
<file path=[Content_Types].xml><?xml version="1.0" encoding="utf-8"?>
<Types xmlns="http://schemas.openxmlformats.org/package/2006/content-types">
  <Default Extension="jpeg" ContentType="image/jpeg"/>
  <Default Extension="wdp" ContentType="image/vnd.ms-photo"/>
  <Default Extension="png" ContentType="image/png"/>
  <Default Extension="m4a" ContentType="audio/mp4"/>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sldIdLst>
    <p:sldId id="287" r:id="rId3"/>
    <p:sldId id="276" r:id="rId5"/>
    <p:sldId id="275" r:id="rId6"/>
    <p:sldId id="272" r:id="rId7"/>
    <p:sldId id="274" r:id="rId8"/>
    <p:sldId id="273" r:id="rId9"/>
    <p:sldId id="283" r:id="rId10"/>
    <p:sldId id="282" r:id="rId11"/>
    <p:sldId id="264" r:id="rId12"/>
    <p:sldId id="279" r:id="rId13"/>
    <p:sldId id="268" r:id="rId14"/>
    <p:sldId id="265" r:id="rId15"/>
    <p:sldId id="281" r:id="rId16"/>
    <p:sldId id="267" r:id="rId17"/>
    <p:sldId id="280" r:id="rId18"/>
    <p:sldId id="266" r:id="rId19"/>
    <p:sldId id="278" r:id="rId20"/>
    <p:sldId id="270" r:id="rId21"/>
    <p:sldId id="269" r:id="rId22"/>
    <p:sldId id="263" r:id="rId23"/>
    <p:sldId id="277" r:id="rId24"/>
    <p:sldId id="284" r:id="rId25"/>
    <p:sldId id="285" r:id="rId26"/>
    <p:sldId id="286" r:id="rId27"/>
    <p:sldId id="262" r:id="rId2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643900"/>
    <a:srgbClr val="FF940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8316" autoAdjust="0"/>
    <p:restoredTop sz="94660"/>
  </p:normalViewPr>
  <p:slideViewPr>
    <p:cSldViewPr snapToGrid="0">
      <p:cViewPr varScale="1">
        <p:scale>
          <a:sx n="83" d="100"/>
          <a:sy n="83" d="100"/>
        </p:scale>
        <p:origin x="108" y="210"/>
      </p:cViewPr>
      <p:guideLst>
        <p:guide orient="horz" pos="2160"/>
        <p:guide pos="3840"/>
      </p:guideLst>
    </p:cSldViewPr>
  </p:slideViewPr>
  <p:notesTextViewPr>
    <p:cViewPr>
      <p:scale>
        <a:sx n="1" d="1"/>
        <a:sy n="1" d="1"/>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1" Type="http://schemas.openxmlformats.org/officeDocument/2006/relationships/tableStyles" Target="tableStyles.xml"/><Relationship Id="rId30" Type="http://schemas.openxmlformats.org/officeDocument/2006/relationships/viewProps" Target="viewProps.xml"/><Relationship Id="rId3" Type="http://schemas.openxmlformats.org/officeDocument/2006/relationships/slide" Target="slides/slide1.xml"/><Relationship Id="rId29" Type="http://schemas.openxmlformats.org/officeDocument/2006/relationships/presProps" Target="presProps.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D13BBE5-0BEA-4494-9BEF-C8C2F48C9E2D}"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1CB8912-F0BA-4AD8-8415-DA1F26BCB09F}"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1CB8912-F0BA-4AD8-8415-DA1F26BCB09F}"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showMasterSp="0">
  <p:cSld name="仅标题">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仅标题">
    <p:spTree>
      <p:nvGrpSpPr>
        <p:cNvPr id="1" name=""/>
        <p:cNvGrpSpPr/>
        <p:nvPr/>
      </p:nvGrpSpPr>
      <p:grpSpPr>
        <a:xfrm>
          <a:off x="0" y="0"/>
          <a:ext cx="0" cy="0"/>
          <a:chOff x="0" y="0"/>
          <a:chExt cx="0" cy="0"/>
        </a:xfrm>
      </p:grpSpPr>
    </p:spTree>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4" Type="http://schemas.openxmlformats.org/officeDocument/2006/relationships/theme" Target="../theme/theme1.xml"/><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文本框 1"/>
          <p:cNvSpPr txBox="1"/>
          <p:nvPr userDrawn="1"/>
        </p:nvSpPr>
        <p:spPr>
          <a:xfrm>
            <a:off x="4318000" y="2971800"/>
            <a:ext cx="3556000" cy="229870"/>
          </a:xfrm>
          <a:prstGeom prst="rect">
            <a:avLst/>
          </a:prstGeom>
          <a:noFill/>
        </p:spPr>
        <p:txBody>
          <a:bodyPr wrap="square" rtlCol="0">
            <a:spAutoFit/>
          </a:bodyPr>
          <a:lstStyle/>
          <a:p>
            <a:r>
              <a:rPr lang="zh-CN" altLang="en-US" sz="300" dirty="0">
                <a:solidFill>
                  <a:schemeClr val="bg1">
                    <a:alpha val="0"/>
                  </a:schemeClr>
                </a:solidFill>
                <a:latin typeface="微软雅黑" panose="020B0503020204020204" pitchFamily="34" charset="-122"/>
                <a:ea typeface="微软雅黑" panose="020B0503020204020204" pitchFamily="34" charset="-122"/>
                <a:sym typeface="+mn-ea"/>
              </a:rPr>
              <a:t>感谢您下载包图网平台上提供的</a:t>
            </a:r>
            <a:r>
              <a:rPr lang="en-US" altLang="zh-CN" sz="300" dirty="0">
                <a:solidFill>
                  <a:schemeClr val="bg1">
                    <a:alpha val="0"/>
                  </a:schemeClr>
                </a:solidFill>
                <a:latin typeface="微软雅黑" panose="020B0503020204020204" pitchFamily="34" charset="-122"/>
                <a:ea typeface="微软雅黑" panose="020B0503020204020204" pitchFamily="34" charset="-122"/>
                <a:sym typeface="+mn-ea"/>
              </a:rPr>
              <a:t>PPT</a:t>
            </a:r>
            <a:r>
              <a:rPr lang="zh-CN" altLang="en-US" sz="300" dirty="0">
                <a:solidFill>
                  <a:schemeClr val="bg1">
                    <a:alpha val="0"/>
                  </a:schemeClr>
                </a:solidFill>
                <a:latin typeface="微软雅黑" panose="020B0503020204020204" pitchFamily="34" charset="-122"/>
                <a:ea typeface="微软雅黑" panose="020B0503020204020204" pitchFamily="34" charset="-122"/>
                <a:sym typeface="+mn-ea"/>
              </a:rPr>
              <a:t>作品，为了您和包图网以及原创作者的利益，请勿复制、传播、销售，否则将承担法律责任！包图网将对作品进行维权，按照传播下载次数进行十倍的索取赔偿！</a:t>
            </a:r>
            <a:endParaRPr lang="zh-CN" altLang="en-US" sz="300" dirty="0">
              <a:solidFill>
                <a:schemeClr val="bg1">
                  <a:alpha val="0"/>
                </a:schemeClr>
              </a:solidFill>
              <a:latin typeface="微软雅黑" panose="020B0503020204020204" pitchFamily="34" charset="-122"/>
              <a:ea typeface="微软雅黑" panose="020B0503020204020204" pitchFamily="34" charset="-122"/>
              <a:sym typeface="+mn-ea"/>
            </a:endParaRPr>
          </a:p>
          <a:p>
            <a:r>
              <a:rPr lang="en-US" altLang="zh-CN" sz="600" dirty="0">
                <a:solidFill>
                  <a:schemeClr val="bg1">
                    <a:alpha val="0"/>
                  </a:schemeClr>
                </a:solidFill>
                <a:latin typeface="微软雅黑" panose="020B0503020204020204" pitchFamily="34" charset="-122"/>
                <a:ea typeface="微软雅黑" panose="020B0503020204020204" pitchFamily="34" charset="-122"/>
                <a:sym typeface="+mn-ea"/>
              </a:rPr>
              <a:t>ibaotu.com</a:t>
            </a:r>
            <a:endParaRPr lang="en-US" altLang="zh-CN" sz="600" dirty="0">
              <a:solidFill>
                <a:schemeClr val="bg1">
                  <a:alpha val="0"/>
                </a:schemeClr>
              </a:solidFill>
              <a:latin typeface="微软雅黑" panose="020B0503020204020204" pitchFamily="34" charset="-122"/>
              <a:ea typeface="微软雅黑" panose="020B0503020204020204" pitchFamily="34" charset="-122"/>
              <a:sym typeface="+mn-ea"/>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9" Type="http://schemas.openxmlformats.org/officeDocument/2006/relationships/audio" Target="../media/media1.m4a"/><Relationship Id="rId8" Type="http://schemas.openxmlformats.org/officeDocument/2006/relationships/image" Target="../media/image6.jpeg"/><Relationship Id="rId7" Type="http://schemas.openxmlformats.org/officeDocument/2006/relationships/tags" Target="../tags/tag1.xml"/><Relationship Id="rId6" Type="http://schemas.microsoft.com/office/2007/relationships/hdphoto" Target="../media/hdphoto1.wdp"/><Relationship Id="rId5" Type="http://schemas.openxmlformats.org/officeDocument/2006/relationships/image" Target="../media/image5.png"/><Relationship Id="rId4" Type="http://schemas.openxmlformats.org/officeDocument/2006/relationships/image" Target="../media/image4.png"/><Relationship Id="rId3" Type="http://schemas.openxmlformats.org/officeDocument/2006/relationships/image" Target="../media/image3.png"/><Relationship Id="rId2" Type="http://schemas.openxmlformats.org/officeDocument/2006/relationships/image" Target="../media/image2.png"/><Relationship Id="rId13" Type="http://schemas.openxmlformats.org/officeDocument/2006/relationships/notesSlide" Target="../notesSlides/notesSlide1.xml"/><Relationship Id="rId12" Type="http://schemas.openxmlformats.org/officeDocument/2006/relationships/slideLayout" Target="../slideLayouts/slideLayout2.xml"/><Relationship Id="rId11" Type="http://schemas.openxmlformats.org/officeDocument/2006/relationships/image" Target="../media/image7.png"/><Relationship Id="rId10" Type="http://schemas.microsoft.com/office/2007/relationships/media" Target="../media/media1.m4a"/><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5" Type="http://schemas.openxmlformats.org/officeDocument/2006/relationships/notesSlide" Target="../notesSlides/notesSlide2.xml"/><Relationship Id="rId4" Type="http://schemas.openxmlformats.org/officeDocument/2006/relationships/slideLayout" Target="../slideLayouts/slideLayout2.xml"/><Relationship Id="rId3" Type="http://schemas.openxmlformats.org/officeDocument/2006/relationships/image" Target="../media/image9.png"/><Relationship Id="rId2" Type="http://schemas.openxmlformats.org/officeDocument/2006/relationships/image" Target="../media/image6.jpeg"/><Relationship Id="rId1" Type="http://schemas.openxmlformats.org/officeDocument/2006/relationships/image" Target="../media/image8.jpeg"/></Relationships>
</file>

<file path=ppt/slides/_rels/slide3.xml.rels><?xml version="1.0" encoding="UTF-8" standalone="yes"?>
<Relationships xmlns="http://schemas.openxmlformats.org/package/2006/relationships"><Relationship Id="rId5" Type="http://schemas.openxmlformats.org/officeDocument/2006/relationships/notesSlide" Target="../notesSlides/notesSlide3.xml"/><Relationship Id="rId4" Type="http://schemas.openxmlformats.org/officeDocument/2006/relationships/slideLayout" Target="../slideLayouts/slideLayout2.xml"/><Relationship Id="rId3" Type="http://schemas.openxmlformats.org/officeDocument/2006/relationships/image" Target="../media/image9.png"/><Relationship Id="rId2" Type="http://schemas.openxmlformats.org/officeDocument/2006/relationships/image" Target="../media/image6.jpeg"/><Relationship Id="rId1" Type="http://schemas.openxmlformats.org/officeDocument/2006/relationships/image" Target="../media/image8.jpeg"/></Relationships>
</file>

<file path=ppt/slides/_rels/slide4.xml.rels><?xml version="1.0" encoding="UTF-8" standalone="yes"?>
<Relationships xmlns="http://schemas.openxmlformats.org/package/2006/relationships"><Relationship Id="rId5" Type="http://schemas.openxmlformats.org/officeDocument/2006/relationships/notesSlide" Target="../notesSlides/notesSlide4.xml"/><Relationship Id="rId4" Type="http://schemas.openxmlformats.org/officeDocument/2006/relationships/slideLayout" Target="../slideLayouts/slideLayout2.xml"/><Relationship Id="rId3" Type="http://schemas.openxmlformats.org/officeDocument/2006/relationships/image" Target="../media/image9.png"/><Relationship Id="rId2" Type="http://schemas.openxmlformats.org/officeDocument/2006/relationships/image" Target="../media/image6.jpeg"/><Relationship Id="rId1" Type="http://schemas.openxmlformats.org/officeDocument/2006/relationships/image" Target="../media/image8.jpeg"/></Relationships>
</file>

<file path=ppt/slides/_rels/slide5.xml.rels><?xml version="1.0" encoding="UTF-8" standalone="yes"?>
<Relationships xmlns="http://schemas.openxmlformats.org/package/2006/relationships"><Relationship Id="rId5" Type="http://schemas.openxmlformats.org/officeDocument/2006/relationships/notesSlide" Target="../notesSlides/notesSlide5.xml"/><Relationship Id="rId4" Type="http://schemas.openxmlformats.org/officeDocument/2006/relationships/slideLayout" Target="../slideLayouts/slideLayout2.xml"/><Relationship Id="rId3" Type="http://schemas.openxmlformats.org/officeDocument/2006/relationships/tags" Target="../tags/tag2.xml"/><Relationship Id="rId2" Type="http://schemas.openxmlformats.org/officeDocument/2006/relationships/image" Target="../media/image11.png"/><Relationship Id="rId1" Type="http://schemas.openxmlformats.org/officeDocument/2006/relationships/image" Target="../media/image10.png"/></Relationships>
</file>

<file path=ppt/slides/_rels/slide6.xml.rels><?xml version="1.0" encoding="UTF-8" standalone="yes"?>
<Relationships xmlns="http://schemas.openxmlformats.org/package/2006/relationships"><Relationship Id="rId9" Type="http://schemas.openxmlformats.org/officeDocument/2006/relationships/tags" Target="../tags/tag7.xml"/><Relationship Id="rId8" Type="http://schemas.openxmlformats.org/officeDocument/2006/relationships/tags" Target="../tags/tag6.xml"/><Relationship Id="rId7" Type="http://schemas.openxmlformats.org/officeDocument/2006/relationships/tags" Target="../tags/tag5.xml"/><Relationship Id="rId6" Type="http://schemas.openxmlformats.org/officeDocument/2006/relationships/tags" Target="../tags/tag4.xml"/><Relationship Id="rId5" Type="http://schemas.openxmlformats.org/officeDocument/2006/relationships/tags" Target="../tags/tag3.xml"/><Relationship Id="rId4" Type="http://schemas.microsoft.com/office/2007/relationships/hdphoto" Target="../media/hdphoto2.wdp"/><Relationship Id="rId3" Type="http://schemas.openxmlformats.org/officeDocument/2006/relationships/image" Target="../media/image14.png"/><Relationship Id="rId2" Type="http://schemas.openxmlformats.org/officeDocument/2006/relationships/image" Target="../media/image13.jpeg"/><Relationship Id="rId12" Type="http://schemas.openxmlformats.org/officeDocument/2006/relationships/notesSlide" Target="../notesSlides/notesSlide6.xml"/><Relationship Id="rId11" Type="http://schemas.openxmlformats.org/officeDocument/2006/relationships/slideLayout" Target="../slideLayouts/slideLayout2.xml"/><Relationship Id="rId10" Type="http://schemas.openxmlformats.org/officeDocument/2006/relationships/image" Target="../media/image15.jpeg"/><Relationship Id="rId1" Type="http://schemas.openxmlformats.org/officeDocument/2006/relationships/image" Target="../media/image12.png"/></Relationships>
</file>

<file path=ppt/slides/_rels/slide7.xml.rels><?xml version="1.0" encoding="UTF-8" standalone="yes"?>
<Relationships xmlns="http://schemas.openxmlformats.org/package/2006/relationships"><Relationship Id="rId9" Type="http://schemas.openxmlformats.org/officeDocument/2006/relationships/tags" Target="../tags/tag12.xml"/><Relationship Id="rId8" Type="http://schemas.openxmlformats.org/officeDocument/2006/relationships/tags" Target="../tags/tag11.xml"/><Relationship Id="rId7" Type="http://schemas.openxmlformats.org/officeDocument/2006/relationships/tags" Target="../tags/tag10.xml"/><Relationship Id="rId6" Type="http://schemas.openxmlformats.org/officeDocument/2006/relationships/tags" Target="../tags/tag9.xml"/><Relationship Id="rId5" Type="http://schemas.openxmlformats.org/officeDocument/2006/relationships/tags" Target="../tags/tag8.xml"/><Relationship Id="rId4" Type="http://schemas.microsoft.com/office/2007/relationships/hdphoto" Target="../media/hdphoto2.wdp"/><Relationship Id="rId3" Type="http://schemas.openxmlformats.org/officeDocument/2006/relationships/image" Target="../media/image14.png"/><Relationship Id="rId2" Type="http://schemas.openxmlformats.org/officeDocument/2006/relationships/image" Target="../media/image13.jpeg"/><Relationship Id="rId12" Type="http://schemas.openxmlformats.org/officeDocument/2006/relationships/notesSlide" Target="../notesSlides/notesSlide7.xml"/><Relationship Id="rId11" Type="http://schemas.openxmlformats.org/officeDocument/2006/relationships/slideLayout" Target="../slideLayouts/slideLayout2.xml"/><Relationship Id="rId10" Type="http://schemas.openxmlformats.org/officeDocument/2006/relationships/tags" Target="../tags/tag13.xml"/><Relationship Id="rId1" Type="http://schemas.openxmlformats.org/officeDocument/2006/relationships/image" Target="../media/image12.png"/></Relationships>
</file>

<file path=ppt/slides/_rels/slide8.xml.rels><?xml version="1.0" encoding="UTF-8" standalone="yes"?>
<Relationships xmlns="http://schemas.openxmlformats.org/package/2006/relationships"><Relationship Id="rId9" Type="http://schemas.openxmlformats.org/officeDocument/2006/relationships/tags" Target="../tags/tag18.xml"/><Relationship Id="rId8" Type="http://schemas.openxmlformats.org/officeDocument/2006/relationships/tags" Target="../tags/tag17.xml"/><Relationship Id="rId7" Type="http://schemas.openxmlformats.org/officeDocument/2006/relationships/tags" Target="../tags/tag16.xml"/><Relationship Id="rId6" Type="http://schemas.openxmlformats.org/officeDocument/2006/relationships/tags" Target="../tags/tag15.xml"/><Relationship Id="rId5" Type="http://schemas.openxmlformats.org/officeDocument/2006/relationships/tags" Target="../tags/tag14.xml"/><Relationship Id="rId4" Type="http://schemas.microsoft.com/office/2007/relationships/hdphoto" Target="../media/hdphoto2.wdp"/><Relationship Id="rId3" Type="http://schemas.openxmlformats.org/officeDocument/2006/relationships/image" Target="../media/image14.png"/><Relationship Id="rId2" Type="http://schemas.openxmlformats.org/officeDocument/2006/relationships/image" Target="../media/image13.jpeg"/><Relationship Id="rId15" Type="http://schemas.openxmlformats.org/officeDocument/2006/relationships/notesSlide" Target="../notesSlides/notesSlide8.xml"/><Relationship Id="rId14" Type="http://schemas.openxmlformats.org/officeDocument/2006/relationships/slideLayout" Target="../slideLayouts/slideLayout2.xml"/><Relationship Id="rId13" Type="http://schemas.openxmlformats.org/officeDocument/2006/relationships/image" Target="../media/image16.jpeg"/><Relationship Id="rId12" Type="http://schemas.openxmlformats.org/officeDocument/2006/relationships/tags" Target="../tags/tag21.xml"/><Relationship Id="rId11" Type="http://schemas.openxmlformats.org/officeDocument/2006/relationships/tags" Target="../tags/tag20.xml"/><Relationship Id="rId10" Type="http://schemas.openxmlformats.org/officeDocument/2006/relationships/tags" Target="../tags/tag19.xml"/><Relationship Id="rId1" Type="http://schemas.openxmlformats.org/officeDocument/2006/relationships/image" Target="../media/image12.png"/></Relationships>
</file>

<file path=ppt/slides/_rels/slide9.xml.rels><?xml version="1.0" encoding="UTF-8" standalone="yes"?>
<Relationships xmlns="http://schemas.openxmlformats.org/package/2006/relationships"><Relationship Id="rId5" Type="http://schemas.openxmlformats.org/officeDocument/2006/relationships/notesSlide" Target="../notesSlides/notesSlide9.xml"/><Relationship Id="rId4" Type="http://schemas.openxmlformats.org/officeDocument/2006/relationships/slideLayout" Target="../slideLayouts/slideLayout2.xml"/><Relationship Id="rId3" Type="http://schemas.openxmlformats.org/officeDocument/2006/relationships/image" Target="../media/image13.jpeg"/><Relationship Id="rId2" Type="http://schemas.openxmlformats.org/officeDocument/2006/relationships/tags" Target="../tags/tag22.xml"/><Relationship Id="rId1" Type="http://schemas.openxmlformats.org/officeDocument/2006/relationships/image" Target="../media/image17.jpeg"/></Relationships>
</file>

<file path=ppt/slides/_rels/slide10.xml.rels><?xml version="1.0" encoding="UTF-8" standalone="yes"?>
<Relationships xmlns="http://schemas.openxmlformats.org/package/2006/relationships"><Relationship Id="rId5" Type="http://schemas.openxmlformats.org/officeDocument/2006/relationships/notesSlide" Target="../notesSlides/notesSlide10.xml"/><Relationship Id="rId4" Type="http://schemas.openxmlformats.org/officeDocument/2006/relationships/slideLayout" Target="../slideLayouts/slideLayout2.xml"/><Relationship Id="rId3" Type="http://schemas.openxmlformats.org/officeDocument/2006/relationships/tags" Target="../tags/tag23.xml"/><Relationship Id="rId2" Type="http://schemas.openxmlformats.org/officeDocument/2006/relationships/image" Target="../media/image11.png"/><Relationship Id="rId1" Type="http://schemas.openxmlformats.org/officeDocument/2006/relationships/image" Target="../media/image10.png"/></Relationships>
</file>

<file path=ppt/slides/_rels/slide11.xml.rels><?xml version="1.0" encoding="UTF-8" standalone="yes"?>
<Relationships xmlns="http://schemas.openxmlformats.org/package/2006/relationships"><Relationship Id="rId8" Type="http://schemas.openxmlformats.org/officeDocument/2006/relationships/notesSlide" Target="../notesSlides/notesSlide11.xml"/><Relationship Id="rId7"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tags" Target="../tags/tag25.xml"/><Relationship Id="rId4" Type="http://schemas.openxmlformats.org/officeDocument/2006/relationships/image" Target="../media/image13.jpeg"/><Relationship Id="rId3" Type="http://schemas.openxmlformats.org/officeDocument/2006/relationships/tags" Target="../tags/tag24.xml"/><Relationship Id="rId2" Type="http://schemas.openxmlformats.org/officeDocument/2006/relationships/image" Target="../media/image19.png"/><Relationship Id="rId1" Type="http://schemas.openxmlformats.org/officeDocument/2006/relationships/image" Target="../media/image18.png"/></Relationships>
</file>

<file path=ppt/slides/_rels/slide12.xml.rels><?xml version="1.0" encoding="UTF-8" standalone="yes"?>
<Relationships xmlns="http://schemas.openxmlformats.org/package/2006/relationships"><Relationship Id="rId9" Type="http://schemas.openxmlformats.org/officeDocument/2006/relationships/slideLayout" Target="../slideLayouts/slideLayout2.xml"/><Relationship Id="rId8" Type="http://schemas.openxmlformats.org/officeDocument/2006/relationships/tags" Target="../tags/tag27.xml"/><Relationship Id="rId7" Type="http://schemas.openxmlformats.org/officeDocument/2006/relationships/tags" Target="../tags/tag26.xml"/><Relationship Id="rId6" Type="http://schemas.openxmlformats.org/officeDocument/2006/relationships/image" Target="../media/image22.jpeg"/><Relationship Id="rId5" Type="http://schemas.openxmlformats.org/officeDocument/2006/relationships/image" Target="../media/image21.jpeg"/><Relationship Id="rId4" Type="http://schemas.openxmlformats.org/officeDocument/2006/relationships/image" Target="../media/image13.jpeg"/><Relationship Id="rId3" Type="http://schemas.microsoft.com/office/2007/relationships/hdphoto" Target="../media/hdphoto3.wdp"/><Relationship Id="rId2" Type="http://schemas.openxmlformats.org/officeDocument/2006/relationships/image" Target="../media/image20.png"/><Relationship Id="rId10" Type="http://schemas.openxmlformats.org/officeDocument/2006/relationships/notesSlide" Target="../notesSlides/notesSlide12.xml"/><Relationship Id="rId1" Type="http://schemas.openxmlformats.org/officeDocument/2006/relationships/image" Target="../media/image18.png"/></Relationships>
</file>

<file path=ppt/slides/_rels/slide13.xml.rels><?xml version="1.0" encoding="UTF-8" standalone="yes"?>
<Relationships xmlns="http://schemas.openxmlformats.org/package/2006/relationships"><Relationship Id="rId8" Type="http://schemas.openxmlformats.org/officeDocument/2006/relationships/notesSlide" Target="../notesSlides/notesSlide13.xml"/><Relationship Id="rId7"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tags" Target="../tags/tag29.xml"/><Relationship Id="rId4" Type="http://schemas.openxmlformats.org/officeDocument/2006/relationships/image" Target="../media/image13.jpeg"/><Relationship Id="rId3" Type="http://schemas.openxmlformats.org/officeDocument/2006/relationships/tags" Target="../tags/tag28.xml"/><Relationship Id="rId2" Type="http://schemas.openxmlformats.org/officeDocument/2006/relationships/image" Target="../media/image19.png"/><Relationship Id="rId1" Type="http://schemas.openxmlformats.org/officeDocument/2006/relationships/image" Target="../media/image18.png"/></Relationships>
</file>

<file path=ppt/slides/_rels/slide14.xml.rels><?xml version="1.0" encoding="UTF-8" standalone="yes"?>
<Relationships xmlns="http://schemas.openxmlformats.org/package/2006/relationships"><Relationship Id="rId9" Type="http://schemas.openxmlformats.org/officeDocument/2006/relationships/image" Target="../media/image20.png"/><Relationship Id="rId8" Type="http://schemas.openxmlformats.org/officeDocument/2006/relationships/tags" Target="../tags/tag32.xml"/><Relationship Id="rId7" Type="http://schemas.openxmlformats.org/officeDocument/2006/relationships/tags" Target="../tags/tag31.xml"/><Relationship Id="rId6" Type="http://schemas.openxmlformats.org/officeDocument/2006/relationships/image" Target="../media/image13.jpeg"/><Relationship Id="rId5" Type="http://schemas.openxmlformats.org/officeDocument/2006/relationships/tags" Target="../tags/tag30.xml"/><Relationship Id="rId4" Type="http://schemas.openxmlformats.org/officeDocument/2006/relationships/image" Target="../media/image24.jpeg"/><Relationship Id="rId3" Type="http://schemas.openxmlformats.org/officeDocument/2006/relationships/image" Target="../media/image23.jpeg"/><Relationship Id="rId2" Type="http://schemas.openxmlformats.org/officeDocument/2006/relationships/image" Target="../media/image22.jpeg"/><Relationship Id="rId12" Type="http://schemas.openxmlformats.org/officeDocument/2006/relationships/notesSlide" Target="../notesSlides/notesSlide14.xml"/><Relationship Id="rId11" Type="http://schemas.openxmlformats.org/officeDocument/2006/relationships/slideLayout" Target="../slideLayouts/slideLayout2.xml"/><Relationship Id="rId10" Type="http://schemas.microsoft.com/office/2007/relationships/hdphoto" Target="../media/hdphoto3.wdp"/><Relationship Id="rId1" Type="http://schemas.openxmlformats.org/officeDocument/2006/relationships/image" Target="../media/image18.png"/></Relationships>
</file>

<file path=ppt/slides/_rels/slide15.xml.rels><?xml version="1.0" encoding="UTF-8" standalone="yes"?>
<Relationships xmlns="http://schemas.openxmlformats.org/package/2006/relationships"><Relationship Id="rId8" Type="http://schemas.openxmlformats.org/officeDocument/2006/relationships/notesSlide" Target="../notesSlides/notesSlide15.xml"/><Relationship Id="rId7" Type="http://schemas.openxmlformats.org/officeDocument/2006/relationships/slideLayout" Target="../slideLayouts/slideLayout2.xml"/><Relationship Id="rId6" Type="http://schemas.openxmlformats.org/officeDocument/2006/relationships/image" Target="../media/image11.png"/><Relationship Id="rId5" Type="http://schemas.openxmlformats.org/officeDocument/2006/relationships/tags" Target="../tags/tag34.xml"/><Relationship Id="rId4" Type="http://schemas.openxmlformats.org/officeDocument/2006/relationships/image" Target="../media/image13.jpeg"/><Relationship Id="rId3" Type="http://schemas.openxmlformats.org/officeDocument/2006/relationships/tags" Target="../tags/tag33.xml"/><Relationship Id="rId2" Type="http://schemas.openxmlformats.org/officeDocument/2006/relationships/image" Target="../media/image19.png"/><Relationship Id="rId1" Type="http://schemas.openxmlformats.org/officeDocument/2006/relationships/image" Target="../media/image18.png"/></Relationships>
</file>

<file path=ppt/slides/_rels/slide16.xml.rels><?xml version="1.0" encoding="UTF-8" standalone="yes"?>
<Relationships xmlns="http://schemas.openxmlformats.org/package/2006/relationships"><Relationship Id="rId9" Type="http://schemas.openxmlformats.org/officeDocument/2006/relationships/slideLayout" Target="../slideLayouts/slideLayout2.xml"/><Relationship Id="rId8" Type="http://schemas.microsoft.com/office/2007/relationships/hdphoto" Target="../media/hdphoto3.wdp"/><Relationship Id="rId7" Type="http://schemas.openxmlformats.org/officeDocument/2006/relationships/image" Target="../media/image20.png"/><Relationship Id="rId6" Type="http://schemas.openxmlformats.org/officeDocument/2006/relationships/tags" Target="../tags/tag36.xml"/><Relationship Id="rId5" Type="http://schemas.openxmlformats.org/officeDocument/2006/relationships/image" Target="../media/image13.jpeg"/><Relationship Id="rId4" Type="http://schemas.openxmlformats.org/officeDocument/2006/relationships/tags" Target="../tags/tag35.xml"/><Relationship Id="rId3" Type="http://schemas.openxmlformats.org/officeDocument/2006/relationships/image" Target="../media/image25.jpeg"/><Relationship Id="rId2" Type="http://schemas.openxmlformats.org/officeDocument/2006/relationships/image" Target="../media/image24.jpeg"/><Relationship Id="rId10" Type="http://schemas.openxmlformats.org/officeDocument/2006/relationships/notesSlide" Target="../notesSlides/notesSlide16.xml"/><Relationship Id="rId1" Type="http://schemas.openxmlformats.org/officeDocument/2006/relationships/image" Target="../media/image18.png"/></Relationships>
</file>

<file path=ppt/slides/_rels/slide17.xml.rels><?xml version="1.0" encoding="UTF-8" standalone="yes"?>
<Relationships xmlns="http://schemas.openxmlformats.org/package/2006/relationships"><Relationship Id="rId5" Type="http://schemas.openxmlformats.org/officeDocument/2006/relationships/notesSlide" Target="../notesSlides/notesSlide17.xml"/><Relationship Id="rId4" Type="http://schemas.openxmlformats.org/officeDocument/2006/relationships/slideLayout" Target="../slideLayouts/slideLayout2.xml"/><Relationship Id="rId3" Type="http://schemas.openxmlformats.org/officeDocument/2006/relationships/tags" Target="../tags/tag37.xml"/><Relationship Id="rId2" Type="http://schemas.openxmlformats.org/officeDocument/2006/relationships/image" Target="../media/image11.png"/><Relationship Id="rId1" Type="http://schemas.openxmlformats.org/officeDocument/2006/relationships/image" Target="../media/image10.png"/></Relationships>
</file>

<file path=ppt/slides/_rels/slide18.xml.rels><?xml version="1.0" encoding="UTF-8" standalone="yes"?>
<Relationships xmlns="http://schemas.openxmlformats.org/package/2006/relationships"><Relationship Id="rId5" Type="http://schemas.openxmlformats.org/officeDocument/2006/relationships/notesSlide" Target="../notesSlides/notesSlide18.xml"/><Relationship Id="rId4" Type="http://schemas.openxmlformats.org/officeDocument/2006/relationships/slideLayout" Target="../slideLayouts/slideLayout2.xml"/><Relationship Id="rId3" Type="http://schemas.openxmlformats.org/officeDocument/2006/relationships/image" Target="../media/image13.jpeg"/><Relationship Id="rId2" Type="http://schemas.microsoft.com/office/2007/relationships/hdphoto" Target="../media/hdphoto4.wdp"/><Relationship Id="rId1" Type="http://schemas.openxmlformats.org/officeDocument/2006/relationships/image" Target="../media/image26.png"/></Relationships>
</file>

<file path=ppt/slides/_rels/slide19.xml.rels><?xml version="1.0" encoding="UTF-8" standalone="yes"?>
<Relationships xmlns="http://schemas.openxmlformats.org/package/2006/relationships"><Relationship Id="rId5" Type="http://schemas.openxmlformats.org/officeDocument/2006/relationships/notesSlide" Target="../notesSlides/notesSlide19.xml"/><Relationship Id="rId4" Type="http://schemas.openxmlformats.org/officeDocument/2006/relationships/slideLayout" Target="../slideLayouts/slideLayout2.xml"/><Relationship Id="rId3" Type="http://schemas.openxmlformats.org/officeDocument/2006/relationships/image" Target="../media/image13.jpeg"/><Relationship Id="rId2" Type="http://schemas.microsoft.com/office/2007/relationships/hdphoto" Target="../media/hdphoto4.wdp"/><Relationship Id="rId1" Type="http://schemas.openxmlformats.org/officeDocument/2006/relationships/image" Target="../media/image26.png"/></Relationships>
</file>

<file path=ppt/slides/_rels/slide20.xml.rels><?xml version="1.0" encoding="UTF-8" standalone="yes"?>
<Relationships xmlns="http://schemas.openxmlformats.org/package/2006/relationships"><Relationship Id="rId5" Type="http://schemas.openxmlformats.org/officeDocument/2006/relationships/notesSlide" Target="../notesSlides/notesSlide20.xml"/><Relationship Id="rId4" Type="http://schemas.openxmlformats.org/officeDocument/2006/relationships/slideLayout" Target="../slideLayouts/slideLayout2.xml"/><Relationship Id="rId3" Type="http://schemas.openxmlformats.org/officeDocument/2006/relationships/image" Target="../media/image13.jpeg"/><Relationship Id="rId2" Type="http://schemas.microsoft.com/office/2007/relationships/hdphoto" Target="../media/hdphoto4.wdp"/><Relationship Id="rId1" Type="http://schemas.openxmlformats.org/officeDocument/2006/relationships/image" Target="../media/image26.png"/></Relationships>
</file>

<file path=ppt/slides/_rels/slide21.xml.rels><?xml version="1.0" encoding="UTF-8" standalone="yes"?>
<Relationships xmlns="http://schemas.openxmlformats.org/package/2006/relationships"><Relationship Id="rId5" Type="http://schemas.openxmlformats.org/officeDocument/2006/relationships/notesSlide" Target="../notesSlides/notesSlide21.xml"/><Relationship Id="rId4" Type="http://schemas.openxmlformats.org/officeDocument/2006/relationships/slideLayout" Target="../slideLayouts/slideLayout2.xml"/><Relationship Id="rId3" Type="http://schemas.openxmlformats.org/officeDocument/2006/relationships/tags" Target="../tags/tag38.xml"/><Relationship Id="rId2" Type="http://schemas.openxmlformats.org/officeDocument/2006/relationships/image" Target="../media/image11.png"/><Relationship Id="rId1" Type="http://schemas.openxmlformats.org/officeDocument/2006/relationships/image" Target="../media/image10.png"/></Relationships>
</file>

<file path=ppt/slides/_rels/slide22.xml.rels><?xml version="1.0" encoding="UTF-8" standalone="yes"?>
<Relationships xmlns="http://schemas.openxmlformats.org/package/2006/relationships"><Relationship Id="rId9" Type="http://schemas.openxmlformats.org/officeDocument/2006/relationships/notesSlide" Target="../notesSlides/notesSlide22.xml"/><Relationship Id="rId8" Type="http://schemas.openxmlformats.org/officeDocument/2006/relationships/slideLayout" Target="../slideLayouts/slideLayout2.xml"/><Relationship Id="rId7" Type="http://schemas.openxmlformats.org/officeDocument/2006/relationships/tags" Target="../tags/tag40.xml"/><Relationship Id="rId6" Type="http://schemas.openxmlformats.org/officeDocument/2006/relationships/tags" Target="../tags/tag39.xml"/><Relationship Id="rId5" Type="http://schemas.openxmlformats.org/officeDocument/2006/relationships/image" Target="../media/image27.jpeg"/><Relationship Id="rId4" Type="http://schemas.microsoft.com/office/2007/relationships/hdphoto" Target="../media/hdphoto2.wdp"/><Relationship Id="rId3" Type="http://schemas.openxmlformats.org/officeDocument/2006/relationships/image" Target="../media/image14.png"/><Relationship Id="rId2" Type="http://schemas.openxmlformats.org/officeDocument/2006/relationships/image" Target="../media/image13.jpeg"/><Relationship Id="rId1" Type="http://schemas.openxmlformats.org/officeDocument/2006/relationships/image" Target="../media/image12.png"/></Relationships>
</file>

<file path=ppt/slides/_rels/slide23.xml.rels><?xml version="1.0" encoding="UTF-8" standalone="yes"?>
<Relationships xmlns="http://schemas.openxmlformats.org/package/2006/relationships"><Relationship Id="rId9" Type="http://schemas.openxmlformats.org/officeDocument/2006/relationships/slideLayout" Target="../slideLayouts/slideLayout2.xml"/><Relationship Id="rId8" Type="http://schemas.openxmlformats.org/officeDocument/2006/relationships/tags" Target="../tags/tag44.xml"/><Relationship Id="rId7" Type="http://schemas.openxmlformats.org/officeDocument/2006/relationships/tags" Target="../tags/tag43.xml"/><Relationship Id="rId6" Type="http://schemas.openxmlformats.org/officeDocument/2006/relationships/tags" Target="../tags/tag42.xml"/><Relationship Id="rId5" Type="http://schemas.openxmlformats.org/officeDocument/2006/relationships/tags" Target="../tags/tag41.xml"/><Relationship Id="rId4" Type="http://schemas.microsoft.com/office/2007/relationships/hdphoto" Target="../media/hdphoto2.wdp"/><Relationship Id="rId3" Type="http://schemas.openxmlformats.org/officeDocument/2006/relationships/image" Target="../media/image14.png"/><Relationship Id="rId2" Type="http://schemas.openxmlformats.org/officeDocument/2006/relationships/image" Target="../media/image13.jpeg"/><Relationship Id="rId10" Type="http://schemas.openxmlformats.org/officeDocument/2006/relationships/notesSlide" Target="../notesSlides/notesSlide23.xml"/><Relationship Id="rId1" Type="http://schemas.openxmlformats.org/officeDocument/2006/relationships/image" Target="../media/image12.png"/></Relationships>
</file>

<file path=ppt/slides/_rels/slide24.xml.rels><?xml version="1.0" encoding="UTF-8" standalone="yes"?>
<Relationships xmlns="http://schemas.openxmlformats.org/package/2006/relationships"><Relationship Id="rId9" Type="http://schemas.openxmlformats.org/officeDocument/2006/relationships/tags" Target="../tags/tag49.xml"/><Relationship Id="rId8" Type="http://schemas.openxmlformats.org/officeDocument/2006/relationships/tags" Target="../tags/tag48.xml"/><Relationship Id="rId7" Type="http://schemas.openxmlformats.org/officeDocument/2006/relationships/tags" Target="../tags/tag47.xml"/><Relationship Id="rId6" Type="http://schemas.openxmlformats.org/officeDocument/2006/relationships/tags" Target="../tags/tag46.xml"/><Relationship Id="rId5" Type="http://schemas.openxmlformats.org/officeDocument/2006/relationships/tags" Target="../tags/tag45.xml"/><Relationship Id="rId4" Type="http://schemas.microsoft.com/office/2007/relationships/hdphoto" Target="../media/hdphoto2.wdp"/><Relationship Id="rId3" Type="http://schemas.openxmlformats.org/officeDocument/2006/relationships/image" Target="../media/image14.png"/><Relationship Id="rId2" Type="http://schemas.openxmlformats.org/officeDocument/2006/relationships/image" Target="../media/image13.jpeg"/><Relationship Id="rId13" Type="http://schemas.openxmlformats.org/officeDocument/2006/relationships/notesSlide" Target="../notesSlides/notesSlide24.xml"/><Relationship Id="rId12" Type="http://schemas.openxmlformats.org/officeDocument/2006/relationships/slideLayout" Target="../slideLayouts/slideLayout2.xml"/><Relationship Id="rId11" Type="http://schemas.openxmlformats.org/officeDocument/2006/relationships/tags" Target="../tags/tag51.xml"/><Relationship Id="rId10" Type="http://schemas.openxmlformats.org/officeDocument/2006/relationships/tags" Target="../tags/tag50.xml"/><Relationship Id="rId1" Type="http://schemas.openxmlformats.org/officeDocument/2006/relationships/image" Target="../media/image12.png"/></Relationships>
</file>

<file path=ppt/slides/_rels/slide25.xml.rels><?xml version="1.0" encoding="UTF-8" standalone="yes"?>
<Relationships xmlns="http://schemas.openxmlformats.org/package/2006/relationships"><Relationship Id="rId9" Type="http://schemas.openxmlformats.org/officeDocument/2006/relationships/slideLayout" Target="../slideLayouts/slideLayout2.xml"/><Relationship Id="rId8" Type="http://schemas.openxmlformats.org/officeDocument/2006/relationships/image" Target="../media/image6.jpeg"/><Relationship Id="rId7" Type="http://schemas.openxmlformats.org/officeDocument/2006/relationships/tags" Target="../tags/tag52.xml"/><Relationship Id="rId6" Type="http://schemas.microsoft.com/office/2007/relationships/hdphoto" Target="../media/hdphoto5.wdp"/><Relationship Id="rId5" Type="http://schemas.openxmlformats.org/officeDocument/2006/relationships/image" Target="../media/image28.png"/><Relationship Id="rId4" Type="http://schemas.openxmlformats.org/officeDocument/2006/relationships/image" Target="../media/image4.png"/><Relationship Id="rId3" Type="http://schemas.openxmlformats.org/officeDocument/2006/relationships/image" Target="../media/image3.png"/><Relationship Id="rId2" Type="http://schemas.openxmlformats.org/officeDocument/2006/relationships/image" Target="../media/image2.png"/><Relationship Id="rId10" Type="http://schemas.openxmlformats.org/officeDocument/2006/relationships/notesSlide" Target="../notesSlides/notesSlide25.xml"/><Relationship Id="rId1"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sp>
        <p:nvSpPr>
          <p:cNvPr id="18" name="矩形 17"/>
          <p:cNvSpPr/>
          <p:nvPr/>
        </p:nvSpPr>
        <p:spPr>
          <a:xfrm>
            <a:off x="0" y="0"/>
            <a:ext cx="12191999" cy="6858000"/>
          </a:xfrm>
          <a:prstGeom prst="rect">
            <a:avLst/>
          </a:prstGeom>
          <a:gradFill flip="none" rotWithShape="1">
            <a:gsLst>
              <a:gs pos="0">
                <a:schemeClr val="tx1">
                  <a:alpha val="20000"/>
                </a:schemeClr>
              </a:gs>
              <a:gs pos="100000">
                <a:schemeClr val="tx1">
                  <a:alpha val="32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1" name="图片 10"/>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76401" y="0"/>
            <a:ext cx="8839198" cy="5013602"/>
          </a:xfrm>
          <a:prstGeom prst="rect">
            <a:avLst/>
          </a:prstGeom>
        </p:spPr>
      </p:pic>
      <p:pic>
        <p:nvPicPr>
          <p:cNvPr id="7" name="图片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800124" y="2133600"/>
            <a:ext cx="2391876" cy="4724400"/>
          </a:xfrm>
          <a:prstGeom prst="rect">
            <a:avLst/>
          </a:prstGeom>
        </p:spPr>
      </p:pic>
      <p:pic>
        <p:nvPicPr>
          <p:cNvPr id="13" name="图片 1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76400" y="0"/>
            <a:ext cx="8839198" cy="3307920"/>
          </a:xfrm>
          <a:prstGeom prst="rect">
            <a:avLst/>
          </a:prstGeom>
        </p:spPr>
      </p:pic>
      <p:pic>
        <p:nvPicPr>
          <p:cNvPr id="15" name="图片 14"/>
          <p:cNvPicPr>
            <a:picLocks noChangeAspect="1"/>
          </p:cNvPicPr>
          <p:nvPr/>
        </p:nvPicPr>
        <p:blipFill rotWithShape="1">
          <a:blip r:embed="rId5">
            <a:extLst>
              <a:ext uri="{BEBA8EAE-BF5A-486C-A8C5-ECC9F3942E4B}">
                <a14:imgProps xmlns:a14="http://schemas.microsoft.com/office/drawing/2010/main">
                  <a14:imgLayer r:embed="rId6">
                    <a14:imgEffect>
                      <a14:brightnessContrast bright="20000"/>
                    </a14:imgEffect>
                    <a14:imgEffect>
                      <a14:colorTemperature colorTemp="11200"/>
                    </a14:imgEffect>
                    <a14:imgEffect>
                      <a14:saturation sat="300000"/>
                    </a14:imgEffect>
                  </a14:imgLayer>
                </a14:imgProps>
              </a:ext>
              <a:ext uri="{28A0092B-C50C-407E-A947-70E740481C1C}">
                <a14:useLocalDpi xmlns:a14="http://schemas.microsoft.com/office/drawing/2010/main" val="0"/>
              </a:ext>
            </a:extLst>
          </a:blip>
          <a:srcRect l="13750" t="13750" r="13750" b="22778"/>
          <a:stretch>
            <a:fillRect/>
          </a:stretch>
        </p:blipFill>
        <p:spPr>
          <a:xfrm>
            <a:off x="1019175" y="709532"/>
            <a:ext cx="10153650" cy="5000234"/>
          </a:xfrm>
          <a:prstGeom prst="rect">
            <a:avLst/>
          </a:prstGeom>
        </p:spPr>
      </p:pic>
      <p:pic>
        <p:nvPicPr>
          <p:cNvPr id="22" name="图片 21"/>
          <p:cNvPicPr>
            <a:picLocks noChangeAspect="1"/>
          </p:cNvPicPr>
          <p:nvPr/>
        </p:nvPicPr>
        <p:blipFill rotWithShape="1">
          <a:blip r:embed="rId5">
            <a:extLst>
              <a:ext uri="{BEBA8EAE-BF5A-486C-A8C5-ECC9F3942E4B}">
                <a14:imgProps xmlns:a14="http://schemas.microsoft.com/office/drawing/2010/main">
                  <a14:imgLayer r:embed="rId6">
                    <a14:imgEffect>
                      <a14:brightnessContrast bright="20000"/>
                    </a14:imgEffect>
                    <a14:imgEffect>
                      <a14:colorTemperature colorTemp="11200"/>
                    </a14:imgEffect>
                    <a14:imgEffect>
                      <a14:saturation sat="300000"/>
                    </a14:imgEffect>
                  </a14:imgLayer>
                </a14:imgProps>
              </a:ext>
              <a:ext uri="{28A0092B-C50C-407E-A947-70E740481C1C}">
                <a14:useLocalDpi xmlns:a14="http://schemas.microsoft.com/office/drawing/2010/main" val="0"/>
              </a:ext>
            </a:extLst>
          </a:blip>
          <a:srcRect l="13750" t="13750" r="13750" b="22778"/>
          <a:stretch>
            <a:fillRect/>
          </a:stretch>
        </p:blipFill>
        <p:spPr>
          <a:xfrm>
            <a:off x="1019175" y="709532"/>
            <a:ext cx="10153650" cy="5000234"/>
          </a:xfrm>
          <a:prstGeom prst="rect">
            <a:avLst/>
          </a:prstGeom>
        </p:spPr>
      </p:pic>
      <p:sp>
        <p:nvSpPr>
          <p:cNvPr id="20" name="001 32"/>
          <p:cNvSpPr txBox="1">
            <a:spLocks noChangeArrowheads="1"/>
          </p:cNvSpPr>
          <p:nvPr>
            <p:custDataLst>
              <p:tags r:id="rId7"/>
            </p:custDataLst>
          </p:nvPr>
        </p:nvSpPr>
        <p:spPr bwMode="auto">
          <a:xfrm>
            <a:off x="2711450" y="4948255"/>
            <a:ext cx="6769102" cy="707886"/>
          </a:xfrm>
          <a:prstGeom prst="rect">
            <a:avLst/>
          </a:prstGeom>
          <a:noFill/>
          <a:ln w="9525">
            <a:noFill/>
            <a:miter lim="800000"/>
          </a:ln>
          <a:effectLst/>
        </p:spPr>
        <p:txBody>
          <a:bodyPr wrap="square">
            <a:spAutoFit/>
            <a:scene3d>
              <a:camera prst="orthographicFront"/>
              <a:lightRig rig="glow" dir="tl">
                <a:rot lat="0" lon="0" rev="5400000"/>
              </a:lightRig>
            </a:scene3d>
            <a:sp3d contourW="25400">
              <a:bevelT w="44450" h="25400"/>
              <a:contourClr>
                <a:srgbClr val="643900"/>
              </a:contourClr>
            </a:sp3d>
          </a:bodyPr>
          <a:lstStyle/>
          <a:p>
            <a:pPr algn="dist" defTabSz="914400"/>
            <a:r>
              <a:rPr lang="en-US" altLang="zh-CN" sz="4000" dirty="0">
                <a:blipFill dpi="0" rotWithShape="1">
                  <a:blip r:embed="rId8">
                    <a:extLst>
                      <a:ext uri="{28A0092B-C50C-407E-A947-70E740481C1C}">
                        <a14:useLocalDpi xmlns:a14="http://schemas.microsoft.com/office/drawing/2010/main" val="0"/>
                      </a:ext>
                    </a:extLst>
                  </a:blip>
                  <a:srcRect/>
                  <a:stretch>
                    <a:fillRect/>
                  </a:stretch>
                </a:blipFill>
                <a:latin typeface="华康俪金黑W8" panose="020B0809000000000000" pitchFamily="49" charset="-122"/>
                <a:ea typeface="华康俪金黑W8" panose="020B0809000000000000" pitchFamily="49" charset="-122"/>
              </a:rPr>
              <a:t>2019</a:t>
            </a:r>
            <a:r>
              <a:rPr lang="zh-CN" altLang="en-US" sz="4000" dirty="0">
                <a:blipFill dpi="0" rotWithShape="1">
                  <a:blip r:embed="rId8">
                    <a:extLst>
                      <a:ext uri="{28A0092B-C50C-407E-A947-70E740481C1C}">
                        <a14:useLocalDpi xmlns:a14="http://schemas.microsoft.com/office/drawing/2010/main" val="0"/>
                      </a:ext>
                    </a:extLst>
                  </a:blip>
                  <a:srcRect/>
                  <a:stretch>
                    <a:fillRect/>
                  </a:stretch>
                </a:blipFill>
                <a:latin typeface="华康俪金黑W8" panose="020B0809000000000000" pitchFamily="49" charset="-122"/>
                <a:ea typeface="华康俪金黑W8" panose="020B0809000000000000" pitchFamily="49" charset="-122"/>
              </a:rPr>
              <a:t>工作总结暨年会颁奖</a:t>
            </a:r>
            <a:endParaRPr lang="zh-CN" altLang="en-US" sz="4000" dirty="0">
              <a:blipFill dpi="0" rotWithShape="1">
                <a:blip r:embed="rId8">
                  <a:extLst>
                    <a:ext uri="{28A0092B-C50C-407E-A947-70E740481C1C}">
                      <a14:useLocalDpi xmlns:a14="http://schemas.microsoft.com/office/drawing/2010/main" val="0"/>
                    </a:ext>
                  </a:extLst>
                </a:blip>
                <a:srcRect/>
                <a:stretch>
                  <a:fillRect/>
                </a:stretch>
              </a:blipFill>
              <a:latin typeface="华康俪金黑W8" panose="020B0809000000000000" pitchFamily="49" charset="-122"/>
              <a:ea typeface="华康俪金黑W8" panose="020B0809000000000000" pitchFamily="49" charset="-122"/>
            </a:endParaRPr>
          </a:p>
        </p:txBody>
      </p:sp>
      <p:pic>
        <p:nvPicPr>
          <p:cNvPr id="23" name="audio1.wav">
            <a:hlinkClick r:id="" action="ppaction://media"/>
          </p:cNvPr>
          <p:cNvPicPr>
            <a:picLocks noChangeAspect="1"/>
          </p:cNvPicPr>
          <p:nvPr>
            <a:audioFile r:link="rId9"/>
            <p:extLst>
              <p:ext uri="{DAA4B4D4-6D71-4841-9C94-3DE7FCFB9230}">
                <p14:media xmlns:p14="http://schemas.microsoft.com/office/powerpoint/2010/main" r:embed="rId10"/>
              </p:ext>
            </p:extLst>
          </p:nvPr>
        </p:nvPicPr>
        <p:blipFill>
          <a:blip r:embed="rId11"/>
          <a:stretch>
            <a:fillRect/>
          </a:stretch>
        </p:blipFill>
        <p:spPr>
          <a:xfrm>
            <a:off x="-609600" y="-869119"/>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23"/>
                                        </p:tgtEl>
                                      </p:cBhvr>
                                    </p:cmd>
                                  </p:childTnLst>
                                </p:cTn>
                              </p:par>
                              <p:par>
                                <p:cTn id="7" presetID="42" presetClass="entr" presetSubtype="0" fill="hold" nodeType="withEffect">
                                  <p:stCondLst>
                                    <p:cond delay="0"/>
                                  </p:stCondLst>
                                  <p:childTnLst>
                                    <p:set>
                                      <p:cBhvr>
                                        <p:cTn id="8" dur="1" fill="hold">
                                          <p:stCondLst>
                                            <p:cond delay="0"/>
                                          </p:stCondLst>
                                        </p:cTn>
                                        <p:tgtEl>
                                          <p:spTgt spid="7"/>
                                        </p:tgtEl>
                                        <p:attrNameLst>
                                          <p:attrName>style.visibility</p:attrName>
                                        </p:attrNameLst>
                                      </p:cBhvr>
                                      <p:to>
                                        <p:strVal val="visible"/>
                                      </p:to>
                                    </p:set>
                                    <p:animEffect transition="in" filter="fade">
                                      <p:cBhvr>
                                        <p:cTn id="9" dur="1000"/>
                                        <p:tgtEl>
                                          <p:spTgt spid="7"/>
                                        </p:tgtEl>
                                      </p:cBhvr>
                                    </p:animEffect>
                                    <p:anim calcmode="lin" valueType="num">
                                      <p:cBhvr>
                                        <p:cTn id="10" dur="1000" fill="hold"/>
                                        <p:tgtEl>
                                          <p:spTgt spid="7"/>
                                        </p:tgtEl>
                                        <p:attrNameLst>
                                          <p:attrName>ppt_x</p:attrName>
                                        </p:attrNameLst>
                                      </p:cBhvr>
                                      <p:tavLst>
                                        <p:tav tm="0">
                                          <p:val>
                                            <p:strVal val="#ppt_x"/>
                                          </p:val>
                                        </p:tav>
                                        <p:tav tm="100000">
                                          <p:val>
                                            <p:strVal val="#ppt_x"/>
                                          </p:val>
                                        </p:tav>
                                      </p:tavLst>
                                    </p:anim>
                                    <p:anim calcmode="lin" valueType="num">
                                      <p:cBhvr>
                                        <p:cTn id="11" dur="1000" fill="hold"/>
                                        <p:tgtEl>
                                          <p:spTgt spid="7"/>
                                        </p:tgtEl>
                                        <p:attrNameLst>
                                          <p:attrName>ppt_y</p:attrName>
                                        </p:attrNameLst>
                                      </p:cBhvr>
                                      <p:tavLst>
                                        <p:tav tm="0">
                                          <p:val>
                                            <p:strVal val="#ppt_y+.1"/>
                                          </p:val>
                                        </p:tav>
                                        <p:tav tm="100000">
                                          <p:val>
                                            <p:strVal val="#ppt_y"/>
                                          </p:val>
                                        </p:tav>
                                      </p:tavLst>
                                    </p:anim>
                                  </p:childTnLst>
                                </p:cTn>
                              </p:par>
                              <p:par>
                                <p:cTn id="12" presetID="47" presetClass="entr" presetSubtype="0" fill="hold" nodeType="withEffect">
                                  <p:stCondLst>
                                    <p:cond delay="0"/>
                                  </p:stCondLst>
                                  <p:childTnLst>
                                    <p:set>
                                      <p:cBhvr>
                                        <p:cTn id="13" dur="1" fill="hold">
                                          <p:stCondLst>
                                            <p:cond delay="0"/>
                                          </p:stCondLst>
                                        </p:cTn>
                                        <p:tgtEl>
                                          <p:spTgt spid="11"/>
                                        </p:tgtEl>
                                        <p:attrNameLst>
                                          <p:attrName>style.visibility</p:attrName>
                                        </p:attrNameLst>
                                      </p:cBhvr>
                                      <p:to>
                                        <p:strVal val="visible"/>
                                      </p:to>
                                    </p:set>
                                    <p:animEffect transition="in" filter="fade">
                                      <p:cBhvr>
                                        <p:cTn id="14" dur="1000"/>
                                        <p:tgtEl>
                                          <p:spTgt spid="11"/>
                                        </p:tgtEl>
                                      </p:cBhvr>
                                    </p:animEffect>
                                    <p:anim calcmode="lin" valueType="num">
                                      <p:cBhvr>
                                        <p:cTn id="15" dur="1000" fill="hold"/>
                                        <p:tgtEl>
                                          <p:spTgt spid="11"/>
                                        </p:tgtEl>
                                        <p:attrNameLst>
                                          <p:attrName>ppt_x</p:attrName>
                                        </p:attrNameLst>
                                      </p:cBhvr>
                                      <p:tavLst>
                                        <p:tav tm="0">
                                          <p:val>
                                            <p:strVal val="#ppt_x"/>
                                          </p:val>
                                        </p:tav>
                                        <p:tav tm="100000">
                                          <p:val>
                                            <p:strVal val="#ppt_x"/>
                                          </p:val>
                                        </p:tav>
                                      </p:tavLst>
                                    </p:anim>
                                    <p:anim calcmode="lin" valueType="num">
                                      <p:cBhvr>
                                        <p:cTn id="16" dur="1000" fill="hold"/>
                                        <p:tgtEl>
                                          <p:spTgt spid="11"/>
                                        </p:tgtEl>
                                        <p:attrNameLst>
                                          <p:attrName>ppt_y</p:attrName>
                                        </p:attrNameLst>
                                      </p:cBhvr>
                                      <p:tavLst>
                                        <p:tav tm="0">
                                          <p:val>
                                            <p:strVal val="#ppt_y-.1"/>
                                          </p:val>
                                        </p:tav>
                                        <p:tav tm="100000">
                                          <p:val>
                                            <p:strVal val="#ppt_y"/>
                                          </p:val>
                                        </p:tav>
                                      </p:tavLst>
                                    </p:anim>
                                  </p:childTnLst>
                                </p:cTn>
                              </p:par>
                            </p:childTnLst>
                          </p:cTn>
                        </p:par>
                        <p:par>
                          <p:cTn id="17" fill="hold">
                            <p:stCondLst>
                              <p:cond delay="0"/>
                            </p:stCondLst>
                            <p:childTnLst>
                              <p:par>
                                <p:cTn id="18" presetID="53" presetClass="entr" presetSubtype="16" fill="hold" nodeType="afterEffect">
                                  <p:stCondLst>
                                    <p:cond delay="0"/>
                                  </p:stCondLst>
                                  <p:childTnLst>
                                    <p:set>
                                      <p:cBhvr>
                                        <p:cTn id="19" dur="1" fill="hold">
                                          <p:stCondLst>
                                            <p:cond delay="0"/>
                                          </p:stCondLst>
                                        </p:cTn>
                                        <p:tgtEl>
                                          <p:spTgt spid="15"/>
                                        </p:tgtEl>
                                        <p:attrNameLst>
                                          <p:attrName>style.visibility</p:attrName>
                                        </p:attrNameLst>
                                      </p:cBhvr>
                                      <p:to>
                                        <p:strVal val="visible"/>
                                      </p:to>
                                    </p:set>
                                    <p:anim calcmode="lin" valueType="num">
                                      <p:cBhvr>
                                        <p:cTn id="20" dur="500" fill="hold"/>
                                        <p:tgtEl>
                                          <p:spTgt spid="15"/>
                                        </p:tgtEl>
                                        <p:attrNameLst>
                                          <p:attrName>ppt_w</p:attrName>
                                        </p:attrNameLst>
                                      </p:cBhvr>
                                      <p:tavLst>
                                        <p:tav tm="0">
                                          <p:val>
                                            <p:fltVal val="0"/>
                                          </p:val>
                                        </p:tav>
                                        <p:tav tm="100000">
                                          <p:val>
                                            <p:strVal val="#ppt_w"/>
                                          </p:val>
                                        </p:tav>
                                      </p:tavLst>
                                    </p:anim>
                                    <p:anim calcmode="lin" valueType="num">
                                      <p:cBhvr>
                                        <p:cTn id="21" dur="500" fill="hold"/>
                                        <p:tgtEl>
                                          <p:spTgt spid="15"/>
                                        </p:tgtEl>
                                        <p:attrNameLst>
                                          <p:attrName>ppt_h</p:attrName>
                                        </p:attrNameLst>
                                      </p:cBhvr>
                                      <p:tavLst>
                                        <p:tav tm="0">
                                          <p:val>
                                            <p:fltVal val="0"/>
                                          </p:val>
                                        </p:tav>
                                        <p:tav tm="100000">
                                          <p:val>
                                            <p:strVal val="#ppt_h"/>
                                          </p:val>
                                        </p:tav>
                                      </p:tavLst>
                                    </p:anim>
                                    <p:animEffect transition="in" filter="fade">
                                      <p:cBhvr>
                                        <p:cTn id="22" dur="500"/>
                                        <p:tgtEl>
                                          <p:spTgt spid="15"/>
                                        </p:tgtEl>
                                      </p:cBhvr>
                                    </p:animEffect>
                                  </p:childTnLst>
                                </p:cTn>
                              </p:par>
                            </p:childTnLst>
                          </p:cTn>
                        </p:par>
                        <p:par>
                          <p:cTn id="23" fill="hold">
                            <p:stCondLst>
                              <p:cond delay="500"/>
                            </p:stCondLst>
                            <p:childTnLst>
                              <p:par>
                                <p:cTn id="24" presetID="1" presetClass="entr" presetSubtype="0" fill="hold" nodeType="afterEffect">
                                  <p:stCondLst>
                                    <p:cond delay="0"/>
                                  </p:stCondLst>
                                  <p:childTnLst>
                                    <p:set>
                                      <p:cBhvr>
                                        <p:cTn id="25" dur="1" fill="hold">
                                          <p:stCondLst>
                                            <p:cond delay="0"/>
                                          </p:stCondLst>
                                        </p:cTn>
                                        <p:tgtEl>
                                          <p:spTgt spid="22"/>
                                        </p:tgtEl>
                                        <p:attrNameLst>
                                          <p:attrName>style.visibility</p:attrName>
                                        </p:attrNameLst>
                                      </p:cBhvr>
                                      <p:to>
                                        <p:strVal val="visible"/>
                                      </p:to>
                                    </p:set>
                                  </p:childTnLst>
                                </p:cTn>
                              </p:par>
                            </p:childTnLst>
                          </p:cTn>
                        </p:par>
                        <p:par>
                          <p:cTn id="26" fill="hold">
                            <p:stCondLst>
                              <p:cond delay="500"/>
                            </p:stCondLst>
                            <p:childTnLst>
                              <p:par>
                                <p:cTn id="27" presetID="6" presetClass="emph" presetSubtype="0" fill="hold" nodeType="afterEffect">
                                  <p:stCondLst>
                                    <p:cond delay="0"/>
                                  </p:stCondLst>
                                  <p:childTnLst>
                                    <p:animScale>
                                      <p:cBhvr>
                                        <p:cTn id="28" dur="300" fill="hold"/>
                                        <p:tgtEl>
                                          <p:spTgt spid="22"/>
                                        </p:tgtEl>
                                      </p:cBhvr>
                                      <p:by x="115000" y="115000"/>
                                    </p:animScale>
                                  </p:childTnLst>
                                </p:cTn>
                              </p:par>
                              <p:par>
                                <p:cTn id="29" presetID="10" presetClass="exit" presetSubtype="0" fill="hold" nodeType="withEffect">
                                  <p:stCondLst>
                                    <p:cond delay="0"/>
                                  </p:stCondLst>
                                  <p:childTnLst>
                                    <p:animEffect transition="out" filter="fade">
                                      <p:cBhvr>
                                        <p:cTn id="30" dur="300"/>
                                        <p:tgtEl>
                                          <p:spTgt spid="22"/>
                                        </p:tgtEl>
                                      </p:cBhvr>
                                    </p:animEffect>
                                    <p:set>
                                      <p:cBhvr>
                                        <p:cTn id="31" dur="1" fill="hold">
                                          <p:stCondLst>
                                            <p:cond delay="299"/>
                                          </p:stCondLst>
                                        </p:cTn>
                                        <p:tgtEl>
                                          <p:spTgt spid="22"/>
                                        </p:tgtEl>
                                        <p:attrNameLst>
                                          <p:attrName>style.visibility</p:attrName>
                                        </p:attrNameLst>
                                      </p:cBhvr>
                                      <p:to>
                                        <p:strVal val="hidden"/>
                                      </p:to>
                                    </p:set>
                                  </p:childTnLst>
                                </p:cTn>
                              </p:par>
                            </p:childTnLst>
                          </p:cTn>
                        </p:par>
                        <p:par>
                          <p:cTn id="32" fill="hold">
                            <p:stCondLst>
                              <p:cond delay="1000"/>
                            </p:stCondLst>
                            <p:childTnLst>
                              <p:par>
                                <p:cTn id="33" presetID="10" presetClass="entr" presetSubtype="0" fill="hold" nodeType="afterEffect">
                                  <p:stCondLst>
                                    <p:cond delay="0"/>
                                  </p:stCondLst>
                                  <p:childTnLst>
                                    <p:set>
                                      <p:cBhvr>
                                        <p:cTn id="34" dur="1" fill="hold">
                                          <p:stCondLst>
                                            <p:cond delay="0"/>
                                          </p:stCondLst>
                                        </p:cTn>
                                        <p:tgtEl>
                                          <p:spTgt spid="13"/>
                                        </p:tgtEl>
                                        <p:attrNameLst>
                                          <p:attrName>style.visibility</p:attrName>
                                        </p:attrNameLst>
                                      </p:cBhvr>
                                      <p:to>
                                        <p:strVal val="visible"/>
                                      </p:to>
                                    </p:set>
                                    <p:animEffect transition="in" filter="fade">
                                      <p:cBhvr>
                                        <p:cTn id="35" dur="500"/>
                                        <p:tgtEl>
                                          <p:spTgt spid="13"/>
                                        </p:tgtEl>
                                      </p:cBhvr>
                                    </p:animEffect>
                                  </p:childTnLst>
                                </p:cTn>
                              </p:par>
                            </p:childTnLst>
                          </p:cTn>
                        </p:par>
                        <p:par>
                          <p:cTn id="36" fill="hold">
                            <p:stCondLst>
                              <p:cond delay="1500"/>
                            </p:stCondLst>
                            <p:childTnLst>
                              <p:par>
                                <p:cTn id="37" presetID="22" presetClass="entr" presetSubtype="8" fill="hold" grpId="0" nodeType="afterEffect">
                                  <p:stCondLst>
                                    <p:cond delay="0"/>
                                  </p:stCondLst>
                                  <p:childTnLst>
                                    <p:set>
                                      <p:cBhvr>
                                        <p:cTn id="38" dur="1" fill="hold">
                                          <p:stCondLst>
                                            <p:cond delay="0"/>
                                          </p:stCondLst>
                                        </p:cTn>
                                        <p:tgtEl>
                                          <p:spTgt spid="20"/>
                                        </p:tgtEl>
                                        <p:attrNameLst>
                                          <p:attrName>style.visibility</p:attrName>
                                        </p:attrNameLst>
                                      </p:cBhvr>
                                      <p:to>
                                        <p:strVal val="visible"/>
                                      </p:to>
                                    </p:set>
                                    <p:animEffect transition="in" filter="wipe(left)">
                                      <p:cBhvr>
                                        <p:cTn id="39"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
                <p:cTn id="40" repeatCount="indefinite" fill="hold" display="0">
                  <p:stCondLst>
                    <p:cond delay="indefinite"/>
                  </p:stCondLst>
                  <p:endCondLst>
                    <p:cond evt="onStopAudio" delay="0">
                      <p:tgtEl>
                        <p:sldTgt/>
                      </p:tgtEl>
                    </p:cond>
                  </p:endCondLst>
                </p:cTn>
                <p:tgtEl>
                  <p:spTgt spid="23"/>
                </p:tgtEl>
              </p:cMediaNode>
            </p:audio>
          </p:childTnLst>
        </p:cTn>
      </p:par>
    </p:tnLst>
    <p:bldLst>
      <p:bldP spid="20"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1" cstate="print">
            <a:extLst>
              <a:ext uri="{28A0092B-C50C-407E-A947-70E740481C1C}">
                <a14:useLocalDpi xmlns:a14="http://schemas.microsoft.com/office/drawing/2010/main" val="0"/>
              </a:ext>
            </a:extLst>
          </a:blip>
          <a:srcRect l="13273" r="5327"/>
          <a:stretch>
            <a:fillRect/>
          </a:stretch>
        </p:blipFill>
        <p:spPr>
          <a:xfrm>
            <a:off x="0" y="0"/>
            <a:ext cx="12192000" cy="6858000"/>
          </a:xfrm>
          <a:prstGeom prst="rect">
            <a:avLst/>
          </a:prstGeom>
        </p:spPr>
      </p:pic>
      <p:sp>
        <p:nvSpPr>
          <p:cNvPr id="5" name="我们团结一心粉碎所有的障碍"/>
          <p:cNvSpPr txBox="1"/>
          <p:nvPr/>
        </p:nvSpPr>
        <p:spPr>
          <a:xfrm>
            <a:off x="2032226" y="1989138"/>
            <a:ext cx="8127546" cy="2579809"/>
          </a:xfrm>
          <a:prstGeom prst="rect">
            <a:avLst/>
          </a:prstGeom>
          <a:noFill/>
        </p:spPr>
        <p:txBody>
          <a:bodyPr wrap="none" rtlCol="0">
            <a:spAutoFit/>
            <a:scene3d>
              <a:camera prst="orthographicFront"/>
              <a:lightRig rig="threePt" dir="t"/>
            </a:scene3d>
            <a:sp3d contourW="12700">
              <a:bevelT w="31750" h="25400"/>
              <a:contourClr>
                <a:srgbClr val="643900"/>
              </a:contourClr>
            </a:sp3d>
          </a:bodyPr>
          <a:lstStyle/>
          <a:p>
            <a:pPr algn="ctr">
              <a:lnSpc>
                <a:spcPct val="114000"/>
              </a:lnSpc>
            </a:pPr>
            <a:r>
              <a:rPr lang="zh-CN" altLang="en-US" sz="7200" b="1" dirty="0">
                <a:blipFill dpi="0" rotWithShape="1">
                  <a:blip r:embed="rId2">
                    <a:extLst>
                      <a:ext uri="{28A0092B-C50C-407E-A947-70E740481C1C}">
                        <a14:useLocalDpi xmlns:a14="http://schemas.microsoft.com/office/drawing/2010/main" val="0"/>
                      </a:ext>
                    </a:extLst>
                  </a:blip>
                  <a:srcRect/>
                  <a:stretch>
                    <a:fillRect/>
                  </a:stretch>
                </a:blipFill>
                <a:effectLst>
                  <a:outerShdw blurRad="50800" dist="38100" dir="2700000" algn="tl" rotWithShape="0">
                    <a:prstClr val="black">
                      <a:alpha val="40000"/>
                    </a:prstClr>
                  </a:outerShdw>
                </a:effectLst>
                <a:latin typeface="造字工房力黑（非商用）常规体" pitchFamily="50" charset="-122"/>
                <a:ea typeface="造字工房力黑（非商用）常规体" pitchFamily="50" charset="-122"/>
              </a:rPr>
              <a:t>这是一场没有硝烟</a:t>
            </a:r>
            <a:endParaRPr lang="en-US" altLang="zh-CN" sz="7200" b="1" dirty="0">
              <a:blipFill dpi="0" rotWithShape="1">
                <a:blip r:embed="rId2">
                  <a:extLst>
                    <a:ext uri="{28A0092B-C50C-407E-A947-70E740481C1C}">
                      <a14:useLocalDpi xmlns:a14="http://schemas.microsoft.com/office/drawing/2010/main" val="0"/>
                    </a:ext>
                  </a:extLst>
                </a:blip>
                <a:srcRect/>
                <a:stretch>
                  <a:fillRect/>
                </a:stretch>
              </a:blipFill>
              <a:effectLst>
                <a:outerShdw blurRad="50800" dist="38100" dir="2700000" algn="tl" rotWithShape="0">
                  <a:prstClr val="black">
                    <a:alpha val="40000"/>
                  </a:prstClr>
                </a:outerShdw>
              </a:effectLst>
              <a:latin typeface="造字工房力黑（非商用）常规体" pitchFamily="50" charset="-122"/>
              <a:ea typeface="造字工房力黑（非商用）常规体" pitchFamily="50" charset="-122"/>
            </a:endParaRPr>
          </a:p>
          <a:p>
            <a:pPr algn="ctr">
              <a:lnSpc>
                <a:spcPct val="114000"/>
              </a:lnSpc>
            </a:pPr>
            <a:r>
              <a:rPr lang="zh-CN" altLang="en-US" sz="7200" b="1" dirty="0">
                <a:blipFill dpi="0" rotWithShape="1">
                  <a:blip r:embed="rId2">
                    <a:extLst>
                      <a:ext uri="{28A0092B-C50C-407E-A947-70E740481C1C}">
                        <a14:useLocalDpi xmlns:a14="http://schemas.microsoft.com/office/drawing/2010/main" val="0"/>
                      </a:ext>
                    </a:extLst>
                  </a:blip>
                  <a:srcRect/>
                  <a:stretch>
                    <a:fillRect/>
                  </a:stretch>
                </a:blipFill>
                <a:effectLst>
                  <a:outerShdw blurRad="50800" dist="38100" dir="2700000" algn="tl" rotWithShape="0">
                    <a:prstClr val="black">
                      <a:alpha val="40000"/>
                    </a:prstClr>
                  </a:outerShdw>
                </a:effectLst>
                <a:latin typeface="造字工房力黑（非商用）常规体" pitchFamily="50" charset="-122"/>
                <a:ea typeface="造字工房力黑（非商用）常规体" pitchFamily="50" charset="-122"/>
              </a:rPr>
              <a:t>却危机四伏的战场</a:t>
            </a:r>
            <a:r>
              <a:rPr lang="en-US" altLang="zh-CN" sz="7200" b="1" dirty="0">
                <a:blipFill dpi="0" rotWithShape="1">
                  <a:blip r:embed="rId2">
                    <a:extLst>
                      <a:ext uri="{28A0092B-C50C-407E-A947-70E740481C1C}">
                        <a14:useLocalDpi xmlns:a14="http://schemas.microsoft.com/office/drawing/2010/main" val="0"/>
                      </a:ext>
                    </a:extLst>
                  </a:blip>
                  <a:srcRect/>
                  <a:stretch>
                    <a:fillRect/>
                  </a:stretch>
                </a:blipFill>
                <a:effectLst>
                  <a:outerShdw blurRad="50800" dist="38100" dir="2700000" algn="tl" rotWithShape="0">
                    <a:prstClr val="black">
                      <a:alpha val="40000"/>
                    </a:prstClr>
                  </a:outerShdw>
                </a:effectLst>
                <a:latin typeface="造字工房力黑（非商用）常规体" pitchFamily="50" charset="-122"/>
                <a:ea typeface="造字工房力黑（非商用）常规体" pitchFamily="50" charset="-122"/>
              </a:rPr>
              <a:t>!</a:t>
            </a:r>
            <a:endParaRPr lang="zh-CN" altLang="en-US" sz="7200" b="1" dirty="0">
              <a:blipFill dpi="0" rotWithShape="1">
                <a:blip r:embed="rId2">
                  <a:extLst>
                    <a:ext uri="{28A0092B-C50C-407E-A947-70E740481C1C}">
                      <a14:useLocalDpi xmlns:a14="http://schemas.microsoft.com/office/drawing/2010/main" val="0"/>
                    </a:ext>
                  </a:extLst>
                </a:blip>
                <a:srcRect/>
                <a:stretch>
                  <a:fillRect/>
                </a:stretch>
              </a:blipFill>
              <a:effectLst>
                <a:outerShdw blurRad="50800" dist="38100" dir="2700000" algn="tl" rotWithShape="0">
                  <a:prstClr val="black">
                    <a:alpha val="40000"/>
                  </a:prstClr>
                </a:outerShdw>
              </a:effectLst>
              <a:latin typeface="造字工房力黑（非商用）常规体" pitchFamily="50" charset="-122"/>
              <a:ea typeface="造字工房力黑（非商用）常规体" pitchFamily="50" charset="-122"/>
            </a:endParaRPr>
          </a:p>
        </p:txBody>
      </p:sp>
      <p:pic>
        <p:nvPicPr>
          <p:cNvPr id="6" name="001" descr="D:\desktop\图片3.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27297" y="2790718"/>
            <a:ext cx="7137404" cy="953266"/>
          </a:xfrm>
          <a:prstGeom prst="rect">
            <a:avLst/>
          </a:prstGeom>
          <a:noFill/>
          <a:effectLst>
            <a:outerShdw blurRad="533400" algn="tl" rotWithShape="0">
              <a:srgbClr val="FFFF00">
                <a:alpha val="65000"/>
              </a:srgbClr>
            </a:outerShdw>
          </a:effectLst>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2250" fill="hold"/>
                                        <p:tgtEl>
                                          <p:spTgt spid="5"/>
                                        </p:tgtEl>
                                        <p:attrNameLst>
                                          <p:attrName>ppt_w</p:attrName>
                                        </p:attrNameLst>
                                      </p:cBhvr>
                                      <p:tavLst>
                                        <p:tav tm="0">
                                          <p:val>
                                            <p:strVal val="#ppt_w*0.70"/>
                                          </p:val>
                                        </p:tav>
                                        <p:tav tm="100000">
                                          <p:val>
                                            <p:strVal val="#ppt_w"/>
                                          </p:val>
                                        </p:tav>
                                      </p:tavLst>
                                    </p:anim>
                                    <p:anim calcmode="lin" valueType="num">
                                      <p:cBhvr>
                                        <p:cTn id="8" dur="2250" fill="hold"/>
                                        <p:tgtEl>
                                          <p:spTgt spid="5"/>
                                        </p:tgtEl>
                                        <p:attrNameLst>
                                          <p:attrName>ppt_h</p:attrName>
                                        </p:attrNameLst>
                                      </p:cBhvr>
                                      <p:tavLst>
                                        <p:tav tm="0">
                                          <p:val>
                                            <p:strVal val="#ppt_h"/>
                                          </p:val>
                                        </p:tav>
                                        <p:tav tm="100000">
                                          <p:val>
                                            <p:strVal val="#ppt_h"/>
                                          </p:val>
                                        </p:tav>
                                      </p:tavLst>
                                    </p:anim>
                                    <p:animEffect transition="in" filter="fade">
                                      <p:cBhvr>
                                        <p:cTn id="9" dur="2250"/>
                                        <p:tgtEl>
                                          <p:spTgt spid="5"/>
                                        </p:tgtEl>
                                      </p:cBhvr>
                                    </p:animEffect>
                                  </p:childTnLst>
                                </p:cTn>
                              </p:par>
                              <p:par>
                                <p:cTn id="10" presetID="42" presetClass="entr" presetSubtype="0" fill="hold" grpId="1" nodeType="with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2250"/>
                                        <p:tgtEl>
                                          <p:spTgt spid="5"/>
                                        </p:tgtEl>
                                      </p:cBhvr>
                                    </p:animEffect>
                                    <p:anim calcmode="lin" valueType="num">
                                      <p:cBhvr>
                                        <p:cTn id="13" dur="2250" fill="hold"/>
                                        <p:tgtEl>
                                          <p:spTgt spid="5"/>
                                        </p:tgtEl>
                                        <p:attrNameLst>
                                          <p:attrName>ppt_x</p:attrName>
                                        </p:attrNameLst>
                                      </p:cBhvr>
                                      <p:tavLst>
                                        <p:tav tm="0">
                                          <p:val>
                                            <p:strVal val="#ppt_x"/>
                                          </p:val>
                                        </p:tav>
                                        <p:tav tm="100000">
                                          <p:val>
                                            <p:strVal val="#ppt_x"/>
                                          </p:val>
                                        </p:tav>
                                      </p:tavLst>
                                    </p:anim>
                                    <p:anim calcmode="lin" valueType="num">
                                      <p:cBhvr>
                                        <p:cTn id="14" dur="2250" fill="hold"/>
                                        <p:tgtEl>
                                          <p:spTgt spid="5"/>
                                        </p:tgtEl>
                                        <p:attrNameLst>
                                          <p:attrName>ppt_y</p:attrName>
                                        </p:attrNameLst>
                                      </p:cBhvr>
                                      <p:tavLst>
                                        <p:tav tm="0">
                                          <p:val>
                                            <p:strVal val="#ppt_y+.1"/>
                                          </p:val>
                                        </p:tav>
                                        <p:tav tm="100000">
                                          <p:val>
                                            <p:strVal val="#ppt_y"/>
                                          </p:val>
                                        </p:tav>
                                      </p:tavLst>
                                    </p:anim>
                                  </p:childTnLst>
                                </p:cTn>
                              </p:par>
                            </p:childTnLst>
                          </p:cTn>
                        </p:par>
                        <p:par>
                          <p:cTn id="15" fill="hold">
                            <p:stCondLst>
                              <p:cond delay="2500"/>
                            </p:stCondLst>
                            <p:childTnLst>
                              <p:par>
                                <p:cTn id="16" presetID="10" presetClass="entr" presetSubtype="0" fill="hold" nodeType="after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fade">
                                      <p:cBhvr>
                                        <p:cTn id="18" dur="400"/>
                                        <p:tgtEl>
                                          <p:spTgt spid="6"/>
                                        </p:tgtEl>
                                      </p:cBhvr>
                                    </p:animEffect>
                                  </p:childTnLst>
                                </p:cTn>
                              </p:par>
                              <p:par>
                                <p:cTn id="19" presetID="6" presetClass="emph" presetSubtype="0" autoRev="1" fill="hold" nodeType="withEffect">
                                  <p:stCondLst>
                                    <p:cond delay="200"/>
                                  </p:stCondLst>
                                  <p:childTnLst>
                                    <p:animScale>
                                      <p:cBhvr>
                                        <p:cTn id="20" dur="200" fill="hold"/>
                                        <p:tgtEl>
                                          <p:spTgt spid="6"/>
                                        </p:tgtEl>
                                      </p:cBhvr>
                                      <p:by x="800000" y="800000"/>
                                    </p:animScale>
                                  </p:childTnLst>
                                </p:cTn>
                              </p:par>
                              <p:par>
                                <p:cTn id="21" presetID="10" presetClass="exit" presetSubtype="0" fill="hold" nodeType="withEffect">
                                  <p:stCondLst>
                                    <p:cond delay="400"/>
                                  </p:stCondLst>
                                  <p:childTnLst>
                                    <p:animEffect transition="out" filter="fade">
                                      <p:cBhvr>
                                        <p:cTn id="22" dur="500"/>
                                        <p:tgtEl>
                                          <p:spTgt spid="6"/>
                                        </p:tgtEl>
                                      </p:cBhvr>
                                    </p:animEffect>
                                    <p:set>
                                      <p:cBhvr>
                                        <p:cTn id="23" dur="1" fill="hold">
                                          <p:stCondLst>
                                            <p:cond delay="499"/>
                                          </p:stCondLst>
                                        </p:cTn>
                                        <p:tgtEl>
                                          <p:spTgt spid="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5" grpId="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1" cstate="print">
            <a:extLst>
              <a:ext uri="{28A0092B-C50C-407E-A947-70E740481C1C}">
                <a14:useLocalDpi xmlns:a14="http://schemas.microsoft.com/office/drawing/2010/main" val="0"/>
              </a:ext>
            </a:extLst>
          </a:blip>
          <a:srcRect l="13273" r="5327"/>
          <a:stretch>
            <a:fillRect/>
          </a:stretch>
        </p:blipFill>
        <p:spPr>
          <a:xfrm>
            <a:off x="0" y="0"/>
            <a:ext cx="12192000" cy="6858000"/>
          </a:xfrm>
          <a:prstGeom prst="rect">
            <a:avLst/>
          </a:prstGeom>
        </p:spPr>
      </p:pic>
      <p:sp>
        <p:nvSpPr>
          <p:cNvPr id="5" name="我们团结一心粉碎所有的障碍"/>
          <p:cNvSpPr txBox="1"/>
          <p:nvPr/>
        </p:nvSpPr>
        <p:spPr>
          <a:xfrm>
            <a:off x="2506716" y="1989138"/>
            <a:ext cx="7178567" cy="2579809"/>
          </a:xfrm>
          <a:prstGeom prst="rect">
            <a:avLst/>
          </a:prstGeom>
          <a:noFill/>
        </p:spPr>
        <p:txBody>
          <a:bodyPr wrap="none" rtlCol="0">
            <a:spAutoFit/>
            <a:scene3d>
              <a:camera prst="orthographicFront"/>
              <a:lightRig rig="threePt" dir="t"/>
            </a:scene3d>
            <a:sp3d contourW="12700">
              <a:bevelT w="31750" h="25400"/>
              <a:contourClr>
                <a:srgbClr val="643900"/>
              </a:contourClr>
            </a:sp3d>
          </a:bodyPr>
          <a:lstStyle/>
          <a:p>
            <a:pPr algn="ctr">
              <a:lnSpc>
                <a:spcPct val="114000"/>
              </a:lnSpc>
            </a:pPr>
            <a:r>
              <a:rPr lang="zh-CN" altLang="en-US" sz="7200" b="1" dirty="0">
                <a:blipFill dpi="0" rotWithShape="1">
                  <a:blip r:embed="rId2">
                    <a:extLst>
                      <a:ext uri="{28A0092B-C50C-407E-A947-70E740481C1C}">
                        <a14:useLocalDpi xmlns:a14="http://schemas.microsoft.com/office/drawing/2010/main" val="0"/>
                      </a:ext>
                    </a:extLst>
                  </a:blip>
                  <a:srcRect/>
                  <a:stretch>
                    <a:fillRect/>
                  </a:stretch>
                </a:blipFill>
                <a:effectLst>
                  <a:outerShdw blurRad="50800" dist="38100" dir="2700000" algn="tl" rotWithShape="0">
                    <a:prstClr val="black">
                      <a:alpha val="40000"/>
                    </a:prstClr>
                  </a:outerShdw>
                </a:effectLst>
                <a:latin typeface="造字工房力黑（非商用）常规体" pitchFamily="50" charset="-122"/>
                <a:ea typeface="造字工房力黑（非商用）常规体" pitchFamily="50" charset="-122"/>
              </a:rPr>
              <a:t>我们团结一心</a:t>
            </a:r>
            <a:endParaRPr lang="en-US" altLang="zh-CN" sz="7200" b="1" dirty="0">
              <a:blipFill dpi="0" rotWithShape="1">
                <a:blip r:embed="rId2">
                  <a:extLst>
                    <a:ext uri="{28A0092B-C50C-407E-A947-70E740481C1C}">
                      <a14:useLocalDpi xmlns:a14="http://schemas.microsoft.com/office/drawing/2010/main" val="0"/>
                    </a:ext>
                  </a:extLst>
                </a:blip>
                <a:srcRect/>
                <a:stretch>
                  <a:fillRect/>
                </a:stretch>
              </a:blipFill>
              <a:effectLst>
                <a:outerShdw blurRad="50800" dist="38100" dir="2700000" algn="tl" rotWithShape="0">
                  <a:prstClr val="black">
                    <a:alpha val="40000"/>
                  </a:prstClr>
                </a:outerShdw>
              </a:effectLst>
              <a:latin typeface="造字工房力黑（非商用）常规体" pitchFamily="50" charset="-122"/>
              <a:ea typeface="造字工房力黑（非商用）常规体" pitchFamily="50" charset="-122"/>
            </a:endParaRPr>
          </a:p>
          <a:p>
            <a:pPr algn="ctr">
              <a:lnSpc>
                <a:spcPct val="114000"/>
              </a:lnSpc>
            </a:pPr>
            <a:r>
              <a:rPr lang="zh-CN" altLang="en-US" sz="7200" b="1" dirty="0">
                <a:blipFill dpi="0" rotWithShape="1">
                  <a:blip r:embed="rId2">
                    <a:extLst>
                      <a:ext uri="{28A0092B-C50C-407E-A947-70E740481C1C}">
                        <a14:useLocalDpi xmlns:a14="http://schemas.microsoft.com/office/drawing/2010/main" val="0"/>
                      </a:ext>
                    </a:extLst>
                  </a:blip>
                  <a:srcRect/>
                  <a:stretch>
                    <a:fillRect/>
                  </a:stretch>
                </a:blipFill>
                <a:effectLst>
                  <a:outerShdw blurRad="50800" dist="38100" dir="2700000" algn="tl" rotWithShape="0">
                    <a:prstClr val="black">
                      <a:alpha val="40000"/>
                    </a:prstClr>
                  </a:outerShdw>
                </a:effectLst>
                <a:latin typeface="造字工房力黑（非商用）常规体" pitchFamily="50" charset="-122"/>
                <a:ea typeface="造字工房力黑（非商用）常规体" pitchFamily="50" charset="-122"/>
              </a:rPr>
              <a:t>粉碎所有的障碍</a:t>
            </a:r>
            <a:r>
              <a:rPr lang="en-US" altLang="zh-CN" sz="7200" b="1" dirty="0">
                <a:blipFill dpi="0" rotWithShape="1">
                  <a:blip r:embed="rId2">
                    <a:extLst>
                      <a:ext uri="{28A0092B-C50C-407E-A947-70E740481C1C}">
                        <a14:useLocalDpi xmlns:a14="http://schemas.microsoft.com/office/drawing/2010/main" val="0"/>
                      </a:ext>
                    </a:extLst>
                  </a:blip>
                  <a:srcRect/>
                  <a:stretch>
                    <a:fillRect/>
                  </a:stretch>
                </a:blipFill>
                <a:effectLst>
                  <a:outerShdw blurRad="50800" dist="38100" dir="2700000" algn="tl" rotWithShape="0">
                    <a:prstClr val="black">
                      <a:alpha val="40000"/>
                    </a:prstClr>
                  </a:outerShdw>
                </a:effectLst>
                <a:latin typeface="造字工房力黑（非商用）常规体" pitchFamily="50" charset="-122"/>
                <a:ea typeface="造字工房力黑（非商用）常规体" pitchFamily="50" charset="-122"/>
              </a:rPr>
              <a:t>!</a:t>
            </a:r>
            <a:endParaRPr lang="zh-CN" altLang="en-US" sz="7200" b="1" dirty="0">
              <a:blipFill dpi="0" rotWithShape="1">
                <a:blip r:embed="rId2">
                  <a:extLst>
                    <a:ext uri="{28A0092B-C50C-407E-A947-70E740481C1C}">
                      <a14:useLocalDpi xmlns:a14="http://schemas.microsoft.com/office/drawing/2010/main" val="0"/>
                    </a:ext>
                  </a:extLst>
                </a:blip>
                <a:srcRect/>
                <a:stretch>
                  <a:fillRect/>
                </a:stretch>
              </a:blipFill>
              <a:effectLst>
                <a:outerShdw blurRad="50800" dist="38100" dir="2700000" algn="tl" rotWithShape="0">
                  <a:prstClr val="black">
                    <a:alpha val="40000"/>
                  </a:prstClr>
                </a:outerShdw>
              </a:effectLst>
              <a:latin typeface="造字工房力黑（非商用）常规体" pitchFamily="50" charset="-122"/>
              <a:ea typeface="造字工房力黑（非商用）常规体" pitchFamily="50" charset="-122"/>
            </a:endParaRPr>
          </a:p>
        </p:txBody>
      </p:sp>
      <p:pic>
        <p:nvPicPr>
          <p:cNvPr id="6" name="001" descr="D:\desktop\图片3.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27297" y="2790718"/>
            <a:ext cx="7137404" cy="953266"/>
          </a:xfrm>
          <a:prstGeom prst="rect">
            <a:avLst/>
          </a:prstGeom>
          <a:noFill/>
          <a:effectLst>
            <a:outerShdw blurRad="533400" algn="tl" rotWithShape="0">
              <a:srgbClr val="FFFF00">
                <a:alpha val="65000"/>
              </a:srgbClr>
            </a:outerShdw>
          </a:effectLst>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2250" fill="hold"/>
                                        <p:tgtEl>
                                          <p:spTgt spid="5"/>
                                        </p:tgtEl>
                                        <p:attrNameLst>
                                          <p:attrName>ppt_w</p:attrName>
                                        </p:attrNameLst>
                                      </p:cBhvr>
                                      <p:tavLst>
                                        <p:tav tm="0">
                                          <p:val>
                                            <p:strVal val="#ppt_w*0.70"/>
                                          </p:val>
                                        </p:tav>
                                        <p:tav tm="100000">
                                          <p:val>
                                            <p:strVal val="#ppt_w"/>
                                          </p:val>
                                        </p:tav>
                                      </p:tavLst>
                                    </p:anim>
                                    <p:anim calcmode="lin" valueType="num">
                                      <p:cBhvr>
                                        <p:cTn id="8" dur="2250" fill="hold"/>
                                        <p:tgtEl>
                                          <p:spTgt spid="5"/>
                                        </p:tgtEl>
                                        <p:attrNameLst>
                                          <p:attrName>ppt_h</p:attrName>
                                        </p:attrNameLst>
                                      </p:cBhvr>
                                      <p:tavLst>
                                        <p:tav tm="0">
                                          <p:val>
                                            <p:strVal val="#ppt_h"/>
                                          </p:val>
                                        </p:tav>
                                        <p:tav tm="100000">
                                          <p:val>
                                            <p:strVal val="#ppt_h"/>
                                          </p:val>
                                        </p:tav>
                                      </p:tavLst>
                                    </p:anim>
                                    <p:animEffect transition="in" filter="fade">
                                      <p:cBhvr>
                                        <p:cTn id="9" dur="2250"/>
                                        <p:tgtEl>
                                          <p:spTgt spid="5"/>
                                        </p:tgtEl>
                                      </p:cBhvr>
                                    </p:animEffect>
                                  </p:childTnLst>
                                </p:cTn>
                              </p:par>
                              <p:par>
                                <p:cTn id="10" presetID="42" presetClass="entr" presetSubtype="0" fill="hold" grpId="1" nodeType="with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2250"/>
                                        <p:tgtEl>
                                          <p:spTgt spid="5"/>
                                        </p:tgtEl>
                                      </p:cBhvr>
                                    </p:animEffect>
                                    <p:anim calcmode="lin" valueType="num">
                                      <p:cBhvr>
                                        <p:cTn id="13" dur="2250" fill="hold"/>
                                        <p:tgtEl>
                                          <p:spTgt spid="5"/>
                                        </p:tgtEl>
                                        <p:attrNameLst>
                                          <p:attrName>ppt_x</p:attrName>
                                        </p:attrNameLst>
                                      </p:cBhvr>
                                      <p:tavLst>
                                        <p:tav tm="0">
                                          <p:val>
                                            <p:strVal val="#ppt_x"/>
                                          </p:val>
                                        </p:tav>
                                        <p:tav tm="100000">
                                          <p:val>
                                            <p:strVal val="#ppt_x"/>
                                          </p:val>
                                        </p:tav>
                                      </p:tavLst>
                                    </p:anim>
                                    <p:anim calcmode="lin" valueType="num">
                                      <p:cBhvr>
                                        <p:cTn id="14" dur="2250" fill="hold"/>
                                        <p:tgtEl>
                                          <p:spTgt spid="5"/>
                                        </p:tgtEl>
                                        <p:attrNameLst>
                                          <p:attrName>ppt_y</p:attrName>
                                        </p:attrNameLst>
                                      </p:cBhvr>
                                      <p:tavLst>
                                        <p:tav tm="0">
                                          <p:val>
                                            <p:strVal val="#ppt_y+.1"/>
                                          </p:val>
                                        </p:tav>
                                        <p:tav tm="100000">
                                          <p:val>
                                            <p:strVal val="#ppt_y"/>
                                          </p:val>
                                        </p:tav>
                                      </p:tavLst>
                                    </p:anim>
                                  </p:childTnLst>
                                </p:cTn>
                              </p:par>
                            </p:childTnLst>
                          </p:cTn>
                        </p:par>
                        <p:par>
                          <p:cTn id="15" fill="hold">
                            <p:stCondLst>
                              <p:cond delay="2500"/>
                            </p:stCondLst>
                            <p:childTnLst>
                              <p:par>
                                <p:cTn id="16" presetID="10" presetClass="entr" presetSubtype="0" fill="hold" nodeType="after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fade">
                                      <p:cBhvr>
                                        <p:cTn id="18" dur="400"/>
                                        <p:tgtEl>
                                          <p:spTgt spid="6"/>
                                        </p:tgtEl>
                                      </p:cBhvr>
                                    </p:animEffect>
                                  </p:childTnLst>
                                </p:cTn>
                              </p:par>
                              <p:par>
                                <p:cTn id="19" presetID="6" presetClass="emph" presetSubtype="0" autoRev="1" fill="hold" nodeType="withEffect">
                                  <p:stCondLst>
                                    <p:cond delay="200"/>
                                  </p:stCondLst>
                                  <p:childTnLst>
                                    <p:animScale>
                                      <p:cBhvr>
                                        <p:cTn id="20" dur="200" fill="hold"/>
                                        <p:tgtEl>
                                          <p:spTgt spid="6"/>
                                        </p:tgtEl>
                                      </p:cBhvr>
                                      <p:by x="800000" y="800000"/>
                                    </p:animScale>
                                  </p:childTnLst>
                                </p:cTn>
                              </p:par>
                              <p:par>
                                <p:cTn id="21" presetID="10" presetClass="exit" presetSubtype="0" fill="hold" nodeType="withEffect">
                                  <p:stCondLst>
                                    <p:cond delay="400"/>
                                  </p:stCondLst>
                                  <p:childTnLst>
                                    <p:animEffect transition="out" filter="fade">
                                      <p:cBhvr>
                                        <p:cTn id="22" dur="500"/>
                                        <p:tgtEl>
                                          <p:spTgt spid="6"/>
                                        </p:tgtEl>
                                      </p:cBhvr>
                                    </p:animEffect>
                                    <p:set>
                                      <p:cBhvr>
                                        <p:cTn id="23" dur="1" fill="hold">
                                          <p:stCondLst>
                                            <p:cond delay="499"/>
                                          </p:stCondLst>
                                        </p:cTn>
                                        <p:tgtEl>
                                          <p:spTgt spid="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5" grpId="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1" cstate="print">
            <a:extLst>
              <a:ext uri="{28A0092B-C50C-407E-A947-70E740481C1C}">
                <a14:useLocalDpi xmlns:a14="http://schemas.microsoft.com/office/drawing/2010/main" val="0"/>
              </a:ext>
            </a:extLst>
          </a:blip>
          <a:srcRect l="13273" r="5327"/>
          <a:stretch>
            <a:fillRect/>
          </a:stretch>
        </p:blipFill>
        <p:spPr>
          <a:xfrm>
            <a:off x="0" y="0"/>
            <a:ext cx="12192000" cy="6858000"/>
          </a:xfrm>
          <a:prstGeom prst="rect">
            <a:avLst/>
          </a:prstGeom>
        </p:spPr>
      </p:pic>
      <p:sp>
        <p:nvSpPr>
          <p:cNvPr id="5" name="我们团结一心粉碎所有的障碍"/>
          <p:cNvSpPr txBox="1"/>
          <p:nvPr/>
        </p:nvSpPr>
        <p:spPr>
          <a:xfrm>
            <a:off x="2864987" y="1989138"/>
            <a:ext cx="6462025" cy="2579809"/>
          </a:xfrm>
          <a:prstGeom prst="rect">
            <a:avLst/>
          </a:prstGeom>
          <a:noFill/>
        </p:spPr>
        <p:txBody>
          <a:bodyPr wrap="none" rtlCol="0">
            <a:spAutoFit/>
            <a:scene3d>
              <a:camera prst="orthographicFront"/>
              <a:lightRig rig="threePt" dir="t"/>
            </a:scene3d>
            <a:sp3d contourW="12700">
              <a:bevelT w="31750" h="25400"/>
              <a:contourClr>
                <a:srgbClr val="643900"/>
              </a:contourClr>
            </a:sp3d>
          </a:bodyPr>
          <a:lstStyle/>
          <a:p>
            <a:pPr algn="ctr">
              <a:lnSpc>
                <a:spcPct val="114000"/>
              </a:lnSpc>
            </a:pPr>
            <a:r>
              <a:rPr lang="zh-CN" altLang="en-US" sz="7200" b="1" dirty="0">
                <a:blipFill dpi="0" rotWithShape="1">
                  <a:blip r:embed="rId2">
                    <a:extLst>
                      <a:ext uri="{28A0092B-C50C-407E-A947-70E740481C1C}">
                        <a14:useLocalDpi xmlns:a14="http://schemas.microsoft.com/office/drawing/2010/main" val="0"/>
                      </a:ext>
                    </a:extLst>
                  </a:blip>
                  <a:srcRect/>
                  <a:stretch>
                    <a:fillRect/>
                  </a:stretch>
                </a:blipFill>
                <a:effectLst>
                  <a:outerShdw blurRad="50800" dist="38100" dir="2700000" algn="tl" rotWithShape="0">
                    <a:prstClr val="black">
                      <a:alpha val="40000"/>
                    </a:prstClr>
                  </a:outerShdw>
                </a:effectLst>
                <a:latin typeface="造字工房力黑（非商用）常规体" pitchFamily="50" charset="-122"/>
                <a:ea typeface="造字工房力黑（非商用）常规体" pitchFamily="50" charset="-122"/>
              </a:rPr>
              <a:t>我们在行动</a:t>
            </a:r>
            <a:endParaRPr lang="en-US" altLang="zh-CN" sz="7200" b="1" dirty="0">
              <a:blipFill dpi="0" rotWithShape="1">
                <a:blip r:embed="rId2">
                  <a:extLst>
                    <a:ext uri="{28A0092B-C50C-407E-A947-70E740481C1C}">
                      <a14:useLocalDpi xmlns:a14="http://schemas.microsoft.com/office/drawing/2010/main" val="0"/>
                    </a:ext>
                  </a:extLst>
                </a:blip>
                <a:srcRect/>
                <a:stretch>
                  <a:fillRect/>
                </a:stretch>
              </a:blipFill>
              <a:effectLst>
                <a:outerShdw blurRad="50800" dist="38100" dir="2700000" algn="tl" rotWithShape="0">
                  <a:prstClr val="black">
                    <a:alpha val="40000"/>
                  </a:prstClr>
                </a:outerShdw>
              </a:effectLst>
              <a:latin typeface="造字工房力黑（非商用）常规体" pitchFamily="50" charset="-122"/>
              <a:ea typeface="造字工房力黑（非商用）常规体" pitchFamily="50" charset="-122"/>
            </a:endParaRPr>
          </a:p>
          <a:p>
            <a:pPr algn="ctr">
              <a:lnSpc>
                <a:spcPct val="114000"/>
              </a:lnSpc>
            </a:pPr>
            <a:r>
              <a:rPr lang="zh-CN" altLang="en-US" sz="7200" b="1" dirty="0">
                <a:blipFill dpi="0" rotWithShape="1">
                  <a:blip r:embed="rId2">
                    <a:extLst>
                      <a:ext uri="{28A0092B-C50C-407E-A947-70E740481C1C}">
                        <a14:useLocalDpi xmlns:a14="http://schemas.microsoft.com/office/drawing/2010/main" val="0"/>
                      </a:ext>
                    </a:extLst>
                  </a:blip>
                  <a:srcRect/>
                  <a:stretch>
                    <a:fillRect/>
                  </a:stretch>
                </a:blipFill>
                <a:effectLst>
                  <a:outerShdw blurRad="50800" dist="38100" dir="2700000" algn="tl" rotWithShape="0">
                    <a:prstClr val="black">
                      <a:alpha val="40000"/>
                    </a:prstClr>
                  </a:outerShdw>
                </a:effectLst>
                <a:latin typeface="造字工房力黑（非商用）常规体" pitchFamily="50" charset="-122"/>
                <a:ea typeface="造字工房力黑（非商用）常规体" pitchFamily="50" charset="-122"/>
              </a:rPr>
              <a:t>梦想永不止步 </a:t>
            </a:r>
            <a:r>
              <a:rPr lang="en-US" altLang="zh-CN" sz="7200" b="1" dirty="0">
                <a:blipFill dpi="0" rotWithShape="1">
                  <a:blip r:embed="rId2">
                    <a:extLst>
                      <a:ext uri="{28A0092B-C50C-407E-A947-70E740481C1C}">
                        <a14:useLocalDpi xmlns:a14="http://schemas.microsoft.com/office/drawing/2010/main" val="0"/>
                      </a:ext>
                    </a:extLst>
                  </a:blip>
                  <a:srcRect/>
                  <a:stretch>
                    <a:fillRect/>
                  </a:stretch>
                </a:blipFill>
                <a:effectLst>
                  <a:outerShdw blurRad="50800" dist="38100" dir="2700000" algn="tl" rotWithShape="0">
                    <a:prstClr val="black">
                      <a:alpha val="40000"/>
                    </a:prstClr>
                  </a:outerShdw>
                </a:effectLst>
                <a:latin typeface="造字工房力黑（非商用）常规体" pitchFamily="50" charset="-122"/>
                <a:ea typeface="造字工房力黑（非商用）常规体" pitchFamily="50" charset="-122"/>
              </a:rPr>
              <a:t>!</a:t>
            </a:r>
            <a:endParaRPr lang="zh-CN" altLang="en-US" sz="7200" b="1" dirty="0">
              <a:blipFill dpi="0" rotWithShape="1">
                <a:blip r:embed="rId2">
                  <a:extLst>
                    <a:ext uri="{28A0092B-C50C-407E-A947-70E740481C1C}">
                      <a14:useLocalDpi xmlns:a14="http://schemas.microsoft.com/office/drawing/2010/main" val="0"/>
                    </a:ext>
                  </a:extLst>
                </a:blip>
                <a:srcRect/>
                <a:stretch>
                  <a:fillRect/>
                </a:stretch>
              </a:blipFill>
              <a:effectLst>
                <a:outerShdw blurRad="50800" dist="38100" dir="2700000" algn="tl" rotWithShape="0">
                  <a:prstClr val="black">
                    <a:alpha val="40000"/>
                  </a:prstClr>
                </a:outerShdw>
              </a:effectLst>
              <a:latin typeface="造字工房力黑（非商用）常规体" pitchFamily="50" charset="-122"/>
              <a:ea typeface="造字工房力黑（非商用）常规体" pitchFamily="50" charset="-122"/>
            </a:endParaRPr>
          </a:p>
        </p:txBody>
      </p:sp>
      <p:pic>
        <p:nvPicPr>
          <p:cNvPr id="6" name="001" descr="D:\desktop\图片3.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27297" y="2790718"/>
            <a:ext cx="7137404" cy="953266"/>
          </a:xfrm>
          <a:prstGeom prst="rect">
            <a:avLst/>
          </a:prstGeom>
          <a:noFill/>
          <a:effectLst>
            <a:outerShdw blurRad="533400" algn="tl" rotWithShape="0">
              <a:srgbClr val="FFFF00">
                <a:alpha val="65000"/>
              </a:srgbClr>
            </a:outerShdw>
          </a:effectLst>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2250" fill="hold"/>
                                        <p:tgtEl>
                                          <p:spTgt spid="5"/>
                                        </p:tgtEl>
                                        <p:attrNameLst>
                                          <p:attrName>ppt_w</p:attrName>
                                        </p:attrNameLst>
                                      </p:cBhvr>
                                      <p:tavLst>
                                        <p:tav tm="0">
                                          <p:val>
                                            <p:strVal val="#ppt_w*0.70"/>
                                          </p:val>
                                        </p:tav>
                                        <p:tav tm="100000">
                                          <p:val>
                                            <p:strVal val="#ppt_w"/>
                                          </p:val>
                                        </p:tav>
                                      </p:tavLst>
                                    </p:anim>
                                    <p:anim calcmode="lin" valueType="num">
                                      <p:cBhvr>
                                        <p:cTn id="8" dur="2250" fill="hold"/>
                                        <p:tgtEl>
                                          <p:spTgt spid="5"/>
                                        </p:tgtEl>
                                        <p:attrNameLst>
                                          <p:attrName>ppt_h</p:attrName>
                                        </p:attrNameLst>
                                      </p:cBhvr>
                                      <p:tavLst>
                                        <p:tav tm="0">
                                          <p:val>
                                            <p:strVal val="#ppt_h"/>
                                          </p:val>
                                        </p:tav>
                                        <p:tav tm="100000">
                                          <p:val>
                                            <p:strVal val="#ppt_h"/>
                                          </p:val>
                                        </p:tav>
                                      </p:tavLst>
                                    </p:anim>
                                    <p:animEffect transition="in" filter="fade">
                                      <p:cBhvr>
                                        <p:cTn id="9" dur="2250"/>
                                        <p:tgtEl>
                                          <p:spTgt spid="5"/>
                                        </p:tgtEl>
                                      </p:cBhvr>
                                    </p:animEffect>
                                  </p:childTnLst>
                                </p:cTn>
                              </p:par>
                              <p:par>
                                <p:cTn id="10" presetID="42" presetClass="entr" presetSubtype="0" fill="hold" grpId="1" nodeType="with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2250"/>
                                        <p:tgtEl>
                                          <p:spTgt spid="5"/>
                                        </p:tgtEl>
                                      </p:cBhvr>
                                    </p:animEffect>
                                    <p:anim calcmode="lin" valueType="num">
                                      <p:cBhvr>
                                        <p:cTn id="13" dur="2250" fill="hold"/>
                                        <p:tgtEl>
                                          <p:spTgt spid="5"/>
                                        </p:tgtEl>
                                        <p:attrNameLst>
                                          <p:attrName>ppt_x</p:attrName>
                                        </p:attrNameLst>
                                      </p:cBhvr>
                                      <p:tavLst>
                                        <p:tav tm="0">
                                          <p:val>
                                            <p:strVal val="#ppt_x"/>
                                          </p:val>
                                        </p:tav>
                                        <p:tav tm="100000">
                                          <p:val>
                                            <p:strVal val="#ppt_x"/>
                                          </p:val>
                                        </p:tav>
                                      </p:tavLst>
                                    </p:anim>
                                    <p:anim calcmode="lin" valueType="num">
                                      <p:cBhvr>
                                        <p:cTn id="14" dur="2250" fill="hold"/>
                                        <p:tgtEl>
                                          <p:spTgt spid="5"/>
                                        </p:tgtEl>
                                        <p:attrNameLst>
                                          <p:attrName>ppt_y</p:attrName>
                                        </p:attrNameLst>
                                      </p:cBhvr>
                                      <p:tavLst>
                                        <p:tav tm="0">
                                          <p:val>
                                            <p:strVal val="#ppt_y+.1"/>
                                          </p:val>
                                        </p:tav>
                                        <p:tav tm="100000">
                                          <p:val>
                                            <p:strVal val="#ppt_y"/>
                                          </p:val>
                                        </p:tav>
                                      </p:tavLst>
                                    </p:anim>
                                  </p:childTnLst>
                                </p:cTn>
                              </p:par>
                            </p:childTnLst>
                          </p:cTn>
                        </p:par>
                        <p:par>
                          <p:cTn id="15" fill="hold">
                            <p:stCondLst>
                              <p:cond delay="2500"/>
                            </p:stCondLst>
                            <p:childTnLst>
                              <p:par>
                                <p:cTn id="16" presetID="10" presetClass="entr" presetSubtype="0" fill="hold" nodeType="after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fade">
                                      <p:cBhvr>
                                        <p:cTn id="18" dur="400"/>
                                        <p:tgtEl>
                                          <p:spTgt spid="6"/>
                                        </p:tgtEl>
                                      </p:cBhvr>
                                    </p:animEffect>
                                  </p:childTnLst>
                                </p:cTn>
                              </p:par>
                              <p:par>
                                <p:cTn id="19" presetID="6" presetClass="emph" presetSubtype="0" autoRev="1" fill="hold" nodeType="withEffect">
                                  <p:stCondLst>
                                    <p:cond delay="200"/>
                                  </p:stCondLst>
                                  <p:childTnLst>
                                    <p:animScale>
                                      <p:cBhvr>
                                        <p:cTn id="20" dur="200" fill="hold"/>
                                        <p:tgtEl>
                                          <p:spTgt spid="6"/>
                                        </p:tgtEl>
                                      </p:cBhvr>
                                      <p:by x="800000" y="800000"/>
                                    </p:animScale>
                                  </p:childTnLst>
                                </p:cTn>
                              </p:par>
                              <p:par>
                                <p:cTn id="21" presetID="10" presetClass="exit" presetSubtype="0" fill="hold" nodeType="withEffect">
                                  <p:stCondLst>
                                    <p:cond delay="400"/>
                                  </p:stCondLst>
                                  <p:childTnLst>
                                    <p:animEffect transition="out" filter="fade">
                                      <p:cBhvr>
                                        <p:cTn id="22" dur="500"/>
                                        <p:tgtEl>
                                          <p:spTgt spid="6"/>
                                        </p:tgtEl>
                                      </p:cBhvr>
                                    </p:animEffect>
                                    <p:set>
                                      <p:cBhvr>
                                        <p:cTn id="23" dur="1" fill="hold">
                                          <p:stCondLst>
                                            <p:cond delay="499"/>
                                          </p:stCondLst>
                                        </p:cTn>
                                        <p:tgtEl>
                                          <p:spTgt spid="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5" grpId="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grpSp>
        <p:nvGrpSpPr>
          <p:cNvPr id="7" name="组合 6"/>
          <p:cNvGrpSpPr/>
          <p:nvPr/>
        </p:nvGrpSpPr>
        <p:grpSpPr>
          <a:xfrm>
            <a:off x="4128704" y="1229833"/>
            <a:ext cx="3934592" cy="1137014"/>
            <a:chOff x="3495687" y="2199862"/>
            <a:chExt cx="4518501" cy="1305752"/>
          </a:xfrm>
        </p:grpSpPr>
        <p:pic>
          <p:nvPicPr>
            <p:cNvPr id="5" name="图片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495687" y="2199862"/>
              <a:ext cx="1089188" cy="1305752"/>
            </a:xfrm>
            <a:prstGeom prst="rect">
              <a:avLst/>
            </a:prstGeom>
          </p:spPr>
        </p:pic>
        <p:pic>
          <p:nvPicPr>
            <p:cNvPr id="6" name="图片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flipH="1">
              <a:off x="6925000" y="2199862"/>
              <a:ext cx="1089188" cy="1305752"/>
            </a:xfrm>
            <a:prstGeom prst="rect">
              <a:avLst/>
            </a:prstGeom>
          </p:spPr>
        </p:pic>
      </p:grpSp>
      <p:sp>
        <p:nvSpPr>
          <p:cNvPr id="10" name="文本框 9"/>
          <p:cNvSpPr txBox="1"/>
          <p:nvPr/>
        </p:nvSpPr>
        <p:spPr>
          <a:xfrm>
            <a:off x="5138048" y="1351184"/>
            <a:ext cx="1915909" cy="1015663"/>
          </a:xfrm>
          <a:prstGeom prst="rect">
            <a:avLst/>
          </a:prstGeom>
          <a:noFill/>
        </p:spPr>
        <p:txBody>
          <a:bodyPr wrap="none" rtlCol="0">
            <a:spAutoFit/>
            <a:scene3d>
              <a:camera prst="orthographicFront"/>
              <a:lightRig rig="threePt" dir="t"/>
            </a:scene3d>
            <a:sp3d>
              <a:bevelT w="0" h="25400"/>
            </a:sp3d>
          </a:bodyPr>
          <a:lstStyle/>
          <a:p>
            <a:pPr algn="ctr"/>
            <a:r>
              <a:rPr lang="zh-CN" altLang="en-US" sz="6000" dirty="0">
                <a:gradFill flip="none" rotWithShape="1">
                  <a:gsLst>
                    <a:gs pos="0">
                      <a:srgbClr val="FF0000"/>
                    </a:gs>
                    <a:gs pos="100000">
                      <a:schemeClr val="tx1"/>
                    </a:gs>
                  </a:gsLst>
                  <a:lin ang="5400000" scaled="1"/>
                  <a:tileRect/>
                </a:gradFill>
                <a:latin typeface="方正粗雅宋长_GBK" panose="02010600000000000000" pitchFamily="2" charset="-122"/>
                <a:ea typeface="方正粗雅宋长_GBK" panose="02010600000000000000" pitchFamily="2" charset="-122"/>
              </a:rPr>
              <a:t>第一章</a:t>
            </a:r>
            <a:endParaRPr lang="zh-CN" altLang="en-US" sz="6000" dirty="0">
              <a:gradFill flip="none" rotWithShape="1">
                <a:gsLst>
                  <a:gs pos="0">
                    <a:srgbClr val="FF0000"/>
                  </a:gs>
                  <a:gs pos="100000">
                    <a:schemeClr val="tx1"/>
                  </a:gs>
                </a:gsLst>
                <a:lin ang="5400000" scaled="1"/>
                <a:tileRect/>
              </a:gradFill>
              <a:latin typeface="方正粗雅宋长_GBK" panose="02010600000000000000" pitchFamily="2" charset="-122"/>
              <a:ea typeface="方正粗雅宋长_GBK" panose="02010600000000000000" pitchFamily="2" charset="-122"/>
            </a:endParaRPr>
          </a:p>
        </p:txBody>
      </p:sp>
      <p:sp>
        <p:nvSpPr>
          <p:cNvPr id="11" name="文本框 10"/>
          <p:cNvSpPr txBox="1"/>
          <p:nvPr/>
        </p:nvSpPr>
        <p:spPr>
          <a:xfrm>
            <a:off x="2091036" y="2366847"/>
            <a:ext cx="7701145" cy="1446550"/>
          </a:xfrm>
          <a:prstGeom prst="rect">
            <a:avLst/>
          </a:prstGeom>
          <a:noFill/>
        </p:spPr>
        <p:txBody>
          <a:bodyPr wrap="square" rtlCol="0">
            <a:spAutoFit/>
            <a:scene3d>
              <a:camera prst="orthographicFront"/>
              <a:lightRig rig="threePt" dir="t"/>
            </a:scene3d>
            <a:sp3d>
              <a:bevelT w="0" h="25400"/>
            </a:sp3d>
          </a:bodyPr>
          <a:lstStyle/>
          <a:p>
            <a:pPr algn="dist"/>
            <a:r>
              <a:rPr lang="zh-CN" altLang="en-US" sz="8800" dirty="0">
                <a:gradFill flip="none" rotWithShape="1">
                  <a:gsLst>
                    <a:gs pos="0">
                      <a:srgbClr val="FF0000"/>
                    </a:gs>
                    <a:gs pos="100000">
                      <a:schemeClr val="tx1"/>
                    </a:gs>
                  </a:gsLst>
                  <a:lin ang="5400000" scaled="1"/>
                  <a:tileRect/>
                </a:gradFill>
                <a:latin typeface="方正粗雅宋长_GBK" panose="02010600000000000000" pitchFamily="2" charset="-122"/>
                <a:ea typeface="方正粗雅宋长_GBK" panose="02010600000000000000" pitchFamily="2" charset="-122"/>
              </a:rPr>
              <a:t>回顾今年工作</a:t>
            </a:r>
            <a:endParaRPr lang="zh-CN" altLang="en-US" sz="8800" dirty="0">
              <a:gradFill flip="none" rotWithShape="1">
                <a:gsLst>
                  <a:gs pos="0">
                    <a:srgbClr val="FF0000"/>
                  </a:gs>
                  <a:gs pos="100000">
                    <a:schemeClr val="tx1"/>
                  </a:gs>
                </a:gsLst>
                <a:lin ang="5400000" scaled="1"/>
                <a:tileRect/>
              </a:gradFill>
              <a:latin typeface="方正粗雅宋长_GBK" panose="02010600000000000000" pitchFamily="2" charset="-122"/>
              <a:ea typeface="方正粗雅宋长_GBK" panose="02010600000000000000" pitchFamily="2" charset="-122"/>
            </a:endParaRPr>
          </a:p>
        </p:txBody>
      </p:sp>
      <p:sp>
        <p:nvSpPr>
          <p:cNvPr id="12" name="PA_矩形 16"/>
          <p:cNvSpPr/>
          <p:nvPr>
            <p:custDataLst>
              <p:tags r:id="rId3"/>
            </p:custDataLst>
          </p:nvPr>
        </p:nvSpPr>
        <p:spPr>
          <a:xfrm>
            <a:off x="3306379" y="3697926"/>
            <a:ext cx="5579242" cy="523220"/>
          </a:xfrm>
          <a:prstGeom prst="rect">
            <a:avLst/>
          </a:prstGeom>
        </p:spPr>
        <p:txBody>
          <a:bodyPr wrap="square">
            <a:spAutoFit/>
            <a:scene3d>
              <a:camera prst="orthographicFront"/>
              <a:lightRig rig="threePt" dir="t"/>
            </a:scene3d>
            <a:sp3d contourW="12700"/>
          </a:bodyPr>
          <a:lstStyle/>
          <a:p>
            <a:pPr algn="ctr"/>
            <a:r>
              <a:rPr lang="zh-CN" altLang="en-US" sz="1400" dirty="0">
                <a:solidFill>
                  <a:schemeClr val="tx1">
                    <a:lumMod val="50000"/>
                    <a:lumOff val="50000"/>
                  </a:schemeClr>
                </a:solidFill>
                <a:latin typeface="Century Gothic" panose="020B0502020202020204" pitchFamily="34" charset="0"/>
              </a:rPr>
              <a:t>Please add your text content here, or copy your text, paste it here, and select only the text. </a:t>
            </a:r>
            <a:endParaRPr lang="zh-CN" altLang="en-US" sz="1400" dirty="0">
              <a:solidFill>
                <a:schemeClr val="tx1">
                  <a:lumMod val="50000"/>
                  <a:lumOff val="50000"/>
                </a:schemeClr>
              </a:solidFill>
              <a:latin typeface="Century Gothic" panose="020B0502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1000"/>
                                        <p:tgtEl>
                                          <p:spTgt spid="10"/>
                                        </p:tgtEl>
                                      </p:cBhvr>
                                    </p:animEffect>
                                    <p:anim calcmode="lin" valueType="num">
                                      <p:cBhvr>
                                        <p:cTn id="13" dur="1000" fill="hold"/>
                                        <p:tgtEl>
                                          <p:spTgt spid="10"/>
                                        </p:tgtEl>
                                        <p:attrNameLst>
                                          <p:attrName>ppt_x</p:attrName>
                                        </p:attrNameLst>
                                      </p:cBhvr>
                                      <p:tavLst>
                                        <p:tav tm="0">
                                          <p:val>
                                            <p:strVal val="#ppt_x"/>
                                          </p:val>
                                        </p:tav>
                                        <p:tav tm="100000">
                                          <p:val>
                                            <p:strVal val="#ppt_x"/>
                                          </p:val>
                                        </p:tav>
                                      </p:tavLst>
                                    </p:anim>
                                    <p:anim calcmode="lin" valueType="num">
                                      <p:cBhvr>
                                        <p:cTn id="14" dur="1000" fill="hold"/>
                                        <p:tgtEl>
                                          <p:spTgt spid="10"/>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53" presetClass="entr" presetSubtype="16" fill="hold" grpId="0" nodeType="afterEffect">
                                  <p:stCondLst>
                                    <p:cond delay="0"/>
                                  </p:stCondLst>
                                  <p:childTnLst>
                                    <p:set>
                                      <p:cBhvr>
                                        <p:cTn id="17" dur="1" fill="hold">
                                          <p:stCondLst>
                                            <p:cond delay="0"/>
                                          </p:stCondLst>
                                        </p:cTn>
                                        <p:tgtEl>
                                          <p:spTgt spid="11"/>
                                        </p:tgtEl>
                                        <p:attrNameLst>
                                          <p:attrName>style.visibility</p:attrName>
                                        </p:attrNameLst>
                                      </p:cBhvr>
                                      <p:to>
                                        <p:strVal val="visible"/>
                                      </p:to>
                                    </p:set>
                                    <p:anim calcmode="lin" valueType="num">
                                      <p:cBhvr>
                                        <p:cTn id="18" dur="500" fill="hold"/>
                                        <p:tgtEl>
                                          <p:spTgt spid="11"/>
                                        </p:tgtEl>
                                        <p:attrNameLst>
                                          <p:attrName>ppt_w</p:attrName>
                                        </p:attrNameLst>
                                      </p:cBhvr>
                                      <p:tavLst>
                                        <p:tav tm="0">
                                          <p:val>
                                            <p:fltVal val="0"/>
                                          </p:val>
                                        </p:tav>
                                        <p:tav tm="100000">
                                          <p:val>
                                            <p:strVal val="#ppt_w"/>
                                          </p:val>
                                        </p:tav>
                                      </p:tavLst>
                                    </p:anim>
                                    <p:anim calcmode="lin" valueType="num">
                                      <p:cBhvr>
                                        <p:cTn id="19" dur="500" fill="hold"/>
                                        <p:tgtEl>
                                          <p:spTgt spid="11"/>
                                        </p:tgtEl>
                                        <p:attrNameLst>
                                          <p:attrName>ppt_h</p:attrName>
                                        </p:attrNameLst>
                                      </p:cBhvr>
                                      <p:tavLst>
                                        <p:tav tm="0">
                                          <p:val>
                                            <p:fltVal val="0"/>
                                          </p:val>
                                        </p:tav>
                                        <p:tav tm="100000">
                                          <p:val>
                                            <p:strVal val="#ppt_h"/>
                                          </p:val>
                                        </p:tav>
                                      </p:tavLst>
                                    </p:anim>
                                    <p:animEffect transition="in" filter="fade">
                                      <p:cBhvr>
                                        <p:cTn id="20" dur="500"/>
                                        <p:tgtEl>
                                          <p:spTgt spid="11"/>
                                        </p:tgtEl>
                                      </p:cBhvr>
                                    </p:animEffect>
                                  </p:childTnLst>
                                </p:cTn>
                              </p:par>
                            </p:childTnLst>
                          </p:cTn>
                        </p:par>
                        <p:par>
                          <p:cTn id="21" fill="hold">
                            <p:stCondLst>
                              <p:cond delay="1500"/>
                            </p:stCondLst>
                            <p:childTnLst>
                              <p:par>
                                <p:cTn id="22" presetID="10" presetClass="entr" presetSubtype="0" fill="hold" grpId="0" nodeType="afterEffect">
                                  <p:stCondLst>
                                    <p:cond delay="0"/>
                                  </p:stCondLst>
                                  <p:childTnLst>
                                    <p:set>
                                      <p:cBhvr>
                                        <p:cTn id="23" dur="1" fill="hold">
                                          <p:stCondLst>
                                            <p:cond delay="0"/>
                                          </p:stCondLst>
                                        </p:cTn>
                                        <p:tgtEl>
                                          <p:spTgt spid="12"/>
                                        </p:tgtEl>
                                        <p:attrNameLst>
                                          <p:attrName>style.visibility</p:attrName>
                                        </p:attrNameLst>
                                      </p:cBhvr>
                                      <p:to>
                                        <p:strVal val="visible"/>
                                      </p:to>
                                    </p:set>
                                    <p:animEffect transition="in" filter="fade">
                                      <p:cBhvr>
                                        <p:cTn id="24"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p:cNvPicPr>
            <a:picLocks noChangeAspect="1"/>
          </p:cNvPicPr>
          <p:nvPr/>
        </p:nvPicPr>
        <p:blipFill rotWithShape="1">
          <a:blip r:embed="rId1">
            <a:extLst>
              <a:ext uri="{28A0092B-C50C-407E-A947-70E740481C1C}">
                <a14:useLocalDpi xmlns:a14="http://schemas.microsoft.com/office/drawing/2010/main" val="0"/>
              </a:ext>
            </a:extLst>
          </a:blip>
          <a:srcRect l="9819" r="9819" b="19638"/>
          <a:stretch>
            <a:fillRect/>
          </a:stretch>
        </p:blipFill>
        <p:spPr>
          <a:xfrm>
            <a:off x="0" y="0"/>
            <a:ext cx="12192000" cy="6858000"/>
          </a:xfrm>
          <a:prstGeom prst="rect">
            <a:avLst/>
          </a:prstGeom>
        </p:spPr>
      </p:pic>
      <p:sp>
        <p:nvSpPr>
          <p:cNvPr id="12" name="矩形 11"/>
          <p:cNvSpPr/>
          <p:nvPr/>
        </p:nvSpPr>
        <p:spPr>
          <a:xfrm>
            <a:off x="0" y="1017538"/>
            <a:ext cx="12192000" cy="108000"/>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0" y="0"/>
            <a:ext cx="12192000" cy="1017538"/>
          </a:xfrm>
          <a:prstGeom prst="rect">
            <a:avLst/>
          </a:prstGeom>
          <a:solidFill>
            <a:srgbClr val="FF0000">
              <a:alpha val="6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6"/>
          <p:cNvSpPr txBox="1"/>
          <p:nvPr/>
        </p:nvSpPr>
        <p:spPr>
          <a:xfrm>
            <a:off x="595086" y="212172"/>
            <a:ext cx="3808638" cy="769441"/>
          </a:xfrm>
          <a:prstGeom prst="rect">
            <a:avLst/>
          </a:prstGeom>
          <a:noFill/>
          <a:effectLst/>
        </p:spPr>
        <p:txBody>
          <a:bodyPr wrap="square" rtlCol="0">
            <a:spAutoFit/>
            <a:scene3d>
              <a:camera prst="orthographicFront"/>
              <a:lightRig rig="brightRoom" dir="t"/>
            </a:scene3d>
            <a:sp3d extrusionH="254000" prstMaterial="plastic">
              <a:bevelT w="38100" h="38100"/>
              <a:extrusionClr>
                <a:srgbClr val="180000"/>
              </a:extrusionClr>
            </a:sp3d>
          </a:bodyPr>
          <a:lstStyle>
            <a:defPPr>
              <a:defRPr lang="en-US"/>
            </a:defPPr>
            <a:lvl1pPr algn="just">
              <a:lnSpc>
                <a:spcPct val="150000"/>
              </a:lnSpc>
              <a:defRPr sz="2400" b="1" spc="-300">
                <a:blipFill>
                  <a:blip r:embed="rId2"/>
                  <a:stretch>
                    <a:fillRect/>
                  </a:stretch>
                </a:blipFill>
                <a:effectLst>
                  <a:glow rad="127000">
                    <a:srgbClr val="20151A">
                      <a:alpha val="50000"/>
                    </a:srgbClr>
                  </a:glow>
                </a:effectLst>
                <a:latin typeface="+mn-ea"/>
              </a:defRPr>
            </a:lvl1pPr>
          </a:lstStyle>
          <a:p>
            <a:pPr algn="dist">
              <a:lnSpc>
                <a:spcPct val="100000"/>
              </a:lnSpc>
            </a:pPr>
            <a:r>
              <a:rPr lang="zh-CN" altLang="en-US" sz="4400" dirty="0">
                <a:effectLst>
                  <a:outerShdw blurRad="279400" dist="38100" dir="2700000" algn="tl" rotWithShape="0">
                    <a:prstClr val="black">
                      <a:alpha val="78000"/>
                    </a:prstClr>
                  </a:outerShdw>
                </a:effectLst>
                <a:latin typeface="方正粗雅宋长_GBK" panose="02010600000000000000" pitchFamily="2" charset="-122"/>
                <a:ea typeface="方正粗雅宋长_GBK" panose="02010600000000000000" pitchFamily="2" charset="-122"/>
              </a:rPr>
              <a:t>回顾今年工作</a:t>
            </a:r>
            <a:endParaRPr lang="zh-CN" altLang="en-US" sz="4400" dirty="0">
              <a:effectLst>
                <a:outerShdw blurRad="279400" dist="38100" dir="2700000" algn="tl" rotWithShape="0">
                  <a:prstClr val="black">
                    <a:alpha val="78000"/>
                  </a:prstClr>
                </a:outerShdw>
              </a:effectLst>
              <a:latin typeface="方正粗雅宋长_GBK" panose="02010600000000000000" pitchFamily="2" charset="-122"/>
              <a:ea typeface="方正粗雅宋长_GBK" panose="02010600000000000000" pitchFamily="2" charset="-122"/>
            </a:endParaRPr>
          </a:p>
        </p:txBody>
      </p:sp>
      <p:pic>
        <p:nvPicPr>
          <p:cNvPr id="14" name="图片 13"/>
          <p:cNvPicPr>
            <a:picLocks noChangeAspect="1"/>
          </p:cNvPicPr>
          <p:nvPr/>
        </p:nvPicPr>
        <p:blipFill rotWithShape="1">
          <a:blip r:embed="rId3" cstate="print">
            <a:extLst>
              <a:ext uri="{BEBA8EAE-BF5A-486C-A8C5-ECC9F3942E4B}">
                <a14:imgProps xmlns:a14="http://schemas.microsoft.com/office/drawing/2010/main">
                  <a14:imgLayer r:embed="rId4">
                    <a14:imgEffect>
                      <a14:brightnessContrast bright="20000"/>
                    </a14:imgEffect>
                    <a14:imgEffect>
                      <a14:colorTemperature colorTemp="11200"/>
                    </a14:imgEffect>
                    <a14:imgEffect>
                      <a14:saturation sat="300000"/>
                    </a14:imgEffect>
                  </a14:imgLayer>
                </a14:imgProps>
              </a:ext>
              <a:ext uri="{28A0092B-C50C-407E-A947-70E740481C1C}">
                <a14:useLocalDpi xmlns:a14="http://schemas.microsoft.com/office/drawing/2010/main" val="0"/>
              </a:ext>
            </a:extLst>
          </a:blip>
          <a:srcRect l="13750" t="13750" r="13750" b="22778"/>
          <a:stretch>
            <a:fillRect/>
          </a:stretch>
        </p:blipFill>
        <p:spPr>
          <a:xfrm>
            <a:off x="9066886" y="7079"/>
            <a:ext cx="2976795" cy="1465943"/>
          </a:xfrm>
          <a:prstGeom prst="rect">
            <a:avLst/>
          </a:prstGeom>
        </p:spPr>
      </p:pic>
      <p:grpSp>
        <p:nvGrpSpPr>
          <p:cNvPr id="15" name="组合 14"/>
          <p:cNvGrpSpPr/>
          <p:nvPr/>
        </p:nvGrpSpPr>
        <p:grpSpPr>
          <a:xfrm>
            <a:off x="7281650" y="2306630"/>
            <a:ext cx="697125" cy="697125"/>
            <a:chOff x="1906224" y="2659743"/>
            <a:chExt cx="1538514" cy="1538514"/>
          </a:xfrm>
        </p:grpSpPr>
        <p:sp>
          <p:nvSpPr>
            <p:cNvPr id="16" name="椭圆 15"/>
            <p:cNvSpPr/>
            <p:nvPr/>
          </p:nvSpPr>
          <p:spPr>
            <a:xfrm>
              <a:off x="1906224" y="2659743"/>
              <a:ext cx="1538514" cy="1538514"/>
            </a:xfrm>
            <a:prstGeom prst="ellipse">
              <a:avLst/>
            </a:prstGeom>
            <a:solidFill>
              <a:srgbClr val="FF0000"/>
            </a:solidFill>
            <a:ln w="190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dirty="0">
                <a:ea typeface="方正粗雅宋长_GBK" panose="02010600000000000000" pitchFamily="2" charset="-122"/>
              </a:endParaRPr>
            </a:p>
          </p:txBody>
        </p:sp>
        <p:sp>
          <p:nvSpPr>
            <p:cNvPr id="17" name="椭圆 5"/>
            <p:cNvSpPr/>
            <p:nvPr/>
          </p:nvSpPr>
          <p:spPr>
            <a:xfrm>
              <a:off x="2278581" y="3095246"/>
              <a:ext cx="793799" cy="667506"/>
            </a:xfrm>
            <a:custGeom>
              <a:avLst/>
              <a:gdLst>
                <a:gd name="connsiteX0" fmla="*/ 517386 w 607639"/>
                <a:gd name="connsiteY0" fmla="*/ 115586 h 510964"/>
                <a:gd name="connsiteX1" fmla="*/ 517386 w 607639"/>
                <a:gd name="connsiteY1" fmla="*/ 347393 h 510964"/>
                <a:gd name="connsiteX2" fmla="*/ 285226 w 607639"/>
                <a:gd name="connsiteY2" fmla="*/ 347393 h 510964"/>
                <a:gd name="connsiteX3" fmla="*/ 373376 w 607639"/>
                <a:gd name="connsiteY3" fmla="*/ 90112 h 510964"/>
                <a:gd name="connsiteX4" fmla="*/ 491841 w 607639"/>
                <a:gd name="connsiteY4" fmla="*/ 90112 h 510964"/>
                <a:gd name="connsiteX5" fmla="*/ 234174 w 607639"/>
                <a:gd name="connsiteY5" fmla="*/ 347393 h 510964"/>
                <a:gd name="connsiteX6" fmla="*/ 115798 w 607639"/>
                <a:gd name="connsiteY6" fmla="*/ 347393 h 510964"/>
                <a:gd name="connsiteX7" fmla="*/ 90253 w 607639"/>
                <a:gd name="connsiteY7" fmla="*/ 90112 h 510964"/>
                <a:gd name="connsiteX8" fmla="*/ 322343 w 607639"/>
                <a:gd name="connsiteY8" fmla="*/ 90112 h 510964"/>
                <a:gd name="connsiteX9" fmla="*/ 90253 w 607639"/>
                <a:gd name="connsiteY9" fmla="*/ 321849 h 510964"/>
                <a:gd name="connsiteX10" fmla="*/ 54115 w 607639"/>
                <a:gd name="connsiteY10" fmla="*/ 54118 h 510964"/>
                <a:gd name="connsiteX11" fmla="*/ 54115 w 607639"/>
                <a:gd name="connsiteY11" fmla="*/ 383445 h 510964"/>
                <a:gd name="connsiteX12" fmla="*/ 553435 w 607639"/>
                <a:gd name="connsiteY12" fmla="*/ 383445 h 510964"/>
                <a:gd name="connsiteX13" fmla="*/ 553435 w 607639"/>
                <a:gd name="connsiteY13" fmla="*/ 54118 h 510964"/>
                <a:gd name="connsiteX14" fmla="*/ 0 w 607639"/>
                <a:gd name="connsiteY14" fmla="*/ 0 h 510964"/>
                <a:gd name="connsiteX15" fmla="*/ 607639 w 607639"/>
                <a:gd name="connsiteY15" fmla="*/ 0 h 510964"/>
                <a:gd name="connsiteX16" fmla="*/ 607639 w 607639"/>
                <a:gd name="connsiteY16" fmla="*/ 437474 h 510964"/>
                <a:gd name="connsiteX17" fmla="*/ 401948 w 607639"/>
                <a:gd name="connsiteY17" fmla="*/ 437474 h 510964"/>
                <a:gd name="connsiteX18" fmla="*/ 401948 w 607639"/>
                <a:gd name="connsiteY18" fmla="*/ 474975 h 510964"/>
                <a:gd name="connsiteX19" fmla="*/ 462917 w 607639"/>
                <a:gd name="connsiteY19" fmla="*/ 474975 h 510964"/>
                <a:gd name="connsiteX20" fmla="*/ 462917 w 607639"/>
                <a:gd name="connsiteY20" fmla="*/ 510964 h 510964"/>
                <a:gd name="connsiteX21" fmla="*/ 401948 w 607639"/>
                <a:gd name="connsiteY21" fmla="*/ 510964 h 510964"/>
                <a:gd name="connsiteX22" fmla="*/ 205602 w 607639"/>
                <a:gd name="connsiteY22" fmla="*/ 510964 h 510964"/>
                <a:gd name="connsiteX23" fmla="*/ 144634 w 607639"/>
                <a:gd name="connsiteY23" fmla="*/ 510964 h 510964"/>
                <a:gd name="connsiteX24" fmla="*/ 144634 w 607639"/>
                <a:gd name="connsiteY24" fmla="*/ 474975 h 510964"/>
                <a:gd name="connsiteX25" fmla="*/ 205602 w 607639"/>
                <a:gd name="connsiteY25" fmla="*/ 474975 h 510964"/>
                <a:gd name="connsiteX26" fmla="*/ 205602 w 607639"/>
                <a:gd name="connsiteY26" fmla="*/ 437474 h 510964"/>
                <a:gd name="connsiteX27" fmla="*/ 0 w 607639"/>
                <a:gd name="connsiteY27" fmla="*/ 437474 h 5109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607639" h="510964">
                  <a:moveTo>
                    <a:pt x="517386" y="115586"/>
                  </a:moveTo>
                  <a:lnTo>
                    <a:pt x="517386" y="347393"/>
                  </a:lnTo>
                  <a:lnTo>
                    <a:pt x="285226" y="347393"/>
                  </a:lnTo>
                  <a:close/>
                  <a:moveTo>
                    <a:pt x="373376" y="90112"/>
                  </a:moveTo>
                  <a:lnTo>
                    <a:pt x="491841" y="90112"/>
                  </a:lnTo>
                  <a:lnTo>
                    <a:pt x="234174" y="347393"/>
                  </a:lnTo>
                  <a:lnTo>
                    <a:pt x="115798" y="347393"/>
                  </a:lnTo>
                  <a:close/>
                  <a:moveTo>
                    <a:pt x="90253" y="90112"/>
                  </a:moveTo>
                  <a:lnTo>
                    <a:pt x="322343" y="90112"/>
                  </a:lnTo>
                  <a:lnTo>
                    <a:pt x="90253" y="321849"/>
                  </a:lnTo>
                  <a:close/>
                  <a:moveTo>
                    <a:pt x="54115" y="54118"/>
                  </a:moveTo>
                  <a:lnTo>
                    <a:pt x="54115" y="383445"/>
                  </a:lnTo>
                  <a:lnTo>
                    <a:pt x="553435" y="383445"/>
                  </a:lnTo>
                  <a:lnTo>
                    <a:pt x="553435" y="54118"/>
                  </a:lnTo>
                  <a:close/>
                  <a:moveTo>
                    <a:pt x="0" y="0"/>
                  </a:moveTo>
                  <a:lnTo>
                    <a:pt x="607639" y="0"/>
                  </a:lnTo>
                  <a:lnTo>
                    <a:pt x="607639" y="437474"/>
                  </a:lnTo>
                  <a:lnTo>
                    <a:pt x="401948" y="437474"/>
                  </a:lnTo>
                  <a:lnTo>
                    <a:pt x="401948" y="474975"/>
                  </a:lnTo>
                  <a:lnTo>
                    <a:pt x="462917" y="474975"/>
                  </a:lnTo>
                  <a:lnTo>
                    <a:pt x="462917" y="510964"/>
                  </a:lnTo>
                  <a:lnTo>
                    <a:pt x="401948" y="510964"/>
                  </a:lnTo>
                  <a:lnTo>
                    <a:pt x="205602" y="510964"/>
                  </a:lnTo>
                  <a:lnTo>
                    <a:pt x="144634" y="510964"/>
                  </a:lnTo>
                  <a:lnTo>
                    <a:pt x="144634" y="474975"/>
                  </a:lnTo>
                  <a:lnTo>
                    <a:pt x="205602" y="474975"/>
                  </a:lnTo>
                  <a:lnTo>
                    <a:pt x="205602" y="437474"/>
                  </a:lnTo>
                  <a:lnTo>
                    <a:pt x="0" y="437474"/>
                  </a:lnTo>
                  <a:close/>
                </a:path>
              </a:pathLst>
            </a:cu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dirty="0">
                <a:ea typeface="方正粗雅宋长_GBK" panose="02010600000000000000" pitchFamily="2" charset="-122"/>
              </a:endParaRPr>
            </a:p>
          </p:txBody>
        </p:sp>
      </p:grpSp>
      <p:grpSp>
        <p:nvGrpSpPr>
          <p:cNvPr id="18" name="组合 17"/>
          <p:cNvGrpSpPr/>
          <p:nvPr/>
        </p:nvGrpSpPr>
        <p:grpSpPr>
          <a:xfrm>
            <a:off x="7281650" y="3738781"/>
            <a:ext cx="697125" cy="697125"/>
            <a:chOff x="1906224" y="2659743"/>
            <a:chExt cx="1538514" cy="1538514"/>
          </a:xfrm>
        </p:grpSpPr>
        <p:sp>
          <p:nvSpPr>
            <p:cNvPr id="19" name="椭圆 18"/>
            <p:cNvSpPr/>
            <p:nvPr/>
          </p:nvSpPr>
          <p:spPr>
            <a:xfrm>
              <a:off x="1906224" y="2659743"/>
              <a:ext cx="1538514" cy="1538514"/>
            </a:xfrm>
            <a:prstGeom prst="ellipse">
              <a:avLst/>
            </a:prstGeom>
            <a:solidFill>
              <a:srgbClr val="FF0000"/>
            </a:solidFill>
            <a:ln w="190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dirty="0">
                <a:ea typeface="方正粗雅宋长_GBK" panose="02010600000000000000" pitchFamily="2" charset="-122"/>
              </a:endParaRPr>
            </a:p>
          </p:txBody>
        </p:sp>
        <p:sp>
          <p:nvSpPr>
            <p:cNvPr id="20" name="椭圆 8"/>
            <p:cNvSpPr/>
            <p:nvPr/>
          </p:nvSpPr>
          <p:spPr>
            <a:xfrm>
              <a:off x="2278581" y="3044048"/>
              <a:ext cx="793800" cy="769902"/>
            </a:xfrm>
            <a:custGeom>
              <a:avLst/>
              <a:gdLst>
                <a:gd name="connsiteX0" fmla="*/ 35700 w 578738"/>
                <a:gd name="connsiteY0" fmla="*/ 243554 h 561315"/>
                <a:gd name="connsiteX1" fmla="*/ 30383 w 578738"/>
                <a:gd name="connsiteY1" fmla="*/ 254930 h 561315"/>
                <a:gd name="connsiteX2" fmla="*/ 30383 w 578738"/>
                <a:gd name="connsiteY2" fmla="*/ 519604 h 561315"/>
                <a:gd name="connsiteX3" fmla="*/ 35700 w 578738"/>
                <a:gd name="connsiteY3" fmla="*/ 530980 h 561315"/>
                <a:gd name="connsiteX4" fmla="*/ 132926 w 578738"/>
                <a:gd name="connsiteY4" fmla="*/ 530980 h 561315"/>
                <a:gd name="connsiteX5" fmla="*/ 138243 w 578738"/>
                <a:gd name="connsiteY5" fmla="*/ 519604 h 561315"/>
                <a:gd name="connsiteX6" fmla="*/ 138243 w 578738"/>
                <a:gd name="connsiteY6" fmla="*/ 254930 h 561315"/>
                <a:gd name="connsiteX7" fmla="*/ 132926 w 578738"/>
                <a:gd name="connsiteY7" fmla="*/ 243554 h 561315"/>
                <a:gd name="connsiteX8" fmla="*/ 35700 w 578738"/>
                <a:gd name="connsiteY8" fmla="*/ 213219 h 561315"/>
                <a:gd name="connsiteX9" fmla="*/ 132926 w 578738"/>
                <a:gd name="connsiteY9" fmla="*/ 213219 h 561315"/>
                <a:gd name="connsiteX10" fmla="*/ 168626 w 578738"/>
                <a:gd name="connsiteY10" fmla="*/ 254930 h 561315"/>
                <a:gd name="connsiteX11" fmla="*/ 168626 w 578738"/>
                <a:gd name="connsiteY11" fmla="*/ 519604 h 561315"/>
                <a:gd name="connsiteX12" fmla="*/ 132926 w 578738"/>
                <a:gd name="connsiteY12" fmla="*/ 561315 h 561315"/>
                <a:gd name="connsiteX13" fmla="*/ 35700 w 578738"/>
                <a:gd name="connsiteY13" fmla="*/ 561315 h 561315"/>
                <a:gd name="connsiteX14" fmla="*/ 0 w 578738"/>
                <a:gd name="connsiteY14" fmla="*/ 519604 h 561315"/>
                <a:gd name="connsiteX15" fmla="*/ 0 w 578738"/>
                <a:gd name="connsiteY15" fmla="*/ 254930 h 561315"/>
                <a:gd name="connsiteX16" fmla="*/ 35700 w 578738"/>
                <a:gd name="connsiteY16" fmla="*/ 213219 h 561315"/>
                <a:gd name="connsiteX17" fmla="*/ 321281 w 578738"/>
                <a:gd name="connsiteY17" fmla="*/ 30341 h 561315"/>
                <a:gd name="connsiteX18" fmla="*/ 296219 w 578738"/>
                <a:gd name="connsiteY18" fmla="*/ 55373 h 561315"/>
                <a:gd name="connsiteX19" fmla="*/ 296979 w 578738"/>
                <a:gd name="connsiteY19" fmla="*/ 60683 h 561315"/>
                <a:gd name="connsiteX20" fmla="*/ 296979 w 578738"/>
                <a:gd name="connsiteY20" fmla="*/ 65992 h 561315"/>
                <a:gd name="connsiteX21" fmla="*/ 268119 w 578738"/>
                <a:gd name="connsiteY21" fmla="*/ 212389 h 561315"/>
                <a:gd name="connsiteX22" fmla="*/ 263563 w 578738"/>
                <a:gd name="connsiteY22" fmla="*/ 221492 h 561315"/>
                <a:gd name="connsiteX23" fmla="*/ 262044 w 578738"/>
                <a:gd name="connsiteY23" fmla="*/ 223009 h 561315"/>
                <a:gd name="connsiteX24" fmla="*/ 232425 w 578738"/>
                <a:gd name="connsiteY24" fmla="*/ 240455 h 561315"/>
                <a:gd name="connsiteX25" fmla="*/ 230146 w 578738"/>
                <a:gd name="connsiteY25" fmla="*/ 240455 h 561315"/>
                <a:gd name="connsiteX26" fmla="*/ 225590 w 578738"/>
                <a:gd name="connsiteY26" fmla="*/ 240455 h 561315"/>
                <a:gd name="connsiteX27" fmla="*/ 224071 w 578738"/>
                <a:gd name="connsiteY27" fmla="*/ 241214 h 561315"/>
                <a:gd name="connsiteX28" fmla="*/ 211919 w 578738"/>
                <a:gd name="connsiteY28" fmla="*/ 253350 h 561315"/>
                <a:gd name="connsiteX29" fmla="*/ 211919 w 578738"/>
                <a:gd name="connsiteY29" fmla="*/ 518079 h 561315"/>
                <a:gd name="connsiteX30" fmla="*/ 224830 w 578738"/>
                <a:gd name="connsiteY30" fmla="*/ 530974 h 561315"/>
                <a:gd name="connsiteX31" fmla="*/ 521019 w 578738"/>
                <a:gd name="connsiteY31" fmla="*/ 530974 h 561315"/>
                <a:gd name="connsiteX32" fmla="*/ 522538 w 578738"/>
                <a:gd name="connsiteY32" fmla="*/ 530215 h 561315"/>
                <a:gd name="connsiteX33" fmla="*/ 546081 w 578738"/>
                <a:gd name="connsiteY33" fmla="*/ 505942 h 561315"/>
                <a:gd name="connsiteX34" fmla="*/ 522538 w 578738"/>
                <a:gd name="connsiteY34" fmla="*/ 480910 h 561315"/>
                <a:gd name="connsiteX35" fmla="*/ 508108 w 578738"/>
                <a:gd name="connsiteY35" fmla="*/ 465740 h 561315"/>
                <a:gd name="connsiteX36" fmla="*/ 523298 w 578738"/>
                <a:gd name="connsiteY36" fmla="*/ 450569 h 561315"/>
                <a:gd name="connsiteX37" fmla="*/ 548360 w 578738"/>
                <a:gd name="connsiteY37" fmla="*/ 425537 h 561315"/>
                <a:gd name="connsiteX38" fmla="*/ 523298 w 578738"/>
                <a:gd name="connsiteY38" fmla="*/ 401264 h 561315"/>
                <a:gd name="connsiteX39" fmla="*/ 508108 w 578738"/>
                <a:gd name="connsiteY39" fmla="*/ 386094 h 561315"/>
                <a:gd name="connsiteX40" fmla="*/ 523298 w 578738"/>
                <a:gd name="connsiteY40" fmla="*/ 370923 h 561315"/>
                <a:gd name="connsiteX41" fmla="*/ 548360 w 578738"/>
                <a:gd name="connsiteY41" fmla="*/ 345891 h 561315"/>
                <a:gd name="connsiteX42" fmla="*/ 523298 w 578738"/>
                <a:gd name="connsiteY42" fmla="*/ 320860 h 561315"/>
                <a:gd name="connsiteX43" fmla="*/ 508108 w 578738"/>
                <a:gd name="connsiteY43" fmla="*/ 305689 h 561315"/>
                <a:gd name="connsiteX44" fmla="*/ 523298 w 578738"/>
                <a:gd name="connsiteY44" fmla="*/ 290518 h 561315"/>
                <a:gd name="connsiteX45" fmla="*/ 548360 w 578738"/>
                <a:gd name="connsiteY45" fmla="*/ 265487 h 561315"/>
                <a:gd name="connsiteX46" fmla="*/ 523298 w 578738"/>
                <a:gd name="connsiteY46" fmla="*/ 240455 h 561315"/>
                <a:gd name="connsiteX47" fmla="*/ 373684 w 578738"/>
                <a:gd name="connsiteY47" fmla="*/ 240455 h 561315"/>
                <a:gd name="connsiteX48" fmla="*/ 361533 w 578738"/>
                <a:gd name="connsiteY48" fmla="*/ 234387 h 561315"/>
                <a:gd name="connsiteX49" fmla="*/ 360014 w 578738"/>
                <a:gd name="connsiteY49" fmla="*/ 219975 h 561315"/>
                <a:gd name="connsiteX50" fmla="*/ 343306 w 578738"/>
                <a:gd name="connsiteY50" fmla="*/ 42478 h 561315"/>
                <a:gd name="connsiteX51" fmla="*/ 341787 w 578738"/>
                <a:gd name="connsiteY51" fmla="*/ 40961 h 561315"/>
                <a:gd name="connsiteX52" fmla="*/ 321281 w 578738"/>
                <a:gd name="connsiteY52" fmla="*/ 30341 h 561315"/>
                <a:gd name="connsiteX53" fmla="*/ 321281 w 578738"/>
                <a:gd name="connsiteY53" fmla="*/ 0 h 561315"/>
                <a:gd name="connsiteX54" fmla="*/ 365330 w 578738"/>
                <a:gd name="connsiteY54" fmla="*/ 21997 h 561315"/>
                <a:gd name="connsiteX55" fmla="*/ 395708 w 578738"/>
                <a:gd name="connsiteY55" fmla="*/ 210114 h 561315"/>
                <a:gd name="connsiteX56" fmla="*/ 523298 w 578738"/>
                <a:gd name="connsiteY56" fmla="*/ 210114 h 561315"/>
                <a:gd name="connsiteX57" fmla="*/ 562789 w 578738"/>
                <a:gd name="connsiteY57" fmla="*/ 226802 h 561315"/>
                <a:gd name="connsiteX58" fmla="*/ 578738 w 578738"/>
                <a:gd name="connsiteY58" fmla="*/ 265487 h 561315"/>
                <a:gd name="connsiteX59" fmla="*/ 561270 w 578738"/>
                <a:gd name="connsiteY59" fmla="*/ 305689 h 561315"/>
                <a:gd name="connsiteX60" fmla="*/ 578738 w 578738"/>
                <a:gd name="connsiteY60" fmla="*/ 345891 h 561315"/>
                <a:gd name="connsiteX61" fmla="*/ 561270 w 578738"/>
                <a:gd name="connsiteY61" fmla="*/ 386094 h 561315"/>
                <a:gd name="connsiteX62" fmla="*/ 578738 w 578738"/>
                <a:gd name="connsiteY62" fmla="*/ 425537 h 561315"/>
                <a:gd name="connsiteX63" fmla="*/ 560511 w 578738"/>
                <a:gd name="connsiteY63" fmla="*/ 466498 h 561315"/>
                <a:gd name="connsiteX64" fmla="*/ 576460 w 578738"/>
                <a:gd name="connsiteY64" fmla="*/ 505942 h 561315"/>
                <a:gd name="connsiteX65" fmla="*/ 527095 w 578738"/>
                <a:gd name="connsiteY65" fmla="*/ 560556 h 561315"/>
                <a:gd name="connsiteX66" fmla="*/ 523298 w 578738"/>
                <a:gd name="connsiteY66" fmla="*/ 561315 h 561315"/>
                <a:gd name="connsiteX67" fmla="*/ 224830 w 578738"/>
                <a:gd name="connsiteY67" fmla="*/ 561315 h 561315"/>
                <a:gd name="connsiteX68" fmla="*/ 181541 w 578738"/>
                <a:gd name="connsiteY68" fmla="*/ 518079 h 561315"/>
                <a:gd name="connsiteX69" fmla="*/ 181541 w 578738"/>
                <a:gd name="connsiteY69" fmla="*/ 253350 h 561315"/>
                <a:gd name="connsiteX70" fmla="*/ 222552 w 578738"/>
                <a:gd name="connsiteY70" fmla="*/ 210872 h 561315"/>
                <a:gd name="connsiteX71" fmla="*/ 224830 w 578738"/>
                <a:gd name="connsiteY71" fmla="*/ 210114 h 561315"/>
                <a:gd name="connsiteX72" fmla="*/ 229387 w 578738"/>
                <a:gd name="connsiteY72" fmla="*/ 210114 h 561315"/>
                <a:gd name="connsiteX73" fmla="*/ 237741 w 578738"/>
                <a:gd name="connsiteY73" fmla="*/ 205563 h 561315"/>
                <a:gd name="connsiteX74" fmla="*/ 240779 w 578738"/>
                <a:gd name="connsiteY74" fmla="*/ 198736 h 561315"/>
                <a:gd name="connsiteX75" fmla="*/ 266600 w 578738"/>
                <a:gd name="connsiteY75" fmla="*/ 66751 h 561315"/>
                <a:gd name="connsiteX76" fmla="*/ 266600 w 578738"/>
                <a:gd name="connsiteY76" fmla="*/ 60683 h 561315"/>
                <a:gd name="connsiteX77" fmla="*/ 265841 w 578738"/>
                <a:gd name="connsiteY77" fmla="*/ 55373 h 561315"/>
                <a:gd name="connsiteX78" fmla="*/ 321281 w 578738"/>
                <a:gd name="connsiteY78" fmla="*/ 0 h 5613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Lst>
              <a:rect l="l" t="t" r="r" b="b"/>
              <a:pathLst>
                <a:path w="578738" h="561315">
                  <a:moveTo>
                    <a:pt x="35700" y="243554"/>
                  </a:moveTo>
                  <a:cubicBezTo>
                    <a:pt x="34181" y="243554"/>
                    <a:pt x="30383" y="248104"/>
                    <a:pt x="30383" y="254930"/>
                  </a:cubicBezTo>
                  <a:lnTo>
                    <a:pt x="30383" y="519604"/>
                  </a:lnTo>
                  <a:cubicBezTo>
                    <a:pt x="30383" y="526430"/>
                    <a:pt x="34181" y="530980"/>
                    <a:pt x="35700" y="530980"/>
                  </a:cubicBezTo>
                  <a:lnTo>
                    <a:pt x="132926" y="530980"/>
                  </a:lnTo>
                  <a:cubicBezTo>
                    <a:pt x="134445" y="530980"/>
                    <a:pt x="138243" y="526430"/>
                    <a:pt x="138243" y="519604"/>
                  </a:cubicBezTo>
                  <a:lnTo>
                    <a:pt x="138243" y="254930"/>
                  </a:lnTo>
                  <a:cubicBezTo>
                    <a:pt x="138243" y="248104"/>
                    <a:pt x="134445" y="243554"/>
                    <a:pt x="132926" y="243554"/>
                  </a:cubicBezTo>
                  <a:close/>
                  <a:moveTo>
                    <a:pt x="35700" y="213219"/>
                  </a:moveTo>
                  <a:lnTo>
                    <a:pt x="132926" y="213219"/>
                  </a:lnTo>
                  <a:cubicBezTo>
                    <a:pt x="152675" y="213219"/>
                    <a:pt x="168626" y="231420"/>
                    <a:pt x="168626" y="254930"/>
                  </a:cubicBezTo>
                  <a:lnTo>
                    <a:pt x="168626" y="519604"/>
                  </a:lnTo>
                  <a:cubicBezTo>
                    <a:pt x="168626" y="542356"/>
                    <a:pt x="152675" y="561315"/>
                    <a:pt x="132926" y="561315"/>
                  </a:cubicBezTo>
                  <a:lnTo>
                    <a:pt x="35700" y="561315"/>
                  </a:lnTo>
                  <a:cubicBezTo>
                    <a:pt x="15951" y="561315"/>
                    <a:pt x="0" y="542356"/>
                    <a:pt x="0" y="519604"/>
                  </a:cubicBezTo>
                  <a:lnTo>
                    <a:pt x="0" y="254930"/>
                  </a:lnTo>
                  <a:cubicBezTo>
                    <a:pt x="0" y="231420"/>
                    <a:pt x="15951" y="213219"/>
                    <a:pt x="35700" y="213219"/>
                  </a:cubicBezTo>
                  <a:close/>
                  <a:moveTo>
                    <a:pt x="321281" y="30341"/>
                  </a:moveTo>
                  <a:cubicBezTo>
                    <a:pt x="307611" y="30341"/>
                    <a:pt x="296219" y="41719"/>
                    <a:pt x="296219" y="55373"/>
                  </a:cubicBezTo>
                  <a:cubicBezTo>
                    <a:pt x="296219" y="56890"/>
                    <a:pt x="296979" y="59166"/>
                    <a:pt x="296979" y="60683"/>
                  </a:cubicBezTo>
                  <a:cubicBezTo>
                    <a:pt x="297738" y="62200"/>
                    <a:pt x="297738" y="64475"/>
                    <a:pt x="296979" y="65992"/>
                  </a:cubicBezTo>
                  <a:cubicBezTo>
                    <a:pt x="306852" y="119090"/>
                    <a:pt x="287106" y="174463"/>
                    <a:pt x="268119" y="212389"/>
                  </a:cubicBezTo>
                  <a:cubicBezTo>
                    <a:pt x="266600" y="215424"/>
                    <a:pt x="265081" y="218458"/>
                    <a:pt x="263563" y="221492"/>
                  </a:cubicBezTo>
                  <a:cubicBezTo>
                    <a:pt x="263563" y="221492"/>
                    <a:pt x="262803" y="222250"/>
                    <a:pt x="262044" y="223009"/>
                  </a:cubicBezTo>
                  <a:cubicBezTo>
                    <a:pt x="255209" y="232870"/>
                    <a:pt x="244576" y="238938"/>
                    <a:pt x="232425" y="240455"/>
                  </a:cubicBezTo>
                  <a:cubicBezTo>
                    <a:pt x="231665" y="240455"/>
                    <a:pt x="230906" y="240455"/>
                    <a:pt x="230146" y="240455"/>
                  </a:cubicBezTo>
                  <a:lnTo>
                    <a:pt x="225590" y="240455"/>
                  </a:lnTo>
                  <a:cubicBezTo>
                    <a:pt x="225590" y="241214"/>
                    <a:pt x="224830" y="241214"/>
                    <a:pt x="224071" y="241214"/>
                  </a:cubicBezTo>
                  <a:cubicBezTo>
                    <a:pt x="217236" y="241214"/>
                    <a:pt x="211919" y="246524"/>
                    <a:pt x="211919" y="253350"/>
                  </a:cubicBezTo>
                  <a:lnTo>
                    <a:pt x="211919" y="518079"/>
                  </a:lnTo>
                  <a:cubicBezTo>
                    <a:pt x="211919" y="524905"/>
                    <a:pt x="217995" y="530974"/>
                    <a:pt x="224830" y="530974"/>
                  </a:cubicBezTo>
                  <a:lnTo>
                    <a:pt x="521019" y="530974"/>
                  </a:lnTo>
                  <a:cubicBezTo>
                    <a:pt x="521779" y="530974"/>
                    <a:pt x="521779" y="530215"/>
                    <a:pt x="522538" y="530215"/>
                  </a:cubicBezTo>
                  <a:cubicBezTo>
                    <a:pt x="536208" y="530215"/>
                    <a:pt x="546081" y="518837"/>
                    <a:pt x="546081" y="505942"/>
                  </a:cubicBezTo>
                  <a:cubicBezTo>
                    <a:pt x="546081" y="493047"/>
                    <a:pt x="536208" y="481669"/>
                    <a:pt x="522538" y="480910"/>
                  </a:cubicBezTo>
                  <a:cubicBezTo>
                    <a:pt x="514943" y="480910"/>
                    <a:pt x="508108" y="474084"/>
                    <a:pt x="508108" y="465740"/>
                  </a:cubicBezTo>
                  <a:cubicBezTo>
                    <a:pt x="508108" y="457396"/>
                    <a:pt x="514943" y="450569"/>
                    <a:pt x="523298" y="450569"/>
                  </a:cubicBezTo>
                  <a:cubicBezTo>
                    <a:pt x="536968" y="450569"/>
                    <a:pt x="548360" y="439191"/>
                    <a:pt x="548360" y="425537"/>
                  </a:cubicBezTo>
                  <a:cubicBezTo>
                    <a:pt x="548360" y="411884"/>
                    <a:pt x="536968" y="401264"/>
                    <a:pt x="523298" y="401264"/>
                  </a:cubicBezTo>
                  <a:cubicBezTo>
                    <a:pt x="514943" y="401264"/>
                    <a:pt x="508108" y="394438"/>
                    <a:pt x="508108" y="386094"/>
                  </a:cubicBezTo>
                  <a:cubicBezTo>
                    <a:pt x="508108" y="377750"/>
                    <a:pt x="514943" y="370923"/>
                    <a:pt x="523298" y="370923"/>
                  </a:cubicBezTo>
                  <a:cubicBezTo>
                    <a:pt x="536968" y="370923"/>
                    <a:pt x="548360" y="359545"/>
                    <a:pt x="548360" y="345891"/>
                  </a:cubicBezTo>
                  <a:cubicBezTo>
                    <a:pt x="548360" y="332238"/>
                    <a:pt x="536968" y="320860"/>
                    <a:pt x="523298" y="320860"/>
                  </a:cubicBezTo>
                  <a:cubicBezTo>
                    <a:pt x="514943" y="320860"/>
                    <a:pt x="508108" y="314033"/>
                    <a:pt x="508108" y="305689"/>
                  </a:cubicBezTo>
                  <a:cubicBezTo>
                    <a:pt x="508108" y="297345"/>
                    <a:pt x="514943" y="290518"/>
                    <a:pt x="523298" y="290518"/>
                  </a:cubicBezTo>
                  <a:cubicBezTo>
                    <a:pt x="536968" y="290518"/>
                    <a:pt x="548360" y="279140"/>
                    <a:pt x="548360" y="265487"/>
                  </a:cubicBezTo>
                  <a:cubicBezTo>
                    <a:pt x="548360" y="251833"/>
                    <a:pt x="536968" y="240455"/>
                    <a:pt x="523298" y="240455"/>
                  </a:cubicBezTo>
                  <a:lnTo>
                    <a:pt x="373684" y="240455"/>
                  </a:lnTo>
                  <a:cubicBezTo>
                    <a:pt x="369127" y="240455"/>
                    <a:pt x="363811" y="238180"/>
                    <a:pt x="361533" y="234387"/>
                  </a:cubicBezTo>
                  <a:cubicBezTo>
                    <a:pt x="358495" y="229836"/>
                    <a:pt x="357735" y="224526"/>
                    <a:pt x="360014" y="219975"/>
                  </a:cubicBezTo>
                  <a:cubicBezTo>
                    <a:pt x="401784" y="120607"/>
                    <a:pt x="349381" y="50822"/>
                    <a:pt x="343306" y="42478"/>
                  </a:cubicBezTo>
                  <a:cubicBezTo>
                    <a:pt x="342546" y="42478"/>
                    <a:pt x="341787" y="41719"/>
                    <a:pt x="341787" y="40961"/>
                  </a:cubicBezTo>
                  <a:cubicBezTo>
                    <a:pt x="336471" y="34134"/>
                    <a:pt x="329635" y="30341"/>
                    <a:pt x="321281" y="30341"/>
                  </a:cubicBezTo>
                  <a:close/>
                  <a:moveTo>
                    <a:pt x="321281" y="0"/>
                  </a:moveTo>
                  <a:cubicBezTo>
                    <a:pt x="338749" y="0"/>
                    <a:pt x="354698" y="8344"/>
                    <a:pt x="365330" y="21997"/>
                  </a:cubicBezTo>
                  <a:cubicBezTo>
                    <a:pt x="368368" y="25032"/>
                    <a:pt x="431403" y="99368"/>
                    <a:pt x="395708" y="210114"/>
                  </a:cubicBezTo>
                  <a:lnTo>
                    <a:pt x="523298" y="210114"/>
                  </a:lnTo>
                  <a:cubicBezTo>
                    <a:pt x="538487" y="210114"/>
                    <a:pt x="552157" y="216182"/>
                    <a:pt x="562789" y="226802"/>
                  </a:cubicBezTo>
                  <a:cubicBezTo>
                    <a:pt x="572662" y="237421"/>
                    <a:pt x="578738" y="251075"/>
                    <a:pt x="578738" y="265487"/>
                  </a:cubicBezTo>
                  <a:cubicBezTo>
                    <a:pt x="578738" y="281416"/>
                    <a:pt x="571903" y="295828"/>
                    <a:pt x="561270" y="305689"/>
                  </a:cubicBezTo>
                  <a:cubicBezTo>
                    <a:pt x="571903" y="315550"/>
                    <a:pt x="578738" y="329962"/>
                    <a:pt x="578738" y="345891"/>
                  </a:cubicBezTo>
                  <a:cubicBezTo>
                    <a:pt x="578738" y="361821"/>
                    <a:pt x="571903" y="375474"/>
                    <a:pt x="561270" y="386094"/>
                  </a:cubicBezTo>
                  <a:cubicBezTo>
                    <a:pt x="571903" y="395955"/>
                    <a:pt x="578738" y="410367"/>
                    <a:pt x="578738" y="425537"/>
                  </a:cubicBezTo>
                  <a:cubicBezTo>
                    <a:pt x="578738" y="442225"/>
                    <a:pt x="571903" y="456637"/>
                    <a:pt x="560511" y="466498"/>
                  </a:cubicBezTo>
                  <a:cubicBezTo>
                    <a:pt x="570384" y="477118"/>
                    <a:pt x="576460" y="490771"/>
                    <a:pt x="576460" y="505942"/>
                  </a:cubicBezTo>
                  <a:cubicBezTo>
                    <a:pt x="576460" y="534008"/>
                    <a:pt x="555195" y="557522"/>
                    <a:pt x="527095" y="560556"/>
                  </a:cubicBezTo>
                  <a:cubicBezTo>
                    <a:pt x="525576" y="560556"/>
                    <a:pt x="524816" y="561315"/>
                    <a:pt x="523298" y="561315"/>
                  </a:cubicBezTo>
                  <a:lnTo>
                    <a:pt x="224830" y="561315"/>
                  </a:lnTo>
                  <a:cubicBezTo>
                    <a:pt x="201287" y="561315"/>
                    <a:pt x="181541" y="541593"/>
                    <a:pt x="181541" y="518079"/>
                  </a:cubicBezTo>
                  <a:lnTo>
                    <a:pt x="181541" y="253350"/>
                  </a:lnTo>
                  <a:cubicBezTo>
                    <a:pt x="181541" y="230594"/>
                    <a:pt x="199768" y="211631"/>
                    <a:pt x="222552" y="210872"/>
                  </a:cubicBezTo>
                  <a:cubicBezTo>
                    <a:pt x="223311" y="210872"/>
                    <a:pt x="224071" y="210114"/>
                    <a:pt x="224830" y="210114"/>
                  </a:cubicBezTo>
                  <a:lnTo>
                    <a:pt x="229387" y="210114"/>
                  </a:lnTo>
                  <a:cubicBezTo>
                    <a:pt x="232425" y="210114"/>
                    <a:pt x="235463" y="208597"/>
                    <a:pt x="237741" y="205563"/>
                  </a:cubicBezTo>
                  <a:cubicBezTo>
                    <a:pt x="238500" y="203287"/>
                    <a:pt x="240019" y="201011"/>
                    <a:pt x="240779" y="198736"/>
                  </a:cubicBezTo>
                  <a:cubicBezTo>
                    <a:pt x="255209" y="170670"/>
                    <a:pt x="277233" y="115297"/>
                    <a:pt x="266600" y="66751"/>
                  </a:cubicBezTo>
                  <a:cubicBezTo>
                    <a:pt x="265841" y="65234"/>
                    <a:pt x="265841" y="62958"/>
                    <a:pt x="266600" y="60683"/>
                  </a:cubicBezTo>
                  <a:cubicBezTo>
                    <a:pt x="265841" y="59166"/>
                    <a:pt x="265841" y="56890"/>
                    <a:pt x="265841" y="55373"/>
                  </a:cubicBezTo>
                  <a:cubicBezTo>
                    <a:pt x="265841" y="25032"/>
                    <a:pt x="290903" y="0"/>
                    <a:pt x="321281" y="0"/>
                  </a:cubicBezTo>
                  <a:close/>
                </a:path>
              </a:pathLst>
            </a:cu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dirty="0">
                <a:ea typeface="方正粗雅宋长_GBK" panose="02010600000000000000" pitchFamily="2" charset="-122"/>
              </a:endParaRPr>
            </a:p>
          </p:txBody>
        </p:sp>
      </p:grpSp>
      <p:grpSp>
        <p:nvGrpSpPr>
          <p:cNvPr id="21" name="组合 20"/>
          <p:cNvGrpSpPr/>
          <p:nvPr/>
        </p:nvGrpSpPr>
        <p:grpSpPr>
          <a:xfrm>
            <a:off x="7281650" y="5170932"/>
            <a:ext cx="697125" cy="697125"/>
            <a:chOff x="1906224" y="2659743"/>
            <a:chExt cx="1538514" cy="1538514"/>
          </a:xfrm>
        </p:grpSpPr>
        <p:sp>
          <p:nvSpPr>
            <p:cNvPr id="22" name="椭圆 21"/>
            <p:cNvSpPr/>
            <p:nvPr/>
          </p:nvSpPr>
          <p:spPr>
            <a:xfrm>
              <a:off x="1906224" y="2659743"/>
              <a:ext cx="1538514" cy="1538514"/>
            </a:xfrm>
            <a:prstGeom prst="ellipse">
              <a:avLst/>
            </a:prstGeom>
            <a:solidFill>
              <a:srgbClr val="FF0000"/>
            </a:solidFill>
            <a:ln w="190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dirty="0">
                <a:ea typeface="方正粗雅宋长_GBK" panose="02010600000000000000" pitchFamily="2" charset="-122"/>
              </a:endParaRPr>
            </a:p>
          </p:txBody>
        </p:sp>
        <p:sp>
          <p:nvSpPr>
            <p:cNvPr id="23" name="椭圆 11"/>
            <p:cNvSpPr/>
            <p:nvPr/>
          </p:nvSpPr>
          <p:spPr>
            <a:xfrm>
              <a:off x="2307802" y="3032100"/>
              <a:ext cx="735356" cy="793800"/>
            </a:xfrm>
            <a:custGeom>
              <a:avLst/>
              <a:gdLst>
                <a:gd name="connsiteX0" fmla="*/ 250789 w 563817"/>
                <a:gd name="connsiteY0" fmla="*/ 546529 h 608627"/>
                <a:gd name="connsiteX1" fmla="*/ 313028 w 563817"/>
                <a:gd name="connsiteY1" fmla="*/ 546529 h 608627"/>
                <a:gd name="connsiteX2" fmla="*/ 313028 w 563817"/>
                <a:gd name="connsiteY2" fmla="*/ 577578 h 608627"/>
                <a:gd name="connsiteX3" fmla="*/ 281909 w 563817"/>
                <a:gd name="connsiteY3" fmla="*/ 608627 h 608627"/>
                <a:gd name="connsiteX4" fmla="*/ 250789 w 563817"/>
                <a:gd name="connsiteY4" fmla="*/ 577578 h 608627"/>
                <a:gd name="connsiteX5" fmla="*/ 464320 w 563817"/>
                <a:gd name="connsiteY5" fmla="*/ 405681 h 608627"/>
                <a:gd name="connsiteX6" fmla="*/ 526488 w 563817"/>
                <a:gd name="connsiteY6" fmla="*/ 405681 h 608627"/>
                <a:gd name="connsiteX7" fmla="*/ 526488 w 563817"/>
                <a:gd name="connsiteY7" fmla="*/ 577572 h 608627"/>
                <a:gd name="connsiteX8" fmla="*/ 495404 w 563817"/>
                <a:gd name="connsiteY8" fmla="*/ 608627 h 608627"/>
                <a:gd name="connsiteX9" fmla="*/ 464320 w 563817"/>
                <a:gd name="connsiteY9" fmla="*/ 577572 h 608627"/>
                <a:gd name="connsiteX10" fmla="*/ 233217 w 563817"/>
                <a:gd name="connsiteY10" fmla="*/ 343583 h 608627"/>
                <a:gd name="connsiteX11" fmla="*/ 330600 w 563817"/>
                <a:gd name="connsiteY11" fmla="*/ 343583 h 608627"/>
                <a:gd name="connsiteX12" fmla="*/ 350357 w 563817"/>
                <a:gd name="connsiteY12" fmla="*/ 363308 h 608627"/>
                <a:gd name="connsiteX13" fmla="*/ 350357 w 563817"/>
                <a:gd name="connsiteY13" fmla="*/ 485538 h 608627"/>
                <a:gd name="connsiteX14" fmla="*/ 330600 w 563817"/>
                <a:gd name="connsiteY14" fmla="*/ 505107 h 608627"/>
                <a:gd name="connsiteX15" fmla="*/ 233217 w 563817"/>
                <a:gd name="connsiteY15" fmla="*/ 505107 h 608627"/>
                <a:gd name="connsiteX16" fmla="*/ 213460 w 563817"/>
                <a:gd name="connsiteY16" fmla="*/ 485538 h 608627"/>
                <a:gd name="connsiteX17" fmla="*/ 213460 w 563817"/>
                <a:gd name="connsiteY17" fmla="*/ 363308 h 608627"/>
                <a:gd name="connsiteX18" fmla="*/ 233217 w 563817"/>
                <a:gd name="connsiteY18" fmla="*/ 343583 h 608627"/>
                <a:gd name="connsiteX19" fmla="*/ 37329 w 563817"/>
                <a:gd name="connsiteY19" fmla="*/ 314722 h 608627"/>
                <a:gd name="connsiteX20" fmla="*/ 99497 w 563817"/>
                <a:gd name="connsiteY20" fmla="*/ 314722 h 608627"/>
                <a:gd name="connsiteX21" fmla="*/ 99497 w 563817"/>
                <a:gd name="connsiteY21" fmla="*/ 577575 h 608627"/>
                <a:gd name="connsiteX22" fmla="*/ 68413 w 563817"/>
                <a:gd name="connsiteY22" fmla="*/ 608627 h 608627"/>
                <a:gd name="connsiteX23" fmla="*/ 37329 w 563817"/>
                <a:gd name="connsiteY23" fmla="*/ 577575 h 608627"/>
                <a:gd name="connsiteX24" fmla="*/ 446737 w 563817"/>
                <a:gd name="connsiteY24" fmla="*/ 202946 h 608627"/>
                <a:gd name="connsiteX25" fmla="*/ 544226 w 563817"/>
                <a:gd name="connsiteY25" fmla="*/ 202946 h 608627"/>
                <a:gd name="connsiteX26" fmla="*/ 563817 w 563817"/>
                <a:gd name="connsiteY26" fmla="*/ 222507 h 608627"/>
                <a:gd name="connsiteX27" fmla="*/ 563817 w 563817"/>
                <a:gd name="connsiteY27" fmla="*/ 344684 h 608627"/>
                <a:gd name="connsiteX28" fmla="*/ 544226 w 563817"/>
                <a:gd name="connsiteY28" fmla="*/ 364400 h 608627"/>
                <a:gd name="connsiteX29" fmla="*/ 446737 w 563817"/>
                <a:gd name="connsiteY29" fmla="*/ 364400 h 608627"/>
                <a:gd name="connsiteX30" fmla="*/ 426991 w 563817"/>
                <a:gd name="connsiteY30" fmla="*/ 344684 h 608627"/>
                <a:gd name="connsiteX31" fmla="*/ 426991 w 563817"/>
                <a:gd name="connsiteY31" fmla="*/ 222507 h 608627"/>
                <a:gd name="connsiteX32" fmla="*/ 446737 w 563817"/>
                <a:gd name="connsiteY32" fmla="*/ 202946 h 608627"/>
                <a:gd name="connsiteX33" fmla="*/ 19591 w 563817"/>
                <a:gd name="connsiteY33" fmla="*/ 111776 h 608627"/>
                <a:gd name="connsiteX34" fmla="*/ 117080 w 563817"/>
                <a:gd name="connsiteY34" fmla="*/ 111776 h 608627"/>
                <a:gd name="connsiteX35" fmla="*/ 136826 w 563817"/>
                <a:gd name="connsiteY35" fmla="*/ 131501 h 608627"/>
                <a:gd name="connsiteX36" fmla="*/ 136826 w 563817"/>
                <a:gd name="connsiteY36" fmla="*/ 253576 h 608627"/>
                <a:gd name="connsiteX37" fmla="*/ 117080 w 563817"/>
                <a:gd name="connsiteY37" fmla="*/ 273300 h 608627"/>
                <a:gd name="connsiteX38" fmla="*/ 19591 w 563817"/>
                <a:gd name="connsiteY38" fmla="*/ 273300 h 608627"/>
                <a:gd name="connsiteX39" fmla="*/ 0 w 563817"/>
                <a:gd name="connsiteY39" fmla="*/ 253576 h 608627"/>
                <a:gd name="connsiteX40" fmla="*/ 0 w 563817"/>
                <a:gd name="connsiteY40" fmla="*/ 131501 h 608627"/>
                <a:gd name="connsiteX41" fmla="*/ 19591 w 563817"/>
                <a:gd name="connsiteY41" fmla="*/ 111776 h 608627"/>
                <a:gd name="connsiteX42" fmla="*/ 495404 w 563817"/>
                <a:gd name="connsiteY42" fmla="*/ 0 h 608627"/>
                <a:gd name="connsiteX43" fmla="*/ 526488 w 563817"/>
                <a:gd name="connsiteY43" fmla="*/ 31049 h 608627"/>
                <a:gd name="connsiteX44" fmla="*/ 526488 w 563817"/>
                <a:gd name="connsiteY44" fmla="*/ 161454 h 608627"/>
                <a:gd name="connsiteX45" fmla="*/ 464320 w 563817"/>
                <a:gd name="connsiteY45" fmla="*/ 161454 h 608627"/>
                <a:gd name="connsiteX46" fmla="*/ 464320 w 563817"/>
                <a:gd name="connsiteY46" fmla="*/ 31049 h 608627"/>
                <a:gd name="connsiteX47" fmla="*/ 495404 w 563817"/>
                <a:gd name="connsiteY47" fmla="*/ 0 h 608627"/>
                <a:gd name="connsiteX48" fmla="*/ 281909 w 563817"/>
                <a:gd name="connsiteY48" fmla="*/ 0 h 608627"/>
                <a:gd name="connsiteX49" fmla="*/ 313028 w 563817"/>
                <a:gd name="connsiteY49" fmla="*/ 31053 h 608627"/>
                <a:gd name="connsiteX50" fmla="*/ 313028 w 563817"/>
                <a:gd name="connsiteY50" fmla="*/ 302302 h 608627"/>
                <a:gd name="connsiteX51" fmla="*/ 250789 w 563817"/>
                <a:gd name="connsiteY51" fmla="*/ 302302 h 608627"/>
                <a:gd name="connsiteX52" fmla="*/ 250789 w 563817"/>
                <a:gd name="connsiteY52" fmla="*/ 31053 h 608627"/>
                <a:gd name="connsiteX53" fmla="*/ 281909 w 563817"/>
                <a:gd name="connsiteY53" fmla="*/ 0 h 608627"/>
                <a:gd name="connsiteX54" fmla="*/ 68413 w 563817"/>
                <a:gd name="connsiteY54" fmla="*/ 0 h 608627"/>
                <a:gd name="connsiteX55" fmla="*/ 99497 w 563817"/>
                <a:gd name="connsiteY55" fmla="*/ 31061 h 608627"/>
                <a:gd name="connsiteX56" fmla="*/ 99497 w 563817"/>
                <a:gd name="connsiteY56" fmla="*/ 70354 h 608627"/>
                <a:gd name="connsiteX57" fmla="*/ 37329 w 563817"/>
                <a:gd name="connsiteY57" fmla="*/ 70354 h 608627"/>
                <a:gd name="connsiteX58" fmla="*/ 37329 w 563817"/>
                <a:gd name="connsiteY58" fmla="*/ 31061 h 608627"/>
                <a:gd name="connsiteX59" fmla="*/ 68413 w 563817"/>
                <a:gd name="connsiteY59" fmla="*/ 0 h 6086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563817" h="608627">
                  <a:moveTo>
                    <a:pt x="250789" y="546529"/>
                  </a:moveTo>
                  <a:lnTo>
                    <a:pt x="313028" y="546529"/>
                  </a:lnTo>
                  <a:lnTo>
                    <a:pt x="313028" y="577578"/>
                  </a:lnTo>
                  <a:cubicBezTo>
                    <a:pt x="313028" y="594655"/>
                    <a:pt x="299024" y="608627"/>
                    <a:pt x="281909" y="608627"/>
                  </a:cubicBezTo>
                  <a:cubicBezTo>
                    <a:pt x="264793" y="608627"/>
                    <a:pt x="250789" y="594655"/>
                    <a:pt x="250789" y="577578"/>
                  </a:cubicBezTo>
                  <a:close/>
                  <a:moveTo>
                    <a:pt x="464320" y="405681"/>
                  </a:moveTo>
                  <a:lnTo>
                    <a:pt x="526488" y="405681"/>
                  </a:lnTo>
                  <a:lnTo>
                    <a:pt x="526488" y="577572"/>
                  </a:lnTo>
                  <a:cubicBezTo>
                    <a:pt x="526488" y="594652"/>
                    <a:pt x="512656" y="608627"/>
                    <a:pt x="495404" y="608627"/>
                  </a:cubicBezTo>
                  <a:cubicBezTo>
                    <a:pt x="478308" y="608627"/>
                    <a:pt x="464320" y="594652"/>
                    <a:pt x="464320" y="577572"/>
                  </a:cubicBezTo>
                  <a:close/>
                  <a:moveTo>
                    <a:pt x="233217" y="343583"/>
                  </a:moveTo>
                  <a:lnTo>
                    <a:pt x="330600" y="343583"/>
                  </a:lnTo>
                  <a:cubicBezTo>
                    <a:pt x="341490" y="343583"/>
                    <a:pt x="350357" y="352436"/>
                    <a:pt x="350357" y="363308"/>
                  </a:cubicBezTo>
                  <a:lnTo>
                    <a:pt x="350357" y="485538"/>
                  </a:lnTo>
                  <a:cubicBezTo>
                    <a:pt x="350357" y="496410"/>
                    <a:pt x="341490" y="505107"/>
                    <a:pt x="330600" y="505107"/>
                  </a:cubicBezTo>
                  <a:lnTo>
                    <a:pt x="233217" y="505107"/>
                  </a:lnTo>
                  <a:cubicBezTo>
                    <a:pt x="222327" y="505107"/>
                    <a:pt x="213460" y="496410"/>
                    <a:pt x="213460" y="485538"/>
                  </a:cubicBezTo>
                  <a:lnTo>
                    <a:pt x="213460" y="363308"/>
                  </a:lnTo>
                  <a:cubicBezTo>
                    <a:pt x="213460" y="352436"/>
                    <a:pt x="222327" y="343583"/>
                    <a:pt x="233217" y="343583"/>
                  </a:cubicBezTo>
                  <a:close/>
                  <a:moveTo>
                    <a:pt x="37329" y="314722"/>
                  </a:moveTo>
                  <a:lnTo>
                    <a:pt x="99497" y="314722"/>
                  </a:lnTo>
                  <a:lnTo>
                    <a:pt x="99497" y="577575"/>
                  </a:lnTo>
                  <a:cubicBezTo>
                    <a:pt x="99497" y="594654"/>
                    <a:pt x="85509" y="608627"/>
                    <a:pt x="68413" y="608627"/>
                  </a:cubicBezTo>
                  <a:cubicBezTo>
                    <a:pt x="51161" y="608627"/>
                    <a:pt x="37329" y="594654"/>
                    <a:pt x="37329" y="577575"/>
                  </a:cubicBezTo>
                  <a:close/>
                  <a:moveTo>
                    <a:pt x="446737" y="202946"/>
                  </a:moveTo>
                  <a:lnTo>
                    <a:pt x="544226" y="202946"/>
                  </a:lnTo>
                  <a:cubicBezTo>
                    <a:pt x="555110" y="202946"/>
                    <a:pt x="563817" y="211640"/>
                    <a:pt x="563817" y="222507"/>
                  </a:cubicBezTo>
                  <a:lnTo>
                    <a:pt x="563817" y="344684"/>
                  </a:lnTo>
                  <a:cubicBezTo>
                    <a:pt x="563817" y="355551"/>
                    <a:pt x="555110" y="364400"/>
                    <a:pt x="544226" y="364400"/>
                  </a:cubicBezTo>
                  <a:lnTo>
                    <a:pt x="446737" y="364400"/>
                  </a:lnTo>
                  <a:cubicBezTo>
                    <a:pt x="435854" y="364400"/>
                    <a:pt x="426991" y="355551"/>
                    <a:pt x="426991" y="344684"/>
                  </a:cubicBezTo>
                  <a:lnTo>
                    <a:pt x="426991" y="222507"/>
                  </a:lnTo>
                  <a:cubicBezTo>
                    <a:pt x="426991" y="211640"/>
                    <a:pt x="435854" y="202946"/>
                    <a:pt x="446737" y="202946"/>
                  </a:cubicBezTo>
                  <a:close/>
                  <a:moveTo>
                    <a:pt x="19591" y="111776"/>
                  </a:moveTo>
                  <a:lnTo>
                    <a:pt x="117080" y="111776"/>
                  </a:lnTo>
                  <a:cubicBezTo>
                    <a:pt x="127963" y="111776"/>
                    <a:pt x="136826" y="120629"/>
                    <a:pt x="136826" y="131501"/>
                  </a:cubicBezTo>
                  <a:lnTo>
                    <a:pt x="136826" y="253576"/>
                  </a:lnTo>
                  <a:cubicBezTo>
                    <a:pt x="136826" y="264447"/>
                    <a:pt x="127963" y="273300"/>
                    <a:pt x="117080" y="273300"/>
                  </a:cubicBezTo>
                  <a:lnTo>
                    <a:pt x="19591" y="273300"/>
                  </a:lnTo>
                  <a:cubicBezTo>
                    <a:pt x="8707" y="273300"/>
                    <a:pt x="0" y="264447"/>
                    <a:pt x="0" y="253576"/>
                  </a:cubicBezTo>
                  <a:lnTo>
                    <a:pt x="0" y="131501"/>
                  </a:lnTo>
                  <a:cubicBezTo>
                    <a:pt x="0" y="120629"/>
                    <a:pt x="8707" y="111776"/>
                    <a:pt x="19591" y="111776"/>
                  </a:cubicBezTo>
                  <a:close/>
                  <a:moveTo>
                    <a:pt x="495404" y="0"/>
                  </a:moveTo>
                  <a:cubicBezTo>
                    <a:pt x="512656" y="0"/>
                    <a:pt x="526488" y="13972"/>
                    <a:pt x="526488" y="31049"/>
                  </a:cubicBezTo>
                  <a:lnTo>
                    <a:pt x="526488" y="161454"/>
                  </a:lnTo>
                  <a:lnTo>
                    <a:pt x="464320" y="161454"/>
                  </a:lnTo>
                  <a:lnTo>
                    <a:pt x="464320" y="31049"/>
                  </a:lnTo>
                  <a:cubicBezTo>
                    <a:pt x="464320" y="13972"/>
                    <a:pt x="478308" y="0"/>
                    <a:pt x="495404" y="0"/>
                  </a:cubicBezTo>
                  <a:close/>
                  <a:moveTo>
                    <a:pt x="281909" y="0"/>
                  </a:moveTo>
                  <a:cubicBezTo>
                    <a:pt x="299024" y="0"/>
                    <a:pt x="313028" y="13974"/>
                    <a:pt x="313028" y="31053"/>
                  </a:cubicBezTo>
                  <a:lnTo>
                    <a:pt x="313028" y="302302"/>
                  </a:lnTo>
                  <a:lnTo>
                    <a:pt x="250789" y="302302"/>
                  </a:lnTo>
                  <a:lnTo>
                    <a:pt x="250789" y="31053"/>
                  </a:lnTo>
                  <a:cubicBezTo>
                    <a:pt x="250789" y="13974"/>
                    <a:pt x="264793" y="0"/>
                    <a:pt x="281909" y="0"/>
                  </a:cubicBezTo>
                  <a:close/>
                  <a:moveTo>
                    <a:pt x="68413" y="0"/>
                  </a:moveTo>
                  <a:cubicBezTo>
                    <a:pt x="85509" y="0"/>
                    <a:pt x="99497" y="13978"/>
                    <a:pt x="99497" y="31061"/>
                  </a:cubicBezTo>
                  <a:lnTo>
                    <a:pt x="99497" y="70354"/>
                  </a:lnTo>
                  <a:lnTo>
                    <a:pt x="37329" y="70354"/>
                  </a:lnTo>
                  <a:lnTo>
                    <a:pt x="37329" y="31061"/>
                  </a:lnTo>
                  <a:cubicBezTo>
                    <a:pt x="37329" y="13978"/>
                    <a:pt x="51161" y="0"/>
                    <a:pt x="68413" y="0"/>
                  </a:cubicBezTo>
                  <a:close/>
                </a:path>
              </a:pathLst>
            </a:custGeom>
            <a:solidFill>
              <a:schemeClr val="bg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dirty="0">
                <a:ea typeface="方正粗雅宋长_GBK" panose="02010600000000000000" pitchFamily="2" charset="-122"/>
              </a:endParaRPr>
            </a:p>
          </p:txBody>
        </p:sp>
      </p:grpSp>
      <p:grpSp>
        <p:nvGrpSpPr>
          <p:cNvPr id="24" name="组合 23"/>
          <p:cNvGrpSpPr/>
          <p:nvPr/>
        </p:nvGrpSpPr>
        <p:grpSpPr>
          <a:xfrm>
            <a:off x="8133783" y="2231155"/>
            <a:ext cx="2744334" cy="853460"/>
            <a:chOff x="7439644" y="2947217"/>
            <a:chExt cx="2744334" cy="853460"/>
          </a:xfrm>
        </p:grpSpPr>
        <p:sp>
          <p:nvSpPr>
            <p:cNvPr id="25" name="矩形 24"/>
            <p:cNvSpPr/>
            <p:nvPr/>
          </p:nvSpPr>
          <p:spPr bwMode="auto">
            <a:xfrm>
              <a:off x="7439644" y="3322726"/>
              <a:ext cx="2744334" cy="477951"/>
            </a:xfrm>
            <a:prstGeom prst="rect">
              <a:avLst/>
            </a:prstGeom>
          </p:spPr>
          <p:txBody>
            <a:bodyPr wrap="square">
              <a:spAutoFit/>
              <a:scene3d>
                <a:camera prst="orthographicFront"/>
                <a:lightRig rig="threePt" dir="t"/>
              </a:scene3d>
              <a:sp3d contourW="12700"/>
            </a:bodyPr>
            <a:lstStyle/>
            <a:p>
              <a:pPr>
                <a:lnSpc>
                  <a:spcPct val="130000"/>
                </a:lnSpc>
                <a:defRPr/>
              </a:pPr>
              <a:r>
                <a:rPr lang="zh-CN" altLang="en-US" sz="1000" dirty="0">
                  <a:solidFill>
                    <a:schemeClr val="bg1">
                      <a:lumMod val="50000"/>
                    </a:schemeClr>
                  </a:solidFill>
                  <a:latin typeface="Century Gothic" panose="020B0502020202020204" pitchFamily="34" charset="0"/>
                  <a:ea typeface="方正粗雅宋长_GBK" panose="02010600000000000000" pitchFamily="2" charset="-122"/>
                </a:rPr>
                <a:t>在公司大家庭中，有无私奉献的职能同仁，有默默耕耘的生产能手，敢于创新的技术人才，兢兢业业的工程尖兵。</a:t>
              </a:r>
              <a:endParaRPr lang="zh-CN" altLang="en-US" sz="1000" dirty="0">
                <a:solidFill>
                  <a:schemeClr val="bg1">
                    <a:lumMod val="50000"/>
                  </a:schemeClr>
                </a:solidFill>
                <a:latin typeface="Century Gothic" panose="020B0502020202020204" pitchFamily="34" charset="0"/>
                <a:ea typeface="方正粗雅宋长_GBK" panose="02010600000000000000" pitchFamily="2" charset="-122"/>
              </a:endParaRPr>
            </a:p>
          </p:txBody>
        </p:sp>
        <p:sp>
          <p:nvSpPr>
            <p:cNvPr id="26" name="PA-文本框 8"/>
            <p:cNvSpPr txBox="1"/>
            <p:nvPr>
              <p:custDataLst>
                <p:tags r:id="rId5"/>
              </p:custDataLst>
            </p:nvPr>
          </p:nvSpPr>
          <p:spPr>
            <a:xfrm>
              <a:off x="7439644" y="2947217"/>
              <a:ext cx="954107" cy="400110"/>
            </a:xfrm>
            <a:prstGeom prst="rect">
              <a:avLst/>
            </a:prstGeom>
            <a:noFill/>
          </p:spPr>
          <p:txBody>
            <a:bodyPr wrap="none" rtlCol="0">
              <a:spAutoFit/>
              <a:scene3d>
                <a:camera prst="orthographicFront"/>
                <a:lightRig rig="threePt" dir="t"/>
              </a:scene3d>
              <a:sp3d contourW="12700"/>
            </a:bodyPr>
            <a:lstStyle/>
            <a:p>
              <a:r>
                <a:rPr lang="zh-CN" altLang="en-US" sz="2000" dirty="0">
                  <a:latin typeface="方正粗雅宋长_GBK" panose="02010600000000000000" pitchFamily="2" charset="-122"/>
                  <a:ea typeface="方正粗雅宋长_GBK" panose="02010600000000000000" pitchFamily="2" charset="-122"/>
                </a:rPr>
                <a:t>标题添加</a:t>
              </a:r>
              <a:endParaRPr lang="zh-CN" altLang="en-US" sz="2000" dirty="0">
                <a:latin typeface="方正粗雅宋长_GBK" panose="02010600000000000000" pitchFamily="2" charset="-122"/>
                <a:ea typeface="方正粗雅宋长_GBK" panose="02010600000000000000" pitchFamily="2" charset="-122"/>
              </a:endParaRPr>
            </a:p>
          </p:txBody>
        </p:sp>
      </p:grpSp>
      <p:grpSp>
        <p:nvGrpSpPr>
          <p:cNvPr id="27" name="组合 26"/>
          <p:cNvGrpSpPr/>
          <p:nvPr/>
        </p:nvGrpSpPr>
        <p:grpSpPr>
          <a:xfrm>
            <a:off x="8133783" y="3663306"/>
            <a:ext cx="2744334" cy="853460"/>
            <a:chOff x="7439644" y="2947217"/>
            <a:chExt cx="2744334" cy="853460"/>
          </a:xfrm>
        </p:grpSpPr>
        <p:sp>
          <p:nvSpPr>
            <p:cNvPr id="28" name="矩形 27"/>
            <p:cNvSpPr/>
            <p:nvPr/>
          </p:nvSpPr>
          <p:spPr bwMode="auto">
            <a:xfrm>
              <a:off x="7439644" y="3322726"/>
              <a:ext cx="2744334" cy="477951"/>
            </a:xfrm>
            <a:prstGeom prst="rect">
              <a:avLst/>
            </a:prstGeom>
          </p:spPr>
          <p:txBody>
            <a:bodyPr wrap="square">
              <a:spAutoFit/>
              <a:scene3d>
                <a:camera prst="orthographicFront"/>
                <a:lightRig rig="threePt" dir="t"/>
              </a:scene3d>
              <a:sp3d contourW="12700"/>
            </a:bodyPr>
            <a:lstStyle/>
            <a:p>
              <a:pPr>
                <a:lnSpc>
                  <a:spcPct val="130000"/>
                </a:lnSpc>
                <a:defRPr/>
              </a:pPr>
              <a:r>
                <a:rPr lang="zh-CN" altLang="en-US" sz="1000" dirty="0">
                  <a:solidFill>
                    <a:schemeClr val="bg1">
                      <a:lumMod val="50000"/>
                    </a:schemeClr>
                  </a:solidFill>
                  <a:latin typeface="Century Gothic" panose="020B0502020202020204" pitchFamily="34" charset="0"/>
                  <a:ea typeface="方正粗雅宋长_GBK" panose="02010600000000000000" pitchFamily="2" charset="-122"/>
                </a:rPr>
                <a:t>在公司大家庭中，有无私奉献的职能同仁，有默默耕耘的生产能手，敢于创新的技术人才，兢兢业业的工程尖兵。</a:t>
              </a:r>
              <a:endParaRPr lang="zh-CN" altLang="en-US" sz="1000" dirty="0">
                <a:solidFill>
                  <a:schemeClr val="bg1">
                    <a:lumMod val="50000"/>
                  </a:schemeClr>
                </a:solidFill>
                <a:latin typeface="Century Gothic" panose="020B0502020202020204" pitchFamily="34" charset="0"/>
                <a:ea typeface="方正粗雅宋长_GBK" panose="02010600000000000000" pitchFamily="2" charset="-122"/>
              </a:endParaRPr>
            </a:p>
          </p:txBody>
        </p:sp>
        <p:sp>
          <p:nvSpPr>
            <p:cNvPr id="29" name="PA-文本框 8"/>
            <p:cNvSpPr txBox="1"/>
            <p:nvPr>
              <p:custDataLst>
                <p:tags r:id="rId6"/>
              </p:custDataLst>
            </p:nvPr>
          </p:nvSpPr>
          <p:spPr>
            <a:xfrm>
              <a:off x="7439644" y="2947217"/>
              <a:ext cx="954107" cy="400110"/>
            </a:xfrm>
            <a:prstGeom prst="rect">
              <a:avLst/>
            </a:prstGeom>
            <a:noFill/>
          </p:spPr>
          <p:txBody>
            <a:bodyPr wrap="none" rtlCol="0">
              <a:spAutoFit/>
              <a:scene3d>
                <a:camera prst="orthographicFront"/>
                <a:lightRig rig="threePt" dir="t"/>
              </a:scene3d>
              <a:sp3d contourW="12700"/>
            </a:bodyPr>
            <a:lstStyle/>
            <a:p>
              <a:r>
                <a:rPr lang="zh-CN" altLang="en-US" sz="2000" dirty="0">
                  <a:latin typeface="方正粗雅宋长_GBK" panose="02010600000000000000" pitchFamily="2" charset="-122"/>
                  <a:ea typeface="方正粗雅宋长_GBK" panose="02010600000000000000" pitchFamily="2" charset="-122"/>
                </a:rPr>
                <a:t>标题添加</a:t>
              </a:r>
              <a:endParaRPr lang="zh-CN" altLang="en-US" sz="2000" dirty="0">
                <a:latin typeface="方正粗雅宋长_GBK" panose="02010600000000000000" pitchFamily="2" charset="-122"/>
                <a:ea typeface="方正粗雅宋长_GBK" panose="02010600000000000000" pitchFamily="2" charset="-122"/>
              </a:endParaRPr>
            </a:p>
          </p:txBody>
        </p:sp>
      </p:grpSp>
      <p:grpSp>
        <p:nvGrpSpPr>
          <p:cNvPr id="30" name="组合 29"/>
          <p:cNvGrpSpPr/>
          <p:nvPr/>
        </p:nvGrpSpPr>
        <p:grpSpPr>
          <a:xfrm>
            <a:off x="8133783" y="5095457"/>
            <a:ext cx="2744334" cy="853460"/>
            <a:chOff x="7439644" y="2947217"/>
            <a:chExt cx="2744334" cy="853460"/>
          </a:xfrm>
        </p:grpSpPr>
        <p:sp>
          <p:nvSpPr>
            <p:cNvPr id="31" name="矩形 30"/>
            <p:cNvSpPr/>
            <p:nvPr/>
          </p:nvSpPr>
          <p:spPr bwMode="auto">
            <a:xfrm>
              <a:off x="7439644" y="3322726"/>
              <a:ext cx="2744334" cy="477951"/>
            </a:xfrm>
            <a:prstGeom prst="rect">
              <a:avLst/>
            </a:prstGeom>
          </p:spPr>
          <p:txBody>
            <a:bodyPr wrap="square">
              <a:spAutoFit/>
              <a:scene3d>
                <a:camera prst="orthographicFront"/>
                <a:lightRig rig="threePt" dir="t"/>
              </a:scene3d>
              <a:sp3d contourW="12700"/>
            </a:bodyPr>
            <a:lstStyle/>
            <a:p>
              <a:pPr>
                <a:lnSpc>
                  <a:spcPct val="130000"/>
                </a:lnSpc>
                <a:defRPr/>
              </a:pPr>
              <a:r>
                <a:rPr lang="zh-CN" altLang="en-US" sz="1000" dirty="0">
                  <a:solidFill>
                    <a:schemeClr val="bg1">
                      <a:lumMod val="50000"/>
                    </a:schemeClr>
                  </a:solidFill>
                  <a:latin typeface="Century Gothic" panose="020B0502020202020204" pitchFamily="34" charset="0"/>
                  <a:ea typeface="方正粗雅宋长_GBK" panose="02010600000000000000" pitchFamily="2" charset="-122"/>
                </a:rPr>
                <a:t>在公司大家庭中，有无私奉献的职能同仁，有默默耕耘的生产能手，敢于创新的技术人才，兢兢业业的工程尖兵。</a:t>
              </a:r>
              <a:endParaRPr lang="zh-CN" altLang="en-US" sz="1000" dirty="0">
                <a:solidFill>
                  <a:schemeClr val="bg1">
                    <a:lumMod val="50000"/>
                  </a:schemeClr>
                </a:solidFill>
                <a:latin typeface="Century Gothic" panose="020B0502020202020204" pitchFamily="34" charset="0"/>
                <a:ea typeface="方正粗雅宋长_GBK" panose="02010600000000000000" pitchFamily="2" charset="-122"/>
              </a:endParaRPr>
            </a:p>
          </p:txBody>
        </p:sp>
        <p:sp>
          <p:nvSpPr>
            <p:cNvPr id="32" name="PA-文本框 8"/>
            <p:cNvSpPr txBox="1"/>
            <p:nvPr>
              <p:custDataLst>
                <p:tags r:id="rId7"/>
              </p:custDataLst>
            </p:nvPr>
          </p:nvSpPr>
          <p:spPr>
            <a:xfrm>
              <a:off x="7439644" y="2947217"/>
              <a:ext cx="954107" cy="400110"/>
            </a:xfrm>
            <a:prstGeom prst="rect">
              <a:avLst/>
            </a:prstGeom>
            <a:noFill/>
          </p:spPr>
          <p:txBody>
            <a:bodyPr wrap="none" rtlCol="0">
              <a:spAutoFit/>
              <a:scene3d>
                <a:camera prst="orthographicFront"/>
                <a:lightRig rig="threePt" dir="t"/>
              </a:scene3d>
              <a:sp3d contourW="12700"/>
            </a:bodyPr>
            <a:lstStyle/>
            <a:p>
              <a:r>
                <a:rPr lang="zh-CN" altLang="en-US" sz="2000" dirty="0">
                  <a:latin typeface="方正粗雅宋长_GBK" panose="02010600000000000000" pitchFamily="2" charset="-122"/>
                  <a:ea typeface="方正粗雅宋长_GBK" panose="02010600000000000000" pitchFamily="2" charset="-122"/>
                </a:rPr>
                <a:t>标题添加</a:t>
              </a:r>
              <a:endParaRPr lang="zh-CN" altLang="en-US" sz="2000" dirty="0">
                <a:latin typeface="方正粗雅宋长_GBK" panose="02010600000000000000" pitchFamily="2" charset="-122"/>
                <a:ea typeface="方正粗雅宋长_GBK" panose="02010600000000000000" pitchFamily="2" charset="-122"/>
              </a:endParaRPr>
            </a:p>
          </p:txBody>
        </p:sp>
      </p:grpSp>
      <p:grpSp>
        <p:nvGrpSpPr>
          <p:cNvPr id="33" name="组合 32"/>
          <p:cNvGrpSpPr/>
          <p:nvPr/>
        </p:nvGrpSpPr>
        <p:grpSpPr>
          <a:xfrm>
            <a:off x="1368138" y="2550510"/>
            <a:ext cx="4613900" cy="930597"/>
            <a:chOff x="7439644" y="2947217"/>
            <a:chExt cx="4613900" cy="930597"/>
          </a:xfrm>
        </p:grpSpPr>
        <p:sp>
          <p:nvSpPr>
            <p:cNvPr id="34" name="矩形 33"/>
            <p:cNvSpPr/>
            <p:nvPr/>
          </p:nvSpPr>
          <p:spPr bwMode="auto">
            <a:xfrm>
              <a:off x="7439644" y="3322726"/>
              <a:ext cx="4613900" cy="555088"/>
            </a:xfrm>
            <a:prstGeom prst="rect">
              <a:avLst/>
            </a:prstGeom>
          </p:spPr>
          <p:txBody>
            <a:bodyPr wrap="square">
              <a:spAutoFit/>
              <a:scene3d>
                <a:camera prst="orthographicFront"/>
                <a:lightRig rig="threePt" dir="t"/>
              </a:scene3d>
              <a:sp3d contourW="12700"/>
            </a:bodyPr>
            <a:lstStyle/>
            <a:p>
              <a:pPr>
                <a:lnSpc>
                  <a:spcPct val="130000"/>
                </a:lnSpc>
                <a:defRPr/>
              </a:pPr>
              <a:r>
                <a:rPr lang="zh-CN" altLang="en-US" sz="1200" dirty="0">
                  <a:solidFill>
                    <a:schemeClr val="bg1">
                      <a:lumMod val="50000"/>
                    </a:schemeClr>
                  </a:solidFill>
                  <a:latin typeface="Century Gothic" panose="020B0502020202020204" pitchFamily="34" charset="0"/>
                  <a:ea typeface="方正粗雅宋长_GBK" panose="02010600000000000000" pitchFamily="2" charset="-122"/>
                </a:rPr>
                <a:t>在公司大家庭中，有无私奉献的职能同仁，有默默耕耘的生产能手，敢于创新的技术人才，兢兢业业的工程尖兵。</a:t>
              </a:r>
              <a:endParaRPr lang="zh-CN" altLang="en-US" sz="1200" dirty="0">
                <a:solidFill>
                  <a:schemeClr val="bg1">
                    <a:lumMod val="50000"/>
                  </a:schemeClr>
                </a:solidFill>
                <a:latin typeface="Century Gothic" panose="020B0502020202020204" pitchFamily="34" charset="0"/>
                <a:ea typeface="方正粗雅宋长_GBK" panose="02010600000000000000" pitchFamily="2" charset="-122"/>
              </a:endParaRPr>
            </a:p>
          </p:txBody>
        </p:sp>
        <p:sp>
          <p:nvSpPr>
            <p:cNvPr id="35" name="PA-文本框 8"/>
            <p:cNvSpPr txBox="1"/>
            <p:nvPr>
              <p:custDataLst>
                <p:tags r:id="rId8"/>
              </p:custDataLst>
            </p:nvPr>
          </p:nvSpPr>
          <p:spPr>
            <a:xfrm>
              <a:off x="7439644" y="2947217"/>
              <a:ext cx="954107" cy="400110"/>
            </a:xfrm>
            <a:prstGeom prst="rect">
              <a:avLst/>
            </a:prstGeom>
            <a:noFill/>
          </p:spPr>
          <p:txBody>
            <a:bodyPr wrap="none" rtlCol="0">
              <a:spAutoFit/>
              <a:scene3d>
                <a:camera prst="orthographicFront"/>
                <a:lightRig rig="threePt" dir="t"/>
              </a:scene3d>
              <a:sp3d contourW="12700"/>
            </a:bodyPr>
            <a:lstStyle/>
            <a:p>
              <a:r>
                <a:rPr lang="zh-CN" altLang="en-US" sz="2000" dirty="0">
                  <a:latin typeface="方正粗雅宋长_GBK" panose="02010600000000000000" pitchFamily="2" charset="-122"/>
                  <a:ea typeface="方正粗雅宋长_GBK" panose="02010600000000000000" pitchFamily="2" charset="-122"/>
                </a:rPr>
                <a:t>标题添加</a:t>
              </a:r>
              <a:endParaRPr lang="zh-CN" altLang="en-US" sz="2000" dirty="0">
                <a:latin typeface="方正粗雅宋长_GBK" panose="02010600000000000000" pitchFamily="2" charset="-122"/>
                <a:ea typeface="方正粗雅宋长_GBK" panose="02010600000000000000" pitchFamily="2" charset="-122"/>
              </a:endParaRPr>
            </a:p>
          </p:txBody>
        </p:sp>
      </p:grpSp>
      <p:sp>
        <p:nvSpPr>
          <p:cNvPr id="37" name="矩形 36"/>
          <p:cNvSpPr/>
          <p:nvPr/>
        </p:nvSpPr>
        <p:spPr>
          <a:xfrm>
            <a:off x="4403724" y="3863052"/>
            <a:ext cx="2220685" cy="1796143"/>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bg1"/>
              </a:solidFill>
              <a:ea typeface="方正粗雅宋长_GBK" panose="02010600000000000000" pitchFamily="2" charset="-122"/>
            </a:endParaRPr>
          </a:p>
        </p:txBody>
      </p:sp>
      <p:grpSp>
        <p:nvGrpSpPr>
          <p:cNvPr id="38" name="组合 37"/>
          <p:cNvGrpSpPr/>
          <p:nvPr/>
        </p:nvGrpSpPr>
        <p:grpSpPr>
          <a:xfrm>
            <a:off x="4580566" y="4262503"/>
            <a:ext cx="1867000" cy="1053515"/>
            <a:chOff x="7878311" y="2947217"/>
            <a:chExt cx="1867000" cy="1053515"/>
          </a:xfrm>
        </p:grpSpPr>
        <p:sp>
          <p:nvSpPr>
            <p:cNvPr id="40" name="矩形 39"/>
            <p:cNvSpPr/>
            <p:nvPr/>
          </p:nvSpPr>
          <p:spPr bwMode="auto">
            <a:xfrm>
              <a:off x="7878311" y="3322726"/>
              <a:ext cx="1867000" cy="678006"/>
            </a:xfrm>
            <a:prstGeom prst="rect">
              <a:avLst/>
            </a:prstGeom>
          </p:spPr>
          <p:txBody>
            <a:bodyPr wrap="square">
              <a:spAutoFit/>
              <a:scene3d>
                <a:camera prst="orthographicFront"/>
                <a:lightRig rig="threePt" dir="t"/>
              </a:scene3d>
              <a:sp3d contourW="12700"/>
            </a:bodyPr>
            <a:lstStyle/>
            <a:p>
              <a:pPr algn="ctr">
                <a:lnSpc>
                  <a:spcPct val="130000"/>
                </a:lnSpc>
                <a:defRPr/>
              </a:pPr>
              <a:r>
                <a:rPr lang="zh-CN" altLang="en-US" sz="1000" dirty="0">
                  <a:solidFill>
                    <a:schemeClr val="bg1"/>
                  </a:solidFill>
                  <a:latin typeface="Century Gothic" panose="020B0502020202020204" pitchFamily="34" charset="0"/>
                  <a:ea typeface="方正粗雅宋长_GBK" panose="02010600000000000000" pitchFamily="2" charset="-122"/>
                </a:rPr>
                <a:t>在公司大家庭中，有无私奉献的职能同仁，有默默耕耘的生产能手，敢于创新的技术人才，兢兢业业的工程尖兵。</a:t>
              </a:r>
              <a:endParaRPr lang="zh-CN" altLang="en-US" sz="1000" dirty="0">
                <a:solidFill>
                  <a:schemeClr val="bg1"/>
                </a:solidFill>
                <a:latin typeface="Century Gothic" panose="020B0502020202020204" pitchFamily="34" charset="0"/>
                <a:ea typeface="方正粗雅宋长_GBK" panose="02010600000000000000" pitchFamily="2" charset="-122"/>
              </a:endParaRPr>
            </a:p>
          </p:txBody>
        </p:sp>
        <p:sp>
          <p:nvSpPr>
            <p:cNvPr id="41" name="PA-文本框 8"/>
            <p:cNvSpPr txBox="1"/>
            <p:nvPr>
              <p:custDataLst>
                <p:tags r:id="rId9"/>
              </p:custDataLst>
            </p:nvPr>
          </p:nvSpPr>
          <p:spPr>
            <a:xfrm>
              <a:off x="8334757" y="2947217"/>
              <a:ext cx="954107" cy="400110"/>
            </a:xfrm>
            <a:prstGeom prst="rect">
              <a:avLst/>
            </a:prstGeom>
            <a:noFill/>
          </p:spPr>
          <p:txBody>
            <a:bodyPr wrap="none" rtlCol="0">
              <a:spAutoFit/>
              <a:scene3d>
                <a:camera prst="orthographicFront"/>
                <a:lightRig rig="threePt" dir="t"/>
              </a:scene3d>
              <a:sp3d contourW="12700"/>
            </a:bodyPr>
            <a:lstStyle/>
            <a:p>
              <a:pPr algn="ctr"/>
              <a:r>
                <a:rPr lang="zh-CN" altLang="en-US" sz="2000" dirty="0">
                  <a:solidFill>
                    <a:schemeClr val="bg1"/>
                  </a:solidFill>
                  <a:latin typeface="方正粗雅宋长_GBK" panose="02010600000000000000" pitchFamily="2" charset="-122"/>
                  <a:ea typeface="方正粗雅宋长_GBK" panose="02010600000000000000" pitchFamily="2" charset="-122"/>
                </a:rPr>
                <a:t>标题添加</a:t>
              </a:r>
              <a:endParaRPr lang="zh-CN" altLang="en-US" sz="2000" dirty="0">
                <a:solidFill>
                  <a:schemeClr val="bg1"/>
                </a:solidFill>
                <a:latin typeface="方正粗雅宋长_GBK" panose="02010600000000000000" pitchFamily="2" charset="-122"/>
                <a:ea typeface="方正粗雅宋长_GBK" panose="02010600000000000000" pitchFamily="2" charset="-122"/>
              </a:endParaRPr>
            </a:p>
          </p:txBody>
        </p:sp>
      </p:grpSp>
      <p:sp>
        <p:nvSpPr>
          <p:cNvPr id="43" name="任意多边形: 形状 42"/>
          <p:cNvSpPr/>
          <p:nvPr/>
        </p:nvSpPr>
        <p:spPr>
          <a:xfrm>
            <a:off x="1019175" y="3863052"/>
            <a:ext cx="3384550" cy="1796143"/>
          </a:xfrm>
          <a:custGeom>
            <a:avLst/>
            <a:gdLst>
              <a:gd name="connsiteX0" fmla="*/ 0 w 3384550"/>
              <a:gd name="connsiteY0" fmla="*/ 0 h 1796143"/>
              <a:gd name="connsiteX1" fmla="*/ 3384550 w 3384550"/>
              <a:gd name="connsiteY1" fmla="*/ 0 h 1796143"/>
              <a:gd name="connsiteX2" fmla="*/ 3384550 w 3384550"/>
              <a:gd name="connsiteY2" fmla="*/ 1796143 h 1796143"/>
              <a:gd name="connsiteX3" fmla="*/ 0 w 3384550"/>
              <a:gd name="connsiteY3" fmla="*/ 1796143 h 1796143"/>
            </a:gdLst>
            <a:ahLst/>
            <a:cxnLst>
              <a:cxn ang="0">
                <a:pos x="connsiteX0" y="connsiteY0"/>
              </a:cxn>
              <a:cxn ang="0">
                <a:pos x="connsiteX1" y="connsiteY1"/>
              </a:cxn>
              <a:cxn ang="0">
                <a:pos x="connsiteX2" y="connsiteY2"/>
              </a:cxn>
              <a:cxn ang="0">
                <a:pos x="connsiteX3" y="connsiteY3"/>
              </a:cxn>
            </a:cxnLst>
            <a:rect l="l" t="t" r="r" b="b"/>
            <a:pathLst>
              <a:path w="3384550" h="1796143">
                <a:moveTo>
                  <a:pt x="0" y="0"/>
                </a:moveTo>
                <a:lnTo>
                  <a:pt x="3384550" y="0"/>
                </a:lnTo>
                <a:lnTo>
                  <a:pt x="3384550" y="1796143"/>
                </a:lnTo>
                <a:lnTo>
                  <a:pt x="0" y="1796143"/>
                </a:lnTo>
                <a:close/>
              </a:path>
            </a:pathLst>
          </a:custGeom>
          <a:blipFill>
            <a:blip r:embed="rId10"/>
            <a:stretch>
              <a:fillRect t="-12902" b="-12721"/>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33"/>
                                        </p:tgtEl>
                                        <p:attrNameLst>
                                          <p:attrName>style.visibility</p:attrName>
                                        </p:attrNameLst>
                                      </p:cBhvr>
                                      <p:to>
                                        <p:strVal val="visible"/>
                                      </p:to>
                                    </p:set>
                                    <p:anim calcmode="lin" valueType="num">
                                      <p:cBhvr additive="base">
                                        <p:cTn id="7" dur="500" fill="hold"/>
                                        <p:tgtEl>
                                          <p:spTgt spid="33"/>
                                        </p:tgtEl>
                                        <p:attrNameLst>
                                          <p:attrName>ppt_x</p:attrName>
                                        </p:attrNameLst>
                                      </p:cBhvr>
                                      <p:tavLst>
                                        <p:tav tm="0">
                                          <p:val>
                                            <p:strVal val="0-#ppt_w/2"/>
                                          </p:val>
                                        </p:tav>
                                        <p:tav tm="100000">
                                          <p:val>
                                            <p:strVal val="#ppt_x"/>
                                          </p:val>
                                        </p:tav>
                                      </p:tavLst>
                                    </p:anim>
                                    <p:anim calcmode="lin" valueType="num">
                                      <p:cBhvr additive="base">
                                        <p:cTn id="8" dur="500" fill="hold"/>
                                        <p:tgtEl>
                                          <p:spTgt spid="3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2" presetClass="entr" presetSubtype="0" fill="hold" grpId="0" nodeType="afterEffect">
                                  <p:stCondLst>
                                    <p:cond delay="0"/>
                                  </p:stCondLst>
                                  <p:childTnLst>
                                    <p:set>
                                      <p:cBhvr>
                                        <p:cTn id="11" dur="1" fill="hold">
                                          <p:stCondLst>
                                            <p:cond delay="0"/>
                                          </p:stCondLst>
                                        </p:cTn>
                                        <p:tgtEl>
                                          <p:spTgt spid="37"/>
                                        </p:tgtEl>
                                        <p:attrNameLst>
                                          <p:attrName>style.visibility</p:attrName>
                                        </p:attrNameLst>
                                      </p:cBhvr>
                                      <p:to>
                                        <p:strVal val="visible"/>
                                      </p:to>
                                    </p:set>
                                    <p:animEffect transition="in" filter="fade">
                                      <p:cBhvr>
                                        <p:cTn id="12" dur="1000"/>
                                        <p:tgtEl>
                                          <p:spTgt spid="37"/>
                                        </p:tgtEl>
                                      </p:cBhvr>
                                    </p:animEffect>
                                    <p:anim calcmode="lin" valueType="num">
                                      <p:cBhvr>
                                        <p:cTn id="13" dur="1000" fill="hold"/>
                                        <p:tgtEl>
                                          <p:spTgt spid="37"/>
                                        </p:tgtEl>
                                        <p:attrNameLst>
                                          <p:attrName>ppt_x</p:attrName>
                                        </p:attrNameLst>
                                      </p:cBhvr>
                                      <p:tavLst>
                                        <p:tav tm="0">
                                          <p:val>
                                            <p:strVal val="#ppt_x"/>
                                          </p:val>
                                        </p:tav>
                                        <p:tav tm="100000">
                                          <p:val>
                                            <p:strVal val="#ppt_x"/>
                                          </p:val>
                                        </p:tav>
                                      </p:tavLst>
                                    </p:anim>
                                    <p:anim calcmode="lin" valueType="num">
                                      <p:cBhvr>
                                        <p:cTn id="14" dur="1000" fill="hold"/>
                                        <p:tgtEl>
                                          <p:spTgt spid="37"/>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0"/>
                                  </p:stCondLst>
                                  <p:childTnLst>
                                    <p:set>
                                      <p:cBhvr>
                                        <p:cTn id="16" dur="1" fill="hold">
                                          <p:stCondLst>
                                            <p:cond delay="0"/>
                                          </p:stCondLst>
                                        </p:cTn>
                                        <p:tgtEl>
                                          <p:spTgt spid="38"/>
                                        </p:tgtEl>
                                        <p:attrNameLst>
                                          <p:attrName>style.visibility</p:attrName>
                                        </p:attrNameLst>
                                      </p:cBhvr>
                                      <p:to>
                                        <p:strVal val="visible"/>
                                      </p:to>
                                    </p:set>
                                    <p:animEffect transition="in" filter="fade">
                                      <p:cBhvr>
                                        <p:cTn id="17" dur="1000"/>
                                        <p:tgtEl>
                                          <p:spTgt spid="38"/>
                                        </p:tgtEl>
                                      </p:cBhvr>
                                    </p:animEffect>
                                    <p:anim calcmode="lin" valueType="num">
                                      <p:cBhvr>
                                        <p:cTn id="18" dur="1000" fill="hold"/>
                                        <p:tgtEl>
                                          <p:spTgt spid="38"/>
                                        </p:tgtEl>
                                        <p:attrNameLst>
                                          <p:attrName>ppt_x</p:attrName>
                                        </p:attrNameLst>
                                      </p:cBhvr>
                                      <p:tavLst>
                                        <p:tav tm="0">
                                          <p:val>
                                            <p:strVal val="#ppt_x"/>
                                          </p:val>
                                        </p:tav>
                                        <p:tav tm="100000">
                                          <p:val>
                                            <p:strVal val="#ppt_x"/>
                                          </p:val>
                                        </p:tav>
                                      </p:tavLst>
                                    </p:anim>
                                    <p:anim calcmode="lin" valueType="num">
                                      <p:cBhvr>
                                        <p:cTn id="19" dur="1000" fill="hold"/>
                                        <p:tgtEl>
                                          <p:spTgt spid="38"/>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43"/>
                                        </p:tgtEl>
                                        <p:attrNameLst>
                                          <p:attrName>style.visibility</p:attrName>
                                        </p:attrNameLst>
                                      </p:cBhvr>
                                      <p:to>
                                        <p:strVal val="visible"/>
                                      </p:to>
                                    </p:set>
                                    <p:animEffect transition="in" filter="fade">
                                      <p:cBhvr>
                                        <p:cTn id="22" dur="1000"/>
                                        <p:tgtEl>
                                          <p:spTgt spid="43"/>
                                        </p:tgtEl>
                                      </p:cBhvr>
                                    </p:animEffect>
                                    <p:anim calcmode="lin" valueType="num">
                                      <p:cBhvr>
                                        <p:cTn id="23" dur="1000" fill="hold"/>
                                        <p:tgtEl>
                                          <p:spTgt spid="43"/>
                                        </p:tgtEl>
                                        <p:attrNameLst>
                                          <p:attrName>ppt_x</p:attrName>
                                        </p:attrNameLst>
                                      </p:cBhvr>
                                      <p:tavLst>
                                        <p:tav tm="0">
                                          <p:val>
                                            <p:strVal val="#ppt_x"/>
                                          </p:val>
                                        </p:tav>
                                        <p:tav tm="100000">
                                          <p:val>
                                            <p:strVal val="#ppt_x"/>
                                          </p:val>
                                        </p:tav>
                                      </p:tavLst>
                                    </p:anim>
                                    <p:anim calcmode="lin" valueType="num">
                                      <p:cBhvr>
                                        <p:cTn id="24" dur="1000" fill="hold"/>
                                        <p:tgtEl>
                                          <p:spTgt spid="43"/>
                                        </p:tgtEl>
                                        <p:attrNameLst>
                                          <p:attrName>ppt_y</p:attrName>
                                        </p:attrNameLst>
                                      </p:cBhvr>
                                      <p:tavLst>
                                        <p:tav tm="0">
                                          <p:val>
                                            <p:strVal val="#ppt_y+.1"/>
                                          </p:val>
                                        </p:tav>
                                        <p:tav tm="100000">
                                          <p:val>
                                            <p:strVal val="#ppt_y"/>
                                          </p:val>
                                        </p:tav>
                                      </p:tavLst>
                                    </p:anim>
                                  </p:childTnLst>
                                </p:cTn>
                              </p:par>
                            </p:childTnLst>
                          </p:cTn>
                        </p:par>
                        <p:par>
                          <p:cTn id="25" fill="hold">
                            <p:stCondLst>
                              <p:cond delay="1500"/>
                            </p:stCondLst>
                            <p:childTnLst>
                              <p:par>
                                <p:cTn id="26" presetID="2" presetClass="entr" presetSubtype="4" fill="hold" nodeType="afterEffect">
                                  <p:stCondLst>
                                    <p:cond delay="0"/>
                                  </p:stCondLst>
                                  <p:childTnLst>
                                    <p:set>
                                      <p:cBhvr>
                                        <p:cTn id="27" dur="1" fill="hold">
                                          <p:stCondLst>
                                            <p:cond delay="0"/>
                                          </p:stCondLst>
                                        </p:cTn>
                                        <p:tgtEl>
                                          <p:spTgt spid="15"/>
                                        </p:tgtEl>
                                        <p:attrNameLst>
                                          <p:attrName>style.visibility</p:attrName>
                                        </p:attrNameLst>
                                      </p:cBhvr>
                                      <p:to>
                                        <p:strVal val="visible"/>
                                      </p:to>
                                    </p:set>
                                    <p:anim calcmode="lin" valueType="num">
                                      <p:cBhvr additive="base">
                                        <p:cTn id="28" dur="500" fill="hold"/>
                                        <p:tgtEl>
                                          <p:spTgt spid="15"/>
                                        </p:tgtEl>
                                        <p:attrNameLst>
                                          <p:attrName>ppt_x</p:attrName>
                                        </p:attrNameLst>
                                      </p:cBhvr>
                                      <p:tavLst>
                                        <p:tav tm="0">
                                          <p:val>
                                            <p:strVal val="#ppt_x"/>
                                          </p:val>
                                        </p:tav>
                                        <p:tav tm="100000">
                                          <p:val>
                                            <p:strVal val="#ppt_x"/>
                                          </p:val>
                                        </p:tav>
                                      </p:tavLst>
                                    </p:anim>
                                    <p:anim calcmode="lin" valueType="num">
                                      <p:cBhvr additive="base">
                                        <p:cTn id="29" dur="500" fill="hold"/>
                                        <p:tgtEl>
                                          <p:spTgt spid="15"/>
                                        </p:tgtEl>
                                        <p:attrNameLst>
                                          <p:attrName>ppt_y</p:attrName>
                                        </p:attrNameLst>
                                      </p:cBhvr>
                                      <p:tavLst>
                                        <p:tav tm="0">
                                          <p:val>
                                            <p:strVal val="1+#ppt_h/2"/>
                                          </p:val>
                                        </p:tav>
                                        <p:tav tm="100000">
                                          <p:val>
                                            <p:strVal val="#ppt_y"/>
                                          </p:val>
                                        </p:tav>
                                      </p:tavLst>
                                    </p:anim>
                                  </p:childTnLst>
                                </p:cTn>
                              </p:par>
                              <p:par>
                                <p:cTn id="30" presetID="2" presetClass="entr" presetSubtype="4" fill="hold" nodeType="withEffect">
                                  <p:stCondLst>
                                    <p:cond delay="0"/>
                                  </p:stCondLst>
                                  <p:childTnLst>
                                    <p:set>
                                      <p:cBhvr>
                                        <p:cTn id="31" dur="1" fill="hold">
                                          <p:stCondLst>
                                            <p:cond delay="0"/>
                                          </p:stCondLst>
                                        </p:cTn>
                                        <p:tgtEl>
                                          <p:spTgt spid="18"/>
                                        </p:tgtEl>
                                        <p:attrNameLst>
                                          <p:attrName>style.visibility</p:attrName>
                                        </p:attrNameLst>
                                      </p:cBhvr>
                                      <p:to>
                                        <p:strVal val="visible"/>
                                      </p:to>
                                    </p:set>
                                    <p:anim calcmode="lin" valueType="num">
                                      <p:cBhvr additive="base">
                                        <p:cTn id="32" dur="500" fill="hold"/>
                                        <p:tgtEl>
                                          <p:spTgt spid="18"/>
                                        </p:tgtEl>
                                        <p:attrNameLst>
                                          <p:attrName>ppt_x</p:attrName>
                                        </p:attrNameLst>
                                      </p:cBhvr>
                                      <p:tavLst>
                                        <p:tav tm="0">
                                          <p:val>
                                            <p:strVal val="#ppt_x"/>
                                          </p:val>
                                        </p:tav>
                                        <p:tav tm="100000">
                                          <p:val>
                                            <p:strVal val="#ppt_x"/>
                                          </p:val>
                                        </p:tav>
                                      </p:tavLst>
                                    </p:anim>
                                    <p:anim calcmode="lin" valueType="num">
                                      <p:cBhvr additive="base">
                                        <p:cTn id="33" dur="500" fill="hold"/>
                                        <p:tgtEl>
                                          <p:spTgt spid="18"/>
                                        </p:tgtEl>
                                        <p:attrNameLst>
                                          <p:attrName>ppt_y</p:attrName>
                                        </p:attrNameLst>
                                      </p:cBhvr>
                                      <p:tavLst>
                                        <p:tav tm="0">
                                          <p:val>
                                            <p:strVal val="1+#ppt_h/2"/>
                                          </p:val>
                                        </p:tav>
                                        <p:tav tm="100000">
                                          <p:val>
                                            <p:strVal val="#ppt_y"/>
                                          </p:val>
                                        </p:tav>
                                      </p:tavLst>
                                    </p:anim>
                                  </p:childTnLst>
                                </p:cTn>
                              </p:par>
                              <p:par>
                                <p:cTn id="34" presetID="2" presetClass="entr" presetSubtype="4" fill="hold" nodeType="withEffect">
                                  <p:stCondLst>
                                    <p:cond delay="0"/>
                                  </p:stCondLst>
                                  <p:childTnLst>
                                    <p:set>
                                      <p:cBhvr>
                                        <p:cTn id="35" dur="1" fill="hold">
                                          <p:stCondLst>
                                            <p:cond delay="0"/>
                                          </p:stCondLst>
                                        </p:cTn>
                                        <p:tgtEl>
                                          <p:spTgt spid="21"/>
                                        </p:tgtEl>
                                        <p:attrNameLst>
                                          <p:attrName>style.visibility</p:attrName>
                                        </p:attrNameLst>
                                      </p:cBhvr>
                                      <p:to>
                                        <p:strVal val="visible"/>
                                      </p:to>
                                    </p:set>
                                    <p:anim calcmode="lin" valueType="num">
                                      <p:cBhvr additive="base">
                                        <p:cTn id="36" dur="500" fill="hold"/>
                                        <p:tgtEl>
                                          <p:spTgt spid="21"/>
                                        </p:tgtEl>
                                        <p:attrNameLst>
                                          <p:attrName>ppt_x</p:attrName>
                                        </p:attrNameLst>
                                      </p:cBhvr>
                                      <p:tavLst>
                                        <p:tav tm="0">
                                          <p:val>
                                            <p:strVal val="#ppt_x"/>
                                          </p:val>
                                        </p:tav>
                                        <p:tav tm="100000">
                                          <p:val>
                                            <p:strVal val="#ppt_x"/>
                                          </p:val>
                                        </p:tav>
                                      </p:tavLst>
                                    </p:anim>
                                    <p:anim calcmode="lin" valueType="num">
                                      <p:cBhvr additive="base">
                                        <p:cTn id="37" dur="500" fill="hold"/>
                                        <p:tgtEl>
                                          <p:spTgt spid="21"/>
                                        </p:tgtEl>
                                        <p:attrNameLst>
                                          <p:attrName>ppt_y</p:attrName>
                                        </p:attrNameLst>
                                      </p:cBhvr>
                                      <p:tavLst>
                                        <p:tav tm="0">
                                          <p:val>
                                            <p:strVal val="1+#ppt_h/2"/>
                                          </p:val>
                                        </p:tav>
                                        <p:tav tm="100000">
                                          <p:val>
                                            <p:strVal val="#ppt_y"/>
                                          </p:val>
                                        </p:tav>
                                      </p:tavLst>
                                    </p:anim>
                                  </p:childTnLst>
                                </p:cTn>
                              </p:par>
                            </p:childTnLst>
                          </p:cTn>
                        </p:par>
                        <p:par>
                          <p:cTn id="38" fill="hold">
                            <p:stCondLst>
                              <p:cond delay="2000"/>
                            </p:stCondLst>
                            <p:childTnLst>
                              <p:par>
                                <p:cTn id="39" presetID="22" presetClass="entr" presetSubtype="8" fill="hold" nodeType="afterEffect">
                                  <p:stCondLst>
                                    <p:cond delay="0"/>
                                  </p:stCondLst>
                                  <p:childTnLst>
                                    <p:set>
                                      <p:cBhvr>
                                        <p:cTn id="40" dur="1" fill="hold">
                                          <p:stCondLst>
                                            <p:cond delay="0"/>
                                          </p:stCondLst>
                                        </p:cTn>
                                        <p:tgtEl>
                                          <p:spTgt spid="24"/>
                                        </p:tgtEl>
                                        <p:attrNameLst>
                                          <p:attrName>style.visibility</p:attrName>
                                        </p:attrNameLst>
                                      </p:cBhvr>
                                      <p:to>
                                        <p:strVal val="visible"/>
                                      </p:to>
                                    </p:set>
                                    <p:animEffect transition="in" filter="wipe(left)">
                                      <p:cBhvr>
                                        <p:cTn id="41" dur="500"/>
                                        <p:tgtEl>
                                          <p:spTgt spid="24"/>
                                        </p:tgtEl>
                                      </p:cBhvr>
                                    </p:animEffect>
                                  </p:childTnLst>
                                </p:cTn>
                              </p:par>
                            </p:childTnLst>
                          </p:cTn>
                        </p:par>
                        <p:par>
                          <p:cTn id="42" fill="hold">
                            <p:stCondLst>
                              <p:cond delay="2500"/>
                            </p:stCondLst>
                            <p:childTnLst>
                              <p:par>
                                <p:cTn id="43" presetID="22" presetClass="entr" presetSubtype="8" fill="hold" nodeType="afterEffect">
                                  <p:stCondLst>
                                    <p:cond delay="0"/>
                                  </p:stCondLst>
                                  <p:childTnLst>
                                    <p:set>
                                      <p:cBhvr>
                                        <p:cTn id="44" dur="1" fill="hold">
                                          <p:stCondLst>
                                            <p:cond delay="0"/>
                                          </p:stCondLst>
                                        </p:cTn>
                                        <p:tgtEl>
                                          <p:spTgt spid="27"/>
                                        </p:tgtEl>
                                        <p:attrNameLst>
                                          <p:attrName>style.visibility</p:attrName>
                                        </p:attrNameLst>
                                      </p:cBhvr>
                                      <p:to>
                                        <p:strVal val="visible"/>
                                      </p:to>
                                    </p:set>
                                    <p:animEffect transition="in" filter="wipe(left)">
                                      <p:cBhvr>
                                        <p:cTn id="45" dur="500"/>
                                        <p:tgtEl>
                                          <p:spTgt spid="27"/>
                                        </p:tgtEl>
                                      </p:cBhvr>
                                    </p:animEffect>
                                  </p:childTnLst>
                                </p:cTn>
                              </p:par>
                            </p:childTnLst>
                          </p:cTn>
                        </p:par>
                        <p:par>
                          <p:cTn id="46" fill="hold">
                            <p:stCondLst>
                              <p:cond delay="3000"/>
                            </p:stCondLst>
                            <p:childTnLst>
                              <p:par>
                                <p:cTn id="47" presetID="22" presetClass="entr" presetSubtype="8" fill="hold" nodeType="afterEffect">
                                  <p:stCondLst>
                                    <p:cond delay="0"/>
                                  </p:stCondLst>
                                  <p:childTnLst>
                                    <p:set>
                                      <p:cBhvr>
                                        <p:cTn id="48" dur="1" fill="hold">
                                          <p:stCondLst>
                                            <p:cond delay="0"/>
                                          </p:stCondLst>
                                        </p:cTn>
                                        <p:tgtEl>
                                          <p:spTgt spid="30"/>
                                        </p:tgtEl>
                                        <p:attrNameLst>
                                          <p:attrName>style.visibility</p:attrName>
                                        </p:attrNameLst>
                                      </p:cBhvr>
                                      <p:to>
                                        <p:strVal val="visible"/>
                                      </p:to>
                                    </p:set>
                                    <p:animEffect transition="in" filter="wipe(left)">
                                      <p:cBhvr>
                                        <p:cTn id="49"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animBg="1"/>
      <p:bldP spid="43"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p:cNvPicPr>
            <a:picLocks noChangeAspect="1"/>
          </p:cNvPicPr>
          <p:nvPr/>
        </p:nvPicPr>
        <p:blipFill rotWithShape="1">
          <a:blip r:embed="rId1">
            <a:extLst>
              <a:ext uri="{28A0092B-C50C-407E-A947-70E740481C1C}">
                <a14:useLocalDpi xmlns:a14="http://schemas.microsoft.com/office/drawing/2010/main" val="0"/>
              </a:ext>
            </a:extLst>
          </a:blip>
          <a:srcRect l="9819" r="9819" b="19638"/>
          <a:stretch>
            <a:fillRect/>
          </a:stretch>
        </p:blipFill>
        <p:spPr>
          <a:xfrm>
            <a:off x="0" y="0"/>
            <a:ext cx="12192000" cy="6858000"/>
          </a:xfrm>
          <a:prstGeom prst="rect">
            <a:avLst/>
          </a:prstGeom>
        </p:spPr>
      </p:pic>
      <p:sp>
        <p:nvSpPr>
          <p:cNvPr id="12" name="矩形 11"/>
          <p:cNvSpPr/>
          <p:nvPr/>
        </p:nvSpPr>
        <p:spPr>
          <a:xfrm>
            <a:off x="0" y="1017538"/>
            <a:ext cx="12192000" cy="108000"/>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0" y="0"/>
            <a:ext cx="12192000" cy="1017538"/>
          </a:xfrm>
          <a:prstGeom prst="rect">
            <a:avLst/>
          </a:prstGeom>
          <a:solidFill>
            <a:srgbClr val="FF0000">
              <a:alpha val="6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6"/>
          <p:cNvSpPr txBox="1"/>
          <p:nvPr/>
        </p:nvSpPr>
        <p:spPr>
          <a:xfrm>
            <a:off x="595086" y="212172"/>
            <a:ext cx="3814868" cy="769441"/>
          </a:xfrm>
          <a:prstGeom prst="rect">
            <a:avLst/>
          </a:prstGeom>
          <a:noFill/>
          <a:effectLst/>
        </p:spPr>
        <p:txBody>
          <a:bodyPr wrap="square" rtlCol="0">
            <a:spAutoFit/>
            <a:scene3d>
              <a:camera prst="orthographicFront"/>
              <a:lightRig rig="brightRoom" dir="t"/>
            </a:scene3d>
            <a:sp3d extrusionH="254000" prstMaterial="plastic">
              <a:bevelT w="38100" h="38100"/>
              <a:extrusionClr>
                <a:srgbClr val="180000"/>
              </a:extrusionClr>
            </a:sp3d>
          </a:bodyPr>
          <a:lstStyle>
            <a:defPPr>
              <a:defRPr lang="en-US"/>
            </a:defPPr>
            <a:lvl1pPr algn="just">
              <a:lnSpc>
                <a:spcPct val="150000"/>
              </a:lnSpc>
              <a:defRPr sz="2400" b="1" spc="-300">
                <a:blipFill>
                  <a:blip r:embed="rId2"/>
                  <a:stretch>
                    <a:fillRect/>
                  </a:stretch>
                </a:blipFill>
                <a:effectLst>
                  <a:glow rad="127000">
                    <a:srgbClr val="20151A">
                      <a:alpha val="50000"/>
                    </a:srgbClr>
                  </a:glow>
                </a:effectLst>
                <a:latin typeface="+mn-ea"/>
              </a:defRPr>
            </a:lvl1pPr>
          </a:lstStyle>
          <a:p>
            <a:pPr algn="dist">
              <a:lnSpc>
                <a:spcPct val="100000"/>
              </a:lnSpc>
            </a:pPr>
            <a:r>
              <a:rPr lang="zh-CN" altLang="en-US" sz="4400" dirty="0">
                <a:effectLst>
                  <a:outerShdw blurRad="279400" dist="38100" dir="2700000" algn="tl" rotWithShape="0">
                    <a:prstClr val="black">
                      <a:alpha val="78000"/>
                    </a:prstClr>
                  </a:outerShdw>
                </a:effectLst>
                <a:latin typeface="方正粗雅宋长_GBK" panose="02010600000000000000" pitchFamily="2" charset="-122"/>
                <a:ea typeface="方正粗雅宋长_GBK" panose="02010600000000000000" pitchFamily="2" charset="-122"/>
              </a:rPr>
              <a:t>回顾今年工作</a:t>
            </a:r>
            <a:endParaRPr lang="zh-CN" altLang="en-US" sz="4400" dirty="0">
              <a:effectLst>
                <a:outerShdw blurRad="279400" dist="38100" dir="2700000" algn="tl" rotWithShape="0">
                  <a:prstClr val="black">
                    <a:alpha val="78000"/>
                  </a:prstClr>
                </a:outerShdw>
              </a:effectLst>
              <a:latin typeface="方正粗雅宋长_GBK" panose="02010600000000000000" pitchFamily="2" charset="-122"/>
              <a:ea typeface="方正粗雅宋长_GBK" panose="02010600000000000000" pitchFamily="2" charset="-122"/>
            </a:endParaRPr>
          </a:p>
        </p:txBody>
      </p:sp>
      <p:pic>
        <p:nvPicPr>
          <p:cNvPr id="14" name="图片 13"/>
          <p:cNvPicPr>
            <a:picLocks noChangeAspect="1"/>
          </p:cNvPicPr>
          <p:nvPr/>
        </p:nvPicPr>
        <p:blipFill rotWithShape="1">
          <a:blip r:embed="rId3" cstate="print">
            <a:extLst>
              <a:ext uri="{BEBA8EAE-BF5A-486C-A8C5-ECC9F3942E4B}">
                <a14:imgProps xmlns:a14="http://schemas.microsoft.com/office/drawing/2010/main">
                  <a14:imgLayer r:embed="rId4">
                    <a14:imgEffect>
                      <a14:brightnessContrast bright="20000"/>
                    </a14:imgEffect>
                    <a14:imgEffect>
                      <a14:colorTemperature colorTemp="11200"/>
                    </a14:imgEffect>
                    <a14:imgEffect>
                      <a14:saturation sat="300000"/>
                    </a14:imgEffect>
                  </a14:imgLayer>
                </a14:imgProps>
              </a:ext>
              <a:ext uri="{28A0092B-C50C-407E-A947-70E740481C1C}">
                <a14:useLocalDpi xmlns:a14="http://schemas.microsoft.com/office/drawing/2010/main" val="0"/>
              </a:ext>
            </a:extLst>
          </a:blip>
          <a:srcRect l="13750" t="13750" r="13750" b="22778"/>
          <a:stretch>
            <a:fillRect/>
          </a:stretch>
        </p:blipFill>
        <p:spPr>
          <a:xfrm>
            <a:off x="9066886" y="7079"/>
            <a:ext cx="2976795" cy="1465943"/>
          </a:xfrm>
          <a:prstGeom prst="rect">
            <a:avLst/>
          </a:prstGeom>
        </p:spPr>
      </p:pic>
      <p:grpSp>
        <p:nvGrpSpPr>
          <p:cNvPr id="8" name="组合 7"/>
          <p:cNvGrpSpPr/>
          <p:nvPr/>
        </p:nvGrpSpPr>
        <p:grpSpPr>
          <a:xfrm>
            <a:off x="1039193" y="3959982"/>
            <a:ext cx="10113614" cy="2025466"/>
            <a:chOff x="1039193" y="3563471"/>
            <a:chExt cx="10113614" cy="2321301"/>
          </a:xfrm>
        </p:grpSpPr>
        <p:sp>
          <p:nvSpPr>
            <p:cNvPr id="9" name="任意多边形: 形状 8"/>
            <p:cNvSpPr/>
            <p:nvPr/>
          </p:nvSpPr>
          <p:spPr>
            <a:xfrm>
              <a:off x="1039193" y="4746812"/>
              <a:ext cx="2443896" cy="1137960"/>
            </a:xfrm>
            <a:custGeom>
              <a:avLst/>
              <a:gdLst>
                <a:gd name="connsiteX0" fmla="*/ 1677114 w 3355607"/>
                <a:gd name="connsiteY0" fmla="*/ 0 h 2227172"/>
                <a:gd name="connsiteX1" fmla="*/ 3293282 w 3355607"/>
                <a:gd name="connsiteY1" fmla="*/ 2036600 h 2227172"/>
                <a:gd name="connsiteX2" fmla="*/ 3355607 w 3355607"/>
                <a:gd name="connsiteY2" fmla="*/ 2227172 h 2227172"/>
                <a:gd name="connsiteX3" fmla="*/ 0 w 3355607"/>
                <a:gd name="connsiteY3" fmla="*/ 2227172 h 2227172"/>
                <a:gd name="connsiteX4" fmla="*/ 61892 w 3355607"/>
                <a:gd name="connsiteY4" fmla="*/ 2038491 h 2227172"/>
                <a:gd name="connsiteX5" fmla="*/ 1677114 w 3355607"/>
                <a:gd name="connsiteY5" fmla="*/ 0 h 2227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355607" h="2227172">
                  <a:moveTo>
                    <a:pt x="1677114" y="0"/>
                  </a:moveTo>
                  <a:cubicBezTo>
                    <a:pt x="2097335" y="0"/>
                    <a:pt x="2991564" y="1232928"/>
                    <a:pt x="3293282" y="2036600"/>
                  </a:cubicBezTo>
                  <a:lnTo>
                    <a:pt x="3355607" y="2227172"/>
                  </a:lnTo>
                  <a:lnTo>
                    <a:pt x="0" y="2227172"/>
                  </a:lnTo>
                  <a:lnTo>
                    <a:pt x="61892" y="2038491"/>
                  </a:lnTo>
                  <a:cubicBezTo>
                    <a:pt x="363925" y="1235449"/>
                    <a:pt x="1256894" y="0"/>
                    <a:pt x="1677114" y="0"/>
                  </a:cubicBezTo>
                  <a:close/>
                </a:path>
              </a:pathLst>
            </a:custGeom>
            <a:solidFill>
              <a:schemeClr val="tx1">
                <a:lumMod val="75000"/>
                <a:lumOff val="2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方正粗雅宋长_GBK" panose="02010600000000000000" pitchFamily="2" charset="-122"/>
              </a:endParaRPr>
            </a:p>
          </p:txBody>
        </p:sp>
        <p:sp>
          <p:nvSpPr>
            <p:cNvPr id="10" name="任意多边形: 形状 9"/>
            <p:cNvSpPr/>
            <p:nvPr/>
          </p:nvSpPr>
          <p:spPr>
            <a:xfrm>
              <a:off x="2573137" y="4114800"/>
              <a:ext cx="2443896" cy="1769972"/>
            </a:xfrm>
            <a:custGeom>
              <a:avLst/>
              <a:gdLst>
                <a:gd name="connsiteX0" fmla="*/ 1677114 w 3355607"/>
                <a:gd name="connsiteY0" fmla="*/ 0 h 2227172"/>
                <a:gd name="connsiteX1" fmla="*/ 3293282 w 3355607"/>
                <a:gd name="connsiteY1" fmla="*/ 2036600 h 2227172"/>
                <a:gd name="connsiteX2" fmla="*/ 3355607 w 3355607"/>
                <a:gd name="connsiteY2" fmla="*/ 2227172 h 2227172"/>
                <a:gd name="connsiteX3" fmla="*/ 0 w 3355607"/>
                <a:gd name="connsiteY3" fmla="*/ 2227172 h 2227172"/>
                <a:gd name="connsiteX4" fmla="*/ 61892 w 3355607"/>
                <a:gd name="connsiteY4" fmla="*/ 2038491 h 2227172"/>
                <a:gd name="connsiteX5" fmla="*/ 1677114 w 3355607"/>
                <a:gd name="connsiteY5" fmla="*/ 0 h 2227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355607" h="2227172">
                  <a:moveTo>
                    <a:pt x="1677114" y="0"/>
                  </a:moveTo>
                  <a:cubicBezTo>
                    <a:pt x="2097335" y="0"/>
                    <a:pt x="2991564" y="1232928"/>
                    <a:pt x="3293282" y="2036600"/>
                  </a:cubicBezTo>
                  <a:lnTo>
                    <a:pt x="3355607" y="2227172"/>
                  </a:lnTo>
                  <a:lnTo>
                    <a:pt x="0" y="2227172"/>
                  </a:lnTo>
                  <a:lnTo>
                    <a:pt x="61892" y="2038491"/>
                  </a:lnTo>
                  <a:cubicBezTo>
                    <a:pt x="363925" y="1235449"/>
                    <a:pt x="1256894" y="0"/>
                    <a:pt x="1677114" y="0"/>
                  </a:cubicBezTo>
                  <a:close/>
                </a:path>
              </a:pathLst>
            </a:custGeom>
            <a:solidFill>
              <a:schemeClr val="tx1">
                <a:lumMod val="75000"/>
                <a:lumOff val="2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方正粗雅宋长_GBK" panose="02010600000000000000" pitchFamily="2" charset="-122"/>
              </a:endParaRPr>
            </a:p>
          </p:txBody>
        </p:sp>
        <p:sp>
          <p:nvSpPr>
            <p:cNvPr id="15" name="任意多边形: 形状 14"/>
            <p:cNvSpPr/>
            <p:nvPr/>
          </p:nvSpPr>
          <p:spPr>
            <a:xfrm>
              <a:off x="4107081" y="4550056"/>
              <a:ext cx="2443896" cy="1334716"/>
            </a:xfrm>
            <a:custGeom>
              <a:avLst/>
              <a:gdLst>
                <a:gd name="connsiteX0" fmla="*/ 1677114 w 3355607"/>
                <a:gd name="connsiteY0" fmla="*/ 0 h 2227172"/>
                <a:gd name="connsiteX1" fmla="*/ 3293282 w 3355607"/>
                <a:gd name="connsiteY1" fmla="*/ 2036600 h 2227172"/>
                <a:gd name="connsiteX2" fmla="*/ 3355607 w 3355607"/>
                <a:gd name="connsiteY2" fmla="*/ 2227172 h 2227172"/>
                <a:gd name="connsiteX3" fmla="*/ 0 w 3355607"/>
                <a:gd name="connsiteY3" fmla="*/ 2227172 h 2227172"/>
                <a:gd name="connsiteX4" fmla="*/ 61892 w 3355607"/>
                <a:gd name="connsiteY4" fmla="*/ 2038491 h 2227172"/>
                <a:gd name="connsiteX5" fmla="*/ 1677114 w 3355607"/>
                <a:gd name="connsiteY5" fmla="*/ 0 h 2227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355607" h="2227172">
                  <a:moveTo>
                    <a:pt x="1677114" y="0"/>
                  </a:moveTo>
                  <a:cubicBezTo>
                    <a:pt x="2097335" y="0"/>
                    <a:pt x="2991564" y="1232928"/>
                    <a:pt x="3293282" y="2036600"/>
                  </a:cubicBezTo>
                  <a:lnTo>
                    <a:pt x="3355607" y="2227172"/>
                  </a:lnTo>
                  <a:lnTo>
                    <a:pt x="0" y="2227172"/>
                  </a:lnTo>
                  <a:lnTo>
                    <a:pt x="61892" y="2038491"/>
                  </a:lnTo>
                  <a:cubicBezTo>
                    <a:pt x="363925" y="1235449"/>
                    <a:pt x="1256894" y="0"/>
                    <a:pt x="1677114" y="0"/>
                  </a:cubicBezTo>
                  <a:close/>
                </a:path>
              </a:pathLst>
            </a:custGeom>
            <a:solidFill>
              <a:schemeClr val="tx1">
                <a:lumMod val="75000"/>
                <a:lumOff val="2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方正粗雅宋长_GBK" panose="02010600000000000000" pitchFamily="2" charset="-122"/>
              </a:endParaRPr>
            </a:p>
          </p:txBody>
        </p:sp>
        <p:sp>
          <p:nvSpPr>
            <p:cNvPr id="16" name="任意多边形: 形状 15"/>
            <p:cNvSpPr/>
            <p:nvPr/>
          </p:nvSpPr>
          <p:spPr>
            <a:xfrm>
              <a:off x="5641025" y="3563471"/>
              <a:ext cx="2443896" cy="2321301"/>
            </a:xfrm>
            <a:custGeom>
              <a:avLst/>
              <a:gdLst>
                <a:gd name="connsiteX0" fmla="*/ 1677114 w 3355607"/>
                <a:gd name="connsiteY0" fmla="*/ 0 h 2227172"/>
                <a:gd name="connsiteX1" fmla="*/ 3293282 w 3355607"/>
                <a:gd name="connsiteY1" fmla="*/ 2036600 h 2227172"/>
                <a:gd name="connsiteX2" fmla="*/ 3355607 w 3355607"/>
                <a:gd name="connsiteY2" fmla="*/ 2227172 h 2227172"/>
                <a:gd name="connsiteX3" fmla="*/ 0 w 3355607"/>
                <a:gd name="connsiteY3" fmla="*/ 2227172 h 2227172"/>
                <a:gd name="connsiteX4" fmla="*/ 61892 w 3355607"/>
                <a:gd name="connsiteY4" fmla="*/ 2038491 h 2227172"/>
                <a:gd name="connsiteX5" fmla="*/ 1677114 w 3355607"/>
                <a:gd name="connsiteY5" fmla="*/ 0 h 2227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355607" h="2227172">
                  <a:moveTo>
                    <a:pt x="1677114" y="0"/>
                  </a:moveTo>
                  <a:cubicBezTo>
                    <a:pt x="2097335" y="0"/>
                    <a:pt x="2991564" y="1232928"/>
                    <a:pt x="3293282" y="2036600"/>
                  </a:cubicBezTo>
                  <a:lnTo>
                    <a:pt x="3355607" y="2227172"/>
                  </a:lnTo>
                  <a:lnTo>
                    <a:pt x="0" y="2227172"/>
                  </a:lnTo>
                  <a:lnTo>
                    <a:pt x="61892" y="2038491"/>
                  </a:lnTo>
                  <a:cubicBezTo>
                    <a:pt x="363925" y="1235449"/>
                    <a:pt x="1256894" y="0"/>
                    <a:pt x="1677114" y="0"/>
                  </a:cubicBezTo>
                  <a:close/>
                </a:path>
              </a:pathLst>
            </a:cu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方正粗雅宋长_GBK" panose="02010600000000000000" pitchFamily="2" charset="-122"/>
              </a:endParaRPr>
            </a:p>
          </p:txBody>
        </p:sp>
        <p:sp>
          <p:nvSpPr>
            <p:cNvPr id="17" name="任意多边形: 形状 16"/>
            <p:cNvSpPr/>
            <p:nvPr/>
          </p:nvSpPr>
          <p:spPr>
            <a:xfrm>
              <a:off x="7174969" y="4262718"/>
              <a:ext cx="2443896" cy="1622054"/>
            </a:xfrm>
            <a:custGeom>
              <a:avLst/>
              <a:gdLst>
                <a:gd name="connsiteX0" fmla="*/ 1677114 w 3355607"/>
                <a:gd name="connsiteY0" fmla="*/ 0 h 2227172"/>
                <a:gd name="connsiteX1" fmla="*/ 3293282 w 3355607"/>
                <a:gd name="connsiteY1" fmla="*/ 2036600 h 2227172"/>
                <a:gd name="connsiteX2" fmla="*/ 3355607 w 3355607"/>
                <a:gd name="connsiteY2" fmla="*/ 2227172 h 2227172"/>
                <a:gd name="connsiteX3" fmla="*/ 0 w 3355607"/>
                <a:gd name="connsiteY3" fmla="*/ 2227172 h 2227172"/>
                <a:gd name="connsiteX4" fmla="*/ 61892 w 3355607"/>
                <a:gd name="connsiteY4" fmla="*/ 2038491 h 2227172"/>
                <a:gd name="connsiteX5" fmla="*/ 1677114 w 3355607"/>
                <a:gd name="connsiteY5" fmla="*/ 0 h 2227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355607" h="2227172">
                  <a:moveTo>
                    <a:pt x="1677114" y="0"/>
                  </a:moveTo>
                  <a:cubicBezTo>
                    <a:pt x="2097335" y="0"/>
                    <a:pt x="2991564" y="1232928"/>
                    <a:pt x="3293282" y="2036600"/>
                  </a:cubicBezTo>
                  <a:lnTo>
                    <a:pt x="3355607" y="2227172"/>
                  </a:lnTo>
                  <a:lnTo>
                    <a:pt x="0" y="2227172"/>
                  </a:lnTo>
                  <a:lnTo>
                    <a:pt x="61892" y="2038491"/>
                  </a:lnTo>
                  <a:cubicBezTo>
                    <a:pt x="363925" y="1235449"/>
                    <a:pt x="1256894" y="0"/>
                    <a:pt x="1677114" y="0"/>
                  </a:cubicBezTo>
                  <a:close/>
                </a:path>
              </a:pathLst>
            </a:custGeom>
            <a:solidFill>
              <a:schemeClr val="tx1">
                <a:lumMod val="75000"/>
                <a:lumOff val="2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方正粗雅宋长_GBK" panose="02010600000000000000" pitchFamily="2" charset="-122"/>
              </a:endParaRPr>
            </a:p>
          </p:txBody>
        </p:sp>
        <p:sp>
          <p:nvSpPr>
            <p:cNvPr id="18" name="任意多边形: 形状 17"/>
            <p:cNvSpPr/>
            <p:nvPr/>
          </p:nvSpPr>
          <p:spPr>
            <a:xfrm>
              <a:off x="8708911" y="5244352"/>
              <a:ext cx="2443896" cy="640419"/>
            </a:xfrm>
            <a:custGeom>
              <a:avLst/>
              <a:gdLst>
                <a:gd name="connsiteX0" fmla="*/ 1677114 w 3355607"/>
                <a:gd name="connsiteY0" fmla="*/ 0 h 2227172"/>
                <a:gd name="connsiteX1" fmla="*/ 3293282 w 3355607"/>
                <a:gd name="connsiteY1" fmla="*/ 2036600 h 2227172"/>
                <a:gd name="connsiteX2" fmla="*/ 3355607 w 3355607"/>
                <a:gd name="connsiteY2" fmla="*/ 2227172 h 2227172"/>
                <a:gd name="connsiteX3" fmla="*/ 0 w 3355607"/>
                <a:gd name="connsiteY3" fmla="*/ 2227172 h 2227172"/>
                <a:gd name="connsiteX4" fmla="*/ 61892 w 3355607"/>
                <a:gd name="connsiteY4" fmla="*/ 2038491 h 2227172"/>
                <a:gd name="connsiteX5" fmla="*/ 1677114 w 3355607"/>
                <a:gd name="connsiteY5" fmla="*/ 0 h 22271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355607" h="2227172">
                  <a:moveTo>
                    <a:pt x="1677114" y="0"/>
                  </a:moveTo>
                  <a:cubicBezTo>
                    <a:pt x="2097335" y="0"/>
                    <a:pt x="2991564" y="1232928"/>
                    <a:pt x="3293282" y="2036600"/>
                  </a:cubicBezTo>
                  <a:lnTo>
                    <a:pt x="3355607" y="2227172"/>
                  </a:lnTo>
                  <a:lnTo>
                    <a:pt x="0" y="2227172"/>
                  </a:lnTo>
                  <a:lnTo>
                    <a:pt x="61892" y="2038491"/>
                  </a:lnTo>
                  <a:cubicBezTo>
                    <a:pt x="363925" y="1235449"/>
                    <a:pt x="1256894" y="0"/>
                    <a:pt x="1677114" y="0"/>
                  </a:cubicBezTo>
                  <a:close/>
                </a:path>
              </a:pathLst>
            </a:custGeom>
            <a:solidFill>
              <a:schemeClr val="tx1">
                <a:lumMod val="75000"/>
                <a:lumOff val="25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方正粗雅宋长_GBK" panose="02010600000000000000" pitchFamily="2" charset="-122"/>
              </a:endParaRPr>
            </a:p>
          </p:txBody>
        </p:sp>
      </p:grpSp>
      <p:grpSp>
        <p:nvGrpSpPr>
          <p:cNvPr id="19" name="组合 18"/>
          <p:cNvGrpSpPr/>
          <p:nvPr/>
        </p:nvGrpSpPr>
        <p:grpSpPr>
          <a:xfrm>
            <a:off x="1912579" y="4023237"/>
            <a:ext cx="697125" cy="697125"/>
            <a:chOff x="1906224" y="2659743"/>
            <a:chExt cx="1538514" cy="1538514"/>
          </a:xfrm>
        </p:grpSpPr>
        <p:sp>
          <p:nvSpPr>
            <p:cNvPr id="20" name="椭圆 19"/>
            <p:cNvSpPr/>
            <p:nvPr/>
          </p:nvSpPr>
          <p:spPr>
            <a:xfrm>
              <a:off x="1906224" y="2659743"/>
              <a:ext cx="1538514" cy="1538514"/>
            </a:xfrm>
            <a:prstGeom prst="ellipse">
              <a:avLst/>
            </a:prstGeom>
            <a:noFill/>
            <a:ln w="190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dirty="0">
                <a:ea typeface="方正粗雅宋长_GBK" panose="02010600000000000000" pitchFamily="2" charset="-122"/>
              </a:endParaRPr>
            </a:p>
          </p:txBody>
        </p:sp>
        <p:sp>
          <p:nvSpPr>
            <p:cNvPr id="21" name="椭圆 12"/>
            <p:cNvSpPr/>
            <p:nvPr/>
          </p:nvSpPr>
          <p:spPr>
            <a:xfrm>
              <a:off x="2278581" y="3044048"/>
              <a:ext cx="793800" cy="769902"/>
            </a:xfrm>
            <a:custGeom>
              <a:avLst/>
              <a:gdLst>
                <a:gd name="connsiteX0" fmla="*/ 35700 w 578738"/>
                <a:gd name="connsiteY0" fmla="*/ 243554 h 561315"/>
                <a:gd name="connsiteX1" fmla="*/ 30383 w 578738"/>
                <a:gd name="connsiteY1" fmla="*/ 254930 h 561315"/>
                <a:gd name="connsiteX2" fmla="*/ 30383 w 578738"/>
                <a:gd name="connsiteY2" fmla="*/ 519604 h 561315"/>
                <a:gd name="connsiteX3" fmla="*/ 35700 w 578738"/>
                <a:gd name="connsiteY3" fmla="*/ 530980 h 561315"/>
                <a:gd name="connsiteX4" fmla="*/ 132926 w 578738"/>
                <a:gd name="connsiteY4" fmla="*/ 530980 h 561315"/>
                <a:gd name="connsiteX5" fmla="*/ 138243 w 578738"/>
                <a:gd name="connsiteY5" fmla="*/ 519604 h 561315"/>
                <a:gd name="connsiteX6" fmla="*/ 138243 w 578738"/>
                <a:gd name="connsiteY6" fmla="*/ 254930 h 561315"/>
                <a:gd name="connsiteX7" fmla="*/ 132926 w 578738"/>
                <a:gd name="connsiteY7" fmla="*/ 243554 h 561315"/>
                <a:gd name="connsiteX8" fmla="*/ 35700 w 578738"/>
                <a:gd name="connsiteY8" fmla="*/ 213219 h 561315"/>
                <a:gd name="connsiteX9" fmla="*/ 132926 w 578738"/>
                <a:gd name="connsiteY9" fmla="*/ 213219 h 561315"/>
                <a:gd name="connsiteX10" fmla="*/ 168626 w 578738"/>
                <a:gd name="connsiteY10" fmla="*/ 254930 h 561315"/>
                <a:gd name="connsiteX11" fmla="*/ 168626 w 578738"/>
                <a:gd name="connsiteY11" fmla="*/ 519604 h 561315"/>
                <a:gd name="connsiteX12" fmla="*/ 132926 w 578738"/>
                <a:gd name="connsiteY12" fmla="*/ 561315 h 561315"/>
                <a:gd name="connsiteX13" fmla="*/ 35700 w 578738"/>
                <a:gd name="connsiteY13" fmla="*/ 561315 h 561315"/>
                <a:gd name="connsiteX14" fmla="*/ 0 w 578738"/>
                <a:gd name="connsiteY14" fmla="*/ 519604 h 561315"/>
                <a:gd name="connsiteX15" fmla="*/ 0 w 578738"/>
                <a:gd name="connsiteY15" fmla="*/ 254930 h 561315"/>
                <a:gd name="connsiteX16" fmla="*/ 35700 w 578738"/>
                <a:gd name="connsiteY16" fmla="*/ 213219 h 561315"/>
                <a:gd name="connsiteX17" fmla="*/ 321281 w 578738"/>
                <a:gd name="connsiteY17" fmla="*/ 30341 h 561315"/>
                <a:gd name="connsiteX18" fmla="*/ 296219 w 578738"/>
                <a:gd name="connsiteY18" fmla="*/ 55373 h 561315"/>
                <a:gd name="connsiteX19" fmla="*/ 296979 w 578738"/>
                <a:gd name="connsiteY19" fmla="*/ 60683 h 561315"/>
                <a:gd name="connsiteX20" fmla="*/ 296979 w 578738"/>
                <a:gd name="connsiteY20" fmla="*/ 65992 h 561315"/>
                <a:gd name="connsiteX21" fmla="*/ 268119 w 578738"/>
                <a:gd name="connsiteY21" fmla="*/ 212389 h 561315"/>
                <a:gd name="connsiteX22" fmla="*/ 263563 w 578738"/>
                <a:gd name="connsiteY22" fmla="*/ 221492 h 561315"/>
                <a:gd name="connsiteX23" fmla="*/ 262044 w 578738"/>
                <a:gd name="connsiteY23" fmla="*/ 223009 h 561315"/>
                <a:gd name="connsiteX24" fmla="*/ 232425 w 578738"/>
                <a:gd name="connsiteY24" fmla="*/ 240455 h 561315"/>
                <a:gd name="connsiteX25" fmla="*/ 230146 w 578738"/>
                <a:gd name="connsiteY25" fmla="*/ 240455 h 561315"/>
                <a:gd name="connsiteX26" fmla="*/ 225590 w 578738"/>
                <a:gd name="connsiteY26" fmla="*/ 240455 h 561315"/>
                <a:gd name="connsiteX27" fmla="*/ 224071 w 578738"/>
                <a:gd name="connsiteY27" fmla="*/ 241214 h 561315"/>
                <a:gd name="connsiteX28" fmla="*/ 211919 w 578738"/>
                <a:gd name="connsiteY28" fmla="*/ 253350 h 561315"/>
                <a:gd name="connsiteX29" fmla="*/ 211919 w 578738"/>
                <a:gd name="connsiteY29" fmla="*/ 518079 h 561315"/>
                <a:gd name="connsiteX30" fmla="*/ 224830 w 578738"/>
                <a:gd name="connsiteY30" fmla="*/ 530974 h 561315"/>
                <a:gd name="connsiteX31" fmla="*/ 521019 w 578738"/>
                <a:gd name="connsiteY31" fmla="*/ 530974 h 561315"/>
                <a:gd name="connsiteX32" fmla="*/ 522538 w 578738"/>
                <a:gd name="connsiteY32" fmla="*/ 530215 h 561315"/>
                <a:gd name="connsiteX33" fmla="*/ 546081 w 578738"/>
                <a:gd name="connsiteY33" fmla="*/ 505942 h 561315"/>
                <a:gd name="connsiteX34" fmla="*/ 522538 w 578738"/>
                <a:gd name="connsiteY34" fmla="*/ 480910 h 561315"/>
                <a:gd name="connsiteX35" fmla="*/ 508108 w 578738"/>
                <a:gd name="connsiteY35" fmla="*/ 465740 h 561315"/>
                <a:gd name="connsiteX36" fmla="*/ 523298 w 578738"/>
                <a:gd name="connsiteY36" fmla="*/ 450569 h 561315"/>
                <a:gd name="connsiteX37" fmla="*/ 548360 w 578738"/>
                <a:gd name="connsiteY37" fmla="*/ 425537 h 561315"/>
                <a:gd name="connsiteX38" fmla="*/ 523298 w 578738"/>
                <a:gd name="connsiteY38" fmla="*/ 401264 h 561315"/>
                <a:gd name="connsiteX39" fmla="*/ 508108 w 578738"/>
                <a:gd name="connsiteY39" fmla="*/ 386094 h 561315"/>
                <a:gd name="connsiteX40" fmla="*/ 523298 w 578738"/>
                <a:gd name="connsiteY40" fmla="*/ 370923 h 561315"/>
                <a:gd name="connsiteX41" fmla="*/ 548360 w 578738"/>
                <a:gd name="connsiteY41" fmla="*/ 345891 h 561315"/>
                <a:gd name="connsiteX42" fmla="*/ 523298 w 578738"/>
                <a:gd name="connsiteY42" fmla="*/ 320860 h 561315"/>
                <a:gd name="connsiteX43" fmla="*/ 508108 w 578738"/>
                <a:gd name="connsiteY43" fmla="*/ 305689 h 561315"/>
                <a:gd name="connsiteX44" fmla="*/ 523298 w 578738"/>
                <a:gd name="connsiteY44" fmla="*/ 290518 h 561315"/>
                <a:gd name="connsiteX45" fmla="*/ 548360 w 578738"/>
                <a:gd name="connsiteY45" fmla="*/ 265487 h 561315"/>
                <a:gd name="connsiteX46" fmla="*/ 523298 w 578738"/>
                <a:gd name="connsiteY46" fmla="*/ 240455 h 561315"/>
                <a:gd name="connsiteX47" fmla="*/ 373684 w 578738"/>
                <a:gd name="connsiteY47" fmla="*/ 240455 h 561315"/>
                <a:gd name="connsiteX48" fmla="*/ 361533 w 578738"/>
                <a:gd name="connsiteY48" fmla="*/ 234387 h 561315"/>
                <a:gd name="connsiteX49" fmla="*/ 360014 w 578738"/>
                <a:gd name="connsiteY49" fmla="*/ 219975 h 561315"/>
                <a:gd name="connsiteX50" fmla="*/ 343306 w 578738"/>
                <a:gd name="connsiteY50" fmla="*/ 42478 h 561315"/>
                <a:gd name="connsiteX51" fmla="*/ 341787 w 578738"/>
                <a:gd name="connsiteY51" fmla="*/ 40961 h 561315"/>
                <a:gd name="connsiteX52" fmla="*/ 321281 w 578738"/>
                <a:gd name="connsiteY52" fmla="*/ 30341 h 561315"/>
                <a:gd name="connsiteX53" fmla="*/ 321281 w 578738"/>
                <a:gd name="connsiteY53" fmla="*/ 0 h 561315"/>
                <a:gd name="connsiteX54" fmla="*/ 365330 w 578738"/>
                <a:gd name="connsiteY54" fmla="*/ 21997 h 561315"/>
                <a:gd name="connsiteX55" fmla="*/ 395708 w 578738"/>
                <a:gd name="connsiteY55" fmla="*/ 210114 h 561315"/>
                <a:gd name="connsiteX56" fmla="*/ 523298 w 578738"/>
                <a:gd name="connsiteY56" fmla="*/ 210114 h 561315"/>
                <a:gd name="connsiteX57" fmla="*/ 562789 w 578738"/>
                <a:gd name="connsiteY57" fmla="*/ 226802 h 561315"/>
                <a:gd name="connsiteX58" fmla="*/ 578738 w 578738"/>
                <a:gd name="connsiteY58" fmla="*/ 265487 h 561315"/>
                <a:gd name="connsiteX59" fmla="*/ 561270 w 578738"/>
                <a:gd name="connsiteY59" fmla="*/ 305689 h 561315"/>
                <a:gd name="connsiteX60" fmla="*/ 578738 w 578738"/>
                <a:gd name="connsiteY60" fmla="*/ 345891 h 561315"/>
                <a:gd name="connsiteX61" fmla="*/ 561270 w 578738"/>
                <a:gd name="connsiteY61" fmla="*/ 386094 h 561315"/>
                <a:gd name="connsiteX62" fmla="*/ 578738 w 578738"/>
                <a:gd name="connsiteY62" fmla="*/ 425537 h 561315"/>
                <a:gd name="connsiteX63" fmla="*/ 560511 w 578738"/>
                <a:gd name="connsiteY63" fmla="*/ 466498 h 561315"/>
                <a:gd name="connsiteX64" fmla="*/ 576460 w 578738"/>
                <a:gd name="connsiteY64" fmla="*/ 505942 h 561315"/>
                <a:gd name="connsiteX65" fmla="*/ 527095 w 578738"/>
                <a:gd name="connsiteY65" fmla="*/ 560556 h 561315"/>
                <a:gd name="connsiteX66" fmla="*/ 523298 w 578738"/>
                <a:gd name="connsiteY66" fmla="*/ 561315 h 561315"/>
                <a:gd name="connsiteX67" fmla="*/ 224830 w 578738"/>
                <a:gd name="connsiteY67" fmla="*/ 561315 h 561315"/>
                <a:gd name="connsiteX68" fmla="*/ 181541 w 578738"/>
                <a:gd name="connsiteY68" fmla="*/ 518079 h 561315"/>
                <a:gd name="connsiteX69" fmla="*/ 181541 w 578738"/>
                <a:gd name="connsiteY69" fmla="*/ 253350 h 561315"/>
                <a:gd name="connsiteX70" fmla="*/ 222552 w 578738"/>
                <a:gd name="connsiteY70" fmla="*/ 210872 h 561315"/>
                <a:gd name="connsiteX71" fmla="*/ 224830 w 578738"/>
                <a:gd name="connsiteY71" fmla="*/ 210114 h 561315"/>
                <a:gd name="connsiteX72" fmla="*/ 229387 w 578738"/>
                <a:gd name="connsiteY72" fmla="*/ 210114 h 561315"/>
                <a:gd name="connsiteX73" fmla="*/ 237741 w 578738"/>
                <a:gd name="connsiteY73" fmla="*/ 205563 h 561315"/>
                <a:gd name="connsiteX74" fmla="*/ 240779 w 578738"/>
                <a:gd name="connsiteY74" fmla="*/ 198736 h 561315"/>
                <a:gd name="connsiteX75" fmla="*/ 266600 w 578738"/>
                <a:gd name="connsiteY75" fmla="*/ 66751 h 561315"/>
                <a:gd name="connsiteX76" fmla="*/ 266600 w 578738"/>
                <a:gd name="connsiteY76" fmla="*/ 60683 h 561315"/>
                <a:gd name="connsiteX77" fmla="*/ 265841 w 578738"/>
                <a:gd name="connsiteY77" fmla="*/ 55373 h 561315"/>
                <a:gd name="connsiteX78" fmla="*/ 321281 w 578738"/>
                <a:gd name="connsiteY78" fmla="*/ 0 h 5613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Lst>
              <a:rect l="l" t="t" r="r" b="b"/>
              <a:pathLst>
                <a:path w="578738" h="561315">
                  <a:moveTo>
                    <a:pt x="35700" y="243554"/>
                  </a:moveTo>
                  <a:cubicBezTo>
                    <a:pt x="34181" y="243554"/>
                    <a:pt x="30383" y="248104"/>
                    <a:pt x="30383" y="254930"/>
                  </a:cubicBezTo>
                  <a:lnTo>
                    <a:pt x="30383" y="519604"/>
                  </a:lnTo>
                  <a:cubicBezTo>
                    <a:pt x="30383" y="526430"/>
                    <a:pt x="34181" y="530980"/>
                    <a:pt x="35700" y="530980"/>
                  </a:cubicBezTo>
                  <a:lnTo>
                    <a:pt x="132926" y="530980"/>
                  </a:lnTo>
                  <a:cubicBezTo>
                    <a:pt x="134445" y="530980"/>
                    <a:pt x="138243" y="526430"/>
                    <a:pt x="138243" y="519604"/>
                  </a:cubicBezTo>
                  <a:lnTo>
                    <a:pt x="138243" y="254930"/>
                  </a:lnTo>
                  <a:cubicBezTo>
                    <a:pt x="138243" y="248104"/>
                    <a:pt x="134445" y="243554"/>
                    <a:pt x="132926" y="243554"/>
                  </a:cubicBezTo>
                  <a:close/>
                  <a:moveTo>
                    <a:pt x="35700" y="213219"/>
                  </a:moveTo>
                  <a:lnTo>
                    <a:pt x="132926" y="213219"/>
                  </a:lnTo>
                  <a:cubicBezTo>
                    <a:pt x="152675" y="213219"/>
                    <a:pt x="168626" y="231420"/>
                    <a:pt x="168626" y="254930"/>
                  </a:cubicBezTo>
                  <a:lnTo>
                    <a:pt x="168626" y="519604"/>
                  </a:lnTo>
                  <a:cubicBezTo>
                    <a:pt x="168626" y="542356"/>
                    <a:pt x="152675" y="561315"/>
                    <a:pt x="132926" y="561315"/>
                  </a:cubicBezTo>
                  <a:lnTo>
                    <a:pt x="35700" y="561315"/>
                  </a:lnTo>
                  <a:cubicBezTo>
                    <a:pt x="15951" y="561315"/>
                    <a:pt x="0" y="542356"/>
                    <a:pt x="0" y="519604"/>
                  </a:cubicBezTo>
                  <a:lnTo>
                    <a:pt x="0" y="254930"/>
                  </a:lnTo>
                  <a:cubicBezTo>
                    <a:pt x="0" y="231420"/>
                    <a:pt x="15951" y="213219"/>
                    <a:pt x="35700" y="213219"/>
                  </a:cubicBezTo>
                  <a:close/>
                  <a:moveTo>
                    <a:pt x="321281" y="30341"/>
                  </a:moveTo>
                  <a:cubicBezTo>
                    <a:pt x="307611" y="30341"/>
                    <a:pt x="296219" y="41719"/>
                    <a:pt x="296219" y="55373"/>
                  </a:cubicBezTo>
                  <a:cubicBezTo>
                    <a:pt x="296219" y="56890"/>
                    <a:pt x="296979" y="59166"/>
                    <a:pt x="296979" y="60683"/>
                  </a:cubicBezTo>
                  <a:cubicBezTo>
                    <a:pt x="297738" y="62200"/>
                    <a:pt x="297738" y="64475"/>
                    <a:pt x="296979" y="65992"/>
                  </a:cubicBezTo>
                  <a:cubicBezTo>
                    <a:pt x="306852" y="119090"/>
                    <a:pt x="287106" y="174463"/>
                    <a:pt x="268119" y="212389"/>
                  </a:cubicBezTo>
                  <a:cubicBezTo>
                    <a:pt x="266600" y="215424"/>
                    <a:pt x="265081" y="218458"/>
                    <a:pt x="263563" y="221492"/>
                  </a:cubicBezTo>
                  <a:cubicBezTo>
                    <a:pt x="263563" y="221492"/>
                    <a:pt x="262803" y="222250"/>
                    <a:pt x="262044" y="223009"/>
                  </a:cubicBezTo>
                  <a:cubicBezTo>
                    <a:pt x="255209" y="232870"/>
                    <a:pt x="244576" y="238938"/>
                    <a:pt x="232425" y="240455"/>
                  </a:cubicBezTo>
                  <a:cubicBezTo>
                    <a:pt x="231665" y="240455"/>
                    <a:pt x="230906" y="240455"/>
                    <a:pt x="230146" y="240455"/>
                  </a:cubicBezTo>
                  <a:lnTo>
                    <a:pt x="225590" y="240455"/>
                  </a:lnTo>
                  <a:cubicBezTo>
                    <a:pt x="225590" y="241214"/>
                    <a:pt x="224830" y="241214"/>
                    <a:pt x="224071" y="241214"/>
                  </a:cubicBezTo>
                  <a:cubicBezTo>
                    <a:pt x="217236" y="241214"/>
                    <a:pt x="211919" y="246524"/>
                    <a:pt x="211919" y="253350"/>
                  </a:cubicBezTo>
                  <a:lnTo>
                    <a:pt x="211919" y="518079"/>
                  </a:lnTo>
                  <a:cubicBezTo>
                    <a:pt x="211919" y="524905"/>
                    <a:pt x="217995" y="530974"/>
                    <a:pt x="224830" y="530974"/>
                  </a:cubicBezTo>
                  <a:lnTo>
                    <a:pt x="521019" y="530974"/>
                  </a:lnTo>
                  <a:cubicBezTo>
                    <a:pt x="521779" y="530974"/>
                    <a:pt x="521779" y="530215"/>
                    <a:pt x="522538" y="530215"/>
                  </a:cubicBezTo>
                  <a:cubicBezTo>
                    <a:pt x="536208" y="530215"/>
                    <a:pt x="546081" y="518837"/>
                    <a:pt x="546081" y="505942"/>
                  </a:cubicBezTo>
                  <a:cubicBezTo>
                    <a:pt x="546081" y="493047"/>
                    <a:pt x="536208" y="481669"/>
                    <a:pt x="522538" y="480910"/>
                  </a:cubicBezTo>
                  <a:cubicBezTo>
                    <a:pt x="514943" y="480910"/>
                    <a:pt x="508108" y="474084"/>
                    <a:pt x="508108" y="465740"/>
                  </a:cubicBezTo>
                  <a:cubicBezTo>
                    <a:pt x="508108" y="457396"/>
                    <a:pt x="514943" y="450569"/>
                    <a:pt x="523298" y="450569"/>
                  </a:cubicBezTo>
                  <a:cubicBezTo>
                    <a:pt x="536968" y="450569"/>
                    <a:pt x="548360" y="439191"/>
                    <a:pt x="548360" y="425537"/>
                  </a:cubicBezTo>
                  <a:cubicBezTo>
                    <a:pt x="548360" y="411884"/>
                    <a:pt x="536968" y="401264"/>
                    <a:pt x="523298" y="401264"/>
                  </a:cubicBezTo>
                  <a:cubicBezTo>
                    <a:pt x="514943" y="401264"/>
                    <a:pt x="508108" y="394438"/>
                    <a:pt x="508108" y="386094"/>
                  </a:cubicBezTo>
                  <a:cubicBezTo>
                    <a:pt x="508108" y="377750"/>
                    <a:pt x="514943" y="370923"/>
                    <a:pt x="523298" y="370923"/>
                  </a:cubicBezTo>
                  <a:cubicBezTo>
                    <a:pt x="536968" y="370923"/>
                    <a:pt x="548360" y="359545"/>
                    <a:pt x="548360" y="345891"/>
                  </a:cubicBezTo>
                  <a:cubicBezTo>
                    <a:pt x="548360" y="332238"/>
                    <a:pt x="536968" y="320860"/>
                    <a:pt x="523298" y="320860"/>
                  </a:cubicBezTo>
                  <a:cubicBezTo>
                    <a:pt x="514943" y="320860"/>
                    <a:pt x="508108" y="314033"/>
                    <a:pt x="508108" y="305689"/>
                  </a:cubicBezTo>
                  <a:cubicBezTo>
                    <a:pt x="508108" y="297345"/>
                    <a:pt x="514943" y="290518"/>
                    <a:pt x="523298" y="290518"/>
                  </a:cubicBezTo>
                  <a:cubicBezTo>
                    <a:pt x="536968" y="290518"/>
                    <a:pt x="548360" y="279140"/>
                    <a:pt x="548360" y="265487"/>
                  </a:cubicBezTo>
                  <a:cubicBezTo>
                    <a:pt x="548360" y="251833"/>
                    <a:pt x="536968" y="240455"/>
                    <a:pt x="523298" y="240455"/>
                  </a:cubicBezTo>
                  <a:lnTo>
                    <a:pt x="373684" y="240455"/>
                  </a:lnTo>
                  <a:cubicBezTo>
                    <a:pt x="369127" y="240455"/>
                    <a:pt x="363811" y="238180"/>
                    <a:pt x="361533" y="234387"/>
                  </a:cubicBezTo>
                  <a:cubicBezTo>
                    <a:pt x="358495" y="229836"/>
                    <a:pt x="357735" y="224526"/>
                    <a:pt x="360014" y="219975"/>
                  </a:cubicBezTo>
                  <a:cubicBezTo>
                    <a:pt x="401784" y="120607"/>
                    <a:pt x="349381" y="50822"/>
                    <a:pt x="343306" y="42478"/>
                  </a:cubicBezTo>
                  <a:cubicBezTo>
                    <a:pt x="342546" y="42478"/>
                    <a:pt x="341787" y="41719"/>
                    <a:pt x="341787" y="40961"/>
                  </a:cubicBezTo>
                  <a:cubicBezTo>
                    <a:pt x="336471" y="34134"/>
                    <a:pt x="329635" y="30341"/>
                    <a:pt x="321281" y="30341"/>
                  </a:cubicBezTo>
                  <a:close/>
                  <a:moveTo>
                    <a:pt x="321281" y="0"/>
                  </a:moveTo>
                  <a:cubicBezTo>
                    <a:pt x="338749" y="0"/>
                    <a:pt x="354698" y="8344"/>
                    <a:pt x="365330" y="21997"/>
                  </a:cubicBezTo>
                  <a:cubicBezTo>
                    <a:pt x="368368" y="25032"/>
                    <a:pt x="431403" y="99368"/>
                    <a:pt x="395708" y="210114"/>
                  </a:cubicBezTo>
                  <a:lnTo>
                    <a:pt x="523298" y="210114"/>
                  </a:lnTo>
                  <a:cubicBezTo>
                    <a:pt x="538487" y="210114"/>
                    <a:pt x="552157" y="216182"/>
                    <a:pt x="562789" y="226802"/>
                  </a:cubicBezTo>
                  <a:cubicBezTo>
                    <a:pt x="572662" y="237421"/>
                    <a:pt x="578738" y="251075"/>
                    <a:pt x="578738" y="265487"/>
                  </a:cubicBezTo>
                  <a:cubicBezTo>
                    <a:pt x="578738" y="281416"/>
                    <a:pt x="571903" y="295828"/>
                    <a:pt x="561270" y="305689"/>
                  </a:cubicBezTo>
                  <a:cubicBezTo>
                    <a:pt x="571903" y="315550"/>
                    <a:pt x="578738" y="329962"/>
                    <a:pt x="578738" y="345891"/>
                  </a:cubicBezTo>
                  <a:cubicBezTo>
                    <a:pt x="578738" y="361821"/>
                    <a:pt x="571903" y="375474"/>
                    <a:pt x="561270" y="386094"/>
                  </a:cubicBezTo>
                  <a:cubicBezTo>
                    <a:pt x="571903" y="395955"/>
                    <a:pt x="578738" y="410367"/>
                    <a:pt x="578738" y="425537"/>
                  </a:cubicBezTo>
                  <a:cubicBezTo>
                    <a:pt x="578738" y="442225"/>
                    <a:pt x="571903" y="456637"/>
                    <a:pt x="560511" y="466498"/>
                  </a:cubicBezTo>
                  <a:cubicBezTo>
                    <a:pt x="570384" y="477118"/>
                    <a:pt x="576460" y="490771"/>
                    <a:pt x="576460" y="505942"/>
                  </a:cubicBezTo>
                  <a:cubicBezTo>
                    <a:pt x="576460" y="534008"/>
                    <a:pt x="555195" y="557522"/>
                    <a:pt x="527095" y="560556"/>
                  </a:cubicBezTo>
                  <a:cubicBezTo>
                    <a:pt x="525576" y="560556"/>
                    <a:pt x="524816" y="561315"/>
                    <a:pt x="523298" y="561315"/>
                  </a:cubicBezTo>
                  <a:lnTo>
                    <a:pt x="224830" y="561315"/>
                  </a:lnTo>
                  <a:cubicBezTo>
                    <a:pt x="201287" y="561315"/>
                    <a:pt x="181541" y="541593"/>
                    <a:pt x="181541" y="518079"/>
                  </a:cubicBezTo>
                  <a:lnTo>
                    <a:pt x="181541" y="253350"/>
                  </a:lnTo>
                  <a:cubicBezTo>
                    <a:pt x="181541" y="230594"/>
                    <a:pt x="199768" y="211631"/>
                    <a:pt x="222552" y="210872"/>
                  </a:cubicBezTo>
                  <a:cubicBezTo>
                    <a:pt x="223311" y="210872"/>
                    <a:pt x="224071" y="210114"/>
                    <a:pt x="224830" y="210114"/>
                  </a:cubicBezTo>
                  <a:lnTo>
                    <a:pt x="229387" y="210114"/>
                  </a:lnTo>
                  <a:cubicBezTo>
                    <a:pt x="232425" y="210114"/>
                    <a:pt x="235463" y="208597"/>
                    <a:pt x="237741" y="205563"/>
                  </a:cubicBezTo>
                  <a:cubicBezTo>
                    <a:pt x="238500" y="203287"/>
                    <a:pt x="240019" y="201011"/>
                    <a:pt x="240779" y="198736"/>
                  </a:cubicBezTo>
                  <a:cubicBezTo>
                    <a:pt x="255209" y="170670"/>
                    <a:pt x="277233" y="115297"/>
                    <a:pt x="266600" y="66751"/>
                  </a:cubicBezTo>
                  <a:cubicBezTo>
                    <a:pt x="265841" y="65234"/>
                    <a:pt x="265841" y="62958"/>
                    <a:pt x="266600" y="60683"/>
                  </a:cubicBezTo>
                  <a:cubicBezTo>
                    <a:pt x="265841" y="59166"/>
                    <a:pt x="265841" y="56890"/>
                    <a:pt x="265841" y="55373"/>
                  </a:cubicBezTo>
                  <a:cubicBezTo>
                    <a:pt x="265841" y="25032"/>
                    <a:pt x="290903" y="0"/>
                    <a:pt x="321281" y="0"/>
                  </a:cubicBezTo>
                  <a:close/>
                </a:path>
              </a:pathLst>
            </a:custGeom>
            <a:solidFill>
              <a:srgbClr val="FF0000"/>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dirty="0">
                <a:ea typeface="方正粗雅宋长_GBK" panose="02010600000000000000" pitchFamily="2" charset="-122"/>
              </a:endParaRPr>
            </a:p>
          </p:txBody>
        </p:sp>
      </p:grpSp>
      <p:grpSp>
        <p:nvGrpSpPr>
          <p:cNvPr id="22" name="组合 21"/>
          <p:cNvGrpSpPr/>
          <p:nvPr/>
        </p:nvGrpSpPr>
        <p:grpSpPr>
          <a:xfrm>
            <a:off x="3446522" y="3483137"/>
            <a:ext cx="697125" cy="697125"/>
            <a:chOff x="1906224" y="2659743"/>
            <a:chExt cx="1538514" cy="1538514"/>
          </a:xfrm>
        </p:grpSpPr>
        <p:sp>
          <p:nvSpPr>
            <p:cNvPr id="23" name="椭圆 22"/>
            <p:cNvSpPr/>
            <p:nvPr/>
          </p:nvSpPr>
          <p:spPr>
            <a:xfrm>
              <a:off x="1906224" y="2659743"/>
              <a:ext cx="1538514" cy="1538514"/>
            </a:xfrm>
            <a:prstGeom prst="ellipse">
              <a:avLst/>
            </a:prstGeom>
            <a:noFill/>
            <a:ln w="190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dirty="0">
                <a:ea typeface="方正粗雅宋长_GBK" panose="02010600000000000000" pitchFamily="2" charset="-122"/>
              </a:endParaRPr>
            </a:p>
          </p:txBody>
        </p:sp>
        <p:sp>
          <p:nvSpPr>
            <p:cNvPr id="24" name="椭圆 15"/>
            <p:cNvSpPr/>
            <p:nvPr/>
          </p:nvSpPr>
          <p:spPr>
            <a:xfrm>
              <a:off x="2278581" y="3032864"/>
              <a:ext cx="793800" cy="792271"/>
            </a:xfrm>
            <a:custGeom>
              <a:avLst/>
              <a:gdLst>
                <a:gd name="T0" fmla="*/ 325 w 333"/>
                <a:gd name="T1" fmla="*/ 136 h 333"/>
                <a:gd name="T2" fmla="*/ 295 w 333"/>
                <a:gd name="T3" fmla="*/ 132 h 333"/>
                <a:gd name="T4" fmla="*/ 282 w 333"/>
                <a:gd name="T5" fmla="*/ 100 h 333"/>
                <a:gd name="T6" fmla="*/ 301 w 333"/>
                <a:gd name="T7" fmla="*/ 77 h 333"/>
                <a:gd name="T8" fmla="*/ 300 w 333"/>
                <a:gd name="T9" fmla="*/ 64 h 333"/>
                <a:gd name="T10" fmla="*/ 269 w 333"/>
                <a:gd name="T11" fmla="*/ 33 h 333"/>
                <a:gd name="T12" fmla="*/ 257 w 333"/>
                <a:gd name="T13" fmla="*/ 33 h 333"/>
                <a:gd name="T14" fmla="*/ 233 w 333"/>
                <a:gd name="T15" fmla="*/ 51 h 333"/>
                <a:gd name="T16" fmla="*/ 201 w 333"/>
                <a:gd name="T17" fmla="*/ 38 h 333"/>
                <a:gd name="T18" fmla="*/ 198 w 333"/>
                <a:gd name="T19" fmla="*/ 8 h 333"/>
                <a:gd name="T20" fmla="*/ 188 w 333"/>
                <a:gd name="T21" fmla="*/ 0 h 333"/>
                <a:gd name="T22" fmla="*/ 145 w 333"/>
                <a:gd name="T23" fmla="*/ 0 h 333"/>
                <a:gd name="T24" fmla="*/ 136 w 333"/>
                <a:gd name="T25" fmla="*/ 8 h 333"/>
                <a:gd name="T26" fmla="*/ 132 w 333"/>
                <a:gd name="T27" fmla="*/ 38 h 333"/>
                <a:gd name="T28" fmla="*/ 100 w 333"/>
                <a:gd name="T29" fmla="*/ 51 h 333"/>
                <a:gd name="T30" fmla="*/ 77 w 333"/>
                <a:gd name="T31" fmla="*/ 33 h 333"/>
                <a:gd name="T32" fmla="*/ 64 w 333"/>
                <a:gd name="T33" fmla="*/ 33 h 333"/>
                <a:gd name="T34" fmla="*/ 33 w 333"/>
                <a:gd name="T35" fmla="*/ 64 h 333"/>
                <a:gd name="T36" fmla="*/ 33 w 333"/>
                <a:gd name="T37" fmla="*/ 77 h 333"/>
                <a:gd name="T38" fmla="*/ 51 w 333"/>
                <a:gd name="T39" fmla="*/ 100 h 333"/>
                <a:gd name="T40" fmla="*/ 38 w 333"/>
                <a:gd name="T41" fmla="*/ 132 h 333"/>
                <a:gd name="T42" fmla="*/ 8 w 333"/>
                <a:gd name="T43" fmla="*/ 136 h 333"/>
                <a:gd name="T44" fmla="*/ 0 w 333"/>
                <a:gd name="T45" fmla="*/ 145 h 333"/>
                <a:gd name="T46" fmla="*/ 0 w 333"/>
                <a:gd name="T47" fmla="*/ 188 h 333"/>
                <a:gd name="T48" fmla="*/ 8 w 333"/>
                <a:gd name="T49" fmla="*/ 198 h 333"/>
                <a:gd name="T50" fmla="*/ 38 w 333"/>
                <a:gd name="T51" fmla="*/ 201 h 333"/>
                <a:gd name="T52" fmla="*/ 51 w 333"/>
                <a:gd name="T53" fmla="*/ 233 h 333"/>
                <a:gd name="T54" fmla="*/ 33 w 333"/>
                <a:gd name="T55" fmla="*/ 257 h 333"/>
                <a:gd name="T56" fmla="*/ 34 w 333"/>
                <a:gd name="T57" fmla="*/ 269 h 333"/>
                <a:gd name="T58" fmla="*/ 64 w 333"/>
                <a:gd name="T59" fmla="*/ 300 h 333"/>
                <a:gd name="T60" fmla="*/ 77 w 333"/>
                <a:gd name="T61" fmla="*/ 301 h 333"/>
                <a:gd name="T62" fmla="*/ 100 w 333"/>
                <a:gd name="T63" fmla="*/ 282 h 333"/>
                <a:gd name="T64" fmla="*/ 132 w 333"/>
                <a:gd name="T65" fmla="*/ 295 h 333"/>
                <a:gd name="T66" fmla="*/ 136 w 333"/>
                <a:gd name="T67" fmla="*/ 325 h 333"/>
                <a:gd name="T68" fmla="*/ 145 w 333"/>
                <a:gd name="T69" fmla="*/ 333 h 333"/>
                <a:gd name="T70" fmla="*/ 188 w 333"/>
                <a:gd name="T71" fmla="*/ 333 h 333"/>
                <a:gd name="T72" fmla="*/ 198 w 333"/>
                <a:gd name="T73" fmla="*/ 325 h 333"/>
                <a:gd name="T74" fmla="*/ 201 w 333"/>
                <a:gd name="T75" fmla="*/ 295 h 333"/>
                <a:gd name="T76" fmla="*/ 233 w 333"/>
                <a:gd name="T77" fmla="*/ 282 h 333"/>
                <a:gd name="T78" fmla="*/ 257 w 333"/>
                <a:gd name="T79" fmla="*/ 301 h 333"/>
                <a:gd name="T80" fmla="*/ 269 w 333"/>
                <a:gd name="T81" fmla="*/ 300 h 333"/>
                <a:gd name="T82" fmla="*/ 300 w 333"/>
                <a:gd name="T83" fmla="*/ 269 h 333"/>
                <a:gd name="T84" fmla="*/ 301 w 333"/>
                <a:gd name="T85" fmla="*/ 257 h 333"/>
                <a:gd name="T86" fmla="*/ 282 w 333"/>
                <a:gd name="T87" fmla="*/ 233 h 333"/>
                <a:gd name="T88" fmla="*/ 295 w 333"/>
                <a:gd name="T89" fmla="*/ 201 h 333"/>
                <a:gd name="T90" fmla="*/ 325 w 333"/>
                <a:gd name="T91" fmla="*/ 198 h 333"/>
                <a:gd name="T92" fmla="*/ 333 w 333"/>
                <a:gd name="T93" fmla="*/ 188 h 333"/>
                <a:gd name="T94" fmla="*/ 333 w 333"/>
                <a:gd name="T95" fmla="*/ 145 h 333"/>
                <a:gd name="T96" fmla="*/ 325 w 333"/>
                <a:gd name="T97" fmla="*/ 136 h 333"/>
                <a:gd name="T98" fmla="*/ 167 w 333"/>
                <a:gd name="T99" fmla="*/ 250 h 333"/>
                <a:gd name="T100" fmla="*/ 83 w 333"/>
                <a:gd name="T101" fmla="*/ 167 h 333"/>
                <a:gd name="T102" fmla="*/ 167 w 333"/>
                <a:gd name="T103" fmla="*/ 83 h 333"/>
                <a:gd name="T104" fmla="*/ 250 w 333"/>
                <a:gd name="T105" fmla="*/ 167 h 333"/>
                <a:gd name="T106" fmla="*/ 167 w 333"/>
                <a:gd name="T107" fmla="*/ 250 h 3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33" h="333">
                  <a:moveTo>
                    <a:pt x="325" y="136"/>
                  </a:moveTo>
                  <a:lnTo>
                    <a:pt x="295" y="132"/>
                  </a:lnTo>
                  <a:cubicBezTo>
                    <a:pt x="292" y="121"/>
                    <a:pt x="288" y="110"/>
                    <a:pt x="282" y="100"/>
                  </a:cubicBezTo>
                  <a:lnTo>
                    <a:pt x="301" y="77"/>
                  </a:lnTo>
                  <a:cubicBezTo>
                    <a:pt x="303" y="73"/>
                    <a:pt x="303" y="67"/>
                    <a:pt x="300" y="64"/>
                  </a:cubicBezTo>
                  <a:lnTo>
                    <a:pt x="269" y="33"/>
                  </a:lnTo>
                  <a:cubicBezTo>
                    <a:pt x="266" y="30"/>
                    <a:pt x="260" y="30"/>
                    <a:pt x="257" y="33"/>
                  </a:cubicBezTo>
                  <a:lnTo>
                    <a:pt x="233" y="51"/>
                  </a:lnTo>
                  <a:cubicBezTo>
                    <a:pt x="223" y="45"/>
                    <a:pt x="213" y="41"/>
                    <a:pt x="201" y="38"/>
                  </a:cubicBezTo>
                  <a:lnTo>
                    <a:pt x="198" y="8"/>
                  </a:lnTo>
                  <a:cubicBezTo>
                    <a:pt x="197" y="4"/>
                    <a:pt x="193" y="0"/>
                    <a:pt x="188" y="0"/>
                  </a:cubicBezTo>
                  <a:lnTo>
                    <a:pt x="145" y="0"/>
                  </a:lnTo>
                  <a:cubicBezTo>
                    <a:pt x="140" y="0"/>
                    <a:pt x="136" y="4"/>
                    <a:pt x="136" y="8"/>
                  </a:cubicBezTo>
                  <a:lnTo>
                    <a:pt x="132" y="38"/>
                  </a:lnTo>
                  <a:cubicBezTo>
                    <a:pt x="121" y="41"/>
                    <a:pt x="110" y="46"/>
                    <a:pt x="100" y="51"/>
                  </a:cubicBezTo>
                  <a:lnTo>
                    <a:pt x="77" y="33"/>
                  </a:lnTo>
                  <a:cubicBezTo>
                    <a:pt x="73" y="30"/>
                    <a:pt x="67" y="30"/>
                    <a:pt x="64" y="33"/>
                  </a:cubicBezTo>
                  <a:lnTo>
                    <a:pt x="33" y="64"/>
                  </a:lnTo>
                  <a:cubicBezTo>
                    <a:pt x="30" y="67"/>
                    <a:pt x="30" y="73"/>
                    <a:pt x="33" y="77"/>
                  </a:cubicBezTo>
                  <a:lnTo>
                    <a:pt x="51" y="100"/>
                  </a:lnTo>
                  <a:cubicBezTo>
                    <a:pt x="45" y="110"/>
                    <a:pt x="41" y="121"/>
                    <a:pt x="38" y="132"/>
                  </a:cubicBezTo>
                  <a:lnTo>
                    <a:pt x="8" y="136"/>
                  </a:lnTo>
                  <a:cubicBezTo>
                    <a:pt x="4" y="136"/>
                    <a:pt x="0" y="140"/>
                    <a:pt x="0" y="145"/>
                  </a:cubicBezTo>
                  <a:lnTo>
                    <a:pt x="0" y="188"/>
                  </a:lnTo>
                  <a:cubicBezTo>
                    <a:pt x="0" y="193"/>
                    <a:pt x="4" y="197"/>
                    <a:pt x="8" y="198"/>
                  </a:cubicBezTo>
                  <a:lnTo>
                    <a:pt x="38" y="201"/>
                  </a:lnTo>
                  <a:cubicBezTo>
                    <a:pt x="41" y="213"/>
                    <a:pt x="46" y="223"/>
                    <a:pt x="51" y="233"/>
                  </a:cubicBezTo>
                  <a:lnTo>
                    <a:pt x="33" y="257"/>
                  </a:lnTo>
                  <a:cubicBezTo>
                    <a:pt x="30" y="260"/>
                    <a:pt x="30" y="266"/>
                    <a:pt x="34" y="269"/>
                  </a:cubicBezTo>
                  <a:lnTo>
                    <a:pt x="64" y="300"/>
                  </a:lnTo>
                  <a:cubicBezTo>
                    <a:pt x="67" y="303"/>
                    <a:pt x="73" y="303"/>
                    <a:pt x="77" y="301"/>
                  </a:cubicBezTo>
                  <a:lnTo>
                    <a:pt x="100" y="282"/>
                  </a:lnTo>
                  <a:cubicBezTo>
                    <a:pt x="110" y="288"/>
                    <a:pt x="121" y="292"/>
                    <a:pt x="132" y="295"/>
                  </a:cubicBezTo>
                  <a:lnTo>
                    <a:pt x="136" y="325"/>
                  </a:lnTo>
                  <a:cubicBezTo>
                    <a:pt x="136" y="330"/>
                    <a:pt x="140" y="333"/>
                    <a:pt x="145" y="333"/>
                  </a:cubicBezTo>
                  <a:lnTo>
                    <a:pt x="188" y="333"/>
                  </a:lnTo>
                  <a:cubicBezTo>
                    <a:pt x="193" y="333"/>
                    <a:pt x="197" y="330"/>
                    <a:pt x="198" y="325"/>
                  </a:cubicBezTo>
                  <a:lnTo>
                    <a:pt x="201" y="295"/>
                  </a:lnTo>
                  <a:cubicBezTo>
                    <a:pt x="213" y="292"/>
                    <a:pt x="223" y="288"/>
                    <a:pt x="233" y="282"/>
                  </a:cubicBezTo>
                  <a:lnTo>
                    <a:pt x="257" y="301"/>
                  </a:lnTo>
                  <a:cubicBezTo>
                    <a:pt x="260" y="303"/>
                    <a:pt x="266" y="303"/>
                    <a:pt x="269" y="300"/>
                  </a:cubicBezTo>
                  <a:lnTo>
                    <a:pt x="300" y="269"/>
                  </a:lnTo>
                  <a:cubicBezTo>
                    <a:pt x="303" y="266"/>
                    <a:pt x="303" y="260"/>
                    <a:pt x="301" y="257"/>
                  </a:cubicBezTo>
                  <a:lnTo>
                    <a:pt x="282" y="233"/>
                  </a:lnTo>
                  <a:cubicBezTo>
                    <a:pt x="288" y="223"/>
                    <a:pt x="292" y="213"/>
                    <a:pt x="295" y="201"/>
                  </a:cubicBezTo>
                  <a:lnTo>
                    <a:pt x="325" y="198"/>
                  </a:lnTo>
                  <a:cubicBezTo>
                    <a:pt x="330" y="197"/>
                    <a:pt x="333" y="193"/>
                    <a:pt x="333" y="188"/>
                  </a:cubicBezTo>
                  <a:lnTo>
                    <a:pt x="333" y="145"/>
                  </a:lnTo>
                  <a:cubicBezTo>
                    <a:pt x="333" y="140"/>
                    <a:pt x="330" y="136"/>
                    <a:pt x="325" y="136"/>
                  </a:cubicBezTo>
                  <a:close/>
                  <a:moveTo>
                    <a:pt x="167" y="250"/>
                  </a:moveTo>
                  <a:cubicBezTo>
                    <a:pt x="121" y="250"/>
                    <a:pt x="83" y="213"/>
                    <a:pt x="83" y="167"/>
                  </a:cubicBezTo>
                  <a:cubicBezTo>
                    <a:pt x="83" y="121"/>
                    <a:pt x="121" y="83"/>
                    <a:pt x="167" y="83"/>
                  </a:cubicBezTo>
                  <a:cubicBezTo>
                    <a:pt x="213" y="83"/>
                    <a:pt x="250" y="121"/>
                    <a:pt x="250" y="167"/>
                  </a:cubicBezTo>
                  <a:cubicBezTo>
                    <a:pt x="250" y="213"/>
                    <a:pt x="213" y="250"/>
                    <a:pt x="167" y="250"/>
                  </a:cubicBezTo>
                  <a:close/>
                </a:path>
              </a:pathLst>
            </a:custGeom>
            <a:solidFill>
              <a:srgbClr val="FF0000"/>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dirty="0">
                <a:ea typeface="方正粗雅宋长_GBK" panose="02010600000000000000" pitchFamily="2" charset="-122"/>
              </a:endParaRPr>
            </a:p>
          </p:txBody>
        </p:sp>
      </p:grpSp>
      <p:grpSp>
        <p:nvGrpSpPr>
          <p:cNvPr id="25" name="组合 24"/>
          <p:cNvGrpSpPr/>
          <p:nvPr/>
        </p:nvGrpSpPr>
        <p:grpSpPr>
          <a:xfrm>
            <a:off x="4979705" y="3816386"/>
            <a:ext cx="697125" cy="697125"/>
            <a:chOff x="1906224" y="2659743"/>
            <a:chExt cx="1538514" cy="1538514"/>
          </a:xfrm>
        </p:grpSpPr>
        <p:sp>
          <p:nvSpPr>
            <p:cNvPr id="26" name="椭圆 25"/>
            <p:cNvSpPr/>
            <p:nvPr/>
          </p:nvSpPr>
          <p:spPr>
            <a:xfrm>
              <a:off x="1906224" y="2659743"/>
              <a:ext cx="1538514" cy="1538514"/>
            </a:xfrm>
            <a:prstGeom prst="ellipse">
              <a:avLst/>
            </a:prstGeom>
            <a:noFill/>
            <a:ln w="190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dirty="0">
                <a:ea typeface="方正粗雅宋长_GBK" panose="02010600000000000000" pitchFamily="2" charset="-122"/>
              </a:endParaRPr>
            </a:p>
          </p:txBody>
        </p:sp>
        <p:sp>
          <p:nvSpPr>
            <p:cNvPr id="27" name="椭圆 18"/>
            <p:cNvSpPr/>
            <p:nvPr/>
          </p:nvSpPr>
          <p:spPr>
            <a:xfrm>
              <a:off x="2278581" y="3032747"/>
              <a:ext cx="793800" cy="792505"/>
            </a:xfrm>
            <a:custGeom>
              <a:avLst/>
              <a:gdLst>
                <a:gd name="connsiteX0" fmla="*/ 140017 w 606581"/>
                <a:gd name="connsiteY0" fmla="*/ 411043 h 605592"/>
                <a:gd name="connsiteX1" fmla="*/ 178821 w 606581"/>
                <a:gd name="connsiteY1" fmla="*/ 427078 h 605592"/>
                <a:gd name="connsiteX2" fmla="*/ 178821 w 606581"/>
                <a:gd name="connsiteY2" fmla="*/ 504564 h 605592"/>
                <a:gd name="connsiteX3" fmla="*/ 93692 w 606581"/>
                <a:gd name="connsiteY3" fmla="*/ 589557 h 605592"/>
                <a:gd name="connsiteX4" fmla="*/ 54887 w 606581"/>
                <a:gd name="connsiteY4" fmla="*/ 605592 h 605592"/>
                <a:gd name="connsiteX5" fmla="*/ 16083 w 606581"/>
                <a:gd name="connsiteY5" fmla="*/ 589557 h 605592"/>
                <a:gd name="connsiteX6" fmla="*/ 16083 w 606581"/>
                <a:gd name="connsiteY6" fmla="*/ 511979 h 605592"/>
                <a:gd name="connsiteX7" fmla="*/ 101212 w 606581"/>
                <a:gd name="connsiteY7" fmla="*/ 427078 h 605592"/>
                <a:gd name="connsiteX8" fmla="*/ 140017 w 606581"/>
                <a:gd name="connsiteY8" fmla="*/ 411043 h 605592"/>
                <a:gd name="connsiteX9" fmla="*/ 382501 w 606581"/>
                <a:gd name="connsiteY9" fmla="*/ 49537 h 605592"/>
                <a:gd name="connsiteX10" fmla="*/ 557044 w 606581"/>
                <a:gd name="connsiteY10" fmla="*/ 223798 h 605592"/>
                <a:gd name="connsiteX11" fmla="*/ 382501 w 606581"/>
                <a:gd name="connsiteY11" fmla="*/ 398059 h 605592"/>
                <a:gd name="connsiteX12" fmla="*/ 207957 w 606581"/>
                <a:gd name="connsiteY12" fmla="*/ 223798 h 605592"/>
                <a:gd name="connsiteX13" fmla="*/ 382501 w 606581"/>
                <a:gd name="connsiteY13" fmla="*/ 49537 h 605592"/>
                <a:gd name="connsiteX14" fmla="*/ 382536 w 606581"/>
                <a:gd name="connsiteY14" fmla="*/ 24750 h 605592"/>
                <a:gd name="connsiteX15" fmla="*/ 304914 w 606581"/>
                <a:gd name="connsiteY15" fmla="*/ 40417 h 605592"/>
                <a:gd name="connsiteX16" fmla="*/ 241591 w 606581"/>
                <a:gd name="connsiteY16" fmla="*/ 83058 h 605592"/>
                <a:gd name="connsiteX17" fmla="*/ 198880 w 606581"/>
                <a:gd name="connsiteY17" fmla="*/ 146278 h 605592"/>
                <a:gd name="connsiteX18" fmla="*/ 183189 w 606581"/>
                <a:gd name="connsiteY18" fmla="*/ 223774 h 605592"/>
                <a:gd name="connsiteX19" fmla="*/ 198880 w 606581"/>
                <a:gd name="connsiteY19" fmla="*/ 301177 h 605592"/>
                <a:gd name="connsiteX20" fmla="*/ 241591 w 606581"/>
                <a:gd name="connsiteY20" fmla="*/ 364490 h 605592"/>
                <a:gd name="connsiteX21" fmla="*/ 304914 w 606581"/>
                <a:gd name="connsiteY21" fmla="*/ 407131 h 605592"/>
                <a:gd name="connsiteX22" fmla="*/ 382536 w 606581"/>
                <a:gd name="connsiteY22" fmla="*/ 422705 h 605592"/>
                <a:gd name="connsiteX23" fmla="*/ 460158 w 606581"/>
                <a:gd name="connsiteY23" fmla="*/ 407131 h 605592"/>
                <a:gd name="connsiteX24" fmla="*/ 523481 w 606581"/>
                <a:gd name="connsiteY24" fmla="*/ 364490 h 605592"/>
                <a:gd name="connsiteX25" fmla="*/ 566192 w 606581"/>
                <a:gd name="connsiteY25" fmla="*/ 301177 h 605592"/>
                <a:gd name="connsiteX26" fmla="*/ 581883 w 606581"/>
                <a:gd name="connsiteY26" fmla="*/ 223774 h 605592"/>
                <a:gd name="connsiteX27" fmla="*/ 566192 w 606581"/>
                <a:gd name="connsiteY27" fmla="*/ 146278 h 605592"/>
                <a:gd name="connsiteX28" fmla="*/ 523481 w 606581"/>
                <a:gd name="connsiteY28" fmla="*/ 83058 h 605592"/>
                <a:gd name="connsiteX29" fmla="*/ 460158 w 606581"/>
                <a:gd name="connsiteY29" fmla="*/ 40417 h 605592"/>
                <a:gd name="connsiteX30" fmla="*/ 382536 w 606581"/>
                <a:gd name="connsiteY30" fmla="*/ 24750 h 605592"/>
                <a:gd name="connsiteX31" fmla="*/ 382536 w 606581"/>
                <a:gd name="connsiteY31" fmla="*/ 0 h 605592"/>
                <a:gd name="connsiteX32" fmla="*/ 469721 w 606581"/>
                <a:gd name="connsiteY32" fmla="*/ 17613 h 605592"/>
                <a:gd name="connsiteX33" fmla="*/ 540937 w 606581"/>
                <a:gd name="connsiteY33" fmla="*/ 65538 h 605592"/>
                <a:gd name="connsiteX34" fmla="*/ 588940 w 606581"/>
                <a:gd name="connsiteY34" fmla="*/ 136637 h 605592"/>
                <a:gd name="connsiteX35" fmla="*/ 606581 w 606581"/>
                <a:gd name="connsiteY35" fmla="*/ 223774 h 605592"/>
                <a:gd name="connsiteX36" fmla="*/ 588940 w 606581"/>
                <a:gd name="connsiteY36" fmla="*/ 310818 h 605592"/>
                <a:gd name="connsiteX37" fmla="*/ 540937 w 606581"/>
                <a:gd name="connsiteY37" fmla="*/ 381917 h 605592"/>
                <a:gd name="connsiteX38" fmla="*/ 469721 w 606581"/>
                <a:gd name="connsiteY38" fmla="*/ 429842 h 605592"/>
                <a:gd name="connsiteX39" fmla="*/ 382536 w 606581"/>
                <a:gd name="connsiteY39" fmla="*/ 447455 h 605592"/>
                <a:gd name="connsiteX40" fmla="*/ 295258 w 606581"/>
                <a:gd name="connsiteY40" fmla="*/ 429842 h 605592"/>
                <a:gd name="connsiteX41" fmla="*/ 240105 w 606581"/>
                <a:gd name="connsiteY41" fmla="*/ 396471 h 605592"/>
                <a:gd name="connsiteX42" fmla="*/ 209558 w 606581"/>
                <a:gd name="connsiteY42" fmla="*/ 427061 h 605592"/>
                <a:gd name="connsiteX43" fmla="*/ 196373 w 606581"/>
                <a:gd name="connsiteY43" fmla="*/ 409541 h 605592"/>
                <a:gd name="connsiteX44" fmla="*/ 178918 w 606581"/>
                <a:gd name="connsiteY44" fmla="*/ 396378 h 605592"/>
                <a:gd name="connsiteX45" fmla="*/ 209465 w 606581"/>
                <a:gd name="connsiteY45" fmla="*/ 365880 h 605592"/>
                <a:gd name="connsiteX46" fmla="*/ 176040 w 606581"/>
                <a:gd name="connsiteY46" fmla="*/ 310818 h 605592"/>
                <a:gd name="connsiteX47" fmla="*/ 158491 w 606581"/>
                <a:gd name="connsiteY47" fmla="*/ 223774 h 605592"/>
                <a:gd name="connsiteX48" fmla="*/ 176040 w 606581"/>
                <a:gd name="connsiteY48" fmla="*/ 136637 h 605592"/>
                <a:gd name="connsiteX49" fmla="*/ 224043 w 606581"/>
                <a:gd name="connsiteY49" fmla="*/ 65538 h 605592"/>
                <a:gd name="connsiteX50" fmla="*/ 295258 w 606581"/>
                <a:gd name="connsiteY50" fmla="*/ 17613 h 605592"/>
                <a:gd name="connsiteX51" fmla="*/ 382536 w 606581"/>
                <a:gd name="connsiteY51" fmla="*/ 0 h 6055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606581" h="605592">
                  <a:moveTo>
                    <a:pt x="140017" y="411043"/>
                  </a:moveTo>
                  <a:cubicBezTo>
                    <a:pt x="154035" y="411043"/>
                    <a:pt x="168053" y="416326"/>
                    <a:pt x="178821" y="427078"/>
                  </a:cubicBezTo>
                  <a:cubicBezTo>
                    <a:pt x="200266" y="448488"/>
                    <a:pt x="200266" y="483153"/>
                    <a:pt x="178821" y="504564"/>
                  </a:cubicBezTo>
                  <a:lnTo>
                    <a:pt x="93692" y="589557"/>
                  </a:lnTo>
                  <a:cubicBezTo>
                    <a:pt x="83016" y="600216"/>
                    <a:pt x="68905" y="605592"/>
                    <a:pt x="54887" y="605592"/>
                  </a:cubicBezTo>
                  <a:cubicBezTo>
                    <a:pt x="40870" y="605592"/>
                    <a:pt x="26759" y="600216"/>
                    <a:pt x="16083" y="589557"/>
                  </a:cubicBezTo>
                  <a:cubicBezTo>
                    <a:pt x="-5362" y="568147"/>
                    <a:pt x="-5362" y="533389"/>
                    <a:pt x="16083" y="511979"/>
                  </a:cubicBezTo>
                  <a:lnTo>
                    <a:pt x="101212" y="427078"/>
                  </a:lnTo>
                  <a:cubicBezTo>
                    <a:pt x="111888" y="416326"/>
                    <a:pt x="125999" y="411043"/>
                    <a:pt x="140017" y="411043"/>
                  </a:cubicBezTo>
                  <a:close/>
                  <a:moveTo>
                    <a:pt x="382501" y="49537"/>
                  </a:moveTo>
                  <a:cubicBezTo>
                    <a:pt x="478871" y="49537"/>
                    <a:pt x="557044" y="127491"/>
                    <a:pt x="557044" y="223798"/>
                  </a:cubicBezTo>
                  <a:cubicBezTo>
                    <a:pt x="557044" y="320012"/>
                    <a:pt x="478871" y="398059"/>
                    <a:pt x="382501" y="398059"/>
                  </a:cubicBezTo>
                  <a:cubicBezTo>
                    <a:pt x="286130" y="398059"/>
                    <a:pt x="207957" y="320012"/>
                    <a:pt x="207957" y="223798"/>
                  </a:cubicBezTo>
                  <a:cubicBezTo>
                    <a:pt x="207957" y="127491"/>
                    <a:pt x="286130" y="49537"/>
                    <a:pt x="382501" y="49537"/>
                  </a:cubicBezTo>
                  <a:close/>
                  <a:moveTo>
                    <a:pt x="382536" y="24750"/>
                  </a:moveTo>
                  <a:cubicBezTo>
                    <a:pt x="355610" y="24750"/>
                    <a:pt x="329519" y="30034"/>
                    <a:pt x="304914" y="40417"/>
                  </a:cubicBezTo>
                  <a:cubicBezTo>
                    <a:pt x="281238" y="50428"/>
                    <a:pt x="259882" y="64796"/>
                    <a:pt x="241591" y="83058"/>
                  </a:cubicBezTo>
                  <a:cubicBezTo>
                    <a:pt x="223300" y="101319"/>
                    <a:pt x="208908" y="122547"/>
                    <a:pt x="198880" y="146278"/>
                  </a:cubicBezTo>
                  <a:cubicBezTo>
                    <a:pt x="188481" y="170843"/>
                    <a:pt x="183189" y="196891"/>
                    <a:pt x="183189" y="223774"/>
                  </a:cubicBezTo>
                  <a:cubicBezTo>
                    <a:pt x="183189" y="250564"/>
                    <a:pt x="188481" y="276705"/>
                    <a:pt x="198880" y="301177"/>
                  </a:cubicBezTo>
                  <a:cubicBezTo>
                    <a:pt x="208908" y="324908"/>
                    <a:pt x="223300" y="346228"/>
                    <a:pt x="241591" y="364490"/>
                  </a:cubicBezTo>
                  <a:cubicBezTo>
                    <a:pt x="259882" y="382752"/>
                    <a:pt x="281238" y="397027"/>
                    <a:pt x="304914" y="407131"/>
                  </a:cubicBezTo>
                  <a:cubicBezTo>
                    <a:pt x="329519" y="417513"/>
                    <a:pt x="355610" y="422705"/>
                    <a:pt x="382536" y="422705"/>
                  </a:cubicBezTo>
                  <a:cubicBezTo>
                    <a:pt x="409462" y="422705"/>
                    <a:pt x="435553" y="417513"/>
                    <a:pt x="460158" y="407131"/>
                  </a:cubicBezTo>
                  <a:cubicBezTo>
                    <a:pt x="483834" y="397027"/>
                    <a:pt x="505190" y="382752"/>
                    <a:pt x="523481" y="364490"/>
                  </a:cubicBezTo>
                  <a:cubicBezTo>
                    <a:pt x="541772" y="346228"/>
                    <a:pt x="556164" y="324908"/>
                    <a:pt x="566192" y="301177"/>
                  </a:cubicBezTo>
                  <a:cubicBezTo>
                    <a:pt x="576591" y="276705"/>
                    <a:pt x="581883" y="250564"/>
                    <a:pt x="581883" y="223774"/>
                  </a:cubicBezTo>
                  <a:cubicBezTo>
                    <a:pt x="581883" y="196891"/>
                    <a:pt x="576591" y="170843"/>
                    <a:pt x="566192" y="146278"/>
                  </a:cubicBezTo>
                  <a:cubicBezTo>
                    <a:pt x="556164" y="122547"/>
                    <a:pt x="541772" y="101319"/>
                    <a:pt x="523481" y="83058"/>
                  </a:cubicBezTo>
                  <a:cubicBezTo>
                    <a:pt x="505190" y="64796"/>
                    <a:pt x="483834" y="50428"/>
                    <a:pt x="460158" y="40417"/>
                  </a:cubicBezTo>
                  <a:cubicBezTo>
                    <a:pt x="435553" y="30034"/>
                    <a:pt x="409462" y="24750"/>
                    <a:pt x="382536" y="24750"/>
                  </a:cubicBezTo>
                  <a:close/>
                  <a:moveTo>
                    <a:pt x="382536" y="0"/>
                  </a:moveTo>
                  <a:cubicBezTo>
                    <a:pt x="412712" y="0"/>
                    <a:pt x="442145" y="5933"/>
                    <a:pt x="469721" y="17613"/>
                  </a:cubicBezTo>
                  <a:cubicBezTo>
                    <a:pt x="496462" y="28922"/>
                    <a:pt x="520417" y="45051"/>
                    <a:pt x="540937" y="65538"/>
                  </a:cubicBezTo>
                  <a:cubicBezTo>
                    <a:pt x="561549" y="86117"/>
                    <a:pt x="577705" y="110033"/>
                    <a:pt x="588940" y="136637"/>
                  </a:cubicBezTo>
                  <a:cubicBezTo>
                    <a:pt x="600639" y="164262"/>
                    <a:pt x="606581" y="193554"/>
                    <a:pt x="606581" y="223774"/>
                  </a:cubicBezTo>
                  <a:cubicBezTo>
                    <a:pt x="606581" y="253901"/>
                    <a:pt x="600639" y="283194"/>
                    <a:pt x="588940" y="310818"/>
                  </a:cubicBezTo>
                  <a:cubicBezTo>
                    <a:pt x="577705" y="337515"/>
                    <a:pt x="561549" y="361431"/>
                    <a:pt x="540937" y="381917"/>
                  </a:cubicBezTo>
                  <a:cubicBezTo>
                    <a:pt x="520417" y="402496"/>
                    <a:pt x="496462" y="418626"/>
                    <a:pt x="469721" y="429842"/>
                  </a:cubicBezTo>
                  <a:cubicBezTo>
                    <a:pt x="442145" y="441522"/>
                    <a:pt x="412805" y="447455"/>
                    <a:pt x="382536" y="447455"/>
                  </a:cubicBezTo>
                  <a:cubicBezTo>
                    <a:pt x="352267" y="447455"/>
                    <a:pt x="322927" y="441522"/>
                    <a:pt x="295258" y="429842"/>
                  </a:cubicBezTo>
                  <a:cubicBezTo>
                    <a:pt x="275295" y="421407"/>
                    <a:pt x="256818" y="410190"/>
                    <a:pt x="240105" y="396471"/>
                  </a:cubicBezTo>
                  <a:lnTo>
                    <a:pt x="209558" y="427061"/>
                  </a:lnTo>
                  <a:cubicBezTo>
                    <a:pt x="206030" y="420758"/>
                    <a:pt x="201666" y="414918"/>
                    <a:pt x="196373" y="409541"/>
                  </a:cubicBezTo>
                  <a:cubicBezTo>
                    <a:pt x="191081" y="404350"/>
                    <a:pt x="185232" y="399901"/>
                    <a:pt x="178918" y="396378"/>
                  </a:cubicBezTo>
                  <a:lnTo>
                    <a:pt x="209465" y="365880"/>
                  </a:lnTo>
                  <a:cubicBezTo>
                    <a:pt x="195724" y="349287"/>
                    <a:pt x="184582" y="330840"/>
                    <a:pt x="176040" y="310818"/>
                  </a:cubicBezTo>
                  <a:cubicBezTo>
                    <a:pt x="164341" y="283194"/>
                    <a:pt x="158491" y="253901"/>
                    <a:pt x="158491" y="223774"/>
                  </a:cubicBezTo>
                  <a:cubicBezTo>
                    <a:pt x="158491" y="193554"/>
                    <a:pt x="164341" y="164262"/>
                    <a:pt x="176040" y="136637"/>
                  </a:cubicBezTo>
                  <a:cubicBezTo>
                    <a:pt x="187367" y="110033"/>
                    <a:pt x="203523" y="86117"/>
                    <a:pt x="224043" y="65538"/>
                  </a:cubicBezTo>
                  <a:cubicBezTo>
                    <a:pt x="244655" y="45051"/>
                    <a:pt x="268610" y="28922"/>
                    <a:pt x="295258" y="17613"/>
                  </a:cubicBezTo>
                  <a:cubicBezTo>
                    <a:pt x="322927" y="5933"/>
                    <a:pt x="352267" y="0"/>
                    <a:pt x="382536" y="0"/>
                  </a:cubicBezTo>
                  <a:close/>
                </a:path>
              </a:pathLst>
            </a:custGeom>
            <a:solidFill>
              <a:srgbClr val="FF0000"/>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dirty="0">
                <a:ea typeface="方正粗雅宋长_GBK" panose="02010600000000000000" pitchFamily="2" charset="-122"/>
              </a:endParaRPr>
            </a:p>
          </p:txBody>
        </p:sp>
      </p:grpSp>
      <p:grpSp>
        <p:nvGrpSpPr>
          <p:cNvPr id="28" name="组合 27"/>
          <p:cNvGrpSpPr/>
          <p:nvPr/>
        </p:nvGrpSpPr>
        <p:grpSpPr>
          <a:xfrm>
            <a:off x="6514410" y="2954968"/>
            <a:ext cx="697125" cy="697125"/>
            <a:chOff x="1906224" y="2659743"/>
            <a:chExt cx="1538514" cy="1538514"/>
          </a:xfrm>
        </p:grpSpPr>
        <p:sp>
          <p:nvSpPr>
            <p:cNvPr id="29" name="椭圆 28"/>
            <p:cNvSpPr/>
            <p:nvPr/>
          </p:nvSpPr>
          <p:spPr>
            <a:xfrm>
              <a:off x="1906224" y="2659743"/>
              <a:ext cx="1538514" cy="1538514"/>
            </a:xfrm>
            <a:prstGeom prst="ellipse">
              <a:avLst/>
            </a:prstGeom>
            <a:noFill/>
            <a:ln w="190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dirty="0">
                <a:ea typeface="方正粗雅宋长_GBK" panose="02010600000000000000" pitchFamily="2" charset="-122"/>
              </a:endParaRPr>
            </a:p>
          </p:txBody>
        </p:sp>
        <p:sp>
          <p:nvSpPr>
            <p:cNvPr id="30" name="椭圆 21"/>
            <p:cNvSpPr/>
            <p:nvPr/>
          </p:nvSpPr>
          <p:spPr>
            <a:xfrm>
              <a:off x="2278581" y="3061184"/>
              <a:ext cx="793799" cy="735631"/>
            </a:xfrm>
            <a:custGeom>
              <a:avLst/>
              <a:gdLst>
                <a:gd name="T0" fmla="*/ 5404 w 6827"/>
                <a:gd name="T1" fmla="*/ 0 h 6336"/>
                <a:gd name="T2" fmla="*/ 1422 w 6827"/>
                <a:gd name="T3" fmla="*/ 0 h 6336"/>
                <a:gd name="T4" fmla="*/ 0 w 6827"/>
                <a:gd name="T5" fmla="*/ 1422 h 6336"/>
                <a:gd name="T6" fmla="*/ 0 w 6827"/>
                <a:gd name="T7" fmla="*/ 3698 h 6336"/>
                <a:gd name="T8" fmla="*/ 1422 w 6827"/>
                <a:gd name="T9" fmla="*/ 5120 h 6336"/>
                <a:gd name="T10" fmla="*/ 2276 w 6827"/>
                <a:gd name="T11" fmla="*/ 5120 h 6336"/>
                <a:gd name="T12" fmla="*/ 2560 w 6827"/>
                <a:gd name="T13" fmla="*/ 4836 h 6336"/>
                <a:gd name="T14" fmla="*/ 2276 w 6827"/>
                <a:gd name="T15" fmla="*/ 4551 h 6336"/>
                <a:gd name="T16" fmla="*/ 1422 w 6827"/>
                <a:gd name="T17" fmla="*/ 4551 h 6336"/>
                <a:gd name="T18" fmla="*/ 569 w 6827"/>
                <a:gd name="T19" fmla="*/ 3698 h 6336"/>
                <a:gd name="T20" fmla="*/ 569 w 6827"/>
                <a:gd name="T21" fmla="*/ 1422 h 6336"/>
                <a:gd name="T22" fmla="*/ 1422 w 6827"/>
                <a:gd name="T23" fmla="*/ 569 h 6336"/>
                <a:gd name="T24" fmla="*/ 5404 w 6827"/>
                <a:gd name="T25" fmla="*/ 569 h 6336"/>
                <a:gd name="T26" fmla="*/ 6258 w 6827"/>
                <a:gd name="T27" fmla="*/ 1422 h 6336"/>
                <a:gd name="T28" fmla="*/ 6258 w 6827"/>
                <a:gd name="T29" fmla="*/ 3698 h 6336"/>
                <a:gd name="T30" fmla="*/ 5404 w 6827"/>
                <a:gd name="T31" fmla="*/ 4551 h 6336"/>
                <a:gd name="T32" fmla="*/ 5404 w 6827"/>
                <a:gd name="T33" fmla="*/ 3698 h 6336"/>
                <a:gd name="T34" fmla="*/ 4962 w 6827"/>
                <a:gd name="T35" fmla="*/ 3461 h 6336"/>
                <a:gd name="T36" fmla="*/ 3256 w 6827"/>
                <a:gd name="T37" fmla="*/ 4599 h 6336"/>
                <a:gd name="T38" fmla="*/ 3256 w 6827"/>
                <a:gd name="T39" fmla="*/ 5072 h 6336"/>
                <a:gd name="T40" fmla="*/ 4962 w 6827"/>
                <a:gd name="T41" fmla="*/ 6210 h 6336"/>
                <a:gd name="T42" fmla="*/ 5404 w 6827"/>
                <a:gd name="T43" fmla="*/ 5974 h 6336"/>
                <a:gd name="T44" fmla="*/ 5404 w 6827"/>
                <a:gd name="T45" fmla="*/ 5120 h 6336"/>
                <a:gd name="T46" fmla="*/ 6827 w 6827"/>
                <a:gd name="T47" fmla="*/ 3698 h 6336"/>
                <a:gd name="T48" fmla="*/ 6827 w 6827"/>
                <a:gd name="T49" fmla="*/ 1422 h 6336"/>
                <a:gd name="T50" fmla="*/ 5404 w 6827"/>
                <a:gd name="T51" fmla="*/ 0 h 6336"/>
                <a:gd name="T52" fmla="*/ 4836 w 6827"/>
                <a:gd name="T53" fmla="*/ 5442 h 6336"/>
                <a:gd name="T54" fmla="*/ 3926 w 6827"/>
                <a:gd name="T55" fmla="*/ 4836 h 6336"/>
                <a:gd name="T56" fmla="*/ 4836 w 6827"/>
                <a:gd name="T57" fmla="*/ 4229 h 6336"/>
                <a:gd name="T58" fmla="*/ 4836 w 6827"/>
                <a:gd name="T59" fmla="*/ 5442 h 6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6827" h="6336">
                  <a:moveTo>
                    <a:pt x="5404" y="0"/>
                  </a:moveTo>
                  <a:lnTo>
                    <a:pt x="1422" y="0"/>
                  </a:lnTo>
                  <a:cubicBezTo>
                    <a:pt x="637" y="0"/>
                    <a:pt x="0" y="637"/>
                    <a:pt x="0" y="1422"/>
                  </a:cubicBezTo>
                  <a:lnTo>
                    <a:pt x="0" y="3698"/>
                  </a:lnTo>
                  <a:cubicBezTo>
                    <a:pt x="0" y="4483"/>
                    <a:pt x="637" y="5120"/>
                    <a:pt x="1422" y="5120"/>
                  </a:cubicBezTo>
                  <a:lnTo>
                    <a:pt x="2276" y="5120"/>
                  </a:lnTo>
                  <a:cubicBezTo>
                    <a:pt x="2433" y="5120"/>
                    <a:pt x="2560" y="4993"/>
                    <a:pt x="2560" y="4836"/>
                  </a:cubicBezTo>
                  <a:cubicBezTo>
                    <a:pt x="2560" y="4679"/>
                    <a:pt x="2433" y="4551"/>
                    <a:pt x="2276" y="4551"/>
                  </a:cubicBezTo>
                  <a:lnTo>
                    <a:pt x="1422" y="4551"/>
                  </a:lnTo>
                  <a:cubicBezTo>
                    <a:pt x="951" y="4551"/>
                    <a:pt x="569" y="4169"/>
                    <a:pt x="569" y="3698"/>
                  </a:cubicBezTo>
                  <a:lnTo>
                    <a:pt x="569" y="1422"/>
                  </a:lnTo>
                  <a:cubicBezTo>
                    <a:pt x="569" y="951"/>
                    <a:pt x="951" y="569"/>
                    <a:pt x="1422" y="569"/>
                  </a:cubicBezTo>
                  <a:lnTo>
                    <a:pt x="5404" y="569"/>
                  </a:lnTo>
                  <a:cubicBezTo>
                    <a:pt x="5876" y="569"/>
                    <a:pt x="6258" y="951"/>
                    <a:pt x="6258" y="1422"/>
                  </a:cubicBezTo>
                  <a:lnTo>
                    <a:pt x="6258" y="3698"/>
                  </a:lnTo>
                  <a:cubicBezTo>
                    <a:pt x="6258" y="4169"/>
                    <a:pt x="5876" y="4551"/>
                    <a:pt x="5404" y="4551"/>
                  </a:cubicBezTo>
                  <a:lnTo>
                    <a:pt x="5404" y="3698"/>
                  </a:lnTo>
                  <a:cubicBezTo>
                    <a:pt x="5404" y="3471"/>
                    <a:pt x="5151" y="3335"/>
                    <a:pt x="4962" y="3461"/>
                  </a:cubicBezTo>
                  <a:lnTo>
                    <a:pt x="3256" y="4599"/>
                  </a:lnTo>
                  <a:cubicBezTo>
                    <a:pt x="3087" y="4712"/>
                    <a:pt x="3087" y="4960"/>
                    <a:pt x="3256" y="5072"/>
                  </a:cubicBezTo>
                  <a:lnTo>
                    <a:pt x="4962" y="6210"/>
                  </a:lnTo>
                  <a:cubicBezTo>
                    <a:pt x="5151" y="6336"/>
                    <a:pt x="5404" y="6201"/>
                    <a:pt x="5404" y="5974"/>
                  </a:cubicBezTo>
                  <a:lnTo>
                    <a:pt x="5404" y="5120"/>
                  </a:lnTo>
                  <a:cubicBezTo>
                    <a:pt x="6190" y="5120"/>
                    <a:pt x="6827" y="4483"/>
                    <a:pt x="6827" y="3698"/>
                  </a:cubicBezTo>
                  <a:lnTo>
                    <a:pt x="6827" y="1422"/>
                  </a:lnTo>
                  <a:cubicBezTo>
                    <a:pt x="6827" y="637"/>
                    <a:pt x="6190" y="0"/>
                    <a:pt x="5404" y="0"/>
                  </a:cubicBezTo>
                  <a:close/>
                  <a:moveTo>
                    <a:pt x="4836" y="5442"/>
                  </a:moveTo>
                  <a:lnTo>
                    <a:pt x="3926" y="4836"/>
                  </a:lnTo>
                  <a:lnTo>
                    <a:pt x="4836" y="4229"/>
                  </a:lnTo>
                  <a:lnTo>
                    <a:pt x="4836" y="5442"/>
                  </a:lnTo>
                  <a:close/>
                </a:path>
              </a:pathLst>
            </a:custGeom>
            <a:solidFill>
              <a:srgbClr val="FF0000"/>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dirty="0">
                <a:ea typeface="方正粗雅宋长_GBK" panose="02010600000000000000" pitchFamily="2" charset="-122"/>
              </a:endParaRPr>
            </a:p>
          </p:txBody>
        </p:sp>
      </p:grpSp>
      <p:grpSp>
        <p:nvGrpSpPr>
          <p:cNvPr id="31" name="组合 30"/>
          <p:cNvGrpSpPr/>
          <p:nvPr/>
        </p:nvGrpSpPr>
        <p:grpSpPr>
          <a:xfrm>
            <a:off x="8046831" y="3580701"/>
            <a:ext cx="697125" cy="697125"/>
            <a:chOff x="1906224" y="2659743"/>
            <a:chExt cx="1538514" cy="1538514"/>
          </a:xfrm>
        </p:grpSpPr>
        <p:sp>
          <p:nvSpPr>
            <p:cNvPr id="32" name="椭圆 31"/>
            <p:cNvSpPr/>
            <p:nvPr/>
          </p:nvSpPr>
          <p:spPr>
            <a:xfrm>
              <a:off x="1906224" y="2659743"/>
              <a:ext cx="1538514" cy="1538514"/>
            </a:xfrm>
            <a:prstGeom prst="ellipse">
              <a:avLst/>
            </a:prstGeom>
            <a:noFill/>
            <a:ln w="190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dirty="0">
                <a:ea typeface="方正粗雅宋长_GBK" panose="02010600000000000000" pitchFamily="2" charset="-122"/>
              </a:endParaRPr>
            </a:p>
          </p:txBody>
        </p:sp>
        <p:sp>
          <p:nvSpPr>
            <p:cNvPr id="33" name="椭圆 24"/>
            <p:cNvSpPr/>
            <p:nvPr/>
          </p:nvSpPr>
          <p:spPr>
            <a:xfrm>
              <a:off x="2313509" y="3032100"/>
              <a:ext cx="723942" cy="793800"/>
            </a:xfrm>
            <a:custGeom>
              <a:avLst/>
              <a:gdLst>
                <a:gd name="connsiteX0" fmla="*/ 130776 w 510187"/>
                <a:gd name="connsiteY0" fmla="*/ 398252 h 559418"/>
                <a:gd name="connsiteX1" fmla="*/ 180826 w 510187"/>
                <a:gd name="connsiteY1" fmla="*/ 398252 h 559418"/>
                <a:gd name="connsiteX2" fmla="*/ 195356 w 510187"/>
                <a:gd name="connsiteY2" fmla="*/ 420815 h 559418"/>
                <a:gd name="connsiteX3" fmla="*/ 140463 w 510187"/>
                <a:gd name="connsiteY3" fmla="*/ 420815 h 559418"/>
                <a:gd name="connsiteX4" fmla="*/ 48435 w 510187"/>
                <a:gd name="connsiteY4" fmla="*/ 535243 h 559418"/>
                <a:gd name="connsiteX5" fmla="*/ 461752 w 510187"/>
                <a:gd name="connsiteY5" fmla="*/ 535243 h 559418"/>
                <a:gd name="connsiteX6" fmla="*/ 369724 w 510187"/>
                <a:gd name="connsiteY6" fmla="*/ 420815 h 559418"/>
                <a:gd name="connsiteX7" fmla="*/ 316445 w 510187"/>
                <a:gd name="connsiteY7" fmla="*/ 420815 h 559418"/>
                <a:gd name="connsiteX8" fmla="*/ 329361 w 510187"/>
                <a:gd name="connsiteY8" fmla="*/ 398252 h 559418"/>
                <a:gd name="connsiteX9" fmla="*/ 381026 w 510187"/>
                <a:gd name="connsiteY9" fmla="*/ 398252 h 559418"/>
                <a:gd name="connsiteX10" fmla="*/ 510187 w 510187"/>
                <a:gd name="connsiteY10" fmla="*/ 559418 h 559418"/>
                <a:gd name="connsiteX11" fmla="*/ 0 w 510187"/>
                <a:gd name="connsiteY11" fmla="*/ 559418 h 559418"/>
                <a:gd name="connsiteX12" fmla="*/ 254964 w 510187"/>
                <a:gd name="connsiteY12" fmla="*/ 79000 h 559418"/>
                <a:gd name="connsiteX13" fmla="*/ 175836 w 510187"/>
                <a:gd name="connsiteY13" fmla="*/ 159612 h 559418"/>
                <a:gd name="connsiteX14" fmla="*/ 254964 w 510187"/>
                <a:gd name="connsiteY14" fmla="*/ 238611 h 559418"/>
                <a:gd name="connsiteX15" fmla="*/ 335706 w 510187"/>
                <a:gd name="connsiteY15" fmla="*/ 159612 h 559418"/>
                <a:gd name="connsiteX16" fmla="*/ 254964 w 510187"/>
                <a:gd name="connsiteY16" fmla="*/ 79000 h 559418"/>
                <a:gd name="connsiteX17" fmla="*/ 254964 w 510187"/>
                <a:gd name="connsiteY17" fmla="*/ 0 h 559418"/>
                <a:gd name="connsiteX18" fmla="*/ 414834 w 510187"/>
                <a:gd name="connsiteY18" fmla="*/ 159612 h 559418"/>
                <a:gd name="connsiteX19" fmla="*/ 254964 w 510187"/>
                <a:gd name="connsiteY19" fmla="*/ 478835 h 559418"/>
                <a:gd name="connsiteX20" fmla="*/ 95093 w 510187"/>
                <a:gd name="connsiteY20" fmla="*/ 159612 h 559418"/>
                <a:gd name="connsiteX21" fmla="*/ 254964 w 510187"/>
                <a:gd name="connsiteY21" fmla="*/ 0 h 5594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510187" h="559418">
                  <a:moveTo>
                    <a:pt x="130776" y="398252"/>
                  </a:moveTo>
                  <a:lnTo>
                    <a:pt x="180826" y="398252"/>
                  </a:lnTo>
                  <a:cubicBezTo>
                    <a:pt x="185669" y="404699"/>
                    <a:pt x="190513" y="412757"/>
                    <a:pt x="195356" y="420815"/>
                  </a:cubicBezTo>
                  <a:lnTo>
                    <a:pt x="140463" y="420815"/>
                  </a:lnTo>
                  <a:lnTo>
                    <a:pt x="48435" y="535243"/>
                  </a:lnTo>
                  <a:lnTo>
                    <a:pt x="461752" y="535243"/>
                  </a:lnTo>
                  <a:lnTo>
                    <a:pt x="369724" y="420815"/>
                  </a:lnTo>
                  <a:lnTo>
                    <a:pt x="316445" y="420815"/>
                  </a:lnTo>
                  <a:cubicBezTo>
                    <a:pt x="319674" y="412757"/>
                    <a:pt x="324518" y="404699"/>
                    <a:pt x="329361" y="398252"/>
                  </a:cubicBezTo>
                  <a:lnTo>
                    <a:pt x="381026" y="398252"/>
                  </a:lnTo>
                  <a:lnTo>
                    <a:pt x="510187" y="559418"/>
                  </a:lnTo>
                  <a:lnTo>
                    <a:pt x="0" y="559418"/>
                  </a:lnTo>
                  <a:close/>
                  <a:moveTo>
                    <a:pt x="254964" y="79000"/>
                  </a:moveTo>
                  <a:cubicBezTo>
                    <a:pt x="211363" y="79000"/>
                    <a:pt x="175836" y="116081"/>
                    <a:pt x="175836" y="159612"/>
                  </a:cubicBezTo>
                  <a:cubicBezTo>
                    <a:pt x="175836" y="203142"/>
                    <a:pt x="211363" y="238611"/>
                    <a:pt x="254964" y="238611"/>
                  </a:cubicBezTo>
                  <a:cubicBezTo>
                    <a:pt x="300179" y="238611"/>
                    <a:pt x="335706" y="203142"/>
                    <a:pt x="335706" y="159612"/>
                  </a:cubicBezTo>
                  <a:cubicBezTo>
                    <a:pt x="335706" y="116081"/>
                    <a:pt x="300179" y="79000"/>
                    <a:pt x="254964" y="79000"/>
                  </a:cubicBezTo>
                  <a:close/>
                  <a:moveTo>
                    <a:pt x="254964" y="0"/>
                  </a:moveTo>
                  <a:cubicBezTo>
                    <a:pt x="343781" y="0"/>
                    <a:pt x="414834" y="70939"/>
                    <a:pt x="414834" y="159612"/>
                  </a:cubicBezTo>
                  <a:cubicBezTo>
                    <a:pt x="414834" y="246673"/>
                    <a:pt x="254964" y="478835"/>
                    <a:pt x="254964" y="478835"/>
                  </a:cubicBezTo>
                  <a:cubicBezTo>
                    <a:pt x="254964" y="478835"/>
                    <a:pt x="95093" y="246673"/>
                    <a:pt x="95093" y="159612"/>
                  </a:cubicBezTo>
                  <a:cubicBezTo>
                    <a:pt x="95093" y="70939"/>
                    <a:pt x="167761" y="0"/>
                    <a:pt x="254964" y="0"/>
                  </a:cubicBezTo>
                  <a:close/>
                </a:path>
              </a:pathLst>
            </a:custGeom>
            <a:solidFill>
              <a:srgbClr val="FF0000"/>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dirty="0">
                <a:ea typeface="方正粗雅宋长_GBK" panose="02010600000000000000" pitchFamily="2" charset="-122"/>
              </a:endParaRPr>
            </a:p>
          </p:txBody>
        </p:sp>
      </p:grpSp>
      <p:grpSp>
        <p:nvGrpSpPr>
          <p:cNvPr id="34" name="组合 33"/>
          <p:cNvGrpSpPr/>
          <p:nvPr/>
        </p:nvGrpSpPr>
        <p:grpSpPr>
          <a:xfrm>
            <a:off x="9578578" y="4454528"/>
            <a:ext cx="697125" cy="697125"/>
            <a:chOff x="1906224" y="2659743"/>
            <a:chExt cx="1538514" cy="1538514"/>
          </a:xfrm>
        </p:grpSpPr>
        <p:sp>
          <p:nvSpPr>
            <p:cNvPr id="35" name="椭圆 34"/>
            <p:cNvSpPr/>
            <p:nvPr/>
          </p:nvSpPr>
          <p:spPr>
            <a:xfrm>
              <a:off x="1906224" y="2659743"/>
              <a:ext cx="1538514" cy="1538514"/>
            </a:xfrm>
            <a:prstGeom prst="ellipse">
              <a:avLst/>
            </a:prstGeom>
            <a:noFill/>
            <a:ln w="190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dirty="0">
                <a:ea typeface="方正粗雅宋长_GBK" panose="02010600000000000000" pitchFamily="2" charset="-122"/>
              </a:endParaRPr>
            </a:p>
          </p:txBody>
        </p:sp>
        <p:sp>
          <p:nvSpPr>
            <p:cNvPr id="36" name="椭圆 27"/>
            <p:cNvSpPr/>
            <p:nvPr/>
          </p:nvSpPr>
          <p:spPr>
            <a:xfrm>
              <a:off x="2278581" y="3062467"/>
              <a:ext cx="793800" cy="733064"/>
            </a:xfrm>
            <a:custGeom>
              <a:avLst/>
              <a:gdLst>
                <a:gd name="connsiteX0" fmla="*/ 186302 w 608697"/>
                <a:gd name="connsiteY0" fmla="*/ 63862 h 562124"/>
                <a:gd name="connsiteX1" fmla="*/ 204357 w 608697"/>
                <a:gd name="connsiteY1" fmla="*/ 81889 h 562124"/>
                <a:gd name="connsiteX2" fmla="*/ 186302 w 608697"/>
                <a:gd name="connsiteY2" fmla="*/ 99991 h 562124"/>
                <a:gd name="connsiteX3" fmla="*/ 99759 w 608697"/>
                <a:gd name="connsiteY3" fmla="*/ 186326 h 562124"/>
                <a:gd name="connsiteX4" fmla="*/ 81705 w 608697"/>
                <a:gd name="connsiteY4" fmla="*/ 204428 h 562124"/>
                <a:gd name="connsiteX5" fmla="*/ 63650 w 608697"/>
                <a:gd name="connsiteY5" fmla="*/ 186326 h 562124"/>
                <a:gd name="connsiteX6" fmla="*/ 186302 w 608697"/>
                <a:gd name="connsiteY6" fmla="*/ 63862 h 562124"/>
                <a:gd name="connsiteX7" fmla="*/ 175448 w 608697"/>
                <a:gd name="connsiteY7" fmla="*/ 36129 h 562124"/>
                <a:gd name="connsiteX8" fmla="*/ 36179 w 608697"/>
                <a:gd name="connsiteY8" fmla="*/ 175282 h 562124"/>
                <a:gd name="connsiteX9" fmla="*/ 276226 w 608697"/>
                <a:gd name="connsiteY9" fmla="*/ 490611 h 562124"/>
                <a:gd name="connsiteX10" fmla="*/ 276972 w 608697"/>
                <a:gd name="connsiteY10" fmla="*/ 491356 h 562124"/>
                <a:gd name="connsiteX11" fmla="*/ 304349 w 608697"/>
                <a:gd name="connsiteY11" fmla="*/ 518546 h 562124"/>
                <a:gd name="connsiteX12" fmla="*/ 331725 w 608697"/>
                <a:gd name="connsiteY12" fmla="*/ 491356 h 562124"/>
                <a:gd name="connsiteX13" fmla="*/ 332471 w 608697"/>
                <a:gd name="connsiteY13" fmla="*/ 490611 h 562124"/>
                <a:gd name="connsiteX14" fmla="*/ 572518 w 608697"/>
                <a:gd name="connsiteY14" fmla="*/ 175282 h 562124"/>
                <a:gd name="connsiteX15" fmla="*/ 433249 w 608697"/>
                <a:gd name="connsiteY15" fmla="*/ 36129 h 562124"/>
                <a:gd name="connsiteX16" fmla="*/ 318149 w 608697"/>
                <a:gd name="connsiteY16" fmla="*/ 89764 h 562124"/>
                <a:gd name="connsiteX17" fmla="*/ 304349 w 608697"/>
                <a:gd name="connsiteY17" fmla="*/ 96170 h 562124"/>
                <a:gd name="connsiteX18" fmla="*/ 290548 w 608697"/>
                <a:gd name="connsiteY18" fmla="*/ 89764 h 562124"/>
                <a:gd name="connsiteX19" fmla="*/ 175448 w 608697"/>
                <a:gd name="connsiteY19" fmla="*/ 36129 h 562124"/>
                <a:gd name="connsiteX20" fmla="*/ 175448 w 608697"/>
                <a:gd name="connsiteY20" fmla="*/ 0 h 562124"/>
                <a:gd name="connsiteX21" fmla="*/ 304349 w 608697"/>
                <a:gd name="connsiteY21" fmla="*/ 51847 h 562124"/>
                <a:gd name="connsiteX22" fmla="*/ 433249 w 608697"/>
                <a:gd name="connsiteY22" fmla="*/ 0 h 562124"/>
                <a:gd name="connsiteX23" fmla="*/ 608697 w 608697"/>
                <a:gd name="connsiteY23" fmla="*/ 175282 h 562124"/>
                <a:gd name="connsiteX24" fmla="*/ 537309 w 608697"/>
                <a:gd name="connsiteY24" fmla="*/ 342593 h 562124"/>
                <a:gd name="connsiteX25" fmla="*/ 356864 w 608697"/>
                <a:gd name="connsiteY25" fmla="*/ 517354 h 562124"/>
                <a:gd name="connsiteX26" fmla="*/ 317104 w 608697"/>
                <a:gd name="connsiteY26" fmla="*/ 556835 h 562124"/>
                <a:gd name="connsiteX27" fmla="*/ 304349 w 608697"/>
                <a:gd name="connsiteY27" fmla="*/ 562124 h 562124"/>
                <a:gd name="connsiteX28" fmla="*/ 291593 w 608697"/>
                <a:gd name="connsiteY28" fmla="*/ 556835 h 562124"/>
                <a:gd name="connsiteX29" fmla="*/ 251834 w 608697"/>
                <a:gd name="connsiteY29" fmla="*/ 517354 h 562124"/>
                <a:gd name="connsiteX30" fmla="*/ 71388 w 608697"/>
                <a:gd name="connsiteY30" fmla="*/ 342593 h 562124"/>
                <a:gd name="connsiteX31" fmla="*/ 0 w 608697"/>
                <a:gd name="connsiteY31" fmla="*/ 175282 h 562124"/>
                <a:gd name="connsiteX32" fmla="*/ 175448 w 608697"/>
                <a:gd name="connsiteY32" fmla="*/ 0 h 5621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608697" h="562124">
                  <a:moveTo>
                    <a:pt x="186302" y="63862"/>
                  </a:moveTo>
                  <a:cubicBezTo>
                    <a:pt x="196225" y="63862"/>
                    <a:pt x="204357" y="71907"/>
                    <a:pt x="204357" y="81889"/>
                  </a:cubicBezTo>
                  <a:cubicBezTo>
                    <a:pt x="204357" y="91871"/>
                    <a:pt x="196300" y="99991"/>
                    <a:pt x="186302" y="99991"/>
                  </a:cubicBezTo>
                  <a:cubicBezTo>
                    <a:pt x="137808" y="99991"/>
                    <a:pt x="99759" y="137907"/>
                    <a:pt x="99759" y="186326"/>
                  </a:cubicBezTo>
                  <a:cubicBezTo>
                    <a:pt x="99759" y="196308"/>
                    <a:pt x="91702" y="204428"/>
                    <a:pt x="81705" y="204428"/>
                  </a:cubicBezTo>
                  <a:cubicBezTo>
                    <a:pt x="71708" y="204428"/>
                    <a:pt x="63650" y="196308"/>
                    <a:pt x="63650" y="186326"/>
                  </a:cubicBezTo>
                  <a:cubicBezTo>
                    <a:pt x="63650" y="117645"/>
                    <a:pt x="117516" y="63862"/>
                    <a:pt x="186302" y="63862"/>
                  </a:cubicBezTo>
                  <a:close/>
                  <a:moveTo>
                    <a:pt x="175448" y="36129"/>
                  </a:moveTo>
                  <a:cubicBezTo>
                    <a:pt x="97347" y="36129"/>
                    <a:pt x="36179" y="97213"/>
                    <a:pt x="36179" y="175282"/>
                  </a:cubicBezTo>
                  <a:cubicBezTo>
                    <a:pt x="36179" y="273687"/>
                    <a:pt x="122933" y="355182"/>
                    <a:pt x="276226" y="490611"/>
                  </a:cubicBezTo>
                  <a:cubicBezTo>
                    <a:pt x="276450" y="490834"/>
                    <a:pt x="276748" y="491132"/>
                    <a:pt x="276972" y="491356"/>
                  </a:cubicBezTo>
                  <a:lnTo>
                    <a:pt x="304349" y="518546"/>
                  </a:lnTo>
                  <a:lnTo>
                    <a:pt x="331725" y="491356"/>
                  </a:lnTo>
                  <a:cubicBezTo>
                    <a:pt x="331949" y="491132"/>
                    <a:pt x="332247" y="490834"/>
                    <a:pt x="332471" y="490611"/>
                  </a:cubicBezTo>
                  <a:cubicBezTo>
                    <a:pt x="485764" y="355182"/>
                    <a:pt x="572518" y="273762"/>
                    <a:pt x="572518" y="175282"/>
                  </a:cubicBezTo>
                  <a:cubicBezTo>
                    <a:pt x="572518" y="97213"/>
                    <a:pt x="511350" y="36129"/>
                    <a:pt x="433249" y="36129"/>
                  </a:cubicBezTo>
                  <a:cubicBezTo>
                    <a:pt x="390282" y="36129"/>
                    <a:pt x="346196" y="56689"/>
                    <a:pt x="318149" y="89764"/>
                  </a:cubicBezTo>
                  <a:cubicBezTo>
                    <a:pt x="314717" y="93861"/>
                    <a:pt x="309645" y="96170"/>
                    <a:pt x="304349" y="96170"/>
                  </a:cubicBezTo>
                  <a:cubicBezTo>
                    <a:pt x="299052" y="96170"/>
                    <a:pt x="293980" y="93861"/>
                    <a:pt x="290548" y="89764"/>
                  </a:cubicBezTo>
                  <a:cubicBezTo>
                    <a:pt x="262501" y="56689"/>
                    <a:pt x="218415" y="36129"/>
                    <a:pt x="175448" y="36129"/>
                  </a:cubicBezTo>
                  <a:close/>
                  <a:moveTo>
                    <a:pt x="175448" y="0"/>
                  </a:moveTo>
                  <a:cubicBezTo>
                    <a:pt x="222891" y="0"/>
                    <a:pt x="269736" y="19145"/>
                    <a:pt x="304349" y="51847"/>
                  </a:cubicBezTo>
                  <a:cubicBezTo>
                    <a:pt x="338961" y="19145"/>
                    <a:pt x="385807" y="0"/>
                    <a:pt x="433249" y="0"/>
                  </a:cubicBezTo>
                  <a:cubicBezTo>
                    <a:pt x="531640" y="0"/>
                    <a:pt x="608697" y="77026"/>
                    <a:pt x="608697" y="175282"/>
                  </a:cubicBezTo>
                  <a:cubicBezTo>
                    <a:pt x="608697" y="230258"/>
                    <a:pt x="586020" y="283446"/>
                    <a:pt x="537309" y="342593"/>
                  </a:cubicBezTo>
                  <a:cubicBezTo>
                    <a:pt x="494865" y="394291"/>
                    <a:pt x="435711" y="447628"/>
                    <a:pt x="356864" y="517354"/>
                  </a:cubicBezTo>
                  <a:lnTo>
                    <a:pt x="317104" y="556835"/>
                  </a:lnTo>
                  <a:cubicBezTo>
                    <a:pt x="313598" y="560336"/>
                    <a:pt x="308973" y="562124"/>
                    <a:pt x="304349" y="562124"/>
                  </a:cubicBezTo>
                  <a:cubicBezTo>
                    <a:pt x="299724" y="562124"/>
                    <a:pt x="295099" y="560336"/>
                    <a:pt x="291593" y="556835"/>
                  </a:cubicBezTo>
                  <a:lnTo>
                    <a:pt x="251834" y="517354"/>
                  </a:lnTo>
                  <a:cubicBezTo>
                    <a:pt x="172986" y="447628"/>
                    <a:pt x="113832" y="394291"/>
                    <a:pt x="71388" y="342593"/>
                  </a:cubicBezTo>
                  <a:cubicBezTo>
                    <a:pt x="22677" y="283446"/>
                    <a:pt x="0" y="230258"/>
                    <a:pt x="0" y="175282"/>
                  </a:cubicBezTo>
                  <a:cubicBezTo>
                    <a:pt x="0" y="77026"/>
                    <a:pt x="77057" y="0"/>
                    <a:pt x="175448" y="0"/>
                  </a:cubicBezTo>
                  <a:close/>
                </a:path>
              </a:pathLst>
            </a:custGeom>
            <a:solidFill>
              <a:srgbClr val="FF0000"/>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dirty="0">
                <a:ea typeface="方正粗雅宋长_GBK" panose="02010600000000000000" pitchFamily="2" charset="-122"/>
              </a:endParaRPr>
            </a:p>
          </p:txBody>
        </p:sp>
      </p:grpSp>
      <p:sp>
        <p:nvSpPr>
          <p:cNvPr id="37" name="PA-文本框 8"/>
          <p:cNvSpPr txBox="1"/>
          <p:nvPr>
            <p:custDataLst>
              <p:tags r:id="rId5"/>
            </p:custDataLst>
          </p:nvPr>
        </p:nvSpPr>
        <p:spPr>
          <a:xfrm>
            <a:off x="1861031" y="3507789"/>
            <a:ext cx="800219" cy="338554"/>
          </a:xfrm>
          <a:prstGeom prst="rect">
            <a:avLst/>
          </a:prstGeom>
          <a:noFill/>
        </p:spPr>
        <p:txBody>
          <a:bodyPr wrap="none" rtlCol="0">
            <a:spAutoFit/>
            <a:scene3d>
              <a:camera prst="orthographicFront"/>
              <a:lightRig rig="threePt" dir="t"/>
            </a:scene3d>
            <a:sp3d contourW="12700"/>
          </a:bodyPr>
          <a:lstStyle/>
          <a:p>
            <a:pPr algn="ctr"/>
            <a:r>
              <a:rPr lang="zh-CN" altLang="en-US" sz="1600" dirty="0">
                <a:latin typeface="方正粗雅宋长_GBK" panose="02010600000000000000" pitchFamily="2" charset="-122"/>
                <a:ea typeface="方正粗雅宋长_GBK" panose="02010600000000000000" pitchFamily="2" charset="-122"/>
              </a:rPr>
              <a:t>标题添加</a:t>
            </a:r>
            <a:endParaRPr lang="zh-CN" altLang="en-US" sz="1600" dirty="0">
              <a:latin typeface="方正粗雅宋长_GBK" panose="02010600000000000000" pitchFamily="2" charset="-122"/>
              <a:ea typeface="方正粗雅宋长_GBK" panose="02010600000000000000" pitchFamily="2" charset="-122"/>
            </a:endParaRPr>
          </a:p>
        </p:txBody>
      </p:sp>
      <p:sp>
        <p:nvSpPr>
          <p:cNvPr id="38" name="PA-文本框 8"/>
          <p:cNvSpPr txBox="1"/>
          <p:nvPr>
            <p:custDataLst>
              <p:tags r:id="rId6"/>
            </p:custDataLst>
          </p:nvPr>
        </p:nvSpPr>
        <p:spPr>
          <a:xfrm>
            <a:off x="3394974" y="2942543"/>
            <a:ext cx="800219" cy="338554"/>
          </a:xfrm>
          <a:prstGeom prst="rect">
            <a:avLst/>
          </a:prstGeom>
          <a:noFill/>
        </p:spPr>
        <p:txBody>
          <a:bodyPr wrap="none" rtlCol="0">
            <a:spAutoFit/>
            <a:scene3d>
              <a:camera prst="orthographicFront"/>
              <a:lightRig rig="threePt" dir="t"/>
            </a:scene3d>
            <a:sp3d contourW="12700"/>
          </a:bodyPr>
          <a:lstStyle/>
          <a:p>
            <a:pPr algn="ctr"/>
            <a:r>
              <a:rPr lang="zh-CN" altLang="en-US" sz="1600" dirty="0">
                <a:latin typeface="方正粗雅宋长_GBK" panose="02010600000000000000" pitchFamily="2" charset="-122"/>
                <a:ea typeface="方正粗雅宋长_GBK" panose="02010600000000000000" pitchFamily="2" charset="-122"/>
              </a:rPr>
              <a:t>标题添加</a:t>
            </a:r>
            <a:endParaRPr lang="zh-CN" altLang="en-US" sz="1600" dirty="0">
              <a:latin typeface="方正粗雅宋长_GBK" panose="02010600000000000000" pitchFamily="2" charset="-122"/>
              <a:ea typeface="方正粗雅宋长_GBK" panose="02010600000000000000" pitchFamily="2" charset="-122"/>
            </a:endParaRPr>
          </a:p>
        </p:txBody>
      </p:sp>
      <p:sp>
        <p:nvSpPr>
          <p:cNvPr id="39" name="PA-文本框 8"/>
          <p:cNvSpPr txBox="1"/>
          <p:nvPr>
            <p:custDataLst>
              <p:tags r:id="rId7"/>
            </p:custDataLst>
          </p:nvPr>
        </p:nvSpPr>
        <p:spPr>
          <a:xfrm>
            <a:off x="4929366" y="3295119"/>
            <a:ext cx="800219" cy="338554"/>
          </a:xfrm>
          <a:prstGeom prst="rect">
            <a:avLst/>
          </a:prstGeom>
          <a:noFill/>
        </p:spPr>
        <p:txBody>
          <a:bodyPr wrap="none" rtlCol="0">
            <a:spAutoFit/>
            <a:scene3d>
              <a:camera prst="orthographicFront"/>
              <a:lightRig rig="threePt" dir="t"/>
            </a:scene3d>
            <a:sp3d contourW="12700"/>
          </a:bodyPr>
          <a:lstStyle/>
          <a:p>
            <a:pPr algn="ctr"/>
            <a:r>
              <a:rPr lang="zh-CN" altLang="en-US" sz="1600" dirty="0">
                <a:latin typeface="方正粗雅宋长_GBK" panose="02010600000000000000" pitchFamily="2" charset="-122"/>
                <a:ea typeface="方正粗雅宋长_GBK" panose="02010600000000000000" pitchFamily="2" charset="-122"/>
              </a:rPr>
              <a:t>标题添加</a:t>
            </a:r>
            <a:endParaRPr lang="zh-CN" altLang="en-US" sz="1600" dirty="0">
              <a:latin typeface="方正粗雅宋长_GBK" panose="02010600000000000000" pitchFamily="2" charset="-122"/>
              <a:ea typeface="方正粗雅宋长_GBK" panose="02010600000000000000" pitchFamily="2" charset="-122"/>
            </a:endParaRPr>
          </a:p>
        </p:txBody>
      </p:sp>
      <p:sp>
        <p:nvSpPr>
          <p:cNvPr id="40" name="PA-文本框 8"/>
          <p:cNvSpPr txBox="1"/>
          <p:nvPr>
            <p:custDataLst>
              <p:tags r:id="rId8"/>
            </p:custDataLst>
          </p:nvPr>
        </p:nvSpPr>
        <p:spPr>
          <a:xfrm>
            <a:off x="6462862" y="2445381"/>
            <a:ext cx="800219" cy="338554"/>
          </a:xfrm>
          <a:prstGeom prst="rect">
            <a:avLst/>
          </a:prstGeom>
          <a:noFill/>
        </p:spPr>
        <p:txBody>
          <a:bodyPr wrap="none" rtlCol="0">
            <a:spAutoFit/>
            <a:scene3d>
              <a:camera prst="orthographicFront"/>
              <a:lightRig rig="threePt" dir="t"/>
            </a:scene3d>
            <a:sp3d contourW="12700"/>
          </a:bodyPr>
          <a:lstStyle/>
          <a:p>
            <a:pPr algn="ctr"/>
            <a:r>
              <a:rPr lang="zh-CN" altLang="en-US" sz="1600" dirty="0">
                <a:latin typeface="方正粗雅宋长_GBK" panose="02010600000000000000" pitchFamily="2" charset="-122"/>
                <a:ea typeface="方正粗雅宋长_GBK" panose="02010600000000000000" pitchFamily="2" charset="-122"/>
              </a:rPr>
              <a:t>标题添加</a:t>
            </a:r>
            <a:endParaRPr lang="zh-CN" altLang="en-US" sz="1600" dirty="0">
              <a:latin typeface="方正粗雅宋长_GBK" panose="02010600000000000000" pitchFamily="2" charset="-122"/>
              <a:ea typeface="方正粗雅宋长_GBK" panose="02010600000000000000" pitchFamily="2" charset="-122"/>
            </a:endParaRPr>
          </a:p>
        </p:txBody>
      </p:sp>
      <p:sp>
        <p:nvSpPr>
          <p:cNvPr id="41" name="PA-文本框 8"/>
          <p:cNvSpPr txBox="1"/>
          <p:nvPr>
            <p:custDataLst>
              <p:tags r:id="rId9"/>
            </p:custDataLst>
          </p:nvPr>
        </p:nvSpPr>
        <p:spPr>
          <a:xfrm>
            <a:off x="7995283" y="3050996"/>
            <a:ext cx="800219" cy="338554"/>
          </a:xfrm>
          <a:prstGeom prst="rect">
            <a:avLst/>
          </a:prstGeom>
          <a:noFill/>
        </p:spPr>
        <p:txBody>
          <a:bodyPr wrap="none" rtlCol="0">
            <a:spAutoFit/>
            <a:scene3d>
              <a:camera prst="orthographicFront"/>
              <a:lightRig rig="threePt" dir="t"/>
            </a:scene3d>
            <a:sp3d contourW="12700"/>
          </a:bodyPr>
          <a:lstStyle/>
          <a:p>
            <a:pPr algn="ctr"/>
            <a:r>
              <a:rPr lang="zh-CN" altLang="en-US" sz="1600" dirty="0">
                <a:latin typeface="方正粗雅宋长_GBK" panose="02010600000000000000" pitchFamily="2" charset="-122"/>
                <a:ea typeface="方正粗雅宋长_GBK" panose="02010600000000000000" pitchFamily="2" charset="-122"/>
              </a:rPr>
              <a:t>标题添加</a:t>
            </a:r>
            <a:endParaRPr lang="zh-CN" altLang="en-US" sz="1600" dirty="0">
              <a:latin typeface="方正粗雅宋长_GBK" panose="02010600000000000000" pitchFamily="2" charset="-122"/>
              <a:ea typeface="方正粗雅宋长_GBK" panose="02010600000000000000" pitchFamily="2" charset="-122"/>
            </a:endParaRPr>
          </a:p>
        </p:txBody>
      </p:sp>
      <p:sp>
        <p:nvSpPr>
          <p:cNvPr id="42" name="PA-文本框 8"/>
          <p:cNvSpPr txBox="1"/>
          <p:nvPr>
            <p:custDataLst>
              <p:tags r:id="rId10"/>
            </p:custDataLst>
          </p:nvPr>
        </p:nvSpPr>
        <p:spPr>
          <a:xfrm>
            <a:off x="9527030" y="3928516"/>
            <a:ext cx="800219" cy="338554"/>
          </a:xfrm>
          <a:prstGeom prst="rect">
            <a:avLst/>
          </a:prstGeom>
          <a:noFill/>
        </p:spPr>
        <p:txBody>
          <a:bodyPr wrap="none" rtlCol="0">
            <a:spAutoFit/>
            <a:scene3d>
              <a:camera prst="orthographicFront"/>
              <a:lightRig rig="threePt" dir="t"/>
            </a:scene3d>
            <a:sp3d contourW="12700"/>
          </a:bodyPr>
          <a:lstStyle/>
          <a:p>
            <a:pPr algn="ctr"/>
            <a:r>
              <a:rPr lang="zh-CN" altLang="en-US" sz="1600" dirty="0">
                <a:latin typeface="方正粗雅宋长_GBK" panose="02010600000000000000" pitchFamily="2" charset="-122"/>
                <a:ea typeface="方正粗雅宋长_GBK" panose="02010600000000000000" pitchFamily="2" charset="-122"/>
              </a:rPr>
              <a:t>标题添加</a:t>
            </a:r>
            <a:endParaRPr lang="zh-CN" altLang="en-US" sz="1600" dirty="0">
              <a:latin typeface="方正粗雅宋长_GBK" panose="02010600000000000000" pitchFamily="2" charset="-122"/>
              <a:ea typeface="方正粗雅宋长_GBK" panose="02010600000000000000" pitchFamily="2" charset="-122"/>
            </a:endParaRPr>
          </a:p>
        </p:txBody>
      </p:sp>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19"/>
                                        </p:tgtEl>
                                        <p:attrNameLst>
                                          <p:attrName>style.visibility</p:attrName>
                                        </p:attrNameLst>
                                      </p:cBhvr>
                                      <p:to>
                                        <p:strVal val="visible"/>
                                      </p:to>
                                    </p:set>
                                    <p:anim calcmode="lin" valueType="num">
                                      <p:cBhvr>
                                        <p:cTn id="11" dur="500" fill="hold"/>
                                        <p:tgtEl>
                                          <p:spTgt spid="19"/>
                                        </p:tgtEl>
                                        <p:attrNameLst>
                                          <p:attrName>ppt_w</p:attrName>
                                        </p:attrNameLst>
                                      </p:cBhvr>
                                      <p:tavLst>
                                        <p:tav tm="0">
                                          <p:val>
                                            <p:fltVal val="0"/>
                                          </p:val>
                                        </p:tav>
                                        <p:tav tm="100000">
                                          <p:val>
                                            <p:strVal val="#ppt_w"/>
                                          </p:val>
                                        </p:tav>
                                      </p:tavLst>
                                    </p:anim>
                                    <p:anim calcmode="lin" valueType="num">
                                      <p:cBhvr>
                                        <p:cTn id="12" dur="500" fill="hold"/>
                                        <p:tgtEl>
                                          <p:spTgt spid="19"/>
                                        </p:tgtEl>
                                        <p:attrNameLst>
                                          <p:attrName>ppt_h</p:attrName>
                                        </p:attrNameLst>
                                      </p:cBhvr>
                                      <p:tavLst>
                                        <p:tav tm="0">
                                          <p:val>
                                            <p:fltVal val="0"/>
                                          </p:val>
                                        </p:tav>
                                        <p:tav tm="100000">
                                          <p:val>
                                            <p:strVal val="#ppt_h"/>
                                          </p:val>
                                        </p:tav>
                                      </p:tavLst>
                                    </p:anim>
                                    <p:animEffect transition="in" filter="fade">
                                      <p:cBhvr>
                                        <p:cTn id="13" dur="500"/>
                                        <p:tgtEl>
                                          <p:spTgt spid="19"/>
                                        </p:tgtEl>
                                      </p:cBhvr>
                                    </p:animEffect>
                                  </p:childTnLst>
                                </p:cTn>
                              </p:par>
                              <p:par>
                                <p:cTn id="14" presetID="53" presetClass="entr" presetSubtype="16" fill="hold" nodeType="withEffect">
                                  <p:stCondLst>
                                    <p:cond delay="0"/>
                                  </p:stCondLst>
                                  <p:childTnLst>
                                    <p:set>
                                      <p:cBhvr>
                                        <p:cTn id="15" dur="1" fill="hold">
                                          <p:stCondLst>
                                            <p:cond delay="0"/>
                                          </p:stCondLst>
                                        </p:cTn>
                                        <p:tgtEl>
                                          <p:spTgt spid="22"/>
                                        </p:tgtEl>
                                        <p:attrNameLst>
                                          <p:attrName>style.visibility</p:attrName>
                                        </p:attrNameLst>
                                      </p:cBhvr>
                                      <p:to>
                                        <p:strVal val="visible"/>
                                      </p:to>
                                    </p:set>
                                    <p:anim calcmode="lin" valueType="num">
                                      <p:cBhvr>
                                        <p:cTn id="16" dur="500" fill="hold"/>
                                        <p:tgtEl>
                                          <p:spTgt spid="22"/>
                                        </p:tgtEl>
                                        <p:attrNameLst>
                                          <p:attrName>ppt_w</p:attrName>
                                        </p:attrNameLst>
                                      </p:cBhvr>
                                      <p:tavLst>
                                        <p:tav tm="0">
                                          <p:val>
                                            <p:fltVal val="0"/>
                                          </p:val>
                                        </p:tav>
                                        <p:tav tm="100000">
                                          <p:val>
                                            <p:strVal val="#ppt_w"/>
                                          </p:val>
                                        </p:tav>
                                      </p:tavLst>
                                    </p:anim>
                                    <p:anim calcmode="lin" valueType="num">
                                      <p:cBhvr>
                                        <p:cTn id="17" dur="500" fill="hold"/>
                                        <p:tgtEl>
                                          <p:spTgt spid="22"/>
                                        </p:tgtEl>
                                        <p:attrNameLst>
                                          <p:attrName>ppt_h</p:attrName>
                                        </p:attrNameLst>
                                      </p:cBhvr>
                                      <p:tavLst>
                                        <p:tav tm="0">
                                          <p:val>
                                            <p:fltVal val="0"/>
                                          </p:val>
                                        </p:tav>
                                        <p:tav tm="100000">
                                          <p:val>
                                            <p:strVal val="#ppt_h"/>
                                          </p:val>
                                        </p:tav>
                                      </p:tavLst>
                                    </p:anim>
                                    <p:animEffect transition="in" filter="fade">
                                      <p:cBhvr>
                                        <p:cTn id="18" dur="500"/>
                                        <p:tgtEl>
                                          <p:spTgt spid="22"/>
                                        </p:tgtEl>
                                      </p:cBhvr>
                                    </p:animEffect>
                                  </p:childTnLst>
                                </p:cTn>
                              </p:par>
                              <p:par>
                                <p:cTn id="19" presetID="53" presetClass="entr" presetSubtype="16" fill="hold" nodeType="withEffect">
                                  <p:stCondLst>
                                    <p:cond delay="0"/>
                                  </p:stCondLst>
                                  <p:childTnLst>
                                    <p:set>
                                      <p:cBhvr>
                                        <p:cTn id="20" dur="1" fill="hold">
                                          <p:stCondLst>
                                            <p:cond delay="0"/>
                                          </p:stCondLst>
                                        </p:cTn>
                                        <p:tgtEl>
                                          <p:spTgt spid="25"/>
                                        </p:tgtEl>
                                        <p:attrNameLst>
                                          <p:attrName>style.visibility</p:attrName>
                                        </p:attrNameLst>
                                      </p:cBhvr>
                                      <p:to>
                                        <p:strVal val="visible"/>
                                      </p:to>
                                    </p:set>
                                    <p:anim calcmode="lin" valueType="num">
                                      <p:cBhvr>
                                        <p:cTn id="21" dur="500" fill="hold"/>
                                        <p:tgtEl>
                                          <p:spTgt spid="25"/>
                                        </p:tgtEl>
                                        <p:attrNameLst>
                                          <p:attrName>ppt_w</p:attrName>
                                        </p:attrNameLst>
                                      </p:cBhvr>
                                      <p:tavLst>
                                        <p:tav tm="0">
                                          <p:val>
                                            <p:fltVal val="0"/>
                                          </p:val>
                                        </p:tav>
                                        <p:tav tm="100000">
                                          <p:val>
                                            <p:strVal val="#ppt_w"/>
                                          </p:val>
                                        </p:tav>
                                      </p:tavLst>
                                    </p:anim>
                                    <p:anim calcmode="lin" valueType="num">
                                      <p:cBhvr>
                                        <p:cTn id="22" dur="500" fill="hold"/>
                                        <p:tgtEl>
                                          <p:spTgt spid="25"/>
                                        </p:tgtEl>
                                        <p:attrNameLst>
                                          <p:attrName>ppt_h</p:attrName>
                                        </p:attrNameLst>
                                      </p:cBhvr>
                                      <p:tavLst>
                                        <p:tav tm="0">
                                          <p:val>
                                            <p:fltVal val="0"/>
                                          </p:val>
                                        </p:tav>
                                        <p:tav tm="100000">
                                          <p:val>
                                            <p:strVal val="#ppt_h"/>
                                          </p:val>
                                        </p:tav>
                                      </p:tavLst>
                                    </p:anim>
                                    <p:animEffect transition="in" filter="fade">
                                      <p:cBhvr>
                                        <p:cTn id="23" dur="500"/>
                                        <p:tgtEl>
                                          <p:spTgt spid="25"/>
                                        </p:tgtEl>
                                      </p:cBhvr>
                                    </p:animEffect>
                                  </p:childTnLst>
                                </p:cTn>
                              </p:par>
                              <p:par>
                                <p:cTn id="24" presetID="53" presetClass="entr" presetSubtype="16" fill="hold" nodeType="withEffect">
                                  <p:stCondLst>
                                    <p:cond delay="0"/>
                                  </p:stCondLst>
                                  <p:childTnLst>
                                    <p:set>
                                      <p:cBhvr>
                                        <p:cTn id="25" dur="1" fill="hold">
                                          <p:stCondLst>
                                            <p:cond delay="0"/>
                                          </p:stCondLst>
                                        </p:cTn>
                                        <p:tgtEl>
                                          <p:spTgt spid="28"/>
                                        </p:tgtEl>
                                        <p:attrNameLst>
                                          <p:attrName>style.visibility</p:attrName>
                                        </p:attrNameLst>
                                      </p:cBhvr>
                                      <p:to>
                                        <p:strVal val="visible"/>
                                      </p:to>
                                    </p:set>
                                    <p:anim calcmode="lin" valueType="num">
                                      <p:cBhvr>
                                        <p:cTn id="26" dur="500" fill="hold"/>
                                        <p:tgtEl>
                                          <p:spTgt spid="28"/>
                                        </p:tgtEl>
                                        <p:attrNameLst>
                                          <p:attrName>ppt_w</p:attrName>
                                        </p:attrNameLst>
                                      </p:cBhvr>
                                      <p:tavLst>
                                        <p:tav tm="0">
                                          <p:val>
                                            <p:fltVal val="0"/>
                                          </p:val>
                                        </p:tav>
                                        <p:tav tm="100000">
                                          <p:val>
                                            <p:strVal val="#ppt_w"/>
                                          </p:val>
                                        </p:tav>
                                      </p:tavLst>
                                    </p:anim>
                                    <p:anim calcmode="lin" valueType="num">
                                      <p:cBhvr>
                                        <p:cTn id="27" dur="500" fill="hold"/>
                                        <p:tgtEl>
                                          <p:spTgt spid="28"/>
                                        </p:tgtEl>
                                        <p:attrNameLst>
                                          <p:attrName>ppt_h</p:attrName>
                                        </p:attrNameLst>
                                      </p:cBhvr>
                                      <p:tavLst>
                                        <p:tav tm="0">
                                          <p:val>
                                            <p:fltVal val="0"/>
                                          </p:val>
                                        </p:tav>
                                        <p:tav tm="100000">
                                          <p:val>
                                            <p:strVal val="#ppt_h"/>
                                          </p:val>
                                        </p:tav>
                                      </p:tavLst>
                                    </p:anim>
                                    <p:animEffect transition="in" filter="fade">
                                      <p:cBhvr>
                                        <p:cTn id="28" dur="500"/>
                                        <p:tgtEl>
                                          <p:spTgt spid="28"/>
                                        </p:tgtEl>
                                      </p:cBhvr>
                                    </p:animEffect>
                                  </p:childTnLst>
                                </p:cTn>
                              </p:par>
                              <p:par>
                                <p:cTn id="29" presetID="53" presetClass="entr" presetSubtype="16" fill="hold" nodeType="withEffect">
                                  <p:stCondLst>
                                    <p:cond delay="0"/>
                                  </p:stCondLst>
                                  <p:childTnLst>
                                    <p:set>
                                      <p:cBhvr>
                                        <p:cTn id="30" dur="1" fill="hold">
                                          <p:stCondLst>
                                            <p:cond delay="0"/>
                                          </p:stCondLst>
                                        </p:cTn>
                                        <p:tgtEl>
                                          <p:spTgt spid="31"/>
                                        </p:tgtEl>
                                        <p:attrNameLst>
                                          <p:attrName>style.visibility</p:attrName>
                                        </p:attrNameLst>
                                      </p:cBhvr>
                                      <p:to>
                                        <p:strVal val="visible"/>
                                      </p:to>
                                    </p:set>
                                    <p:anim calcmode="lin" valueType="num">
                                      <p:cBhvr>
                                        <p:cTn id="31" dur="500" fill="hold"/>
                                        <p:tgtEl>
                                          <p:spTgt spid="31"/>
                                        </p:tgtEl>
                                        <p:attrNameLst>
                                          <p:attrName>ppt_w</p:attrName>
                                        </p:attrNameLst>
                                      </p:cBhvr>
                                      <p:tavLst>
                                        <p:tav tm="0">
                                          <p:val>
                                            <p:fltVal val="0"/>
                                          </p:val>
                                        </p:tav>
                                        <p:tav tm="100000">
                                          <p:val>
                                            <p:strVal val="#ppt_w"/>
                                          </p:val>
                                        </p:tav>
                                      </p:tavLst>
                                    </p:anim>
                                    <p:anim calcmode="lin" valueType="num">
                                      <p:cBhvr>
                                        <p:cTn id="32" dur="500" fill="hold"/>
                                        <p:tgtEl>
                                          <p:spTgt spid="31"/>
                                        </p:tgtEl>
                                        <p:attrNameLst>
                                          <p:attrName>ppt_h</p:attrName>
                                        </p:attrNameLst>
                                      </p:cBhvr>
                                      <p:tavLst>
                                        <p:tav tm="0">
                                          <p:val>
                                            <p:fltVal val="0"/>
                                          </p:val>
                                        </p:tav>
                                        <p:tav tm="100000">
                                          <p:val>
                                            <p:strVal val="#ppt_h"/>
                                          </p:val>
                                        </p:tav>
                                      </p:tavLst>
                                    </p:anim>
                                    <p:animEffect transition="in" filter="fade">
                                      <p:cBhvr>
                                        <p:cTn id="33" dur="500"/>
                                        <p:tgtEl>
                                          <p:spTgt spid="31"/>
                                        </p:tgtEl>
                                      </p:cBhvr>
                                    </p:animEffect>
                                  </p:childTnLst>
                                </p:cTn>
                              </p:par>
                              <p:par>
                                <p:cTn id="34" presetID="53" presetClass="entr" presetSubtype="16" fill="hold" nodeType="withEffect">
                                  <p:stCondLst>
                                    <p:cond delay="0"/>
                                  </p:stCondLst>
                                  <p:childTnLst>
                                    <p:set>
                                      <p:cBhvr>
                                        <p:cTn id="35" dur="1" fill="hold">
                                          <p:stCondLst>
                                            <p:cond delay="0"/>
                                          </p:stCondLst>
                                        </p:cTn>
                                        <p:tgtEl>
                                          <p:spTgt spid="34"/>
                                        </p:tgtEl>
                                        <p:attrNameLst>
                                          <p:attrName>style.visibility</p:attrName>
                                        </p:attrNameLst>
                                      </p:cBhvr>
                                      <p:to>
                                        <p:strVal val="visible"/>
                                      </p:to>
                                    </p:set>
                                    <p:anim calcmode="lin" valueType="num">
                                      <p:cBhvr>
                                        <p:cTn id="36" dur="500" fill="hold"/>
                                        <p:tgtEl>
                                          <p:spTgt spid="34"/>
                                        </p:tgtEl>
                                        <p:attrNameLst>
                                          <p:attrName>ppt_w</p:attrName>
                                        </p:attrNameLst>
                                      </p:cBhvr>
                                      <p:tavLst>
                                        <p:tav tm="0">
                                          <p:val>
                                            <p:fltVal val="0"/>
                                          </p:val>
                                        </p:tav>
                                        <p:tav tm="100000">
                                          <p:val>
                                            <p:strVal val="#ppt_w"/>
                                          </p:val>
                                        </p:tav>
                                      </p:tavLst>
                                    </p:anim>
                                    <p:anim calcmode="lin" valueType="num">
                                      <p:cBhvr>
                                        <p:cTn id="37" dur="500" fill="hold"/>
                                        <p:tgtEl>
                                          <p:spTgt spid="34"/>
                                        </p:tgtEl>
                                        <p:attrNameLst>
                                          <p:attrName>ppt_h</p:attrName>
                                        </p:attrNameLst>
                                      </p:cBhvr>
                                      <p:tavLst>
                                        <p:tav tm="0">
                                          <p:val>
                                            <p:fltVal val="0"/>
                                          </p:val>
                                        </p:tav>
                                        <p:tav tm="100000">
                                          <p:val>
                                            <p:strVal val="#ppt_h"/>
                                          </p:val>
                                        </p:tav>
                                      </p:tavLst>
                                    </p:anim>
                                    <p:animEffect transition="in" filter="fade">
                                      <p:cBhvr>
                                        <p:cTn id="38" dur="500"/>
                                        <p:tgtEl>
                                          <p:spTgt spid="34"/>
                                        </p:tgtEl>
                                      </p:cBhvr>
                                    </p:animEffect>
                                  </p:childTnLst>
                                </p:cTn>
                              </p:par>
                            </p:childTnLst>
                          </p:cTn>
                        </p:par>
                        <p:par>
                          <p:cTn id="39" fill="hold">
                            <p:stCondLst>
                              <p:cond delay="1000"/>
                            </p:stCondLst>
                            <p:childTnLst>
                              <p:par>
                                <p:cTn id="40" presetID="10" presetClass="entr" presetSubtype="0" fill="hold" grpId="0" nodeType="afterEffect">
                                  <p:stCondLst>
                                    <p:cond delay="0"/>
                                  </p:stCondLst>
                                  <p:childTnLst>
                                    <p:set>
                                      <p:cBhvr>
                                        <p:cTn id="41" dur="1" fill="hold">
                                          <p:stCondLst>
                                            <p:cond delay="0"/>
                                          </p:stCondLst>
                                        </p:cTn>
                                        <p:tgtEl>
                                          <p:spTgt spid="37"/>
                                        </p:tgtEl>
                                        <p:attrNameLst>
                                          <p:attrName>style.visibility</p:attrName>
                                        </p:attrNameLst>
                                      </p:cBhvr>
                                      <p:to>
                                        <p:strVal val="visible"/>
                                      </p:to>
                                    </p:set>
                                    <p:animEffect transition="in" filter="fade">
                                      <p:cBhvr>
                                        <p:cTn id="42" dur="500"/>
                                        <p:tgtEl>
                                          <p:spTgt spid="37"/>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38"/>
                                        </p:tgtEl>
                                        <p:attrNameLst>
                                          <p:attrName>style.visibility</p:attrName>
                                        </p:attrNameLst>
                                      </p:cBhvr>
                                      <p:to>
                                        <p:strVal val="visible"/>
                                      </p:to>
                                    </p:set>
                                    <p:animEffect transition="in" filter="fade">
                                      <p:cBhvr>
                                        <p:cTn id="45" dur="500"/>
                                        <p:tgtEl>
                                          <p:spTgt spid="38"/>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39"/>
                                        </p:tgtEl>
                                        <p:attrNameLst>
                                          <p:attrName>style.visibility</p:attrName>
                                        </p:attrNameLst>
                                      </p:cBhvr>
                                      <p:to>
                                        <p:strVal val="visible"/>
                                      </p:to>
                                    </p:set>
                                    <p:animEffect transition="in" filter="fade">
                                      <p:cBhvr>
                                        <p:cTn id="48" dur="500"/>
                                        <p:tgtEl>
                                          <p:spTgt spid="39"/>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40"/>
                                        </p:tgtEl>
                                        <p:attrNameLst>
                                          <p:attrName>style.visibility</p:attrName>
                                        </p:attrNameLst>
                                      </p:cBhvr>
                                      <p:to>
                                        <p:strVal val="visible"/>
                                      </p:to>
                                    </p:set>
                                    <p:animEffect transition="in" filter="fade">
                                      <p:cBhvr>
                                        <p:cTn id="51" dur="500"/>
                                        <p:tgtEl>
                                          <p:spTgt spid="40"/>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41"/>
                                        </p:tgtEl>
                                        <p:attrNameLst>
                                          <p:attrName>style.visibility</p:attrName>
                                        </p:attrNameLst>
                                      </p:cBhvr>
                                      <p:to>
                                        <p:strVal val="visible"/>
                                      </p:to>
                                    </p:set>
                                    <p:animEffect transition="in" filter="fade">
                                      <p:cBhvr>
                                        <p:cTn id="54" dur="500"/>
                                        <p:tgtEl>
                                          <p:spTgt spid="41"/>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42"/>
                                        </p:tgtEl>
                                        <p:attrNameLst>
                                          <p:attrName>style.visibility</p:attrName>
                                        </p:attrNameLst>
                                      </p:cBhvr>
                                      <p:to>
                                        <p:strVal val="visible"/>
                                      </p:to>
                                    </p:set>
                                    <p:animEffect transition="in" filter="fade">
                                      <p:cBhvr>
                                        <p:cTn id="57"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p:bldP spid="38" grpId="0"/>
      <p:bldP spid="39" grpId="0"/>
      <p:bldP spid="40" grpId="0"/>
      <p:bldP spid="41" grpId="0"/>
      <p:bldP spid="4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p:cNvPicPr>
            <a:picLocks noChangeAspect="1"/>
          </p:cNvPicPr>
          <p:nvPr/>
        </p:nvPicPr>
        <p:blipFill rotWithShape="1">
          <a:blip r:embed="rId1">
            <a:extLst>
              <a:ext uri="{28A0092B-C50C-407E-A947-70E740481C1C}">
                <a14:useLocalDpi xmlns:a14="http://schemas.microsoft.com/office/drawing/2010/main" val="0"/>
              </a:ext>
            </a:extLst>
          </a:blip>
          <a:srcRect l="9819" r="9819" b="19638"/>
          <a:stretch>
            <a:fillRect/>
          </a:stretch>
        </p:blipFill>
        <p:spPr>
          <a:xfrm>
            <a:off x="0" y="0"/>
            <a:ext cx="12192000" cy="6858000"/>
          </a:xfrm>
          <a:prstGeom prst="rect">
            <a:avLst/>
          </a:prstGeom>
        </p:spPr>
      </p:pic>
      <p:sp>
        <p:nvSpPr>
          <p:cNvPr id="12" name="矩形 11"/>
          <p:cNvSpPr/>
          <p:nvPr/>
        </p:nvSpPr>
        <p:spPr>
          <a:xfrm>
            <a:off x="0" y="1017538"/>
            <a:ext cx="12192000" cy="108000"/>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0" y="0"/>
            <a:ext cx="12192000" cy="1017538"/>
          </a:xfrm>
          <a:prstGeom prst="rect">
            <a:avLst/>
          </a:prstGeom>
          <a:solidFill>
            <a:srgbClr val="FF0000">
              <a:alpha val="6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6"/>
          <p:cNvSpPr txBox="1"/>
          <p:nvPr/>
        </p:nvSpPr>
        <p:spPr>
          <a:xfrm>
            <a:off x="595086" y="212172"/>
            <a:ext cx="3707090" cy="769441"/>
          </a:xfrm>
          <a:prstGeom prst="rect">
            <a:avLst/>
          </a:prstGeom>
          <a:noFill/>
          <a:effectLst/>
        </p:spPr>
        <p:txBody>
          <a:bodyPr wrap="square" rtlCol="0">
            <a:spAutoFit/>
            <a:scene3d>
              <a:camera prst="orthographicFront"/>
              <a:lightRig rig="brightRoom" dir="t"/>
            </a:scene3d>
            <a:sp3d extrusionH="254000" prstMaterial="plastic">
              <a:bevelT w="38100" h="38100"/>
              <a:extrusionClr>
                <a:srgbClr val="180000"/>
              </a:extrusionClr>
            </a:sp3d>
          </a:bodyPr>
          <a:lstStyle>
            <a:defPPr>
              <a:defRPr lang="en-US"/>
            </a:defPPr>
            <a:lvl1pPr algn="just">
              <a:lnSpc>
                <a:spcPct val="150000"/>
              </a:lnSpc>
              <a:defRPr sz="2400" b="1" spc="-300">
                <a:blipFill>
                  <a:blip r:embed="rId2"/>
                  <a:stretch>
                    <a:fillRect/>
                  </a:stretch>
                </a:blipFill>
                <a:effectLst>
                  <a:glow rad="127000">
                    <a:srgbClr val="20151A">
                      <a:alpha val="50000"/>
                    </a:srgbClr>
                  </a:glow>
                </a:effectLst>
                <a:latin typeface="+mn-ea"/>
              </a:defRPr>
            </a:lvl1pPr>
          </a:lstStyle>
          <a:p>
            <a:pPr algn="dist">
              <a:lnSpc>
                <a:spcPct val="100000"/>
              </a:lnSpc>
            </a:pPr>
            <a:r>
              <a:rPr lang="zh-CN" altLang="en-US" sz="4400" dirty="0">
                <a:effectLst>
                  <a:outerShdw blurRad="279400" dist="38100" dir="2700000" algn="tl" rotWithShape="0">
                    <a:prstClr val="black">
                      <a:alpha val="78000"/>
                    </a:prstClr>
                  </a:outerShdw>
                </a:effectLst>
                <a:latin typeface="方正粗雅宋长_GBK" panose="02010600000000000000" pitchFamily="2" charset="-122"/>
                <a:ea typeface="方正粗雅宋长_GBK" panose="02010600000000000000" pitchFamily="2" charset="-122"/>
              </a:rPr>
              <a:t>回顾今年工作</a:t>
            </a:r>
            <a:endParaRPr lang="zh-CN" altLang="en-US" sz="4400" dirty="0">
              <a:effectLst>
                <a:outerShdw blurRad="279400" dist="38100" dir="2700000" algn="tl" rotWithShape="0">
                  <a:prstClr val="black">
                    <a:alpha val="78000"/>
                  </a:prstClr>
                </a:outerShdw>
              </a:effectLst>
              <a:latin typeface="方正粗雅宋长_GBK" panose="02010600000000000000" pitchFamily="2" charset="-122"/>
              <a:ea typeface="方正粗雅宋长_GBK" panose="02010600000000000000" pitchFamily="2" charset="-122"/>
            </a:endParaRPr>
          </a:p>
        </p:txBody>
      </p:sp>
      <p:pic>
        <p:nvPicPr>
          <p:cNvPr id="14" name="图片 13"/>
          <p:cNvPicPr>
            <a:picLocks noChangeAspect="1"/>
          </p:cNvPicPr>
          <p:nvPr/>
        </p:nvPicPr>
        <p:blipFill rotWithShape="1">
          <a:blip r:embed="rId3" cstate="print">
            <a:extLst>
              <a:ext uri="{BEBA8EAE-BF5A-486C-A8C5-ECC9F3942E4B}">
                <a14:imgProps xmlns:a14="http://schemas.microsoft.com/office/drawing/2010/main">
                  <a14:imgLayer r:embed="rId4">
                    <a14:imgEffect>
                      <a14:brightnessContrast bright="20000"/>
                    </a14:imgEffect>
                    <a14:imgEffect>
                      <a14:colorTemperature colorTemp="11200"/>
                    </a14:imgEffect>
                    <a14:imgEffect>
                      <a14:saturation sat="300000"/>
                    </a14:imgEffect>
                  </a14:imgLayer>
                </a14:imgProps>
              </a:ext>
              <a:ext uri="{28A0092B-C50C-407E-A947-70E740481C1C}">
                <a14:useLocalDpi xmlns:a14="http://schemas.microsoft.com/office/drawing/2010/main" val="0"/>
              </a:ext>
            </a:extLst>
          </a:blip>
          <a:srcRect l="13750" t="13750" r="13750" b="22778"/>
          <a:stretch>
            <a:fillRect/>
          </a:stretch>
        </p:blipFill>
        <p:spPr>
          <a:xfrm>
            <a:off x="9066886" y="7079"/>
            <a:ext cx="2976795" cy="1465943"/>
          </a:xfrm>
          <a:prstGeom prst="rect">
            <a:avLst/>
          </a:prstGeom>
        </p:spPr>
      </p:pic>
      <p:grpSp>
        <p:nvGrpSpPr>
          <p:cNvPr id="9" name="组合 8"/>
          <p:cNvGrpSpPr/>
          <p:nvPr/>
        </p:nvGrpSpPr>
        <p:grpSpPr>
          <a:xfrm>
            <a:off x="1352552" y="2284803"/>
            <a:ext cx="3019474" cy="3502604"/>
            <a:chOff x="1352552" y="2284803"/>
            <a:chExt cx="3019474" cy="3502604"/>
          </a:xfrm>
        </p:grpSpPr>
        <p:sp>
          <p:nvSpPr>
            <p:cNvPr id="10" name="矩形: 圆角 9"/>
            <p:cNvSpPr/>
            <p:nvPr/>
          </p:nvSpPr>
          <p:spPr>
            <a:xfrm>
              <a:off x="1352552" y="2284803"/>
              <a:ext cx="3019474" cy="3502604"/>
            </a:xfrm>
            <a:prstGeom prst="roundRect">
              <a:avLst>
                <a:gd name="adj" fmla="val 11375"/>
              </a:avLst>
            </a:prstGeom>
            <a:solidFill>
              <a:schemeClr val="bg2">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矩形: 圆角 14"/>
            <p:cNvSpPr/>
            <p:nvPr/>
          </p:nvSpPr>
          <p:spPr>
            <a:xfrm>
              <a:off x="1422401" y="2365828"/>
              <a:ext cx="2879775" cy="3340554"/>
            </a:xfrm>
            <a:prstGeom prst="roundRect">
              <a:avLst>
                <a:gd name="adj" fmla="val 11375"/>
              </a:avLst>
            </a:prstGeom>
            <a:noFill/>
            <a:ln w="381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6" name="组合 15"/>
            <p:cNvGrpSpPr/>
            <p:nvPr/>
          </p:nvGrpSpPr>
          <p:grpSpPr>
            <a:xfrm>
              <a:off x="1737432" y="4334987"/>
              <a:ext cx="2249713" cy="0"/>
              <a:chOff x="1785258" y="783772"/>
              <a:chExt cx="2249713" cy="0"/>
            </a:xfrm>
          </p:grpSpPr>
          <p:cxnSp>
            <p:nvCxnSpPr>
              <p:cNvPr id="29" name="直接连接符 28"/>
              <p:cNvCxnSpPr/>
              <p:nvPr/>
            </p:nvCxnSpPr>
            <p:spPr>
              <a:xfrm>
                <a:off x="1785258" y="783772"/>
                <a:ext cx="2249713" cy="0"/>
              </a:xfrm>
              <a:prstGeom prst="line">
                <a:avLst/>
              </a:prstGeom>
              <a:ln w="76200">
                <a:solidFill>
                  <a:srgbClr val="4F4F4F"/>
                </a:solidFill>
              </a:ln>
            </p:spPr>
            <p:style>
              <a:lnRef idx="1">
                <a:schemeClr val="accent1"/>
              </a:lnRef>
              <a:fillRef idx="0">
                <a:schemeClr val="accent1"/>
              </a:fillRef>
              <a:effectRef idx="0">
                <a:schemeClr val="accent1"/>
              </a:effectRef>
              <a:fontRef idx="minor">
                <a:schemeClr val="tx1"/>
              </a:fontRef>
            </p:style>
          </p:cxnSp>
          <p:cxnSp>
            <p:nvCxnSpPr>
              <p:cNvPr id="30" name="直接连接符 29"/>
              <p:cNvCxnSpPr/>
              <p:nvPr/>
            </p:nvCxnSpPr>
            <p:spPr>
              <a:xfrm>
                <a:off x="1785258" y="783772"/>
                <a:ext cx="1582056" cy="0"/>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grpSp>
        <p:grpSp>
          <p:nvGrpSpPr>
            <p:cNvPr id="17" name="组合 16"/>
            <p:cNvGrpSpPr/>
            <p:nvPr/>
          </p:nvGrpSpPr>
          <p:grpSpPr>
            <a:xfrm>
              <a:off x="1737432" y="4785384"/>
              <a:ext cx="2249713" cy="0"/>
              <a:chOff x="1785258" y="783772"/>
              <a:chExt cx="2249713" cy="0"/>
            </a:xfrm>
          </p:grpSpPr>
          <p:cxnSp>
            <p:nvCxnSpPr>
              <p:cNvPr id="27" name="直接连接符 26"/>
              <p:cNvCxnSpPr/>
              <p:nvPr/>
            </p:nvCxnSpPr>
            <p:spPr>
              <a:xfrm>
                <a:off x="1785258" y="783772"/>
                <a:ext cx="2249713" cy="0"/>
              </a:xfrm>
              <a:prstGeom prst="line">
                <a:avLst/>
              </a:prstGeom>
              <a:ln w="76200">
                <a:solidFill>
                  <a:srgbClr val="4F4F4F"/>
                </a:solidFill>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a:off x="1785258" y="783772"/>
                <a:ext cx="1582056" cy="0"/>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grpSp>
        <p:grpSp>
          <p:nvGrpSpPr>
            <p:cNvPr id="18" name="组合 17"/>
            <p:cNvGrpSpPr/>
            <p:nvPr/>
          </p:nvGrpSpPr>
          <p:grpSpPr>
            <a:xfrm>
              <a:off x="1737432" y="5235780"/>
              <a:ext cx="2249713" cy="0"/>
              <a:chOff x="1785258" y="783772"/>
              <a:chExt cx="2249713" cy="0"/>
            </a:xfrm>
          </p:grpSpPr>
          <p:cxnSp>
            <p:nvCxnSpPr>
              <p:cNvPr id="25" name="直接连接符 24"/>
              <p:cNvCxnSpPr/>
              <p:nvPr/>
            </p:nvCxnSpPr>
            <p:spPr>
              <a:xfrm>
                <a:off x="1785258" y="783772"/>
                <a:ext cx="2249713" cy="0"/>
              </a:xfrm>
              <a:prstGeom prst="line">
                <a:avLst/>
              </a:prstGeom>
              <a:ln w="76200">
                <a:solidFill>
                  <a:srgbClr val="4F4F4F"/>
                </a:solidFill>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a:off x="1785258" y="783772"/>
                <a:ext cx="1582056" cy="0"/>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grpSp>
        <p:grpSp>
          <p:nvGrpSpPr>
            <p:cNvPr id="19" name="组合 18"/>
            <p:cNvGrpSpPr/>
            <p:nvPr/>
          </p:nvGrpSpPr>
          <p:grpSpPr>
            <a:xfrm>
              <a:off x="1737432" y="2714271"/>
              <a:ext cx="2249713" cy="1085062"/>
              <a:chOff x="7439644" y="2947217"/>
              <a:chExt cx="2249713" cy="1085062"/>
            </a:xfrm>
          </p:grpSpPr>
          <p:sp>
            <p:nvSpPr>
              <p:cNvPr id="23" name="矩形 22"/>
              <p:cNvSpPr/>
              <p:nvPr/>
            </p:nvSpPr>
            <p:spPr bwMode="auto">
              <a:xfrm>
                <a:off x="7439644" y="3322726"/>
                <a:ext cx="2249713" cy="709553"/>
              </a:xfrm>
              <a:prstGeom prst="rect">
                <a:avLst/>
              </a:prstGeom>
            </p:spPr>
            <p:txBody>
              <a:bodyPr wrap="square">
                <a:spAutoFit/>
                <a:scene3d>
                  <a:camera prst="orthographicFront"/>
                  <a:lightRig rig="threePt" dir="t"/>
                </a:scene3d>
                <a:sp3d contourW="12700"/>
              </a:bodyPr>
              <a:lstStyle/>
              <a:p>
                <a:pPr>
                  <a:lnSpc>
                    <a:spcPct val="130000"/>
                  </a:lnSpc>
                  <a:defRPr/>
                </a:pPr>
                <a:r>
                  <a:rPr lang="zh-CN" altLang="en-US" sz="1050" dirty="0">
                    <a:solidFill>
                      <a:schemeClr val="bg1">
                        <a:lumMod val="50000"/>
                      </a:schemeClr>
                    </a:solidFill>
                    <a:latin typeface="方正粗雅宋长_GBK" panose="02010600000000000000" pitchFamily="2" charset="-122"/>
                    <a:ea typeface="方正粗雅宋长_GBK" panose="02010600000000000000" pitchFamily="2" charset="-122"/>
                  </a:rPr>
                  <a:t>在公司大家庭中，有无私奉献的职能同仁，有默默耕耘的生产能手，敢于创新的技术人才，兢兢业业的工程尖兵。</a:t>
                </a:r>
                <a:endParaRPr lang="zh-CN" altLang="en-US" sz="1050" dirty="0">
                  <a:solidFill>
                    <a:schemeClr val="bg1">
                      <a:lumMod val="50000"/>
                    </a:schemeClr>
                  </a:solidFill>
                  <a:latin typeface="方正粗雅宋长_GBK" panose="02010600000000000000" pitchFamily="2" charset="-122"/>
                  <a:ea typeface="方正粗雅宋长_GBK" panose="02010600000000000000" pitchFamily="2" charset="-122"/>
                </a:endParaRPr>
              </a:p>
            </p:txBody>
          </p:sp>
          <p:sp>
            <p:nvSpPr>
              <p:cNvPr id="24" name="PA-文本框 8"/>
              <p:cNvSpPr txBox="1"/>
              <p:nvPr>
                <p:custDataLst>
                  <p:tags r:id="rId5"/>
                </p:custDataLst>
              </p:nvPr>
            </p:nvSpPr>
            <p:spPr>
              <a:xfrm>
                <a:off x="7439644" y="2947217"/>
                <a:ext cx="954107" cy="400110"/>
              </a:xfrm>
              <a:prstGeom prst="rect">
                <a:avLst/>
              </a:prstGeom>
              <a:noFill/>
            </p:spPr>
            <p:txBody>
              <a:bodyPr wrap="none" rtlCol="0">
                <a:spAutoFit/>
                <a:scene3d>
                  <a:camera prst="orthographicFront"/>
                  <a:lightRig rig="threePt" dir="t"/>
                </a:scene3d>
                <a:sp3d contourW="12700"/>
              </a:bodyPr>
              <a:lstStyle/>
              <a:p>
                <a:r>
                  <a:rPr lang="zh-CN" altLang="en-US" sz="2000" dirty="0">
                    <a:latin typeface="方正粗雅宋长_GBK" panose="02010600000000000000" pitchFamily="2" charset="-122"/>
                    <a:ea typeface="方正粗雅宋长_GBK" panose="02010600000000000000" pitchFamily="2" charset="-122"/>
                  </a:rPr>
                  <a:t>标题添加</a:t>
                </a:r>
                <a:endParaRPr lang="zh-CN" altLang="en-US" sz="2000" dirty="0">
                  <a:latin typeface="方正粗雅宋长_GBK" panose="02010600000000000000" pitchFamily="2" charset="-122"/>
                  <a:ea typeface="方正粗雅宋长_GBK" panose="02010600000000000000" pitchFamily="2" charset="-122"/>
                </a:endParaRPr>
              </a:p>
            </p:txBody>
          </p:sp>
        </p:grpSp>
        <p:sp>
          <p:nvSpPr>
            <p:cNvPr id="20" name="PA-文本框 8"/>
            <p:cNvSpPr txBox="1"/>
            <p:nvPr>
              <p:custDataLst>
                <p:tags r:id="rId6"/>
              </p:custDataLst>
            </p:nvPr>
          </p:nvSpPr>
          <p:spPr>
            <a:xfrm>
              <a:off x="1741023" y="3986733"/>
              <a:ext cx="857927" cy="307777"/>
            </a:xfrm>
            <a:prstGeom prst="rect">
              <a:avLst/>
            </a:prstGeom>
            <a:noFill/>
          </p:spPr>
          <p:txBody>
            <a:bodyPr wrap="none" rtlCol="0">
              <a:spAutoFit/>
              <a:scene3d>
                <a:camera prst="orthographicFront"/>
                <a:lightRig rig="threePt" dir="t"/>
              </a:scene3d>
              <a:sp3d contourW="12700"/>
            </a:bodyPr>
            <a:lstStyle/>
            <a:p>
              <a:r>
                <a:rPr lang="en-US" altLang="zh-CN" sz="1400" dirty="0">
                  <a:latin typeface="Century Gothic" panose="020B0502020202020204" pitchFamily="34" charset="0"/>
                  <a:ea typeface="微软雅黑" panose="020B0503020204020204" pitchFamily="34" charset="-122"/>
                </a:rPr>
                <a:t>PART 01</a:t>
              </a:r>
              <a:endParaRPr lang="zh-CN" altLang="en-US" sz="1400" dirty="0">
                <a:latin typeface="Century Gothic" panose="020B0502020202020204" pitchFamily="34" charset="0"/>
                <a:ea typeface="微软雅黑" panose="020B0503020204020204" pitchFamily="34" charset="-122"/>
              </a:endParaRPr>
            </a:p>
          </p:txBody>
        </p:sp>
        <p:sp>
          <p:nvSpPr>
            <p:cNvPr id="21" name="PA-文本框 8"/>
            <p:cNvSpPr txBox="1"/>
            <p:nvPr>
              <p:custDataLst>
                <p:tags r:id="rId7"/>
              </p:custDataLst>
            </p:nvPr>
          </p:nvSpPr>
          <p:spPr>
            <a:xfrm>
              <a:off x="1741023" y="4437253"/>
              <a:ext cx="857927" cy="307777"/>
            </a:xfrm>
            <a:prstGeom prst="rect">
              <a:avLst/>
            </a:prstGeom>
            <a:noFill/>
          </p:spPr>
          <p:txBody>
            <a:bodyPr wrap="none" rtlCol="0">
              <a:spAutoFit/>
              <a:scene3d>
                <a:camera prst="orthographicFront"/>
                <a:lightRig rig="threePt" dir="t"/>
              </a:scene3d>
              <a:sp3d contourW="12700"/>
            </a:bodyPr>
            <a:lstStyle/>
            <a:p>
              <a:r>
                <a:rPr lang="en-US" altLang="zh-CN" sz="1400" dirty="0">
                  <a:latin typeface="Century Gothic" panose="020B0502020202020204" pitchFamily="34" charset="0"/>
                  <a:ea typeface="微软雅黑" panose="020B0503020204020204" pitchFamily="34" charset="-122"/>
                </a:rPr>
                <a:t>PART 02</a:t>
              </a:r>
              <a:endParaRPr lang="zh-CN" altLang="en-US" sz="1400" dirty="0">
                <a:latin typeface="Century Gothic" panose="020B0502020202020204" pitchFamily="34" charset="0"/>
                <a:ea typeface="微软雅黑" panose="020B0503020204020204" pitchFamily="34" charset="-122"/>
              </a:endParaRPr>
            </a:p>
          </p:txBody>
        </p:sp>
        <p:sp>
          <p:nvSpPr>
            <p:cNvPr id="22" name="PA-文本框 8"/>
            <p:cNvSpPr txBox="1"/>
            <p:nvPr>
              <p:custDataLst>
                <p:tags r:id="rId8"/>
              </p:custDataLst>
            </p:nvPr>
          </p:nvSpPr>
          <p:spPr>
            <a:xfrm>
              <a:off x="1741023" y="4890031"/>
              <a:ext cx="857927" cy="307777"/>
            </a:xfrm>
            <a:prstGeom prst="rect">
              <a:avLst/>
            </a:prstGeom>
            <a:noFill/>
          </p:spPr>
          <p:txBody>
            <a:bodyPr wrap="none" rtlCol="0">
              <a:spAutoFit/>
              <a:scene3d>
                <a:camera prst="orthographicFront"/>
                <a:lightRig rig="threePt" dir="t"/>
              </a:scene3d>
              <a:sp3d contourW="12700"/>
            </a:bodyPr>
            <a:lstStyle/>
            <a:p>
              <a:r>
                <a:rPr lang="en-US" altLang="zh-CN" sz="1400" dirty="0">
                  <a:latin typeface="Century Gothic" panose="020B0502020202020204" pitchFamily="34" charset="0"/>
                  <a:ea typeface="微软雅黑" panose="020B0503020204020204" pitchFamily="34" charset="-122"/>
                </a:rPr>
                <a:t>PART 03</a:t>
              </a:r>
              <a:endParaRPr lang="zh-CN" altLang="en-US" sz="1400" dirty="0">
                <a:latin typeface="Century Gothic" panose="020B0502020202020204" pitchFamily="34" charset="0"/>
                <a:ea typeface="微软雅黑" panose="020B0503020204020204" pitchFamily="34" charset="-122"/>
              </a:endParaRPr>
            </a:p>
          </p:txBody>
        </p:sp>
      </p:grpSp>
      <p:grpSp>
        <p:nvGrpSpPr>
          <p:cNvPr id="31" name="组合 30"/>
          <p:cNvGrpSpPr/>
          <p:nvPr/>
        </p:nvGrpSpPr>
        <p:grpSpPr>
          <a:xfrm>
            <a:off x="7819977" y="2284803"/>
            <a:ext cx="3019474" cy="3502604"/>
            <a:chOff x="7819977" y="2284803"/>
            <a:chExt cx="3019474" cy="3502604"/>
          </a:xfrm>
        </p:grpSpPr>
        <p:sp>
          <p:nvSpPr>
            <p:cNvPr id="32" name="矩形: 圆角 31"/>
            <p:cNvSpPr/>
            <p:nvPr/>
          </p:nvSpPr>
          <p:spPr>
            <a:xfrm>
              <a:off x="7819977" y="2284803"/>
              <a:ext cx="3019474" cy="3502604"/>
            </a:xfrm>
            <a:prstGeom prst="roundRect">
              <a:avLst>
                <a:gd name="adj" fmla="val 8729"/>
              </a:avLst>
            </a:prstGeom>
            <a:solidFill>
              <a:schemeClr val="bg2">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矩形: 圆角 32"/>
            <p:cNvSpPr/>
            <p:nvPr/>
          </p:nvSpPr>
          <p:spPr>
            <a:xfrm>
              <a:off x="7889826" y="2365828"/>
              <a:ext cx="2879775" cy="3340554"/>
            </a:xfrm>
            <a:prstGeom prst="roundRect">
              <a:avLst>
                <a:gd name="adj" fmla="val 8729"/>
              </a:avLst>
            </a:prstGeom>
            <a:noFill/>
            <a:ln w="381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4" name="组合 33"/>
            <p:cNvGrpSpPr/>
            <p:nvPr/>
          </p:nvGrpSpPr>
          <p:grpSpPr>
            <a:xfrm>
              <a:off x="8204857" y="4334987"/>
              <a:ext cx="2249713" cy="0"/>
              <a:chOff x="1785258" y="783772"/>
              <a:chExt cx="2249713" cy="0"/>
            </a:xfrm>
          </p:grpSpPr>
          <p:cxnSp>
            <p:nvCxnSpPr>
              <p:cNvPr id="47" name="直接连接符 46"/>
              <p:cNvCxnSpPr/>
              <p:nvPr/>
            </p:nvCxnSpPr>
            <p:spPr>
              <a:xfrm>
                <a:off x="1785258" y="783772"/>
                <a:ext cx="2249713" cy="0"/>
              </a:xfrm>
              <a:prstGeom prst="line">
                <a:avLst/>
              </a:prstGeom>
              <a:ln w="76200">
                <a:solidFill>
                  <a:srgbClr val="4F4F4F"/>
                </a:solidFill>
              </a:ln>
            </p:spPr>
            <p:style>
              <a:lnRef idx="1">
                <a:schemeClr val="accent1"/>
              </a:lnRef>
              <a:fillRef idx="0">
                <a:schemeClr val="accent1"/>
              </a:fillRef>
              <a:effectRef idx="0">
                <a:schemeClr val="accent1"/>
              </a:effectRef>
              <a:fontRef idx="minor">
                <a:schemeClr val="tx1"/>
              </a:fontRef>
            </p:style>
          </p:cxnSp>
          <p:cxnSp>
            <p:nvCxnSpPr>
              <p:cNvPr id="48" name="直接连接符 47"/>
              <p:cNvCxnSpPr/>
              <p:nvPr/>
            </p:nvCxnSpPr>
            <p:spPr>
              <a:xfrm>
                <a:off x="1785258" y="783772"/>
                <a:ext cx="1582056" cy="0"/>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grpSp>
        <p:grpSp>
          <p:nvGrpSpPr>
            <p:cNvPr id="35" name="组合 34"/>
            <p:cNvGrpSpPr/>
            <p:nvPr/>
          </p:nvGrpSpPr>
          <p:grpSpPr>
            <a:xfrm>
              <a:off x="8204857" y="4785384"/>
              <a:ext cx="2249713" cy="0"/>
              <a:chOff x="1785258" y="783772"/>
              <a:chExt cx="2249713" cy="0"/>
            </a:xfrm>
          </p:grpSpPr>
          <p:cxnSp>
            <p:nvCxnSpPr>
              <p:cNvPr id="45" name="直接连接符 44"/>
              <p:cNvCxnSpPr/>
              <p:nvPr/>
            </p:nvCxnSpPr>
            <p:spPr>
              <a:xfrm>
                <a:off x="1785258" y="783772"/>
                <a:ext cx="2249713" cy="0"/>
              </a:xfrm>
              <a:prstGeom prst="line">
                <a:avLst/>
              </a:prstGeom>
              <a:ln w="76200">
                <a:solidFill>
                  <a:srgbClr val="4F4F4F"/>
                </a:solidFill>
              </a:ln>
            </p:spPr>
            <p:style>
              <a:lnRef idx="1">
                <a:schemeClr val="accent1"/>
              </a:lnRef>
              <a:fillRef idx="0">
                <a:schemeClr val="accent1"/>
              </a:fillRef>
              <a:effectRef idx="0">
                <a:schemeClr val="accent1"/>
              </a:effectRef>
              <a:fontRef idx="minor">
                <a:schemeClr val="tx1"/>
              </a:fontRef>
            </p:style>
          </p:cxnSp>
          <p:cxnSp>
            <p:nvCxnSpPr>
              <p:cNvPr id="46" name="直接连接符 45"/>
              <p:cNvCxnSpPr/>
              <p:nvPr/>
            </p:nvCxnSpPr>
            <p:spPr>
              <a:xfrm>
                <a:off x="1785258" y="783772"/>
                <a:ext cx="1582056" cy="0"/>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grpSp>
        <p:grpSp>
          <p:nvGrpSpPr>
            <p:cNvPr id="36" name="组合 35"/>
            <p:cNvGrpSpPr/>
            <p:nvPr/>
          </p:nvGrpSpPr>
          <p:grpSpPr>
            <a:xfrm>
              <a:off x="8204857" y="5235780"/>
              <a:ext cx="2249713" cy="0"/>
              <a:chOff x="1785258" y="783772"/>
              <a:chExt cx="2249713" cy="0"/>
            </a:xfrm>
          </p:grpSpPr>
          <p:cxnSp>
            <p:nvCxnSpPr>
              <p:cNvPr id="43" name="直接连接符 42"/>
              <p:cNvCxnSpPr/>
              <p:nvPr/>
            </p:nvCxnSpPr>
            <p:spPr>
              <a:xfrm>
                <a:off x="1785258" y="783772"/>
                <a:ext cx="2249713" cy="0"/>
              </a:xfrm>
              <a:prstGeom prst="line">
                <a:avLst/>
              </a:prstGeom>
              <a:ln w="76200">
                <a:solidFill>
                  <a:srgbClr val="4F4F4F"/>
                </a:solidFill>
              </a:ln>
            </p:spPr>
            <p:style>
              <a:lnRef idx="1">
                <a:schemeClr val="accent1"/>
              </a:lnRef>
              <a:fillRef idx="0">
                <a:schemeClr val="accent1"/>
              </a:fillRef>
              <a:effectRef idx="0">
                <a:schemeClr val="accent1"/>
              </a:effectRef>
              <a:fontRef idx="minor">
                <a:schemeClr val="tx1"/>
              </a:fontRef>
            </p:style>
          </p:cxnSp>
          <p:cxnSp>
            <p:nvCxnSpPr>
              <p:cNvPr id="44" name="直接连接符 43"/>
              <p:cNvCxnSpPr/>
              <p:nvPr/>
            </p:nvCxnSpPr>
            <p:spPr>
              <a:xfrm>
                <a:off x="1785258" y="783772"/>
                <a:ext cx="1582056" cy="0"/>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grpSp>
        <p:grpSp>
          <p:nvGrpSpPr>
            <p:cNvPr id="37" name="组合 36"/>
            <p:cNvGrpSpPr/>
            <p:nvPr/>
          </p:nvGrpSpPr>
          <p:grpSpPr>
            <a:xfrm>
              <a:off x="8204857" y="2714271"/>
              <a:ext cx="2249713" cy="1085062"/>
              <a:chOff x="7439644" y="2947217"/>
              <a:chExt cx="2249713" cy="1085062"/>
            </a:xfrm>
          </p:grpSpPr>
          <p:sp>
            <p:nvSpPr>
              <p:cNvPr id="41" name="矩形 40"/>
              <p:cNvSpPr/>
              <p:nvPr/>
            </p:nvSpPr>
            <p:spPr bwMode="auto">
              <a:xfrm>
                <a:off x="7439644" y="3322726"/>
                <a:ext cx="2249713" cy="709553"/>
              </a:xfrm>
              <a:prstGeom prst="rect">
                <a:avLst/>
              </a:prstGeom>
            </p:spPr>
            <p:txBody>
              <a:bodyPr wrap="square">
                <a:spAutoFit/>
                <a:scene3d>
                  <a:camera prst="orthographicFront"/>
                  <a:lightRig rig="threePt" dir="t"/>
                </a:scene3d>
                <a:sp3d contourW="12700"/>
              </a:bodyPr>
              <a:lstStyle/>
              <a:p>
                <a:pPr>
                  <a:lnSpc>
                    <a:spcPct val="130000"/>
                  </a:lnSpc>
                  <a:defRPr/>
                </a:pPr>
                <a:r>
                  <a:rPr lang="zh-CN" altLang="en-US" sz="1050" dirty="0">
                    <a:solidFill>
                      <a:schemeClr val="bg1">
                        <a:lumMod val="50000"/>
                      </a:schemeClr>
                    </a:solidFill>
                    <a:latin typeface="方正粗雅宋长_GBK" panose="02010600000000000000" pitchFamily="2" charset="-122"/>
                    <a:ea typeface="方正粗雅宋长_GBK" panose="02010600000000000000" pitchFamily="2" charset="-122"/>
                  </a:rPr>
                  <a:t>在公司大家庭中，有无私奉献的职能同仁，有默默耕耘的生产能手，敢于创新的技术人才，兢兢业业的工程尖兵。</a:t>
                </a:r>
                <a:endParaRPr lang="zh-CN" altLang="en-US" sz="1050" dirty="0">
                  <a:solidFill>
                    <a:schemeClr val="bg1">
                      <a:lumMod val="50000"/>
                    </a:schemeClr>
                  </a:solidFill>
                  <a:latin typeface="方正粗雅宋长_GBK" panose="02010600000000000000" pitchFamily="2" charset="-122"/>
                  <a:ea typeface="方正粗雅宋长_GBK" panose="02010600000000000000" pitchFamily="2" charset="-122"/>
                </a:endParaRPr>
              </a:p>
            </p:txBody>
          </p:sp>
          <p:sp>
            <p:nvSpPr>
              <p:cNvPr id="42" name="PA-文本框 8"/>
              <p:cNvSpPr txBox="1"/>
              <p:nvPr>
                <p:custDataLst>
                  <p:tags r:id="rId9"/>
                </p:custDataLst>
              </p:nvPr>
            </p:nvSpPr>
            <p:spPr>
              <a:xfrm>
                <a:off x="7439644" y="2947217"/>
                <a:ext cx="954107" cy="400110"/>
              </a:xfrm>
              <a:prstGeom prst="rect">
                <a:avLst/>
              </a:prstGeom>
              <a:noFill/>
            </p:spPr>
            <p:txBody>
              <a:bodyPr wrap="none" rtlCol="0">
                <a:spAutoFit/>
                <a:scene3d>
                  <a:camera prst="orthographicFront"/>
                  <a:lightRig rig="threePt" dir="t"/>
                </a:scene3d>
                <a:sp3d contourW="12700"/>
              </a:bodyPr>
              <a:lstStyle/>
              <a:p>
                <a:r>
                  <a:rPr lang="zh-CN" altLang="en-US" sz="2000" dirty="0">
                    <a:latin typeface="方正粗雅宋长_GBK" panose="02010600000000000000" pitchFamily="2" charset="-122"/>
                    <a:ea typeface="方正粗雅宋长_GBK" panose="02010600000000000000" pitchFamily="2" charset="-122"/>
                  </a:rPr>
                  <a:t>标题添加</a:t>
                </a:r>
                <a:endParaRPr lang="zh-CN" altLang="en-US" sz="2000" dirty="0">
                  <a:latin typeface="方正粗雅宋长_GBK" panose="02010600000000000000" pitchFamily="2" charset="-122"/>
                  <a:ea typeface="方正粗雅宋长_GBK" panose="02010600000000000000" pitchFamily="2" charset="-122"/>
                </a:endParaRPr>
              </a:p>
            </p:txBody>
          </p:sp>
        </p:grpSp>
        <p:sp>
          <p:nvSpPr>
            <p:cNvPr id="38" name="PA-文本框 8"/>
            <p:cNvSpPr txBox="1"/>
            <p:nvPr>
              <p:custDataLst>
                <p:tags r:id="rId10"/>
              </p:custDataLst>
            </p:nvPr>
          </p:nvSpPr>
          <p:spPr>
            <a:xfrm>
              <a:off x="8211207" y="3986733"/>
              <a:ext cx="857927" cy="307777"/>
            </a:xfrm>
            <a:prstGeom prst="rect">
              <a:avLst/>
            </a:prstGeom>
            <a:noFill/>
          </p:spPr>
          <p:txBody>
            <a:bodyPr wrap="none" rtlCol="0">
              <a:spAutoFit/>
              <a:scene3d>
                <a:camera prst="orthographicFront"/>
                <a:lightRig rig="threePt" dir="t"/>
              </a:scene3d>
              <a:sp3d contourW="12700"/>
            </a:bodyPr>
            <a:lstStyle/>
            <a:p>
              <a:r>
                <a:rPr lang="en-US" altLang="zh-CN" sz="1400" dirty="0">
                  <a:latin typeface="Century Gothic" panose="020B0502020202020204" pitchFamily="34" charset="0"/>
                  <a:ea typeface="微软雅黑" panose="020B0503020204020204" pitchFamily="34" charset="-122"/>
                </a:rPr>
                <a:t>PART 01</a:t>
              </a:r>
              <a:endParaRPr lang="zh-CN" altLang="en-US" sz="1400" dirty="0">
                <a:latin typeface="Century Gothic" panose="020B0502020202020204" pitchFamily="34" charset="0"/>
                <a:ea typeface="微软雅黑" panose="020B0503020204020204" pitchFamily="34" charset="-122"/>
              </a:endParaRPr>
            </a:p>
          </p:txBody>
        </p:sp>
        <p:sp>
          <p:nvSpPr>
            <p:cNvPr id="39" name="PA-文本框 8"/>
            <p:cNvSpPr txBox="1"/>
            <p:nvPr>
              <p:custDataLst>
                <p:tags r:id="rId11"/>
              </p:custDataLst>
            </p:nvPr>
          </p:nvSpPr>
          <p:spPr>
            <a:xfrm>
              <a:off x="8211207" y="4437253"/>
              <a:ext cx="857927" cy="307777"/>
            </a:xfrm>
            <a:prstGeom prst="rect">
              <a:avLst/>
            </a:prstGeom>
            <a:noFill/>
          </p:spPr>
          <p:txBody>
            <a:bodyPr wrap="none" rtlCol="0">
              <a:spAutoFit/>
              <a:scene3d>
                <a:camera prst="orthographicFront"/>
                <a:lightRig rig="threePt" dir="t"/>
              </a:scene3d>
              <a:sp3d contourW="12700"/>
            </a:bodyPr>
            <a:lstStyle/>
            <a:p>
              <a:r>
                <a:rPr lang="en-US" altLang="zh-CN" sz="1400" dirty="0">
                  <a:latin typeface="Century Gothic" panose="020B0502020202020204" pitchFamily="34" charset="0"/>
                  <a:ea typeface="微软雅黑" panose="020B0503020204020204" pitchFamily="34" charset="-122"/>
                </a:rPr>
                <a:t>PART 02</a:t>
              </a:r>
              <a:endParaRPr lang="zh-CN" altLang="en-US" sz="1400" dirty="0">
                <a:latin typeface="Century Gothic" panose="020B0502020202020204" pitchFamily="34" charset="0"/>
                <a:ea typeface="微软雅黑" panose="020B0503020204020204" pitchFamily="34" charset="-122"/>
              </a:endParaRPr>
            </a:p>
          </p:txBody>
        </p:sp>
        <p:sp>
          <p:nvSpPr>
            <p:cNvPr id="40" name="PA-文本框 8"/>
            <p:cNvSpPr txBox="1"/>
            <p:nvPr>
              <p:custDataLst>
                <p:tags r:id="rId12"/>
              </p:custDataLst>
            </p:nvPr>
          </p:nvSpPr>
          <p:spPr>
            <a:xfrm>
              <a:off x="8211207" y="4890031"/>
              <a:ext cx="857927" cy="307777"/>
            </a:xfrm>
            <a:prstGeom prst="rect">
              <a:avLst/>
            </a:prstGeom>
            <a:noFill/>
          </p:spPr>
          <p:txBody>
            <a:bodyPr wrap="none" rtlCol="0">
              <a:spAutoFit/>
              <a:scene3d>
                <a:camera prst="orthographicFront"/>
                <a:lightRig rig="threePt" dir="t"/>
              </a:scene3d>
              <a:sp3d contourW="12700"/>
            </a:bodyPr>
            <a:lstStyle/>
            <a:p>
              <a:r>
                <a:rPr lang="en-US" altLang="zh-CN" sz="1400" dirty="0">
                  <a:latin typeface="Century Gothic" panose="020B0502020202020204" pitchFamily="34" charset="0"/>
                  <a:ea typeface="微软雅黑" panose="020B0503020204020204" pitchFamily="34" charset="-122"/>
                </a:rPr>
                <a:t>PART 03</a:t>
              </a:r>
              <a:endParaRPr lang="zh-CN" altLang="en-US" sz="1400" dirty="0">
                <a:latin typeface="Century Gothic" panose="020B0502020202020204" pitchFamily="34" charset="0"/>
                <a:ea typeface="微软雅黑" panose="020B0503020204020204" pitchFamily="34" charset="-122"/>
              </a:endParaRPr>
            </a:p>
          </p:txBody>
        </p:sp>
      </p:grpSp>
      <p:sp>
        <p:nvSpPr>
          <p:cNvPr id="49" name="任意多边形: 形状 48"/>
          <p:cNvSpPr/>
          <p:nvPr/>
        </p:nvSpPr>
        <p:spPr>
          <a:xfrm>
            <a:off x="4656114" y="2365828"/>
            <a:ext cx="2879775" cy="3340554"/>
          </a:xfrm>
          <a:custGeom>
            <a:avLst/>
            <a:gdLst>
              <a:gd name="connsiteX0" fmla="*/ 264075 w 2879775"/>
              <a:gd name="connsiteY0" fmla="*/ 0 h 3340554"/>
              <a:gd name="connsiteX1" fmla="*/ 2615700 w 2879775"/>
              <a:gd name="connsiteY1" fmla="*/ 0 h 3340554"/>
              <a:gd name="connsiteX2" fmla="*/ 2879775 w 2879775"/>
              <a:gd name="connsiteY2" fmla="*/ 264075 h 3340554"/>
              <a:gd name="connsiteX3" fmla="*/ 2879775 w 2879775"/>
              <a:gd name="connsiteY3" fmla="*/ 3076479 h 3340554"/>
              <a:gd name="connsiteX4" fmla="*/ 2615700 w 2879775"/>
              <a:gd name="connsiteY4" fmla="*/ 3340554 h 3340554"/>
              <a:gd name="connsiteX5" fmla="*/ 264075 w 2879775"/>
              <a:gd name="connsiteY5" fmla="*/ 3340554 h 3340554"/>
              <a:gd name="connsiteX6" fmla="*/ 0 w 2879775"/>
              <a:gd name="connsiteY6" fmla="*/ 3076479 h 3340554"/>
              <a:gd name="connsiteX7" fmla="*/ 0 w 2879775"/>
              <a:gd name="connsiteY7" fmla="*/ 264075 h 3340554"/>
              <a:gd name="connsiteX8" fmla="*/ 264075 w 2879775"/>
              <a:gd name="connsiteY8" fmla="*/ 0 h 33405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879775" h="3340554">
                <a:moveTo>
                  <a:pt x="264075" y="0"/>
                </a:moveTo>
                <a:lnTo>
                  <a:pt x="2615700" y="0"/>
                </a:lnTo>
                <a:cubicBezTo>
                  <a:pt x="2761545" y="0"/>
                  <a:pt x="2879775" y="118230"/>
                  <a:pt x="2879775" y="264075"/>
                </a:cubicBezTo>
                <a:lnTo>
                  <a:pt x="2879775" y="3076479"/>
                </a:lnTo>
                <a:cubicBezTo>
                  <a:pt x="2879775" y="3222324"/>
                  <a:pt x="2761545" y="3340554"/>
                  <a:pt x="2615700" y="3340554"/>
                </a:cubicBezTo>
                <a:lnTo>
                  <a:pt x="264075" y="3340554"/>
                </a:lnTo>
                <a:cubicBezTo>
                  <a:pt x="118230" y="3340554"/>
                  <a:pt x="0" y="3222324"/>
                  <a:pt x="0" y="3076479"/>
                </a:cubicBezTo>
                <a:lnTo>
                  <a:pt x="0" y="264075"/>
                </a:lnTo>
                <a:cubicBezTo>
                  <a:pt x="0" y="118230"/>
                  <a:pt x="118230" y="0"/>
                  <a:pt x="264075" y="0"/>
                </a:cubicBezTo>
                <a:close/>
              </a:path>
            </a:pathLst>
          </a:custGeom>
          <a:blipFill>
            <a:blip r:embed="rId13"/>
            <a:stretch>
              <a:fillRect l="-38129" r="-37796"/>
            </a:stretch>
          </a:blipFill>
          <a:ln w="381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0-#ppt_w/2"/>
                                          </p:val>
                                        </p:tav>
                                        <p:tav tm="100000">
                                          <p:val>
                                            <p:strVal val="#ppt_x"/>
                                          </p:val>
                                        </p:tav>
                                      </p:tavLst>
                                    </p:anim>
                                    <p:anim calcmode="lin" valueType="num">
                                      <p:cBhvr additive="base">
                                        <p:cTn id="8" dur="500" fill="hold"/>
                                        <p:tgtEl>
                                          <p:spTgt spid="9"/>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31"/>
                                        </p:tgtEl>
                                        <p:attrNameLst>
                                          <p:attrName>style.visibility</p:attrName>
                                        </p:attrNameLst>
                                      </p:cBhvr>
                                      <p:to>
                                        <p:strVal val="visible"/>
                                      </p:to>
                                    </p:set>
                                    <p:anim calcmode="lin" valueType="num">
                                      <p:cBhvr additive="base">
                                        <p:cTn id="11" dur="500" fill="hold"/>
                                        <p:tgtEl>
                                          <p:spTgt spid="31"/>
                                        </p:tgtEl>
                                        <p:attrNameLst>
                                          <p:attrName>ppt_x</p:attrName>
                                        </p:attrNameLst>
                                      </p:cBhvr>
                                      <p:tavLst>
                                        <p:tav tm="0">
                                          <p:val>
                                            <p:strVal val="1+#ppt_w/2"/>
                                          </p:val>
                                        </p:tav>
                                        <p:tav tm="100000">
                                          <p:val>
                                            <p:strVal val="#ppt_x"/>
                                          </p:val>
                                        </p:tav>
                                      </p:tavLst>
                                    </p:anim>
                                    <p:anim calcmode="lin" valueType="num">
                                      <p:cBhvr additive="base">
                                        <p:cTn id="12" dur="500" fill="hold"/>
                                        <p:tgtEl>
                                          <p:spTgt spid="31"/>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53" presetClass="entr" presetSubtype="16" fill="hold" grpId="0" nodeType="afterEffect">
                                  <p:stCondLst>
                                    <p:cond delay="0"/>
                                  </p:stCondLst>
                                  <p:childTnLst>
                                    <p:set>
                                      <p:cBhvr>
                                        <p:cTn id="15" dur="1" fill="hold">
                                          <p:stCondLst>
                                            <p:cond delay="0"/>
                                          </p:stCondLst>
                                        </p:cTn>
                                        <p:tgtEl>
                                          <p:spTgt spid="49"/>
                                        </p:tgtEl>
                                        <p:attrNameLst>
                                          <p:attrName>style.visibility</p:attrName>
                                        </p:attrNameLst>
                                      </p:cBhvr>
                                      <p:to>
                                        <p:strVal val="visible"/>
                                      </p:to>
                                    </p:set>
                                    <p:anim calcmode="lin" valueType="num">
                                      <p:cBhvr>
                                        <p:cTn id="16" dur="500" fill="hold"/>
                                        <p:tgtEl>
                                          <p:spTgt spid="49"/>
                                        </p:tgtEl>
                                        <p:attrNameLst>
                                          <p:attrName>ppt_w</p:attrName>
                                        </p:attrNameLst>
                                      </p:cBhvr>
                                      <p:tavLst>
                                        <p:tav tm="0">
                                          <p:val>
                                            <p:fltVal val="0"/>
                                          </p:val>
                                        </p:tav>
                                        <p:tav tm="100000">
                                          <p:val>
                                            <p:strVal val="#ppt_w"/>
                                          </p:val>
                                        </p:tav>
                                      </p:tavLst>
                                    </p:anim>
                                    <p:anim calcmode="lin" valueType="num">
                                      <p:cBhvr>
                                        <p:cTn id="17" dur="500" fill="hold"/>
                                        <p:tgtEl>
                                          <p:spTgt spid="49"/>
                                        </p:tgtEl>
                                        <p:attrNameLst>
                                          <p:attrName>ppt_h</p:attrName>
                                        </p:attrNameLst>
                                      </p:cBhvr>
                                      <p:tavLst>
                                        <p:tav tm="0">
                                          <p:val>
                                            <p:fltVal val="0"/>
                                          </p:val>
                                        </p:tav>
                                        <p:tav tm="100000">
                                          <p:val>
                                            <p:strVal val="#ppt_h"/>
                                          </p:val>
                                        </p:tav>
                                      </p:tavLst>
                                    </p:anim>
                                    <p:animEffect transition="in" filter="fade">
                                      <p:cBhvr>
                                        <p:cTn id="18"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1" cstate="print">
            <a:extLst>
              <a:ext uri="{28A0092B-C50C-407E-A947-70E740481C1C}">
                <a14:useLocalDpi xmlns:a14="http://schemas.microsoft.com/office/drawing/2010/main" val="0"/>
              </a:ext>
            </a:extLst>
          </a:blip>
          <a:srcRect l="3540" r="3540"/>
          <a:stretch>
            <a:fillRect/>
          </a:stretch>
        </p:blipFill>
        <p:spPr>
          <a:xfrm>
            <a:off x="0" y="0"/>
            <a:ext cx="12192000" cy="6858000"/>
          </a:xfrm>
          <a:prstGeom prst="rect">
            <a:avLst/>
          </a:prstGeom>
        </p:spPr>
      </p:pic>
      <p:sp>
        <p:nvSpPr>
          <p:cNvPr id="4" name="PA_文本框 14"/>
          <p:cNvSpPr txBox="1"/>
          <p:nvPr>
            <p:custDataLst>
              <p:tags r:id="rId2"/>
            </p:custDataLst>
          </p:nvPr>
        </p:nvSpPr>
        <p:spPr>
          <a:xfrm>
            <a:off x="1366488" y="1794193"/>
            <a:ext cx="7040911" cy="3269613"/>
          </a:xfrm>
          <a:prstGeom prst="rect">
            <a:avLst/>
          </a:prstGeom>
          <a:noFill/>
        </p:spPr>
        <p:txBody>
          <a:bodyPr wrap="square" rtlCol="0">
            <a:spAutoFit/>
            <a:scene3d>
              <a:camera prst="orthographicFront"/>
              <a:lightRig rig="threePt" dir="t"/>
            </a:scene3d>
            <a:sp3d contourW="12700"/>
          </a:bodyPr>
          <a:lstStyle>
            <a:defPPr>
              <a:defRPr lang="en-US"/>
            </a:defPPr>
            <a:lvl1pPr algn="just" defTabSz="914400">
              <a:lnSpc>
                <a:spcPct val="125000"/>
              </a:lnSpc>
              <a:defRPr sz="1400" b="1" spc="300">
                <a:gradFill flip="none" rotWithShape="1">
                  <a:gsLst>
                    <a:gs pos="0">
                      <a:srgbClr val="E5DBC1"/>
                    </a:gs>
                    <a:gs pos="75889">
                      <a:srgbClr val="E5DBC1"/>
                    </a:gs>
                    <a:gs pos="43000">
                      <a:srgbClr val="C69B70"/>
                    </a:gs>
                    <a:gs pos="100000">
                      <a:srgbClr val="B77F49"/>
                    </a:gs>
                  </a:gsLst>
                  <a:lin ang="2700000" scaled="1"/>
                  <a:tileRect/>
                </a:gradFill>
                <a:latin typeface="+mn-ea"/>
              </a:defRPr>
            </a:lvl1pPr>
          </a:lstStyle>
          <a:p>
            <a:pPr>
              <a:lnSpc>
                <a:spcPct val="150000"/>
              </a:lnSpc>
            </a:pPr>
            <a:r>
              <a:rPr lang="zh-CN" altLang="en-US" sz="2000" dirty="0">
                <a:blipFill>
                  <a:blip r:embed="rId3"/>
                  <a:stretch>
                    <a:fillRect/>
                  </a:stretch>
                </a:blipFill>
              </a:rPr>
              <a:t>回顾这一年的工作，在取得成绩的同时，我们也找到了工作中的不足和问题，主要反映于</a:t>
            </a:r>
            <a:r>
              <a:rPr lang="en-US" altLang="zh-CN" sz="2000" dirty="0">
                <a:blipFill>
                  <a:blip r:embed="rId3"/>
                  <a:stretch>
                    <a:fillRect/>
                  </a:stretch>
                </a:blipFill>
              </a:rPr>
              <a:t>xx</a:t>
            </a:r>
            <a:r>
              <a:rPr lang="zh-CN" altLang="en-US" sz="2000" dirty="0">
                <a:blipFill>
                  <a:blip r:embed="rId3"/>
                  <a:stretch>
                    <a:fillRect/>
                  </a:stretch>
                </a:blipFill>
              </a:rPr>
              <a:t>及</a:t>
            </a:r>
            <a:r>
              <a:rPr lang="en-US" altLang="zh-CN" sz="2000" dirty="0">
                <a:blipFill>
                  <a:blip r:embed="rId3"/>
                  <a:stretch>
                    <a:fillRect/>
                  </a:stretch>
                </a:blipFill>
              </a:rPr>
              <a:t>xxx</a:t>
            </a:r>
            <a:r>
              <a:rPr lang="zh-CN" altLang="en-US" sz="2000" dirty="0">
                <a:blipFill>
                  <a:blip r:embed="rId3"/>
                  <a:stretch>
                    <a:fillRect/>
                  </a:stretch>
                </a:blipFill>
              </a:rPr>
              <a:t>的风格、定型还有待进一步探索，尤其是网上的公司产品库充分体现我们</a:t>
            </a:r>
            <a:r>
              <a:rPr lang="en-US" altLang="zh-CN" sz="2000" dirty="0" err="1">
                <a:blipFill>
                  <a:blip r:embed="rId3"/>
                  <a:stretch>
                    <a:fillRect/>
                  </a:stretch>
                </a:blipFill>
              </a:rPr>
              <a:t>xxxxx</a:t>
            </a:r>
            <a:r>
              <a:rPr lang="zh-CN" altLang="en-US" sz="2000" dirty="0">
                <a:blipFill>
                  <a:blip r:embed="rId3"/>
                  <a:stretch>
                    <a:fillRect/>
                  </a:stretch>
                </a:blipFill>
              </a:rPr>
              <a:t>和我们这个平台能为客户提供良好的商机和快捷方便的信息功能发挥。展望新的一年，我们将继续努力，力争各项工作更上一个新台阶。</a:t>
            </a:r>
            <a:r>
              <a:rPr lang="en-US" altLang="zh-CN" sz="2000" dirty="0">
                <a:blipFill>
                  <a:blip r:embed="rId3"/>
                  <a:stretch>
                    <a:fillRect/>
                  </a:stretch>
                </a:blipFill>
              </a:rPr>
              <a:t>20XX</a:t>
            </a:r>
            <a:r>
              <a:rPr lang="zh-CN" altLang="en-US" sz="2000" dirty="0">
                <a:blipFill>
                  <a:blip r:embed="rId3"/>
                  <a:stretch>
                    <a:fillRect/>
                  </a:stretch>
                </a:blipFill>
              </a:rPr>
              <a:t>我们所向披靡，</a:t>
            </a:r>
            <a:r>
              <a:rPr lang="en-US" altLang="zh-CN" sz="2000" dirty="0">
                <a:blipFill>
                  <a:blip r:embed="rId3"/>
                  <a:stretch>
                    <a:fillRect/>
                  </a:stretch>
                </a:blipFill>
              </a:rPr>
              <a:t>20XX</a:t>
            </a:r>
            <a:r>
              <a:rPr lang="zh-CN" altLang="en-US" sz="2000" dirty="0">
                <a:blipFill>
                  <a:blip r:embed="rId3"/>
                  <a:stretch>
                    <a:fillRect/>
                  </a:stretch>
                </a:blipFill>
              </a:rPr>
              <a:t>我们勇往直前！</a:t>
            </a:r>
            <a:endParaRPr lang="zh-CN" altLang="en-US" sz="2000" dirty="0">
              <a:blipFill>
                <a:blip r:embed="rId3"/>
                <a:stretch>
                  <a:fillRect/>
                </a:stretch>
              </a:blipFill>
            </a:endParaRPr>
          </a:p>
        </p:txBody>
      </p:sp>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grpSp>
        <p:nvGrpSpPr>
          <p:cNvPr id="7" name="组合 6"/>
          <p:cNvGrpSpPr/>
          <p:nvPr/>
        </p:nvGrpSpPr>
        <p:grpSpPr>
          <a:xfrm>
            <a:off x="4128704" y="1229833"/>
            <a:ext cx="3934592" cy="1137014"/>
            <a:chOff x="3495687" y="2199862"/>
            <a:chExt cx="4518501" cy="1305752"/>
          </a:xfrm>
        </p:grpSpPr>
        <p:pic>
          <p:nvPicPr>
            <p:cNvPr id="5" name="图片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495687" y="2199862"/>
              <a:ext cx="1089188" cy="1305752"/>
            </a:xfrm>
            <a:prstGeom prst="rect">
              <a:avLst/>
            </a:prstGeom>
          </p:spPr>
        </p:pic>
        <p:pic>
          <p:nvPicPr>
            <p:cNvPr id="6" name="图片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flipH="1">
              <a:off x="6925000" y="2199862"/>
              <a:ext cx="1089188" cy="1305752"/>
            </a:xfrm>
            <a:prstGeom prst="rect">
              <a:avLst/>
            </a:prstGeom>
          </p:spPr>
        </p:pic>
      </p:grpSp>
      <p:sp>
        <p:nvSpPr>
          <p:cNvPr id="10" name="文本框 9"/>
          <p:cNvSpPr txBox="1"/>
          <p:nvPr/>
        </p:nvSpPr>
        <p:spPr>
          <a:xfrm>
            <a:off x="5138048" y="1351184"/>
            <a:ext cx="1915909" cy="1015663"/>
          </a:xfrm>
          <a:prstGeom prst="rect">
            <a:avLst/>
          </a:prstGeom>
          <a:noFill/>
        </p:spPr>
        <p:txBody>
          <a:bodyPr wrap="none" rtlCol="0">
            <a:spAutoFit/>
            <a:scene3d>
              <a:camera prst="orthographicFront"/>
              <a:lightRig rig="threePt" dir="t"/>
            </a:scene3d>
            <a:sp3d>
              <a:bevelT w="0" h="25400"/>
            </a:sp3d>
          </a:bodyPr>
          <a:lstStyle/>
          <a:p>
            <a:pPr algn="ctr"/>
            <a:r>
              <a:rPr lang="zh-CN" altLang="en-US" sz="6000" dirty="0">
                <a:gradFill flip="none" rotWithShape="1">
                  <a:gsLst>
                    <a:gs pos="0">
                      <a:srgbClr val="FF0000"/>
                    </a:gs>
                    <a:gs pos="100000">
                      <a:schemeClr val="tx1"/>
                    </a:gs>
                  </a:gsLst>
                  <a:lin ang="5400000" scaled="1"/>
                  <a:tileRect/>
                </a:gradFill>
                <a:latin typeface="方正粗雅宋长_GBK" panose="02010600000000000000" pitchFamily="2" charset="-122"/>
                <a:ea typeface="方正粗雅宋长_GBK" panose="02010600000000000000" pitchFamily="2" charset="-122"/>
              </a:rPr>
              <a:t>第二章</a:t>
            </a:r>
            <a:endParaRPr lang="zh-CN" altLang="en-US" sz="6000" dirty="0">
              <a:gradFill flip="none" rotWithShape="1">
                <a:gsLst>
                  <a:gs pos="0">
                    <a:srgbClr val="FF0000"/>
                  </a:gs>
                  <a:gs pos="100000">
                    <a:schemeClr val="tx1"/>
                  </a:gs>
                </a:gsLst>
                <a:lin ang="5400000" scaled="1"/>
                <a:tileRect/>
              </a:gradFill>
              <a:latin typeface="方正粗雅宋长_GBK" panose="02010600000000000000" pitchFamily="2" charset="-122"/>
              <a:ea typeface="方正粗雅宋长_GBK" panose="02010600000000000000" pitchFamily="2" charset="-122"/>
            </a:endParaRPr>
          </a:p>
        </p:txBody>
      </p:sp>
      <p:sp>
        <p:nvSpPr>
          <p:cNvPr id="11" name="文本框 10"/>
          <p:cNvSpPr txBox="1"/>
          <p:nvPr/>
        </p:nvSpPr>
        <p:spPr>
          <a:xfrm>
            <a:off x="2611895" y="2366847"/>
            <a:ext cx="7400203" cy="1446550"/>
          </a:xfrm>
          <a:prstGeom prst="rect">
            <a:avLst/>
          </a:prstGeom>
          <a:noFill/>
        </p:spPr>
        <p:txBody>
          <a:bodyPr wrap="square" rtlCol="0">
            <a:spAutoFit/>
            <a:scene3d>
              <a:camera prst="orthographicFront"/>
              <a:lightRig rig="threePt" dir="t"/>
            </a:scene3d>
            <a:sp3d>
              <a:bevelT w="0" h="25400"/>
            </a:sp3d>
          </a:bodyPr>
          <a:lstStyle/>
          <a:p>
            <a:pPr algn="dist"/>
            <a:r>
              <a:rPr lang="zh-CN" altLang="en-US" sz="8800" dirty="0">
                <a:gradFill flip="none" rotWithShape="1">
                  <a:gsLst>
                    <a:gs pos="0">
                      <a:srgbClr val="FF0000"/>
                    </a:gs>
                    <a:gs pos="100000">
                      <a:schemeClr val="tx1"/>
                    </a:gs>
                  </a:gsLst>
                  <a:lin ang="5400000" scaled="1"/>
                  <a:tileRect/>
                </a:gradFill>
                <a:latin typeface="方正粗雅宋长_GBK" panose="02010600000000000000" pitchFamily="2" charset="-122"/>
                <a:ea typeface="方正粗雅宋长_GBK" panose="02010600000000000000" pitchFamily="2" charset="-122"/>
              </a:rPr>
              <a:t>年终颁奖盛典</a:t>
            </a:r>
            <a:endParaRPr lang="zh-CN" altLang="en-US" sz="8800" dirty="0">
              <a:gradFill flip="none" rotWithShape="1">
                <a:gsLst>
                  <a:gs pos="0">
                    <a:srgbClr val="FF0000"/>
                  </a:gs>
                  <a:gs pos="100000">
                    <a:schemeClr val="tx1"/>
                  </a:gs>
                </a:gsLst>
                <a:lin ang="5400000" scaled="1"/>
                <a:tileRect/>
              </a:gradFill>
              <a:latin typeface="方正粗雅宋长_GBK" panose="02010600000000000000" pitchFamily="2" charset="-122"/>
              <a:ea typeface="方正粗雅宋长_GBK" panose="02010600000000000000" pitchFamily="2" charset="-122"/>
            </a:endParaRPr>
          </a:p>
        </p:txBody>
      </p:sp>
      <p:sp>
        <p:nvSpPr>
          <p:cNvPr id="12" name="PA_矩形 16"/>
          <p:cNvSpPr/>
          <p:nvPr>
            <p:custDataLst>
              <p:tags r:id="rId3"/>
            </p:custDataLst>
          </p:nvPr>
        </p:nvSpPr>
        <p:spPr>
          <a:xfrm>
            <a:off x="3306379" y="3697926"/>
            <a:ext cx="5579242" cy="523220"/>
          </a:xfrm>
          <a:prstGeom prst="rect">
            <a:avLst/>
          </a:prstGeom>
        </p:spPr>
        <p:txBody>
          <a:bodyPr wrap="square">
            <a:spAutoFit/>
            <a:scene3d>
              <a:camera prst="orthographicFront"/>
              <a:lightRig rig="threePt" dir="t"/>
            </a:scene3d>
            <a:sp3d contourW="12700"/>
          </a:bodyPr>
          <a:lstStyle/>
          <a:p>
            <a:pPr algn="ctr"/>
            <a:r>
              <a:rPr lang="zh-CN" altLang="en-US" sz="1400" dirty="0">
                <a:solidFill>
                  <a:schemeClr val="tx1">
                    <a:lumMod val="50000"/>
                    <a:lumOff val="50000"/>
                  </a:schemeClr>
                </a:solidFill>
                <a:latin typeface="Century Gothic" panose="020B0502020202020204" pitchFamily="34" charset="0"/>
              </a:rPr>
              <a:t>Please add your text content here, or copy your text, paste it here, and select only the text. </a:t>
            </a:r>
            <a:endParaRPr lang="zh-CN" altLang="en-US" sz="1400" dirty="0">
              <a:solidFill>
                <a:schemeClr val="tx1">
                  <a:lumMod val="50000"/>
                  <a:lumOff val="50000"/>
                </a:schemeClr>
              </a:solidFill>
              <a:latin typeface="Century Gothic" panose="020B0502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1000"/>
                                        <p:tgtEl>
                                          <p:spTgt spid="10"/>
                                        </p:tgtEl>
                                      </p:cBhvr>
                                    </p:animEffect>
                                    <p:anim calcmode="lin" valueType="num">
                                      <p:cBhvr>
                                        <p:cTn id="13" dur="1000" fill="hold"/>
                                        <p:tgtEl>
                                          <p:spTgt spid="10"/>
                                        </p:tgtEl>
                                        <p:attrNameLst>
                                          <p:attrName>ppt_x</p:attrName>
                                        </p:attrNameLst>
                                      </p:cBhvr>
                                      <p:tavLst>
                                        <p:tav tm="0">
                                          <p:val>
                                            <p:strVal val="#ppt_x"/>
                                          </p:val>
                                        </p:tav>
                                        <p:tav tm="100000">
                                          <p:val>
                                            <p:strVal val="#ppt_x"/>
                                          </p:val>
                                        </p:tav>
                                      </p:tavLst>
                                    </p:anim>
                                    <p:anim calcmode="lin" valueType="num">
                                      <p:cBhvr>
                                        <p:cTn id="14" dur="1000" fill="hold"/>
                                        <p:tgtEl>
                                          <p:spTgt spid="10"/>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53" presetClass="entr" presetSubtype="16" fill="hold" grpId="0" nodeType="afterEffect">
                                  <p:stCondLst>
                                    <p:cond delay="0"/>
                                  </p:stCondLst>
                                  <p:childTnLst>
                                    <p:set>
                                      <p:cBhvr>
                                        <p:cTn id="17" dur="1" fill="hold">
                                          <p:stCondLst>
                                            <p:cond delay="0"/>
                                          </p:stCondLst>
                                        </p:cTn>
                                        <p:tgtEl>
                                          <p:spTgt spid="11"/>
                                        </p:tgtEl>
                                        <p:attrNameLst>
                                          <p:attrName>style.visibility</p:attrName>
                                        </p:attrNameLst>
                                      </p:cBhvr>
                                      <p:to>
                                        <p:strVal val="visible"/>
                                      </p:to>
                                    </p:set>
                                    <p:anim calcmode="lin" valueType="num">
                                      <p:cBhvr>
                                        <p:cTn id="18" dur="500" fill="hold"/>
                                        <p:tgtEl>
                                          <p:spTgt spid="11"/>
                                        </p:tgtEl>
                                        <p:attrNameLst>
                                          <p:attrName>ppt_w</p:attrName>
                                        </p:attrNameLst>
                                      </p:cBhvr>
                                      <p:tavLst>
                                        <p:tav tm="0">
                                          <p:val>
                                            <p:fltVal val="0"/>
                                          </p:val>
                                        </p:tav>
                                        <p:tav tm="100000">
                                          <p:val>
                                            <p:strVal val="#ppt_w"/>
                                          </p:val>
                                        </p:tav>
                                      </p:tavLst>
                                    </p:anim>
                                    <p:anim calcmode="lin" valueType="num">
                                      <p:cBhvr>
                                        <p:cTn id="19" dur="500" fill="hold"/>
                                        <p:tgtEl>
                                          <p:spTgt spid="11"/>
                                        </p:tgtEl>
                                        <p:attrNameLst>
                                          <p:attrName>ppt_h</p:attrName>
                                        </p:attrNameLst>
                                      </p:cBhvr>
                                      <p:tavLst>
                                        <p:tav tm="0">
                                          <p:val>
                                            <p:fltVal val="0"/>
                                          </p:val>
                                        </p:tav>
                                        <p:tav tm="100000">
                                          <p:val>
                                            <p:strVal val="#ppt_h"/>
                                          </p:val>
                                        </p:tav>
                                      </p:tavLst>
                                    </p:anim>
                                    <p:animEffect transition="in" filter="fade">
                                      <p:cBhvr>
                                        <p:cTn id="20" dur="500"/>
                                        <p:tgtEl>
                                          <p:spTgt spid="11"/>
                                        </p:tgtEl>
                                      </p:cBhvr>
                                    </p:animEffect>
                                  </p:childTnLst>
                                </p:cTn>
                              </p:par>
                            </p:childTnLst>
                          </p:cTn>
                        </p:par>
                        <p:par>
                          <p:cTn id="21" fill="hold">
                            <p:stCondLst>
                              <p:cond delay="1500"/>
                            </p:stCondLst>
                            <p:childTnLst>
                              <p:par>
                                <p:cTn id="22" presetID="10" presetClass="entr" presetSubtype="0" fill="hold" grpId="0" nodeType="afterEffect">
                                  <p:stCondLst>
                                    <p:cond delay="0"/>
                                  </p:stCondLst>
                                  <p:childTnLst>
                                    <p:set>
                                      <p:cBhvr>
                                        <p:cTn id="23" dur="1" fill="hold">
                                          <p:stCondLst>
                                            <p:cond delay="0"/>
                                          </p:stCondLst>
                                        </p:cTn>
                                        <p:tgtEl>
                                          <p:spTgt spid="12"/>
                                        </p:tgtEl>
                                        <p:attrNameLst>
                                          <p:attrName>style.visibility</p:attrName>
                                        </p:attrNameLst>
                                      </p:cBhvr>
                                      <p:to>
                                        <p:strVal val="visible"/>
                                      </p:to>
                                    </p:set>
                                    <p:animEffect transition="in" filter="fade">
                                      <p:cBhvr>
                                        <p:cTn id="24"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sp>
        <p:nvSpPr>
          <p:cNvPr id="9" name="矩形 8"/>
          <p:cNvSpPr/>
          <p:nvPr/>
        </p:nvSpPr>
        <p:spPr>
          <a:xfrm>
            <a:off x="-1" y="0"/>
            <a:ext cx="12191999" cy="6858000"/>
          </a:xfrm>
          <a:prstGeom prst="rect">
            <a:avLst/>
          </a:prstGeom>
          <a:gradFill flip="none" rotWithShape="1">
            <a:gsLst>
              <a:gs pos="0">
                <a:schemeClr val="tx1">
                  <a:alpha val="20000"/>
                </a:schemeClr>
              </a:gs>
              <a:gs pos="100000">
                <a:schemeClr val="tx1">
                  <a:alpha val="32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5" name="Picture 2"/>
          <p:cNvPicPr>
            <a:picLocks noChangeAspect="1" noChangeArrowheads="1"/>
          </p:cNvPicPr>
          <p:nvPr/>
        </p:nvPicPr>
        <p:blipFill>
          <a:blip r:embed="rId2" cstate="print"/>
          <a:stretch>
            <a:fillRect/>
          </a:stretch>
        </p:blipFill>
        <p:spPr bwMode="auto">
          <a:xfrm>
            <a:off x="6818132" y="2258260"/>
            <a:ext cx="4873983" cy="4599741"/>
          </a:xfrm>
          <a:prstGeom prst="rect">
            <a:avLst/>
          </a:prstGeom>
          <a:noFill/>
          <a:effectLst/>
        </p:spPr>
      </p:pic>
      <p:sp>
        <p:nvSpPr>
          <p:cNvPr id="16" name="PA_文本框 14"/>
          <p:cNvSpPr txBox="1"/>
          <p:nvPr>
            <p:custDataLst>
              <p:tags r:id="rId3"/>
            </p:custDataLst>
          </p:nvPr>
        </p:nvSpPr>
        <p:spPr>
          <a:xfrm>
            <a:off x="1302060" y="1534985"/>
            <a:ext cx="5781637" cy="1446550"/>
          </a:xfrm>
          <a:prstGeom prst="rect">
            <a:avLst/>
          </a:prstGeom>
          <a:noFill/>
          <a:effectLst/>
        </p:spPr>
        <p:txBody>
          <a:bodyPr wrap="square" rtlCol="0">
            <a:spAutoFit/>
            <a:scene3d>
              <a:camera prst="orthographicFront"/>
              <a:lightRig rig="brightRoom" dir="t"/>
            </a:scene3d>
            <a:sp3d extrusionH="254000" prstMaterial="plastic">
              <a:bevelT w="38100" h="38100"/>
              <a:extrusionClr>
                <a:srgbClr val="180000"/>
              </a:extrusionClr>
            </a:sp3d>
          </a:bodyPr>
          <a:lstStyle>
            <a:defPPr>
              <a:defRPr lang="en-US"/>
            </a:defPPr>
            <a:lvl1pPr algn="dist">
              <a:lnSpc>
                <a:spcPct val="100000"/>
              </a:lnSpc>
              <a:defRPr sz="4400" b="1" spc="-300">
                <a:blipFill>
                  <a:blip r:embed="rId4"/>
                  <a:stretch>
                    <a:fillRect/>
                  </a:stretch>
                </a:blipFill>
                <a:effectLst>
                  <a:outerShdw blurRad="279400" dist="38100" dir="2700000" algn="tl" rotWithShape="0">
                    <a:prstClr val="black">
                      <a:alpha val="78000"/>
                    </a:prstClr>
                  </a:outerShdw>
                </a:effectLst>
                <a:latin typeface="方正粗雅宋长_GBK" panose="02010600000000000000" pitchFamily="2" charset="-122"/>
                <a:ea typeface="方正粗雅宋长_GBK" panose="02010600000000000000" pitchFamily="2" charset="-122"/>
              </a:defRPr>
            </a:lvl1pPr>
          </a:lstStyle>
          <a:p>
            <a:r>
              <a:rPr lang="zh-CN" altLang="en-US" sz="8800" dirty="0"/>
              <a:t>最佳奉献奖</a:t>
            </a:r>
            <a:endParaRPr lang="zh-CN" altLang="en-US" sz="8800" dirty="0"/>
          </a:p>
        </p:txBody>
      </p:sp>
      <p:sp>
        <p:nvSpPr>
          <p:cNvPr id="17" name="PA_文本框 14"/>
          <p:cNvSpPr txBox="1"/>
          <p:nvPr>
            <p:custDataLst>
              <p:tags r:id="rId5"/>
            </p:custDataLst>
          </p:nvPr>
        </p:nvSpPr>
        <p:spPr>
          <a:xfrm>
            <a:off x="1672459" y="3212891"/>
            <a:ext cx="5207765" cy="1603131"/>
          </a:xfrm>
          <a:prstGeom prst="rect">
            <a:avLst/>
          </a:prstGeom>
          <a:noFill/>
        </p:spPr>
        <p:txBody>
          <a:bodyPr wrap="square" rtlCol="0">
            <a:spAutoFit/>
            <a:scene3d>
              <a:camera prst="orthographicFront"/>
              <a:lightRig rig="threePt" dir="t"/>
            </a:scene3d>
            <a:sp3d contourW="12700"/>
          </a:bodyPr>
          <a:lstStyle/>
          <a:p>
            <a:pPr algn="just" defTabSz="914400">
              <a:lnSpc>
                <a:spcPct val="125000"/>
              </a:lnSpc>
            </a:pPr>
            <a:r>
              <a:rPr lang="zh-CN" altLang="en-US" sz="1600" b="1" spc="300" dirty="0">
                <a:blipFill>
                  <a:blip r:embed="rId4"/>
                  <a:stretch>
                    <a:fillRect/>
                  </a:stretch>
                </a:blipFill>
                <a:latin typeface="+mn-ea"/>
              </a:rPr>
              <a:t>在公司大家庭中，有无私奉献的职能同仁，有默默耕耘的生产能手，敢于创新的技术人才，兢兢业业的工程尖兵。他们没有豪言壮语，他们没有丰功伟绩，但他们用行动，告诉了我们什么是主人翁精神，任劳任怨，不计得失</a:t>
            </a:r>
            <a:endParaRPr lang="zh-CN" altLang="en-US" sz="1600" b="1" spc="300" dirty="0">
              <a:blipFill>
                <a:blip r:embed="rId4"/>
                <a:stretch>
                  <a:fillRect/>
                </a:stretch>
              </a:blipFill>
              <a:latin typeface="+mn-ea"/>
            </a:endParaRPr>
          </a:p>
        </p:txBody>
      </p:sp>
      <p:grpSp>
        <p:nvGrpSpPr>
          <p:cNvPr id="18" name="组合 17"/>
          <p:cNvGrpSpPr/>
          <p:nvPr/>
        </p:nvGrpSpPr>
        <p:grpSpPr>
          <a:xfrm>
            <a:off x="544957" y="1689753"/>
            <a:ext cx="7243318" cy="1137014"/>
            <a:chOff x="-304067" y="2199862"/>
            <a:chExt cx="8318255" cy="1305752"/>
          </a:xfrm>
        </p:grpSpPr>
        <p:pic>
          <p:nvPicPr>
            <p:cNvPr id="19" name="图片 18"/>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04067" y="2199862"/>
              <a:ext cx="1089188" cy="1305752"/>
            </a:xfrm>
            <a:prstGeom prst="rect">
              <a:avLst/>
            </a:prstGeom>
          </p:spPr>
        </p:pic>
        <p:pic>
          <p:nvPicPr>
            <p:cNvPr id="20" name="图片 19"/>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flipH="1">
              <a:off x="6925000" y="2199862"/>
              <a:ext cx="1089188" cy="1305752"/>
            </a:xfrm>
            <a:prstGeom prst="rect">
              <a:avLst/>
            </a:prstGeom>
          </p:spPr>
        </p:pic>
      </p:grpSp>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1000"/>
                                        <p:tgtEl>
                                          <p:spTgt spid="15"/>
                                        </p:tgtEl>
                                      </p:cBhvr>
                                    </p:animEffect>
                                    <p:anim calcmode="lin" valueType="num">
                                      <p:cBhvr>
                                        <p:cTn id="8" dur="1000" fill="hold"/>
                                        <p:tgtEl>
                                          <p:spTgt spid="15"/>
                                        </p:tgtEl>
                                        <p:attrNameLst>
                                          <p:attrName>ppt_x</p:attrName>
                                        </p:attrNameLst>
                                      </p:cBhvr>
                                      <p:tavLst>
                                        <p:tav tm="0">
                                          <p:val>
                                            <p:strVal val="#ppt_x"/>
                                          </p:val>
                                        </p:tav>
                                        <p:tav tm="100000">
                                          <p:val>
                                            <p:strVal val="#ppt_x"/>
                                          </p:val>
                                        </p:tav>
                                      </p:tavLst>
                                    </p:anim>
                                    <p:anim calcmode="lin" valueType="num">
                                      <p:cBhvr>
                                        <p:cTn id="9" dur="1000" fill="hold"/>
                                        <p:tgtEl>
                                          <p:spTgt spid="1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grpId="0" nodeType="afterEffect">
                                  <p:stCondLst>
                                    <p:cond delay="0"/>
                                  </p:stCondLst>
                                  <p:childTnLst>
                                    <p:set>
                                      <p:cBhvr>
                                        <p:cTn id="12" dur="1" fill="hold">
                                          <p:stCondLst>
                                            <p:cond delay="0"/>
                                          </p:stCondLst>
                                        </p:cTn>
                                        <p:tgtEl>
                                          <p:spTgt spid="16"/>
                                        </p:tgtEl>
                                        <p:attrNameLst>
                                          <p:attrName>style.visibility</p:attrName>
                                        </p:attrNameLst>
                                      </p:cBhvr>
                                      <p:to>
                                        <p:strVal val="visible"/>
                                      </p:to>
                                    </p:set>
                                    <p:anim calcmode="lin" valueType="num">
                                      <p:cBhvr>
                                        <p:cTn id="13" dur="500" fill="hold"/>
                                        <p:tgtEl>
                                          <p:spTgt spid="16"/>
                                        </p:tgtEl>
                                        <p:attrNameLst>
                                          <p:attrName>ppt_w</p:attrName>
                                        </p:attrNameLst>
                                      </p:cBhvr>
                                      <p:tavLst>
                                        <p:tav tm="0">
                                          <p:val>
                                            <p:fltVal val="0"/>
                                          </p:val>
                                        </p:tav>
                                        <p:tav tm="100000">
                                          <p:val>
                                            <p:strVal val="#ppt_w"/>
                                          </p:val>
                                        </p:tav>
                                      </p:tavLst>
                                    </p:anim>
                                    <p:anim calcmode="lin" valueType="num">
                                      <p:cBhvr>
                                        <p:cTn id="14" dur="500" fill="hold"/>
                                        <p:tgtEl>
                                          <p:spTgt spid="16"/>
                                        </p:tgtEl>
                                        <p:attrNameLst>
                                          <p:attrName>ppt_h</p:attrName>
                                        </p:attrNameLst>
                                      </p:cBhvr>
                                      <p:tavLst>
                                        <p:tav tm="0">
                                          <p:val>
                                            <p:fltVal val="0"/>
                                          </p:val>
                                        </p:tav>
                                        <p:tav tm="100000">
                                          <p:val>
                                            <p:strVal val="#ppt_h"/>
                                          </p:val>
                                        </p:tav>
                                      </p:tavLst>
                                    </p:anim>
                                    <p:animEffect transition="in" filter="fade">
                                      <p:cBhvr>
                                        <p:cTn id="15" dur="500"/>
                                        <p:tgtEl>
                                          <p:spTgt spid="16"/>
                                        </p:tgtEl>
                                      </p:cBhvr>
                                    </p:animEffect>
                                  </p:childTnLst>
                                </p:cTn>
                              </p:par>
                              <p:par>
                                <p:cTn id="16" presetID="53" presetClass="entr" presetSubtype="16" fill="hold" nodeType="withEffect">
                                  <p:stCondLst>
                                    <p:cond delay="0"/>
                                  </p:stCondLst>
                                  <p:childTnLst>
                                    <p:set>
                                      <p:cBhvr>
                                        <p:cTn id="17" dur="1" fill="hold">
                                          <p:stCondLst>
                                            <p:cond delay="0"/>
                                          </p:stCondLst>
                                        </p:cTn>
                                        <p:tgtEl>
                                          <p:spTgt spid="18"/>
                                        </p:tgtEl>
                                        <p:attrNameLst>
                                          <p:attrName>style.visibility</p:attrName>
                                        </p:attrNameLst>
                                      </p:cBhvr>
                                      <p:to>
                                        <p:strVal val="visible"/>
                                      </p:to>
                                    </p:set>
                                    <p:anim calcmode="lin" valueType="num">
                                      <p:cBhvr>
                                        <p:cTn id="18" dur="500" fill="hold"/>
                                        <p:tgtEl>
                                          <p:spTgt spid="18"/>
                                        </p:tgtEl>
                                        <p:attrNameLst>
                                          <p:attrName>ppt_w</p:attrName>
                                        </p:attrNameLst>
                                      </p:cBhvr>
                                      <p:tavLst>
                                        <p:tav tm="0">
                                          <p:val>
                                            <p:fltVal val="0"/>
                                          </p:val>
                                        </p:tav>
                                        <p:tav tm="100000">
                                          <p:val>
                                            <p:strVal val="#ppt_w"/>
                                          </p:val>
                                        </p:tav>
                                      </p:tavLst>
                                    </p:anim>
                                    <p:anim calcmode="lin" valueType="num">
                                      <p:cBhvr>
                                        <p:cTn id="19" dur="500" fill="hold"/>
                                        <p:tgtEl>
                                          <p:spTgt spid="18"/>
                                        </p:tgtEl>
                                        <p:attrNameLst>
                                          <p:attrName>ppt_h</p:attrName>
                                        </p:attrNameLst>
                                      </p:cBhvr>
                                      <p:tavLst>
                                        <p:tav tm="0">
                                          <p:val>
                                            <p:fltVal val="0"/>
                                          </p:val>
                                        </p:tav>
                                        <p:tav tm="100000">
                                          <p:val>
                                            <p:strVal val="#ppt_h"/>
                                          </p:val>
                                        </p:tav>
                                      </p:tavLst>
                                    </p:anim>
                                    <p:animEffect transition="in" filter="fade">
                                      <p:cBhvr>
                                        <p:cTn id="20" dur="500"/>
                                        <p:tgtEl>
                                          <p:spTgt spid="18"/>
                                        </p:tgtEl>
                                      </p:cBhvr>
                                    </p:animEffect>
                                  </p:childTnLst>
                                </p:cTn>
                              </p:par>
                            </p:childTnLst>
                          </p:cTn>
                        </p:par>
                        <p:par>
                          <p:cTn id="21" fill="hold">
                            <p:stCondLst>
                              <p:cond delay="1500"/>
                            </p:stCondLst>
                            <p:childTnLst>
                              <p:par>
                                <p:cTn id="22" presetID="22" presetClass="entr" presetSubtype="8" fill="hold" grpId="0" nodeType="afterEffect">
                                  <p:stCondLst>
                                    <p:cond delay="0"/>
                                  </p:stCondLst>
                                  <p:childTnLst>
                                    <p:set>
                                      <p:cBhvr>
                                        <p:cTn id="23" dur="1" fill="hold">
                                          <p:stCondLst>
                                            <p:cond delay="0"/>
                                          </p:stCondLst>
                                        </p:cTn>
                                        <p:tgtEl>
                                          <p:spTgt spid="17"/>
                                        </p:tgtEl>
                                        <p:attrNameLst>
                                          <p:attrName>style.visibility</p:attrName>
                                        </p:attrNameLst>
                                      </p:cBhvr>
                                      <p:to>
                                        <p:strVal val="visible"/>
                                      </p:to>
                                    </p:set>
                                    <p:animEffect transition="in" filter="wipe(left)">
                                      <p:cBhvr>
                                        <p:cTn id="24"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sp>
        <p:nvSpPr>
          <p:cNvPr id="9" name="矩形 8"/>
          <p:cNvSpPr/>
          <p:nvPr/>
        </p:nvSpPr>
        <p:spPr>
          <a:xfrm>
            <a:off x="-1" y="0"/>
            <a:ext cx="12191999" cy="6858000"/>
          </a:xfrm>
          <a:prstGeom prst="rect">
            <a:avLst/>
          </a:prstGeom>
          <a:gradFill flip="none" rotWithShape="1">
            <a:gsLst>
              <a:gs pos="0">
                <a:schemeClr val="tx1">
                  <a:alpha val="20000"/>
                </a:schemeClr>
              </a:gs>
              <a:gs pos="100000">
                <a:schemeClr val="tx1">
                  <a:alpha val="32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1" name="组合 10"/>
          <p:cNvGrpSpPr/>
          <p:nvPr/>
        </p:nvGrpSpPr>
        <p:grpSpPr>
          <a:xfrm>
            <a:off x="604416" y="888381"/>
            <a:ext cx="2677367" cy="1499219"/>
            <a:chOff x="722993" y="875681"/>
            <a:chExt cx="1988457" cy="1113457"/>
          </a:xfrm>
        </p:grpSpPr>
        <p:pic>
          <p:nvPicPr>
            <p:cNvPr id="8" name="图片 7"/>
            <p:cNvPicPr>
              <a:picLocks noChangeAspect="1"/>
            </p:cNvPicPr>
            <p:nvPr/>
          </p:nvPicPr>
          <p:blipFill>
            <a:blip r:embed="rId2" cstate="print">
              <a:extLst>
                <a:ext uri="{BEBA8EAE-BF5A-486C-A8C5-ECC9F3942E4B}">
                  <a14:imgProps xmlns:a14="http://schemas.microsoft.com/office/drawing/2010/main">
                    <a14:imgLayer r:embed="rId3">
                      <a14:imgEffect>
                        <a14:brightnessContrast bright="20000"/>
                      </a14:imgEffect>
                      <a14:imgEffect>
                        <a14:colorTemperature colorTemp="8800"/>
                      </a14:imgEffect>
                    </a14:imgLayer>
                  </a14:imgProps>
                </a:ext>
                <a:ext uri="{28A0092B-C50C-407E-A947-70E740481C1C}">
                  <a14:useLocalDpi xmlns:a14="http://schemas.microsoft.com/office/drawing/2010/main" val="0"/>
                </a:ext>
              </a:extLst>
            </a:blip>
            <a:stretch>
              <a:fillRect/>
            </a:stretch>
          </p:blipFill>
          <p:spPr>
            <a:xfrm>
              <a:off x="722993" y="875681"/>
              <a:ext cx="1988457" cy="1113457"/>
            </a:xfrm>
            <a:prstGeom prst="rect">
              <a:avLst/>
            </a:prstGeom>
          </p:spPr>
        </p:pic>
        <p:sp>
          <p:nvSpPr>
            <p:cNvPr id="10" name="文本框 9"/>
            <p:cNvSpPr txBox="1"/>
            <p:nvPr/>
          </p:nvSpPr>
          <p:spPr>
            <a:xfrm>
              <a:off x="1270460" y="920855"/>
              <a:ext cx="924272" cy="205725"/>
            </a:xfrm>
            <a:prstGeom prst="rect">
              <a:avLst/>
            </a:prstGeom>
            <a:noFill/>
            <a:effectLst/>
          </p:spPr>
          <p:txBody>
            <a:bodyPr wrap="square" rtlCol="0">
              <a:spAutoFit/>
              <a:scene3d>
                <a:camera prst="orthographicFront"/>
                <a:lightRig rig="brightRoom" dir="t"/>
              </a:scene3d>
              <a:sp3d extrusionH="254000" prstMaterial="plastic">
                <a:bevelT w="38100" h="38100"/>
                <a:extrusionClr>
                  <a:srgbClr val="180000"/>
                </a:extrusionClr>
              </a:sp3d>
            </a:bodyPr>
            <a:lstStyle>
              <a:defPPr>
                <a:defRPr lang="en-US"/>
              </a:defPPr>
              <a:lvl1pPr>
                <a:defRPr sz="1400" b="1" spc="-300">
                  <a:blipFill>
                    <a:blip r:embed="rId4"/>
                    <a:stretch>
                      <a:fillRect/>
                    </a:stretch>
                  </a:blipFill>
                  <a:effectLst>
                    <a:glow rad="127000">
                      <a:srgbClr val="20151A">
                        <a:alpha val="50000"/>
                      </a:srgbClr>
                    </a:glow>
                  </a:effectLst>
                  <a:latin typeface="+mj-ea"/>
                  <a:ea typeface="+mj-ea"/>
                </a:defRPr>
              </a:lvl1pPr>
            </a:lstStyle>
            <a:p>
              <a:pPr algn="dist"/>
              <a:r>
                <a:rPr lang="en-US" altLang="zh-CN" sz="1200" dirty="0">
                  <a:blipFill dpi="0" rotWithShape="1">
                    <a:blip r:embed="rId4"/>
                    <a:srcRect/>
                    <a:stretch>
                      <a:fillRect/>
                    </a:stretch>
                  </a:blipFill>
                  <a:latin typeface="+mn-lt"/>
                </a:rPr>
                <a:t>2019</a:t>
              </a:r>
              <a:r>
                <a:rPr lang="zh-CN" altLang="en-US" sz="1200" dirty="0">
                  <a:blipFill dpi="0" rotWithShape="1">
                    <a:blip r:embed="rId4"/>
                    <a:srcRect/>
                    <a:stretch>
                      <a:fillRect/>
                    </a:stretch>
                  </a:blipFill>
                  <a:latin typeface="+mn-lt"/>
                </a:rPr>
                <a:t>年终盛典</a:t>
              </a:r>
              <a:r>
                <a:rPr lang="en-US" altLang="zh-CN" sz="1200" dirty="0">
                  <a:blipFill dpi="0" rotWithShape="1">
                    <a:blip r:embed="rId4"/>
                    <a:srcRect/>
                    <a:stretch>
                      <a:fillRect/>
                    </a:stretch>
                  </a:blipFill>
                  <a:latin typeface="+mn-lt"/>
                </a:rPr>
                <a:t>-</a:t>
              </a:r>
              <a:endParaRPr lang="zh-CN" altLang="en-US" sz="1200" dirty="0">
                <a:blipFill dpi="0" rotWithShape="1">
                  <a:blip r:embed="rId4"/>
                  <a:srcRect/>
                  <a:stretch>
                    <a:fillRect/>
                  </a:stretch>
                </a:blipFill>
                <a:latin typeface="+mn-lt"/>
              </a:endParaRPr>
            </a:p>
          </p:txBody>
        </p:sp>
      </p:grpSp>
      <p:sp>
        <p:nvSpPr>
          <p:cNvPr id="12" name="矩形 11"/>
          <p:cNvSpPr/>
          <p:nvPr/>
        </p:nvSpPr>
        <p:spPr>
          <a:xfrm>
            <a:off x="3281783" y="2356261"/>
            <a:ext cx="2994025" cy="2012540"/>
          </a:xfrm>
          <a:prstGeom prst="rect">
            <a:avLst/>
          </a:prstGeom>
          <a:blipFill>
            <a:blip r:embed="rId5"/>
            <a:stretch>
              <a:fillRect/>
            </a:stretch>
          </a:blipFill>
          <a:ln w="28575">
            <a:gradFill>
              <a:gsLst>
                <a:gs pos="0">
                  <a:schemeClr val="accent1">
                    <a:lumMod val="5000"/>
                    <a:lumOff val="95000"/>
                  </a:schemeClr>
                </a:gs>
                <a:gs pos="50000">
                  <a:srgbClr val="FFFF00"/>
                </a:gs>
                <a:gs pos="100000">
                  <a:srgbClr val="FF9409"/>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6687556" y="2356261"/>
            <a:ext cx="2994025" cy="2012540"/>
          </a:xfrm>
          <a:prstGeom prst="rect">
            <a:avLst/>
          </a:prstGeom>
          <a:blipFill>
            <a:blip r:embed="rId6"/>
            <a:stretch>
              <a:fillRect/>
            </a:stretch>
          </a:blipFill>
          <a:ln w="28575">
            <a:gradFill>
              <a:gsLst>
                <a:gs pos="0">
                  <a:schemeClr val="accent1">
                    <a:lumMod val="5000"/>
                    <a:lumOff val="95000"/>
                  </a:schemeClr>
                </a:gs>
                <a:gs pos="50000">
                  <a:srgbClr val="FFFF00"/>
                </a:gs>
                <a:gs pos="100000">
                  <a:srgbClr val="FF9409"/>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PA_文本框 14"/>
          <p:cNvSpPr txBox="1"/>
          <p:nvPr>
            <p:custDataLst>
              <p:tags r:id="rId7"/>
            </p:custDataLst>
          </p:nvPr>
        </p:nvSpPr>
        <p:spPr>
          <a:xfrm>
            <a:off x="3773715" y="4621706"/>
            <a:ext cx="2010160" cy="954107"/>
          </a:xfrm>
          <a:prstGeom prst="rect">
            <a:avLst/>
          </a:prstGeom>
          <a:noFill/>
          <a:effectLst/>
        </p:spPr>
        <p:txBody>
          <a:bodyPr wrap="square" rtlCol="0">
            <a:spAutoFit/>
            <a:scene3d>
              <a:camera prst="orthographicFront"/>
              <a:lightRig rig="brightRoom" dir="t"/>
            </a:scene3d>
            <a:sp3d extrusionH="254000" prstMaterial="plastic">
              <a:bevelT w="38100" h="38100"/>
              <a:extrusionClr>
                <a:srgbClr val="180000"/>
              </a:extrusionClr>
            </a:sp3d>
          </a:bodyPr>
          <a:lstStyle>
            <a:defPPr>
              <a:defRPr lang="en-US"/>
            </a:defPPr>
            <a:lvl1pPr algn="dist">
              <a:lnSpc>
                <a:spcPct val="100000"/>
              </a:lnSpc>
              <a:defRPr sz="4400" b="1" spc="-300">
                <a:blipFill>
                  <a:blip r:embed="rId4"/>
                  <a:stretch>
                    <a:fillRect/>
                  </a:stretch>
                </a:blipFill>
                <a:effectLst>
                  <a:outerShdw blurRad="279400" dist="38100" dir="2700000" algn="tl" rotWithShape="0">
                    <a:prstClr val="black">
                      <a:alpha val="78000"/>
                    </a:prstClr>
                  </a:outerShdw>
                </a:effectLst>
                <a:latin typeface="方正粗雅宋长_GBK" panose="02010600000000000000" pitchFamily="2" charset="-122"/>
                <a:ea typeface="方正粗雅宋长_GBK" panose="02010600000000000000" pitchFamily="2" charset="-122"/>
              </a:defRPr>
            </a:lvl1pPr>
          </a:lstStyle>
          <a:p>
            <a:r>
              <a:rPr lang="zh-CN" altLang="en-US" sz="2800" dirty="0"/>
              <a:t>姓名</a:t>
            </a:r>
            <a:r>
              <a:rPr lang="zh-CN" altLang="en-US" sz="2800" dirty="0" smtClean="0"/>
              <a:t>：</a:t>
            </a:r>
            <a:r>
              <a:rPr lang="en-US" altLang="zh-CN" sz="2800" dirty="0"/>
              <a:t>chenying0907</a:t>
            </a:r>
            <a:endParaRPr lang="zh-CN" altLang="en-US" sz="2800" dirty="0"/>
          </a:p>
        </p:txBody>
      </p:sp>
      <p:sp>
        <p:nvSpPr>
          <p:cNvPr id="19" name="PA_文本框 14"/>
          <p:cNvSpPr txBox="1"/>
          <p:nvPr>
            <p:custDataLst>
              <p:tags r:id="rId8"/>
            </p:custDataLst>
          </p:nvPr>
        </p:nvSpPr>
        <p:spPr>
          <a:xfrm>
            <a:off x="7179488" y="4621706"/>
            <a:ext cx="2010160" cy="954107"/>
          </a:xfrm>
          <a:prstGeom prst="rect">
            <a:avLst/>
          </a:prstGeom>
          <a:noFill/>
          <a:effectLst/>
        </p:spPr>
        <p:txBody>
          <a:bodyPr wrap="square" rtlCol="0">
            <a:spAutoFit/>
            <a:scene3d>
              <a:camera prst="orthographicFront"/>
              <a:lightRig rig="brightRoom" dir="t"/>
            </a:scene3d>
            <a:sp3d extrusionH="254000" prstMaterial="plastic">
              <a:bevelT w="38100" h="38100"/>
              <a:extrusionClr>
                <a:srgbClr val="180000"/>
              </a:extrusionClr>
            </a:sp3d>
          </a:bodyPr>
          <a:lstStyle>
            <a:defPPr>
              <a:defRPr lang="en-US"/>
            </a:defPPr>
            <a:lvl1pPr algn="dist">
              <a:lnSpc>
                <a:spcPct val="100000"/>
              </a:lnSpc>
              <a:defRPr sz="4400" b="1" spc="-300">
                <a:blipFill>
                  <a:blip r:embed="rId4"/>
                  <a:stretch>
                    <a:fillRect/>
                  </a:stretch>
                </a:blipFill>
                <a:effectLst>
                  <a:outerShdw blurRad="279400" dist="38100" dir="2700000" algn="tl" rotWithShape="0">
                    <a:prstClr val="black">
                      <a:alpha val="78000"/>
                    </a:prstClr>
                  </a:outerShdw>
                </a:effectLst>
                <a:latin typeface="方正粗雅宋长_GBK" panose="02010600000000000000" pitchFamily="2" charset="-122"/>
                <a:ea typeface="方正粗雅宋长_GBK" panose="02010600000000000000" pitchFamily="2" charset="-122"/>
              </a:defRPr>
            </a:lvl1pPr>
          </a:lstStyle>
          <a:p>
            <a:r>
              <a:rPr lang="zh-CN" altLang="en-US" sz="2800" dirty="0"/>
              <a:t>姓名</a:t>
            </a:r>
            <a:r>
              <a:rPr lang="zh-CN" altLang="en-US" sz="2800" dirty="0" smtClean="0"/>
              <a:t>：</a:t>
            </a:r>
            <a:r>
              <a:rPr lang="en-US" altLang="zh-CN" sz="2800" dirty="0"/>
              <a:t>chenying0907</a:t>
            </a:r>
            <a:endParaRPr lang="zh-CN" altLang="en-US" sz="2800" dirty="0"/>
          </a:p>
        </p:txBody>
      </p:sp>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fltVal val="0"/>
                                          </p:val>
                                        </p:tav>
                                        <p:tav tm="100000">
                                          <p:val>
                                            <p:strVal val="#ppt_h"/>
                                          </p:val>
                                        </p:tav>
                                      </p:tavLst>
                                    </p:anim>
                                    <p:animEffect transition="in" filter="fade">
                                      <p:cBhvr>
                                        <p:cTn id="9" dur="500"/>
                                        <p:tgtEl>
                                          <p:spTgt spid="11"/>
                                        </p:tgtEl>
                                      </p:cBhvr>
                                    </p:animEffect>
                                  </p:childTnLst>
                                </p:cTn>
                              </p:par>
                            </p:childTnLst>
                          </p:cTn>
                        </p:par>
                        <p:par>
                          <p:cTn id="10" fill="hold">
                            <p:stCondLst>
                              <p:cond delay="500"/>
                            </p:stCondLst>
                            <p:childTnLst>
                              <p:par>
                                <p:cTn id="11" presetID="31" presetClass="entr" presetSubtype="0" fill="hold" grpId="0" nodeType="afterEffect">
                                  <p:stCondLst>
                                    <p:cond delay="0"/>
                                  </p:stCondLst>
                                  <p:childTnLst>
                                    <p:set>
                                      <p:cBhvr>
                                        <p:cTn id="12" dur="1" fill="hold">
                                          <p:stCondLst>
                                            <p:cond delay="0"/>
                                          </p:stCondLst>
                                        </p:cTn>
                                        <p:tgtEl>
                                          <p:spTgt spid="12"/>
                                        </p:tgtEl>
                                        <p:attrNameLst>
                                          <p:attrName>style.visibility</p:attrName>
                                        </p:attrNameLst>
                                      </p:cBhvr>
                                      <p:to>
                                        <p:strVal val="visible"/>
                                      </p:to>
                                    </p:set>
                                    <p:anim calcmode="lin" valueType="num">
                                      <p:cBhvr>
                                        <p:cTn id="13" dur="1000" fill="hold"/>
                                        <p:tgtEl>
                                          <p:spTgt spid="12"/>
                                        </p:tgtEl>
                                        <p:attrNameLst>
                                          <p:attrName>ppt_w</p:attrName>
                                        </p:attrNameLst>
                                      </p:cBhvr>
                                      <p:tavLst>
                                        <p:tav tm="0">
                                          <p:val>
                                            <p:fltVal val="0"/>
                                          </p:val>
                                        </p:tav>
                                        <p:tav tm="100000">
                                          <p:val>
                                            <p:strVal val="#ppt_w"/>
                                          </p:val>
                                        </p:tav>
                                      </p:tavLst>
                                    </p:anim>
                                    <p:anim calcmode="lin" valueType="num">
                                      <p:cBhvr>
                                        <p:cTn id="14" dur="1000" fill="hold"/>
                                        <p:tgtEl>
                                          <p:spTgt spid="12"/>
                                        </p:tgtEl>
                                        <p:attrNameLst>
                                          <p:attrName>ppt_h</p:attrName>
                                        </p:attrNameLst>
                                      </p:cBhvr>
                                      <p:tavLst>
                                        <p:tav tm="0">
                                          <p:val>
                                            <p:fltVal val="0"/>
                                          </p:val>
                                        </p:tav>
                                        <p:tav tm="100000">
                                          <p:val>
                                            <p:strVal val="#ppt_h"/>
                                          </p:val>
                                        </p:tav>
                                      </p:tavLst>
                                    </p:anim>
                                    <p:anim calcmode="lin" valueType="num">
                                      <p:cBhvr>
                                        <p:cTn id="15" dur="1000" fill="hold"/>
                                        <p:tgtEl>
                                          <p:spTgt spid="12"/>
                                        </p:tgtEl>
                                        <p:attrNameLst>
                                          <p:attrName>style.rotation</p:attrName>
                                        </p:attrNameLst>
                                      </p:cBhvr>
                                      <p:tavLst>
                                        <p:tav tm="0">
                                          <p:val>
                                            <p:fltVal val="90"/>
                                          </p:val>
                                        </p:tav>
                                        <p:tav tm="100000">
                                          <p:val>
                                            <p:fltVal val="0"/>
                                          </p:val>
                                        </p:tav>
                                      </p:tavLst>
                                    </p:anim>
                                    <p:animEffect transition="in" filter="fade">
                                      <p:cBhvr>
                                        <p:cTn id="16" dur="1000"/>
                                        <p:tgtEl>
                                          <p:spTgt spid="12"/>
                                        </p:tgtEl>
                                      </p:cBhvr>
                                    </p:animEffect>
                                  </p:childTnLst>
                                </p:cTn>
                              </p:par>
                              <p:par>
                                <p:cTn id="17" presetID="31" presetClass="entr" presetSubtype="0" fill="hold" grpId="0" nodeType="withEffect">
                                  <p:stCondLst>
                                    <p:cond delay="0"/>
                                  </p:stCondLst>
                                  <p:childTnLst>
                                    <p:set>
                                      <p:cBhvr>
                                        <p:cTn id="18" dur="1" fill="hold">
                                          <p:stCondLst>
                                            <p:cond delay="0"/>
                                          </p:stCondLst>
                                        </p:cTn>
                                        <p:tgtEl>
                                          <p:spTgt spid="13"/>
                                        </p:tgtEl>
                                        <p:attrNameLst>
                                          <p:attrName>style.visibility</p:attrName>
                                        </p:attrNameLst>
                                      </p:cBhvr>
                                      <p:to>
                                        <p:strVal val="visible"/>
                                      </p:to>
                                    </p:set>
                                    <p:anim calcmode="lin" valueType="num">
                                      <p:cBhvr>
                                        <p:cTn id="19" dur="1000" fill="hold"/>
                                        <p:tgtEl>
                                          <p:spTgt spid="13"/>
                                        </p:tgtEl>
                                        <p:attrNameLst>
                                          <p:attrName>ppt_w</p:attrName>
                                        </p:attrNameLst>
                                      </p:cBhvr>
                                      <p:tavLst>
                                        <p:tav tm="0">
                                          <p:val>
                                            <p:fltVal val="0"/>
                                          </p:val>
                                        </p:tav>
                                        <p:tav tm="100000">
                                          <p:val>
                                            <p:strVal val="#ppt_w"/>
                                          </p:val>
                                        </p:tav>
                                      </p:tavLst>
                                    </p:anim>
                                    <p:anim calcmode="lin" valueType="num">
                                      <p:cBhvr>
                                        <p:cTn id="20" dur="1000" fill="hold"/>
                                        <p:tgtEl>
                                          <p:spTgt spid="13"/>
                                        </p:tgtEl>
                                        <p:attrNameLst>
                                          <p:attrName>ppt_h</p:attrName>
                                        </p:attrNameLst>
                                      </p:cBhvr>
                                      <p:tavLst>
                                        <p:tav tm="0">
                                          <p:val>
                                            <p:fltVal val="0"/>
                                          </p:val>
                                        </p:tav>
                                        <p:tav tm="100000">
                                          <p:val>
                                            <p:strVal val="#ppt_h"/>
                                          </p:val>
                                        </p:tav>
                                      </p:tavLst>
                                    </p:anim>
                                    <p:anim calcmode="lin" valueType="num">
                                      <p:cBhvr>
                                        <p:cTn id="21" dur="1000" fill="hold"/>
                                        <p:tgtEl>
                                          <p:spTgt spid="13"/>
                                        </p:tgtEl>
                                        <p:attrNameLst>
                                          <p:attrName>style.rotation</p:attrName>
                                        </p:attrNameLst>
                                      </p:cBhvr>
                                      <p:tavLst>
                                        <p:tav tm="0">
                                          <p:val>
                                            <p:fltVal val="90"/>
                                          </p:val>
                                        </p:tav>
                                        <p:tav tm="100000">
                                          <p:val>
                                            <p:fltVal val="0"/>
                                          </p:val>
                                        </p:tav>
                                      </p:tavLst>
                                    </p:anim>
                                    <p:animEffect transition="in" filter="fade">
                                      <p:cBhvr>
                                        <p:cTn id="22" dur="1000"/>
                                        <p:tgtEl>
                                          <p:spTgt spid="13"/>
                                        </p:tgtEl>
                                      </p:cBhvr>
                                    </p:animEffect>
                                  </p:childTnLst>
                                </p:cTn>
                              </p:par>
                            </p:childTnLst>
                          </p:cTn>
                        </p:par>
                        <p:par>
                          <p:cTn id="23" fill="hold">
                            <p:stCondLst>
                              <p:cond delay="1500"/>
                            </p:stCondLst>
                            <p:childTnLst>
                              <p:par>
                                <p:cTn id="24" presetID="10" presetClass="entr" presetSubtype="0" fill="hold" grpId="0" nodeType="afterEffect">
                                  <p:stCondLst>
                                    <p:cond delay="0"/>
                                  </p:stCondLst>
                                  <p:childTnLst>
                                    <p:set>
                                      <p:cBhvr>
                                        <p:cTn id="25" dur="1" fill="hold">
                                          <p:stCondLst>
                                            <p:cond delay="0"/>
                                          </p:stCondLst>
                                        </p:cTn>
                                        <p:tgtEl>
                                          <p:spTgt spid="18"/>
                                        </p:tgtEl>
                                        <p:attrNameLst>
                                          <p:attrName>style.visibility</p:attrName>
                                        </p:attrNameLst>
                                      </p:cBhvr>
                                      <p:to>
                                        <p:strVal val="visible"/>
                                      </p:to>
                                    </p:set>
                                    <p:animEffect transition="in" filter="fade">
                                      <p:cBhvr>
                                        <p:cTn id="26" dur="500"/>
                                        <p:tgtEl>
                                          <p:spTgt spid="18"/>
                                        </p:tgtEl>
                                      </p:cBhvr>
                                    </p:animEffect>
                                  </p:childTnLst>
                                </p:cTn>
                              </p:par>
                            </p:childTnLst>
                          </p:cTn>
                        </p:par>
                        <p:par>
                          <p:cTn id="27" fill="hold">
                            <p:stCondLst>
                              <p:cond delay="2000"/>
                            </p:stCondLst>
                            <p:childTnLst>
                              <p:par>
                                <p:cTn id="28" presetID="10" presetClass="entr" presetSubtype="0" fill="hold" grpId="0" nodeType="afterEffect">
                                  <p:stCondLst>
                                    <p:cond delay="0"/>
                                  </p:stCondLst>
                                  <p:childTnLst>
                                    <p:set>
                                      <p:cBhvr>
                                        <p:cTn id="29" dur="1" fill="hold">
                                          <p:stCondLst>
                                            <p:cond delay="0"/>
                                          </p:stCondLst>
                                        </p:cTn>
                                        <p:tgtEl>
                                          <p:spTgt spid="19"/>
                                        </p:tgtEl>
                                        <p:attrNameLst>
                                          <p:attrName>style.visibility</p:attrName>
                                        </p:attrNameLst>
                                      </p:cBhvr>
                                      <p:to>
                                        <p:strVal val="visible"/>
                                      </p:to>
                                    </p:set>
                                    <p:animEffect transition="in" filter="fade">
                                      <p:cBhvr>
                                        <p:cTn id="30"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8" grpId="0"/>
      <p:bldP spid="19"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sp>
        <p:nvSpPr>
          <p:cNvPr id="9" name="矩形 8"/>
          <p:cNvSpPr/>
          <p:nvPr/>
        </p:nvSpPr>
        <p:spPr>
          <a:xfrm>
            <a:off x="-1" y="0"/>
            <a:ext cx="12191999" cy="6858000"/>
          </a:xfrm>
          <a:prstGeom prst="rect">
            <a:avLst/>
          </a:prstGeom>
          <a:gradFill flip="none" rotWithShape="1">
            <a:gsLst>
              <a:gs pos="0">
                <a:schemeClr val="tx1">
                  <a:alpha val="20000"/>
                </a:schemeClr>
              </a:gs>
              <a:gs pos="100000">
                <a:schemeClr val="tx1">
                  <a:alpha val="32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5" name="Picture 2"/>
          <p:cNvPicPr>
            <a:picLocks noChangeAspect="1" noChangeArrowheads="1"/>
          </p:cNvPicPr>
          <p:nvPr/>
        </p:nvPicPr>
        <p:blipFill>
          <a:blip r:embed="rId2" cstate="print"/>
          <a:stretch>
            <a:fillRect/>
          </a:stretch>
        </p:blipFill>
        <p:spPr bwMode="auto">
          <a:xfrm>
            <a:off x="6818132" y="2258260"/>
            <a:ext cx="4873983" cy="4599741"/>
          </a:xfrm>
          <a:prstGeom prst="rect">
            <a:avLst/>
          </a:prstGeom>
          <a:noFill/>
          <a:effectLst/>
        </p:spPr>
      </p:pic>
      <p:sp>
        <p:nvSpPr>
          <p:cNvPr id="16" name="PA_文本框 14"/>
          <p:cNvSpPr txBox="1"/>
          <p:nvPr>
            <p:custDataLst>
              <p:tags r:id="rId3"/>
            </p:custDataLst>
          </p:nvPr>
        </p:nvSpPr>
        <p:spPr>
          <a:xfrm>
            <a:off x="1058998" y="1534985"/>
            <a:ext cx="5955257" cy="1446550"/>
          </a:xfrm>
          <a:prstGeom prst="rect">
            <a:avLst/>
          </a:prstGeom>
          <a:noFill/>
          <a:effectLst/>
        </p:spPr>
        <p:txBody>
          <a:bodyPr wrap="square" rtlCol="0">
            <a:spAutoFit/>
            <a:scene3d>
              <a:camera prst="orthographicFront"/>
              <a:lightRig rig="brightRoom" dir="t"/>
            </a:scene3d>
            <a:sp3d extrusionH="254000" prstMaterial="plastic">
              <a:bevelT w="38100" h="38100"/>
              <a:extrusionClr>
                <a:srgbClr val="180000"/>
              </a:extrusionClr>
            </a:sp3d>
          </a:bodyPr>
          <a:lstStyle>
            <a:defPPr>
              <a:defRPr lang="en-US"/>
            </a:defPPr>
            <a:lvl1pPr algn="dist">
              <a:lnSpc>
                <a:spcPct val="100000"/>
              </a:lnSpc>
              <a:defRPr sz="4400" b="1" spc="-300">
                <a:blipFill>
                  <a:blip r:embed="rId4"/>
                  <a:stretch>
                    <a:fillRect/>
                  </a:stretch>
                </a:blipFill>
                <a:effectLst>
                  <a:outerShdw blurRad="279400" dist="38100" dir="2700000" algn="tl" rotWithShape="0">
                    <a:prstClr val="black">
                      <a:alpha val="78000"/>
                    </a:prstClr>
                  </a:outerShdw>
                </a:effectLst>
                <a:latin typeface="方正粗雅宋长_GBK" panose="02010600000000000000" pitchFamily="2" charset="-122"/>
                <a:ea typeface="方正粗雅宋长_GBK" panose="02010600000000000000" pitchFamily="2" charset="-122"/>
              </a:defRPr>
            </a:lvl1pPr>
          </a:lstStyle>
          <a:p>
            <a:r>
              <a:rPr lang="zh-CN" altLang="en-US" sz="8800" dirty="0"/>
              <a:t>最佳团队奖</a:t>
            </a:r>
            <a:endParaRPr lang="zh-CN" altLang="en-US" sz="8800" dirty="0"/>
          </a:p>
        </p:txBody>
      </p:sp>
      <p:sp>
        <p:nvSpPr>
          <p:cNvPr id="17" name="PA_文本框 14"/>
          <p:cNvSpPr txBox="1"/>
          <p:nvPr>
            <p:custDataLst>
              <p:tags r:id="rId5"/>
            </p:custDataLst>
          </p:nvPr>
        </p:nvSpPr>
        <p:spPr>
          <a:xfrm>
            <a:off x="1672459" y="3212891"/>
            <a:ext cx="5207765" cy="1603131"/>
          </a:xfrm>
          <a:prstGeom prst="rect">
            <a:avLst/>
          </a:prstGeom>
          <a:noFill/>
        </p:spPr>
        <p:txBody>
          <a:bodyPr wrap="square" rtlCol="0">
            <a:spAutoFit/>
            <a:scene3d>
              <a:camera prst="orthographicFront"/>
              <a:lightRig rig="threePt" dir="t"/>
            </a:scene3d>
            <a:sp3d contourW="12700"/>
          </a:bodyPr>
          <a:lstStyle/>
          <a:p>
            <a:pPr algn="just" defTabSz="914400">
              <a:lnSpc>
                <a:spcPct val="125000"/>
              </a:lnSpc>
            </a:pPr>
            <a:r>
              <a:rPr lang="zh-CN" altLang="en-US" sz="1600" b="1" spc="300" dirty="0">
                <a:blipFill>
                  <a:blip r:embed="rId4"/>
                  <a:stretch>
                    <a:fillRect/>
                  </a:stretch>
                </a:blipFill>
                <a:latin typeface="+mn-ea"/>
              </a:rPr>
              <a:t>具备大局意识、服务意识和协调意识的团队才是优秀的团队。他们具有较高的团队精神，相互团结，相互支持，相互帮助，团队成员之间配合默契，依靠团队集体的力量，出色地完成各项工作要求和生产指标。</a:t>
            </a:r>
            <a:endParaRPr lang="zh-CN" altLang="en-US" sz="1600" b="1" spc="300" dirty="0">
              <a:blipFill>
                <a:blip r:embed="rId4"/>
                <a:stretch>
                  <a:fillRect/>
                </a:stretch>
              </a:blipFill>
              <a:latin typeface="+mn-ea"/>
            </a:endParaRPr>
          </a:p>
        </p:txBody>
      </p:sp>
      <p:grpSp>
        <p:nvGrpSpPr>
          <p:cNvPr id="18" name="组合 17"/>
          <p:cNvGrpSpPr/>
          <p:nvPr/>
        </p:nvGrpSpPr>
        <p:grpSpPr>
          <a:xfrm>
            <a:off x="544957" y="1689753"/>
            <a:ext cx="7243318" cy="1137014"/>
            <a:chOff x="-304067" y="2199862"/>
            <a:chExt cx="8318255" cy="1305752"/>
          </a:xfrm>
        </p:grpSpPr>
        <p:pic>
          <p:nvPicPr>
            <p:cNvPr id="19" name="图片 18"/>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04067" y="2199862"/>
              <a:ext cx="1089188" cy="1305752"/>
            </a:xfrm>
            <a:prstGeom prst="rect">
              <a:avLst/>
            </a:prstGeom>
          </p:spPr>
        </p:pic>
        <p:pic>
          <p:nvPicPr>
            <p:cNvPr id="20" name="图片 19"/>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flipH="1">
              <a:off x="6925000" y="2199862"/>
              <a:ext cx="1089188" cy="1305752"/>
            </a:xfrm>
            <a:prstGeom prst="rect">
              <a:avLst/>
            </a:prstGeom>
          </p:spPr>
        </p:pic>
      </p:grpSp>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1000"/>
                                        <p:tgtEl>
                                          <p:spTgt spid="15"/>
                                        </p:tgtEl>
                                      </p:cBhvr>
                                    </p:animEffect>
                                    <p:anim calcmode="lin" valueType="num">
                                      <p:cBhvr>
                                        <p:cTn id="8" dur="1000" fill="hold"/>
                                        <p:tgtEl>
                                          <p:spTgt spid="15"/>
                                        </p:tgtEl>
                                        <p:attrNameLst>
                                          <p:attrName>ppt_x</p:attrName>
                                        </p:attrNameLst>
                                      </p:cBhvr>
                                      <p:tavLst>
                                        <p:tav tm="0">
                                          <p:val>
                                            <p:strVal val="#ppt_x"/>
                                          </p:val>
                                        </p:tav>
                                        <p:tav tm="100000">
                                          <p:val>
                                            <p:strVal val="#ppt_x"/>
                                          </p:val>
                                        </p:tav>
                                      </p:tavLst>
                                    </p:anim>
                                    <p:anim calcmode="lin" valueType="num">
                                      <p:cBhvr>
                                        <p:cTn id="9" dur="1000" fill="hold"/>
                                        <p:tgtEl>
                                          <p:spTgt spid="1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grpId="0" nodeType="afterEffect">
                                  <p:stCondLst>
                                    <p:cond delay="0"/>
                                  </p:stCondLst>
                                  <p:childTnLst>
                                    <p:set>
                                      <p:cBhvr>
                                        <p:cTn id="12" dur="1" fill="hold">
                                          <p:stCondLst>
                                            <p:cond delay="0"/>
                                          </p:stCondLst>
                                        </p:cTn>
                                        <p:tgtEl>
                                          <p:spTgt spid="16"/>
                                        </p:tgtEl>
                                        <p:attrNameLst>
                                          <p:attrName>style.visibility</p:attrName>
                                        </p:attrNameLst>
                                      </p:cBhvr>
                                      <p:to>
                                        <p:strVal val="visible"/>
                                      </p:to>
                                    </p:set>
                                    <p:anim calcmode="lin" valueType="num">
                                      <p:cBhvr>
                                        <p:cTn id="13" dur="500" fill="hold"/>
                                        <p:tgtEl>
                                          <p:spTgt spid="16"/>
                                        </p:tgtEl>
                                        <p:attrNameLst>
                                          <p:attrName>ppt_w</p:attrName>
                                        </p:attrNameLst>
                                      </p:cBhvr>
                                      <p:tavLst>
                                        <p:tav tm="0">
                                          <p:val>
                                            <p:fltVal val="0"/>
                                          </p:val>
                                        </p:tav>
                                        <p:tav tm="100000">
                                          <p:val>
                                            <p:strVal val="#ppt_w"/>
                                          </p:val>
                                        </p:tav>
                                      </p:tavLst>
                                    </p:anim>
                                    <p:anim calcmode="lin" valueType="num">
                                      <p:cBhvr>
                                        <p:cTn id="14" dur="500" fill="hold"/>
                                        <p:tgtEl>
                                          <p:spTgt spid="16"/>
                                        </p:tgtEl>
                                        <p:attrNameLst>
                                          <p:attrName>ppt_h</p:attrName>
                                        </p:attrNameLst>
                                      </p:cBhvr>
                                      <p:tavLst>
                                        <p:tav tm="0">
                                          <p:val>
                                            <p:fltVal val="0"/>
                                          </p:val>
                                        </p:tav>
                                        <p:tav tm="100000">
                                          <p:val>
                                            <p:strVal val="#ppt_h"/>
                                          </p:val>
                                        </p:tav>
                                      </p:tavLst>
                                    </p:anim>
                                    <p:animEffect transition="in" filter="fade">
                                      <p:cBhvr>
                                        <p:cTn id="15" dur="500"/>
                                        <p:tgtEl>
                                          <p:spTgt spid="16"/>
                                        </p:tgtEl>
                                      </p:cBhvr>
                                    </p:animEffect>
                                  </p:childTnLst>
                                </p:cTn>
                              </p:par>
                              <p:par>
                                <p:cTn id="16" presetID="53" presetClass="entr" presetSubtype="16" fill="hold" nodeType="withEffect">
                                  <p:stCondLst>
                                    <p:cond delay="0"/>
                                  </p:stCondLst>
                                  <p:childTnLst>
                                    <p:set>
                                      <p:cBhvr>
                                        <p:cTn id="17" dur="1" fill="hold">
                                          <p:stCondLst>
                                            <p:cond delay="0"/>
                                          </p:stCondLst>
                                        </p:cTn>
                                        <p:tgtEl>
                                          <p:spTgt spid="18"/>
                                        </p:tgtEl>
                                        <p:attrNameLst>
                                          <p:attrName>style.visibility</p:attrName>
                                        </p:attrNameLst>
                                      </p:cBhvr>
                                      <p:to>
                                        <p:strVal val="visible"/>
                                      </p:to>
                                    </p:set>
                                    <p:anim calcmode="lin" valueType="num">
                                      <p:cBhvr>
                                        <p:cTn id="18" dur="500" fill="hold"/>
                                        <p:tgtEl>
                                          <p:spTgt spid="18"/>
                                        </p:tgtEl>
                                        <p:attrNameLst>
                                          <p:attrName>ppt_w</p:attrName>
                                        </p:attrNameLst>
                                      </p:cBhvr>
                                      <p:tavLst>
                                        <p:tav tm="0">
                                          <p:val>
                                            <p:fltVal val="0"/>
                                          </p:val>
                                        </p:tav>
                                        <p:tav tm="100000">
                                          <p:val>
                                            <p:strVal val="#ppt_w"/>
                                          </p:val>
                                        </p:tav>
                                      </p:tavLst>
                                    </p:anim>
                                    <p:anim calcmode="lin" valueType="num">
                                      <p:cBhvr>
                                        <p:cTn id="19" dur="500" fill="hold"/>
                                        <p:tgtEl>
                                          <p:spTgt spid="18"/>
                                        </p:tgtEl>
                                        <p:attrNameLst>
                                          <p:attrName>ppt_h</p:attrName>
                                        </p:attrNameLst>
                                      </p:cBhvr>
                                      <p:tavLst>
                                        <p:tav tm="0">
                                          <p:val>
                                            <p:fltVal val="0"/>
                                          </p:val>
                                        </p:tav>
                                        <p:tav tm="100000">
                                          <p:val>
                                            <p:strVal val="#ppt_h"/>
                                          </p:val>
                                        </p:tav>
                                      </p:tavLst>
                                    </p:anim>
                                    <p:animEffect transition="in" filter="fade">
                                      <p:cBhvr>
                                        <p:cTn id="20" dur="500"/>
                                        <p:tgtEl>
                                          <p:spTgt spid="18"/>
                                        </p:tgtEl>
                                      </p:cBhvr>
                                    </p:animEffect>
                                  </p:childTnLst>
                                </p:cTn>
                              </p:par>
                            </p:childTnLst>
                          </p:cTn>
                        </p:par>
                        <p:par>
                          <p:cTn id="21" fill="hold">
                            <p:stCondLst>
                              <p:cond delay="1500"/>
                            </p:stCondLst>
                            <p:childTnLst>
                              <p:par>
                                <p:cTn id="22" presetID="22" presetClass="entr" presetSubtype="8" fill="hold" grpId="0" nodeType="afterEffect">
                                  <p:stCondLst>
                                    <p:cond delay="0"/>
                                  </p:stCondLst>
                                  <p:childTnLst>
                                    <p:set>
                                      <p:cBhvr>
                                        <p:cTn id="23" dur="1" fill="hold">
                                          <p:stCondLst>
                                            <p:cond delay="0"/>
                                          </p:stCondLst>
                                        </p:cTn>
                                        <p:tgtEl>
                                          <p:spTgt spid="17"/>
                                        </p:tgtEl>
                                        <p:attrNameLst>
                                          <p:attrName>style.visibility</p:attrName>
                                        </p:attrNameLst>
                                      </p:cBhvr>
                                      <p:to>
                                        <p:strVal val="visible"/>
                                      </p:to>
                                    </p:set>
                                    <p:animEffect transition="in" filter="wipe(left)">
                                      <p:cBhvr>
                                        <p:cTn id="24"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sp>
        <p:nvSpPr>
          <p:cNvPr id="9" name="矩形 8"/>
          <p:cNvSpPr/>
          <p:nvPr/>
        </p:nvSpPr>
        <p:spPr>
          <a:xfrm>
            <a:off x="-1" y="0"/>
            <a:ext cx="12191999" cy="6858000"/>
          </a:xfrm>
          <a:prstGeom prst="rect">
            <a:avLst/>
          </a:prstGeom>
          <a:gradFill flip="none" rotWithShape="1">
            <a:gsLst>
              <a:gs pos="0">
                <a:schemeClr val="tx1">
                  <a:alpha val="20000"/>
                </a:schemeClr>
              </a:gs>
              <a:gs pos="100000">
                <a:schemeClr val="tx1">
                  <a:alpha val="32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3281783" y="2171700"/>
            <a:ext cx="1884944" cy="2768601"/>
          </a:xfrm>
          <a:prstGeom prst="rect">
            <a:avLst/>
          </a:prstGeom>
          <a:blipFill dpi="0" rotWithShape="1">
            <a:blip r:embed="rId2"/>
            <a:srcRect/>
            <a:stretch>
              <a:fillRect l="-75000" t="-8000" r="-23000"/>
            </a:stretch>
          </a:blipFill>
          <a:ln w="28575">
            <a:gradFill>
              <a:gsLst>
                <a:gs pos="0">
                  <a:schemeClr val="accent1">
                    <a:lumMod val="5000"/>
                    <a:lumOff val="95000"/>
                  </a:schemeClr>
                </a:gs>
                <a:gs pos="45000">
                  <a:srgbClr val="FFFF00"/>
                </a:gs>
                <a:gs pos="100000">
                  <a:srgbClr val="FF9409"/>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5539210" y="2171700"/>
            <a:ext cx="1884944" cy="2768601"/>
          </a:xfrm>
          <a:prstGeom prst="rect">
            <a:avLst/>
          </a:prstGeom>
          <a:blipFill dpi="0" rotWithShape="1">
            <a:blip r:embed="rId3"/>
            <a:srcRect/>
            <a:stretch>
              <a:fillRect l="-74000" r="-20000"/>
            </a:stretch>
          </a:blipFill>
          <a:ln w="28575">
            <a:gradFill>
              <a:gsLst>
                <a:gs pos="0">
                  <a:schemeClr val="accent1">
                    <a:lumMod val="5000"/>
                    <a:lumOff val="95000"/>
                  </a:schemeClr>
                </a:gs>
                <a:gs pos="45000">
                  <a:srgbClr val="FFFF00"/>
                </a:gs>
                <a:gs pos="100000">
                  <a:srgbClr val="FF9409"/>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7796637" y="2171700"/>
            <a:ext cx="1884944" cy="2768601"/>
          </a:xfrm>
          <a:prstGeom prst="rect">
            <a:avLst/>
          </a:prstGeom>
          <a:blipFill dpi="0" rotWithShape="1">
            <a:blip r:embed="rId4"/>
            <a:srcRect/>
            <a:stretch>
              <a:fillRect l="-45000" r="-37000"/>
            </a:stretch>
          </a:blipFill>
          <a:ln w="28575">
            <a:gradFill>
              <a:gsLst>
                <a:gs pos="0">
                  <a:schemeClr val="accent1">
                    <a:lumMod val="5000"/>
                    <a:lumOff val="95000"/>
                  </a:schemeClr>
                </a:gs>
                <a:gs pos="45000">
                  <a:srgbClr val="FFFF00"/>
                </a:gs>
                <a:gs pos="100000">
                  <a:srgbClr val="FF9409"/>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PA_文本框 14"/>
          <p:cNvSpPr txBox="1"/>
          <p:nvPr>
            <p:custDataLst>
              <p:tags r:id="rId5"/>
            </p:custDataLst>
          </p:nvPr>
        </p:nvSpPr>
        <p:spPr>
          <a:xfrm>
            <a:off x="3219175" y="5114320"/>
            <a:ext cx="2010160" cy="954107"/>
          </a:xfrm>
          <a:prstGeom prst="rect">
            <a:avLst/>
          </a:prstGeom>
          <a:noFill/>
          <a:effectLst/>
        </p:spPr>
        <p:txBody>
          <a:bodyPr wrap="square" rtlCol="0">
            <a:spAutoFit/>
            <a:scene3d>
              <a:camera prst="orthographicFront"/>
              <a:lightRig rig="brightRoom" dir="t"/>
            </a:scene3d>
            <a:sp3d extrusionH="254000" prstMaterial="plastic">
              <a:bevelT w="38100" h="38100"/>
              <a:extrusionClr>
                <a:srgbClr val="180000"/>
              </a:extrusionClr>
            </a:sp3d>
          </a:bodyPr>
          <a:lstStyle>
            <a:defPPr>
              <a:defRPr lang="en-US"/>
            </a:defPPr>
            <a:lvl1pPr algn="dist">
              <a:lnSpc>
                <a:spcPct val="100000"/>
              </a:lnSpc>
              <a:defRPr sz="4400" b="1" spc="-300">
                <a:blipFill>
                  <a:blip r:embed="rId6"/>
                  <a:stretch>
                    <a:fillRect/>
                  </a:stretch>
                </a:blipFill>
                <a:effectLst>
                  <a:outerShdw blurRad="279400" dist="38100" dir="2700000" algn="tl" rotWithShape="0">
                    <a:prstClr val="black">
                      <a:alpha val="78000"/>
                    </a:prstClr>
                  </a:outerShdw>
                </a:effectLst>
                <a:latin typeface="方正粗雅宋长_GBK" panose="02010600000000000000" pitchFamily="2" charset="-122"/>
                <a:ea typeface="方正粗雅宋长_GBK" panose="02010600000000000000" pitchFamily="2" charset="-122"/>
              </a:defRPr>
            </a:lvl1pPr>
          </a:lstStyle>
          <a:p>
            <a:r>
              <a:rPr lang="zh-CN" altLang="en-US" sz="2800" dirty="0"/>
              <a:t>姓名</a:t>
            </a:r>
            <a:r>
              <a:rPr lang="zh-CN" altLang="en-US" sz="2800" dirty="0" smtClean="0"/>
              <a:t>：</a:t>
            </a:r>
            <a:r>
              <a:rPr lang="en-US" altLang="zh-CN" sz="2800" dirty="0"/>
              <a:t>chenying0907</a:t>
            </a:r>
            <a:endParaRPr lang="zh-CN" altLang="en-US" sz="2800" dirty="0"/>
          </a:p>
        </p:txBody>
      </p:sp>
      <p:sp>
        <p:nvSpPr>
          <p:cNvPr id="19" name="PA_文本框 14"/>
          <p:cNvSpPr txBox="1"/>
          <p:nvPr>
            <p:custDataLst>
              <p:tags r:id="rId7"/>
            </p:custDataLst>
          </p:nvPr>
        </p:nvSpPr>
        <p:spPr>
          <a:xfrm>
            <a:off x="5476602" y="5114320"/>
            <a:ext cx="2010160" cy="954107"/>
          </a:xfrm>
          <a:prstGeom prst="rect">
            <a:avLst/>
          </a:prstGeom>
          <a:noFill/>
          <a:effectLst/>
        </p:spPr>
        <p:txBody>
          <a:bodyPr wrap="square" rtlCol="0">
            <a:spAutoFit/>
            <a:scene3d>
              <a:camera prst="orthographicFront"/>
              <a:lightRig rig="brightRoom" dir="t"/>
            </a:scene3d>
            <a:sp3d extrusionH="254000" prstMaterial="plastic">
              <a:bevelT w="38100" h="38100"/>
              <a:extrusionClr>
                <a:srgbClr val="180000"/>
              </a:extrusionClr>
            </a:sp3d>
          </a:bodyPr>
          <a:lstStyle>
            <a:defPPr>
              <a:defRPr lang="en-US"/>
            </a:defPPr>
            <a:lvl1pPr algn="dist">
              <a:lnSpc>
                <a:spcPct val="100000"/>
              </a:lnSpc>
              <a:defRPr sz="4400" b="1" spc="-300">
                <a:blipFill>
                  <a:blip r:embed="rId6"/>
                  <a:stretch>
                    <a:fillRect/>
                  </a:stretch>
                </a:blipFill>
                <a:effectLst>
                  <a:outerShdw blurRad="279400" dist="38100" dir="2700000" algn="tl" rotWithShape="0">
                    <a:prstClr val="black">
                      <a:alpha val="78000"/>
                    </a:prstClr>
                  </a:outerShdw>
                </a:effectLst>
                <a:latin typeface="方正粗雅宋长_GBK" panose="02010600000000000000" pitchFamily="2" charset="-122"/>
                <a:ea typeface="方正粗雅宋长_GBK" panose="02010600000000000000" pitchFamily="2" charset="-122"/>
              </a:defRPr>
            </a:lvl1pPr>
          </a:lstStyle>
          <a:p>
            <a:r>
              <a:rPr lang="zh-CN" altLang="en-US" sz="2800" dirty="0"/>
              <a:t>姓名</a:t>
            </a:r>
            <a:r>
              <a:rPr lang="zh-CN" altLang="en-US" sz="2800" dirty="0" smtClean="0"/>
              <a:t>：</a:t>
            </a:r>
            <a:r>
              <a:rPr lang="en-US" altLang="zh-CN" sz="2800" dirty="0"/>
              <a:t>chenying0907</a:t>
            </a:r>
            <a:endParaRPr lang="zh-CN" altLang="en-US" sz="2800" dirty="0"/>
          </a:p>
        </p:txBody>
      </p:sp>
      <p:sp>
        <p:nvSpPr>
          <p:cNvPr id="20" name="PA_文本框 14"/>
          <p:cNvSpPr txBox="1"/>
          <p:nvPr>
            <p:custDataLst>
              <p:tags r:id="rId8"/>
            </p:custDataLst>
          </p:nvPr>
        </p:nvSpPr>
        <p:spPr>
          <a:xfrm>
            <a:off x="7734029" y="5114320"/>
            <a:ext cx="2010160" cy="954107"/>
          </a:xfrm>
          <a:prstGeom prst="rect">
            <a:avLst/>
          </a:prstGeom>
          <a:noFill/>
          <a:effectLst/>
        </p:spPr>
        <p:txBody>
          <a:bodyPr wrap="square" rtlCol="0">
            <a:spAutoFit/>
            <a:scene3d>
              <a:camera prst="orthographicFront"/>
              <a:lightRig rig="brightRoom" dir="t"/>
            </a:scene3d>
            <a:sp3d extrusionH="254000" prstMaterial="plastic">
              <a:bevelT w="38100" h="38100"/>
              <a:extrusionClr>
                <a:srgbClr val="180000"/>
              </a:extrusionClr>
            </a:sp3d>
          </a:bodyPr>
          <a:lstStyle>
            <a:defPPr>
              <a:defRPr lang="en-US"/>
            </a:defPPr>
            <a:lvl1pPr algn="dist">
              <a:lnSpc>
                <a:spcPct val="100000"/>
              </a:lnSpc>
              <a:defRPr sz="4400" b="1" spc="-300">
                <a:blipFill>
                  <a:blip r:embed="rId6"/>
                  <a:stretch>
                    <a:fillRect/>
                  </a:stretch>
                </a:blipFill>
                <a:effectLst>
                  <a:outerShdw blurRad="279400" dist="38100" dir="2700000" algn="tl" rotWithShape="0">
                    <a:prstClr val="black">
                      <a:alpha val="78000"/>
                    </a:prstClr>
                  </a:outerShdw>
                </a:effectLst>
                <a:latin typeface="方正粗雅宋长_GBK" panose="02010600000000000000" pitchFamily="2" charset="-122"/>
                <a:ea typeface="方正粗雅宋长_GBK" panose="02010600000000000000" pitchFamily="2" charset="-122"/>
              </a:defRPr>
            </a:lvl1pPr>
          </a:lstStyle>
          <a:p>
            <a:r>
              <a:rPr lang="zh-CN" altLang="en-US" sz="2800" dirty="0"/>
              <a:t>姓名</a:t>
            </a:r>
            <a:r>
              <a:rPr lang="zh-CN" altLang="en-US" sz="2800" dirty="0" smtClean="0"/>
              <a:t>：</a:t>
            </a:r>
            <a:r>
              <a:rPr lang="en-US" altLang="zh-CN" sz="2800" dirty="0"/>
              <a:t>chenying0907</a:t>
            </a:r>
            <a:endParaRPr lang="zh-CN" altLang="en-US" sz="2800" dirty="0"/>
          </a:p>
        </p:txBody>
      </p:sp>
      <p:grpSp>
        <p:nvGrpSpPr>
          <p:cNvPr id="21" name="组合 20"/>
          <p:cNvGrpSpPr/>
          <p:nvPr/>
        </p:nvGrpSpPr>
        <p:grpSpPr>
          <a:xfrm>
            <a:off x="604416" y="888381"/>
            <a:ext cx="2677367" cy="1499219"/>
            <a:chOff x="722993" y="875681"/>
            <a:chExt cx="1988457" cy="1113457"/>
          </a:xfrm>
        </p:grpSpPr>
        <p:pic>
          <p:nvPicPr>
            <p:cNvPr id="22" name="图片 21"/>
            <p:cNvPicPr>
              <a:picLocks noChangeAspect="1"/>
            </p:cNvPicPr>
            <p:nvPr/>
          </p:nvPicPr>
          <p:blipFill>
            <a:blip r:embed="rId9" cstate="print">
              <a:extLst>
                <a:ext uri="{BEBA8EAE-BF5A-486C-A8C5-ECC9F3942E4B}">
                  <a14:imgProps xmlns:a14="http://schemas.microsoft.com/office/drawing/2010/main">
                    <a14:imgLayer r:embed="rId10">
                      <a14:imgEffect>
                        <a14:brightnessContrast bright="20000"/>
                      </a14:imgEffect>
                      <a14:imgEffect>
                        <a14:colorTemperature colorTemp="8800"/>
                      </a14:imgEffect>
                    </a14:imgLayer>
                  </a14:imgProps>
                </a:ext>
                <a:ext uri="{28A0092B-C50C-407E-A947-70E740481C1C}">
                  <a14:useLocalDpi xmlns:a14="http://schemas.microsoft.com/office/drawing/2010/main" val="0"/>
                </a:ext>
              </a:extLst>
            </a:blip>
            <a:stretch>
              <a:fillRect/>
            </a:stretch>
          </p:blipFill>
          <p:spPr>
            <a:xfrm>
              <a:off x="722993" y="875681"/>
              <a:ext cx="1988457" cy="1113457"/>
            </a:xfrm>
            <a:prstGeom prst="rect">
              <a:avLst/>
            </a:prstGeom>
          </p:spPr>
        </p:pic>
        <p:sp>
          <p:nvSpPr>
            <p:cNvPr id="23" name="文本框 22"/>
            <p:cNvSpPr txBox="1"/>
            <p:nvPr/>
          </p:nvSpPr>
          <p:spPr>
            <a:xfrm>
              <a:off x="1270460" y="920855"/>
              <a:ext cx="924272" cy="205725"/>
            </a:xfrm>
            <a:prstGeom prst="rect">
              <a:avLst/>
            </a:prstGeom>
            <a:noFill/>
            <a:effectLst/>
          </p:spPr>
          <p:txBody>
            <a:bodyPr wrap="square" rtlCol="0">
              <a:spAutoFit/>
              <a:scene3d>
                <a:camera prst="orthographicFront"/>
                <a:lightRig rig="brightRoom" dir="t"/>
              </a:scene3d>
              <a:sp3d extrusionH="254000" prstMaterial="plastic">
                <a:bevelT w="38100" h="38100"/>
                <a:extrusionClr>
                  <a:srgbClr val="180000"/>
                </a:extrusionClr>
              </a:sp3d>
            </a:bodyPr>
            <a:lstStyle>
              <a:defPPr>
                <a:defRPr lang="en-US"/>
              </a:defPPr>
              <a:lvl1pPr>
                <a:defRPr sz="1400" b="1" spc="-300">
                  <a:blipFill>
                    <a:blip r:embed="rId6"/>
                    <a:stretch>
                      <a:fillRect/>
                    </a:stretch>
                  </a:blipFill>
                  <a:effectLst>
                    <a:glow rad="127000">
                      <a:srgbClr val="20151A">
                        <a:alpha val="50000"/>
                      </a:srgbClr>
                    </a:glow>
                  </a:effectLst>
                  <a:latin typeface="+mj-ea"/>
                  <a:ea typeface="+mj-ea"/>
                </a:defRPr>
              </a:lvl1pPr>
            </a:lstStyle>
            <a:p>
              <a:pPr algn="dist"/>
              <a:r>
                <a:rPr lang="en-US" altLang="zh-CN" sz="1200" dirty="0">
                  <a:blipFill dpi="0" rotWithShape="1">
                    <a:blip r:embed="rId6"/>
                    <a:srcRect/>
                    <a:stretch>
                      <a:fillRect/>
                    </a:stretch>
                  </a:blipFill>
                  <a:latin typeface="+mn-lt"/>
                </a:rPr>
                <a:t>2019</a:t>
              </a:r>
              <a:r>
                <a:rPr lang="zh-CN" altLang="en-US" sz="1200" dirty="0">
                  <a:blipFill dpi="0" rotWithShape="1">
                    <a:blip r:embed="rId6"/>
                    <a:srcRect/>
                    <a:stretch>
                      <a:fillRect/>
                    </a:stretch>
                  </a:blipFill>
                  <a:latin typeface="+mn-lt"/>
                </a:rPr>
                <a:t>年终盛典</a:t>
              </a:r>
              <a:r>
                <a:rPr lang="en-US" altLang="zh-CN" sz="1200" dirty="0">
                  <a:blipFill dpi="0" rotWithShape="1">
                    <a:blip r:embed="rId6"/>
                    <a:srcRect/>
                    <a:stretch>
                      <a:fillRect/>
                    </a:stretch>
                  </a:blipFill>
                  <a:latin typeface="+mn-lt"/>
                </a:rPr>
                <a:t>-</a:t>
              </a:r>
              <a:endParaRPr lang="zh-CN" altLang="en-US" sz="1200" dirty="0">
                <a:blipFill dpi="0" rotWithShape="1">
                  <a:blip r:embed="rId6"/>
                  <a:srcRect/>
                  <a:stretch>
                    <a:fillRect/>
                  </a:stretch>
                </a:blipFill>
                <a:latin typeface="+mn-lt"/>
              </a:endParaRPr>
            </a:p>
          </p:txBody>
        </p:sp>
      </p:grpSp>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p:cTn id="7" dur="500" fill="hold"/>
                                        <p:tgtEl>
                                          <p:spTgt spid="21"/>
                                        </p:tgtEl>
                                        <p:attrNameLst>
                                          <p:attrName>ppt_w</p:attrName>
                                        </p:attrNameLst>
                                      </p:cBhvr>
                                      <p:tavLst>
                                        <p:tav tm="0">
                                          <p:val>
                                            <p:fltVal val="0"/>
                                          </p:val>
                                        </p:tav>
                                        <p:tav tm="100000">
                                          <p:val>
                                            <p:strVal val="#ppt_w"/>
                                          </p:val>
                                        </p:tav>
                                      </p:tavLst>
                                    </p:anim>
                                    <p:anim calcmode="lin" valueType="num">
                                      <p:cBhvr>
                                        <p:cTn id="8" dur="500" fill="hold"/>
                                        <p:tgtEl>
                                          <p:spTgt spid="21"/>
                                        </p:tgtEl>
                                        <p:attrNameLst>
                                          <p:attrName>ppt_h</p:attrName>
                                        </p:attrNameLst>
                                      </p:cBhvr>
                                      <p:tavLst>
                                        <p:tav tm="0">
                                          <p:val>
                                            <p:fltVal val="0"/>
                                          </p:val>
                                        </p:tav>
                                        <p:tav tm="100000">
                                          <p:val>
                                            <p:strVal val="#ppt_h"/>
                                          </p:val>
                                        </p:tav>
                                      </p:tavLst>
                                    </p:anim>
                                    <p:animEffect transition="in" filter="fade">
                                      <p:cBhvr>
                                        <p:cTn id="9" dur="500"/>
                                        <p:tgtEl>
                                          <p:spTgt spid="21"/>
                                        </p:tgtEl>
                                      </p:cBhvr>
                                    </p:animEffect>
                                  </p:childTnLst>
                                </p:cTn>
                              </p:par>
                            </p:childTnLst>
                          </p:cTn>
                        </p:par>
                        <p:par>
                          <p:cTn id="10" fill="hold">
                            <p:stCondLst>
                              <p:cond delay="500"/>
                            </p:stCondLst>
                            <p:childTnLst>
                              <p:par>
                                <p:cTn id="11" presetID="2" presetClass="entr" presetSubtype="2" fill="hold" grpId="0" nodeType="afterEffect">
                                  <p:stCondLst>
                                    <p:cond delay="0"/>
                                  </p:stCondLst>
                                  <p:childTnLst>
                                    <p:set>
                                      <p:cBhvr>
                                        <p:cTn id="12" dur="1" fill="hold">
                                          <p:stCondLst>
                                            <p:cond delay="0"/>
                                          </p:stCondLst>
                                        </p:cTn>
                                        <p:tgtEl>
                                          <p:spTgt spid="12"/>
                                        </p:tgtEl>
                                        <p:attrNameLst>
                                          <p:attrName>style.visibility</p:attrName>
                                        </p:attrNameLst>
                                      </p:cBhvr>
                                      <p:to>
                                        <p:strVal val="visible"/>
                                      </p:to>
                                    </p:set>
                                    <p:anim calcmode="lin" valueType="num">
                                      <p:cBhvr additive="base">
                                        <p:cTn id="13" dur="500" fill="hold"/>
                                        <p:tgtEl>
                                          <p:spTgt spid="12"/>
                                        </p:tgtEl>
                                        <p:attrNameLst>
                                          <p:attrName>ppt_x</p:attrName>
                                        </p:attrNameLst>
                                      </p:cBhvr>
                                      <p:tavLst>
                                        <p:tav tm="0">
                                          <p:val>
                                            <p:strVal val="1+#ppt_w/2"/>
                                          </p:val>
                                        </p:tav>
                                        <p:tav tm="100000">
                                          <p:val>
                                            <p:strVal val="#ppt_x"/>
                                          </p:val>
                                        </p:tav>
                                      </p:tavLst>
                                    </p:anim>
                                    <p:anim calcmode="lin" valueType="num">
                                      <p:cBhvr additive="base">
                                        <p:cTn id="14" dur="500" fill="hold"/>
                                        <p:tgtEl>
                                          <p:spTgt spid="12"/>
                                        </p:tgtEl>
                                        <p:attrNameLst>
                                          <p:attrName>ppt_y</p:attrName>
                                        </p:attrNameLst>
                                      </p:cBhvr>
                                      <p:tavLst>
                                        <p:tav tm="0">
                                          <p:val>
                                            <p:strVal val="#ppt_y"/>
                                          </p:val>
                                        </p:tav>
                                        <p:tav tm="100000">
                                          <p:val>
                                            <p:strVal val="#ppt_y"/>
                                          </p:val>
                                        </p:tav>
                                      </p:tavLst>
                                    </p:anim>
                                  </p:childTnLst>
                                </p:cTn>
                              </p:par>
                              <p:par>
                                <p:cTn id="15" presetID="2" presetClass="entr" presetSubtype="2" fill="hold" grpId="0" nodeType="withEffect">
                                  <p:stCondLst>
                                    <p:cond delay="0"/>
                                  </p:stCondLst>
                                  <p:childTnLst>
                                    <p:set>
                                      <p:cBhvr>
                                        <p:cTn id="16" dur="1" fill="hold">
                                          <p:stCondLst>
                                            <p:cond delay="0"/>
                                          </p:stCondLst>
                                        </p:cTn>
                                        <p:tgtEl>
                                          <p:spTgt spid="13"/>
                                        </p:tgtEl>
                                        <p:attrNameLst>
                                          <p:attrName>style.visibility</p:attrName>
                                        </p:attrNameLst>
                                      </p:cBhvr>
                                      <p:to>
                                        <p:strVal val="visible"/>
                                      </p:to>
                                    </p:set>
                                    <p:anim calcmode="lin" valueType="num">
                                      <p:cBhvr additive="base">
                                        <p:cTn id="17" dur="500" fill="hold"/>
                                        <p:tgtEl>
                                          <p:spTgt spid="13"/>
                                        </p:tgtEl>
                                        <p:attrNameLst>
                                          <p:attrName>ppt_x</p:attrName>
                                        </p:attrNameLst>
                                      </p:cBhvr>
                                      <p:tavLst>
                                        <p:tav tm="0">
                                          <p:val>
                                            <p:strVal val="1+#ppt_w/2"/>
                                          </p:val>
                                        </p:tav>
                                        <p:tav tm="100000">
                                          <p:val>
                                            <p:strVal val="#ppt_x"/>
                                          </p:val>
                                        </p:tav>
                                      </p:tavLst>
                                    </p:anim>
                                    <p:anim calcmode="lin" valueType="num">
                                      <p:cBhvr additive="base">
                                        <p:cTn id="18" dur="500" fill="hold"/>
                                        <p:tgtEl>
                                          <p:spTgt spid="13"/>
                                        </p:tgtEl>
                                        <p:attrNameLst>
                                          <p:attrName>ppt_y</p:attrName>
                                        </p:attrNameLst>
                                      </p:cBhvr>
                                      <p:tavLst>
                                        <p:tav tm="0">
                                          <p:val>
                                            <p:strVal val="#ppt_y"/>
                                          </p:val>
                                        </p:tav>
                                        <p:tav tm="100000">
                                          <p:val>
                                            <p:strVal val="#ppt_y"/>
                                          </p:val>
                                        </p:tav>
                                      </p:tavLst>
                                    </p:anim>
                                  </p:childTnLst>
                                </p:cTn>
                              </p:par>
                              <p:par>
                                <p:cTn id="19" presetID="2" presetClass="entr" presetSubtype="2" fill="hold" grpId="0" nodeType="withEffect">
                                  <p:stCondLst>
                                    <p:cond delay="0"/>
                                  </p:stCondLst>
                                  <p:childTnLst>
                                    <p:set>
                                      <p:cBhvr>
                                        <p:cTn id="20" dur="1" fill="hold">
                                          <p:stCondLst>
                                            <p:cond delay="0"/>
                                          </p:stCondLst>
                                        </p:cTn>
                                        <p:tgtEl>
                                          <p:spTgt spid="14"/>
                                        </p:tgtEl>
                                        <p:attrNameLst>
                                          <p:attrName>style.visibility</p:attrName>
                                        </p:attrNameLst>
                                      </p:cBhvr>
                                      <p:to>
                                        <p:strVal val="visible"/>
                                      </p:to>
                                    </p:set>
                                    <p:anim calcmode="lin" valueType="num">
                                      <p:cBhvr additive="base">
                                        <p:cTn id="21" dur="500" fill="hold"/>
                                        <p:tgtEl>
                                          <p:spTgt spid="14"/>
                                        </p:tgtEl>
                                        <p:attrNameLst>
                                          <p:attrName>ppt_x</p:attrName>
                                        </p:attrNameLst>
                                      </p:cBhvr>
                                      <p:tavLst>
                                        <p:tav tm="0">
                                          <p:val>
                                            <p:strVal val="1+#ppt_w/2"/>
                                          </p:val>
                                        </p:tav>
                                        <p:tav tm="100000">
                                          <p:val>
                                            <p:strVal val="#ppt_x"/>
                                          </p:val>
                                        </p:tav>
                                      </p:tavLst>
                                    </p:anim>
                                    <p:anim calcmode="lin" valueType="num">
                                      <p:cBhvr additive="base">
                                        <p:cTn id="22" dur="500" fill="hold"/>
                                        <p:tgtEl>
                                          <p:spTgt spid="14"/>
                                        </p:tgtEl>
                                        <p:attrNameLst>
                                          <p:attrName>ppt_y</p:attrName>
                                        </p:attrNameLst>
                                      </p:cBhvr>
                                      <p:tavLst>
                                        <p:tav tm="0">
                                          <p:val>
                                            <p:strVal val="#ppt_y"/>
                                          </p:val>
                                        </p:tav>
                                        <p:tav tm="100000">
                                          <p:val>
                                            <p:strVal val="#ppt_y"/>
                                          </p:val>
                                        </p:tav>
                                      </p:tavLst>
                                    </p:anim>
                                  </p:childTnLst>
                                </p:cTn>
                              </p:par>
                            </p:childTnLst>
                          </p:cTn>
                        </p:par>
                        <p:par>
                          <p:cTn id="23" fill="hold">
                            <p:stCondLst>
                              <p:cond delay="1000"/>
                            </p:stCondLst>
                            <p:childTnLst>
                              <p:par>
                                <p:cTn id="24" presetID="10" presetClass="entr" presetSubtype="0" fill="hold" grpId="0" nodeType="afterEffect">
                                  <p:stCondLst>
                                    <p:cond delay="0"/>
                                  </p:stCondLst>
                                  <p:childTnLst>
                                    <p:set>
                                      <p:cBhvr>
                                        <p:cTn id="25" dur="1" fill="hold">
                                          <p:stCondLst>
                                            <p:cond delay="0"/>
                                          </p:stCondLst>
                                        </p:cTn>
                                        <p:tgtEl>
                                          <p:spTgt spid="18"/>
                                        </p:tgtEl>
                                        <p:attrNameLst>
                                          <p:attrName>style.visibility</p:attrName>
                                        </p:attrNameLst>
                                      </p:cBhvr>
                                      <p:to>
                                        <p:strVal val="visible"/>
                                      </p:to>
                                    </p:set>
                                    <p:animEffect transition="in" filter="fade">
                                      <p:cBhvr>
                                        <p:cTn id="26" dur="500"/>
                                        <p:tgtEl>
                                          <p:spTgt spid="18"/>
                                        </p:tgtEl>
                                      </p:cBhvr>
                                    </p:animEffect>
                                  </p:childTnLst>
                                </p:cTn>
                              </p:par>
                            </p:childTnLst>
                          </p:cTn>
                        </p:par>
                        <p:par>
                          <p:cTn id="27" fill="hold">
                            <p:stCondLst>
                              <p:cond delay="1500"/>
                            </p:stCondLst>
                            <p:childTnLst>
                              <p:par>
                                <p:cTn id="28" presetID="10" presetClass="entr" presetSubtype="0" fill="hold" grpId="0" nodeType="afterEffect">
                                  <p:stCondLst>
                                    <p:cond delay="0"/>
                                  </p:stCondLst>
                                  <p:childTnLst>
                                    <p:set>
                                      <p:cBhvr>
                                        <p:cTn id="29" dur="1" fill="hold">
                                          <p:stCondLst>
                                            <p:cond delay="0"/>
                                          </p:stCondLst>
                                        </p:cTn>
                                        <p:tgtEl>
                                          <p:spTgt spid="19"/>
                                        </p:tgtEl>
                                        <p:attrNameLst>
                                          <p:attrName>style.visibility</p:attrName>
                                        </p:attrNameLst>
                                      </p:cBhvr>
                                      <p:to>
                                        <p:strVal val="visible"/>
                                      </p:to>
                                    </p:set>
                                    <p:animEffect transition="in" filter="fade">
                                      <p:cBhvr>
                                        <p:cTn id="30" dur="500"/>
                                        <p:tgtEl>
                                          <p:spTgt spid="19"/>
                                        </p:tgtEl>
                                      </p:cBhvr>
                                    </p:animEffect>
                                  </p:childTnLst>
                                </p:cTn>
                              </p:par>
                            </p:childTnLst>
                          </p:cTn>
                        </p:par>
                        <p:par>
                          <p:cTn id="31" fill="hold">
                            <p:stCondLst>
                              <p:cond delay="2000"/>
                            </p:stCondLst>
                            <p:childTnLst>
                              <p:par>
                                <p:cTn id="32" presetID="10" presetClass="entr" presetSubtype="0" fill="hold" grpId="0" nodeType="afterEffect">
                                  <p:stCondLst>
                                    <p:cond delay="0"/>
                                  </p:stCondLst>
                                  <p:childTnLst>
                                    <p:set>
                                      <p:cBhvr>
                                        <p:cTn id="33" dur="1" fill="hold">
                                          <p:stCondLst>
                                            <p:cond delay="0"/>
                                          </p:stCondLst>
                                        </p:cTn>
                                        <p:tgtEl>
                                          <p:spTgt spid="20"/>
                                        </p:tgtEl>
                                        <p:attrNameLst>
                                          <p:attrName>style.visibility</p:attrName>
                                        </p:attrNameLst>
                                      </p:cBhvr>
                                      <p:to>
                                        <p:strVal val="visible"/>
                                      </p:to>
                                    </p:set>
                                    <p:animEffect transition="in" filter="fade">
                                      <p:cBhvr>
                                        <p:cTn id="34"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4" grpId="0" animBg="1"/>
      <p:bldP spid="18" grpId="0"/>
      <p:bldP spid="19" grpId="0"/>
      <p:bldP spid="20"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sp>
        <p:nvSpPr>
          <p:cNvPr id="9" name="矩形 8"/>
          <p:cNvSpPr/>
          <p:nvPr/>
        </p:nvSpPr>
        <p:spPr>
          <a:xfrm>
            <a:off x="-1" y="0"/>
            <a:ext cx="12191999" cy="6858000"/>
          </a:xfrm>
          <a:prstGeom prst="rect">
            <a:avLst/>
          </a:prstGeom>
          <a:gradFill flip="none" rotWithShape="1">
            <a:gsLst>
              <a:gs pos="0">
                <a:schemeClr val="tx1">
                  <a:alpha val="20000"/>
                </a:schemeClr>
              </a:gs>
              <a:gs pos="100000">
                <a:schemeClr val="tx1">
                  <a:alpha val="32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5" name="Picture 2"/>
          <p:cNvPicPr>
            <a:picLocks noChangeAspect="1" noChangeArrowheads="1"/>
          </p:cNvPicPr>
          <p:nvPr/>
        </p:nvPicPr>
        <p:blipFill>
          <a:blip r:embed="rId2" cstate="print"/>
          <a:stretch>
            <a:fillRect/>
          </a:stretch>
        </p:blipFill>
        <p:spPr bwMode="auto">
          <a:xfrm>
            <a:off x="6818132" y="2258260"/>
            <a:ext cx="4873983" cy="4599741"/>
          </a:xfrm>
          <a:prstGeom prst="rect">
            <a:avLst/>
          </a:prstGeom>
          <a:noFill/>
          <a:effectLst/>
        </p:spPr>
      </p:pic>
      <p:sp>
        <p:nvSpPr>
          <p:cNvPr id="16" name="PA_文本框 14"/>
          <p:cNvSpPr txBox="1"/>
          <p:nvPr>
            <p:custDataLst>
              <p:tags r:id="rId3"/>
            </p:custDataLst>
          </p:nvPr>
        </p:nvSpPr>
        <p:spPr>
          <a:xfrm>
            <a:off x="1317030" y="1534985"/>
            <a:ext cx="5677465" cy="1446550"/>
          </a:xfrm>
          <a:prstGeom prst="rect">
            <a:avLst/>
          </a:prstGeom>
          <a:noFill/>
          <a:effectLst/>
        </p:spPr>
        <p:txBody>
          <a:bodyPr wrap="square" rtlCol="0">
            <a:spAutoFit/>
            <a:scene3d>
              <a:camera prst="orthographicFront"/>
              <a:lightRig rig="brightRoom" dir="t"/>
            </a:scene3d>
            <a:sp3d extrusionH="254000" prstMaterial="plastic">
              <a:bevelT w="38100" h="38100"/>
              <a:extrusionClr>
                <a:srgbClr val="180000"/>
              </a:extrusionClr>
            </a:sp3d>
          </a:bodyPr>
          <a:lstStyle>
            <a:defPPr>
              <a:defRPr lang="en-US"/>
            </a:defPPr>
            <a:lvl1pPr algn="dist">
              <a:lnSpc>
                <a:spcPct val="100000"/>
              </a:lnSpc>
              <a:defRPr sz="4400" b="1" spc="-300">
                <a:blipFill>
                  <a:blip r:embed="rId4"/>
                  <a:stretch>
                    <a:fillRect/>
                  </a:stretch>
                </a:blipFill>
                <a:effectLst>
                  <a:outerShdw blurRad="279400" dist="38100" dir="2700000" algn="tl" rotWithShape="0">
                    <a:prstClr val="black">
                      <a:alpha val="78000"/>
                    </a:prstClr>
                  </a:outerShdw>
                </a:effectLst>
                <a:latin typeface="方正粗雅宋长_GBK" panose="02010600000000000000" pitchFamily="2" charset="-122"/>
                <a:ea typeface="方正粗雅宋长_GBK" panose="02010600000000000000" pitchFamily="2" charset="-122"/>
              </a:defRPr>
            </a:lvl1pPr>
          </a:lstStyle>
          <a:p>
            <a:r>
              <a:rPr lang="zh-CN" altLang="en-US" sz="8800" dirty="0"/>
              <a:t>最佳敬业奖</a:t>
            </a:r>
            <a:endParaRPr lang="zh-CN" altLang="en-US" sz="8800" dirty="0"/>
          </a:p>
        </p:txBody>
      </p:sp>
      <p:sp>
        <p:nvSpPr>
          <p:cNvPr id="17" name="PA_文本框 14"/>
          <p:cNvSpPr txBox="1"/>
          <p:nvPr>
            <p:custDataLst>
              <p:tags r:id="rId5"/>
            </p:custDataLst>
          </p:nvPr>
        </p:nvSpPr>
        <p:spPr>
          <a:xfrm>
            <a:off x="1672459" y="3212891"/>
            <a:ext cx="5207765" cy="1603131"/>
          </a:xfrm>
          <a:prstGeom prst="rect">
            <a:avLst/>
          </a:prstGeom>
          <a:noFill/>
        </p:spPr>
        <p:txBody>
          <a:bodyPr wrap="square" rtlCol="0">
            <a:spAutoFit/>
            <a:scene3d>
              <a:camera prst="orthographicFront"/>
              <a:lightRig rig="threePt" dir="t"/>
            </a:scene3d>
            <a:sp3d contourW="12700"/>
          </a:bodyPr>
          <a:lstStyle/>
          <a:p>
            <a:pPr algn="just" defTabSz="914400">
              <a:lnSpc>
                <a:spcPct val="125000"/>
              </a:lnSpc>
            </a:pPr>
            <a:r>
              <a:rPr lang="zh-CN" altLang="en-US" sz="1600" b="1" spc="300" dirty="0">
                <a:blipFill>
                  <a:blip r:embed="rId4"/>
                  <a:stretch>
                    <a:fillRect/>
                  </a:stretch>
                </a:blipFill>
                <a:latin typeface="+mn-ea"/>
              </a:rPr>
              <a:t>勤恳敬业，任劳任怨，从来没有对安排的工作有任何怨言，哪怕是最琐碎的事情，从来没有工作时间和休息时间的界限，耐心细致主动与大家沟通，急大家所急，想市场所想，勤于职责，为团队提供了坚实的后盾</a:t>
            </a:r>
            <a:endParaRPr lang="zh-CN" altLang="en-US" sz="1600" b="1" spc="300" dirty="0">
              <a:blipFill>
                <a:blip r:embed="rId4"/>
                <a:stretch>
                  <a:fillRect/>
                </a:stretch>
              </a:blipFill>
              <a:latin typeface="+mn-ea"/>
            </a:endParaRPr>
          </a:p>
        </p:txBody>
      </p:sp>
      <p:grpSp>
        <p:nvGrpSpPr>
          <p:cNvPr id="18" name="组合 17"/>
          <p:cNvGrpSpPr/>
          <p:nvPr/>
        </p:nvGrpSpPr>
        <p:grpSpPr>
          <a:xfrm>
            <a:off x="544957" y="1689753"/>
            <a:ext cx="7243318" cy="1137014"/>
            <a:chOff x="-304067" y="2199862"/>
            <a:chExt cx="8318255" cy="1305752"/>
          </a:xfrm>
        </p:grpSpPr>
        <p:pic>
          <p:nvPicPr>
            <p:cNvPr id="19" name="图片 18"/>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04067" y="2199862"/>
              <a:ext cx="1089188" cy="1305752"/>
            </a:xfrm>
            <a:prstGeom prst="rect">
              <a:avLst/>
            </a:prstGeom>
          </p:spPr>
        </p:pic>
        <p:pic>
          <p:nvPicPr>
            <p:cNvPr id="20" name="图片 19"/>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flipH="1">
              <a:off x="6925000" y="2199862"/>
              <a:ext cx="1089188" cy="1305752"/>
            </a:xfrm>
            <a:prstGeom prst="rect">
              <a:avLst/>
            </a:prstGeom>
          </p:spPr>
        </p:pic>
      </p:grpSp>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1000"/>
                                        <p:tgtEl>
                                          <p:spTgt spid="15"/>
                                        </p:tgtEl>
                                      </p:cBhvr>
                                    </p:animEffect>
                                    <p:anim calcmode="lin" valueType="num">
                                      <p:cBhvr>
                                        <p:cTn id="8" dur="1000" fill="hold"/>
                                        <p:tgtEl>
                                          <p:spTgt spid="15"/>
                                        </p:tgtEl>
                                        <p:attrNameLst>
                                          <p:attrName>ppt_x</p:attrName>
                                        </p:attrNameLst>
                                      </p:cBhvr>
                                      <p:tavLst>
                                        <p:tav tm="0">
                                          <p:val>
                                            <p:strVal val="#ppt_x"/>
                                          </p:val>
                                        </p:tav>
                                        <p:tav tm="100000">
                                          <p:val>
                                            <p:strVal val="#ppt_x"/>
                                          </p:val>
                                        </p:tav>
                                      </p:tavLst>
                                    </p:anim>
                                    <p:anim calcmode="lin" valueType="num">
                                      <p:cBhvr>
                                        <p:cTn id="9" dur="1000" fill="hold"/>
                                        <p:tgtEl>
                                          <p:spTgt spid="1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grpId="0" nodeType="afterEffect">
                                  <p:stCondLst>
                                    <p:cond delay="0"/>
                                  </p:stCondLst>
                                  <p:childTnLst>
                                    <p:set>
                                      <p:cBhvr>
                                        <p:cTn id="12" dur="1" fill="hold">
                                          <p:stCondLst>
                                            <p:cond delay="0"/>
                                          </p:stCondLst>
                                        </p:cTn>
                                        <p:tgtEl>
                                          <p:spTgt spid="16"/>
                                        </p:tgtEl>
                                        <p:attrNameLst>
                                          <p:attrName>style.visibility</p:attrName>
                                        </p:attrNameLst>
                                      </p:cBhvr>
                                      <p:to>
                                        <p:strVal val="visible"/>
                                      </p:to>
                                    </p:set>
                                    <p:anim calcmode="lin" valueType="num">
                                      <p:cBhvr>
                                        <p:cTn id="13" dur="500" fill="hold"/>
                                        <p:tgtEl>
                                          <p:spTgt spid="16"/>
                                        </p:tgtEl>
                                        <p:attrNameLst>
                                          <p:attrName>ppt_w</p:attrName>
                                        </p:attrNameLst>
                                      </p:cBhvr>
                                      <p:tavLst>
                                        <p:tav tm="0">
                                          <p:val>
                                            <p:fltVal val="0"/>
                                          </p:val>
                                        </p:tav>
                                        <p:tav tm="100000">
                                          <p:val>
                                            <p:strVal val="#ppt_w"/>
                                          </p:val>
                                        </p:tav>
                                      </p:tavLst>
                                    </p:anim>
                                    <p:anim calcmode="lin" valueType="num">
                                      <p:cBhvr>
                                        <p:cTn id="14" dur="500" fill="hold"/>
                                        <p:tgtEl>
                                          <p:spTgt spid="16"/>
                                        </p:tgtEl>
                                        <p:attrNameLst>
                                          <p:attrName>ppt_h</p:attrName>
                                        </p:attrNameLst>
                                      </p:cBhvr>
                                      <p:tavLst>
                                        <p:tav tm="0">
                                          <p:val>
                                            <p:fltVal val="0"/>
                                          </p:val>
                                        </p:tav>
                                        <p:tav tm="100000">
                                          <p:val>
                                            <p:strVal val="#ppt_h"/>
                                          </p:val>
                                        </p:tav>
                                      </p:tavLst>
                                    </p:anim>
                                    <p:animEffect transition="in" filter="fade">
                                      <p:cBhvr>
                                        <p:cTn id="15" dur="500"/>
                                        <p:tgtEl>
                                          <p:spTgt spid="16"/>
                                        </p:tgtEl>
                                      </p:cBhvr>
                                    </p:animEffect>
                                  </p:childTnLst>
                                </p:cTn>
                              </p:par>
                              <p:par>
                                <p:cTn id="16" presetID="53" presetClass="entr" presetSubtype="16" fill="hold" nodeType="withEffect">
                                  <p:stCondLst>
                                    <p:cond delay="0"/>
                                  </p:stCondLst>
                                  <p:childTnLst>
                                    <p:set>
                                      <p:cBhvr>
                                        <p:cTn id="17" dur="1" fill="hold">
                                          <p:stCondLst>
                                            <p:cond delay="0"/>
                                          </p:stCondLst>
                                        </p:cTn>
                                        <p:tgtEl>
                                          <p:spTgt spid="18"/>
                                        </p:tgtEl>
                                        <p:attrNameLst>
                                          <p:attrName>style.visibility</p:attrName>
                                        </p:attrNameLst>
                                      </p:cBhvr>
                                      <p:to>
                                        <p:strVal val="visible"/>
                                      </p:to>
                                    </p:set>
                                    <p:anim calcmode="lin" valueType="num">
                                      <p:cBhvr>
                                        <p:cTn id="18" dur="500" fill="hold"/>
                                        <p:tgtEl>
                                          <p:spTgt spid="18"/>
                                        </p:tgtEl>
                                        <p:attrNameLst>
                                          <p:attrName>ppt_w</p:attrName>
                                        </p:attrNameLst>
                                      </p:cBhvr>
                                      <p:tavLst>
                                        <p:tav tm="0">
                                          <p:val>
                                            <p:fltVal val="0"/>
                                          </p:val>
                                        </p:tav>
                                        <p:tav tm="100000">
                                          <p:val>
                                            <p:strVal val="#ppt_w"/>
                                          </p:val>
                                        </p:tav>
                                      </p:tavLst>
                                    </p:anim>
                                    <p:anim calcmode="lin" valueType="num">
                                      <p:cBhvr>
                                        <p:cTn id="19" dur="500" fill="hold"/>
                                        <p:tgtEl>
                                          <p:spTgt spid="18"/>
                                        </p:tgtEl>
                                        <p:attrNameLst>
                                          <p:attrName>ppt_h</p:attrName>
                                        </p:attrNameLst>
                                      </p:cBhvr>
                                      <p:tavLst>
                                        <p:tav tm="0">
                                          <p:val>
                                            <p:fltVal val="0"/>
                                          </p:val>
                                        </p:tav>
                                        <p:tav tm="100000">
                                          <p:val>
                                            <p:strVal val="#ppt_h"/>
                                          </p:val>
                                        </p:tav>
                                      </p:tavLst>
                                    </p:anim>
                                    <p:animEffect transition="in" filter="fade">
                                      <p:cBhvr>
                                        <p:cTn id="20" dur="500"/>
                                        <p:tgtEl>
                                          <p:spTgt spid="18"/>
                                        </p:tgtEl>
                                      </p:cBhvr>
                                    </p:animEffect>
                                  </p:childTnLst>
                                </p:cTn>
                              </p:par>
                            </p:childTnLst>
                          </p:cTn>
                        </p:par>
                        <p:par>
                          <p:cTn id="21" fill="hold">
                            <p:stCondLst>
                              <p:cond delay="1500"/>
                            </p:stCondLst>
                            <p:childTnLst>
                              <p:par>
                                <p:cTn id="22" presetID="22" presetClass="entr" presetSubtype="8" fill="hold" grpId="0" nodeType="afterEffect">
                                  <p:stCondLst>
                                    <p:cond delay="0"/>
                                  </p:stCondLst>
                                  <p:childTnLst>
                                    <p:set>
                                      <p:cBhvr>
                                        <p:cTn id="23" dur="1" fill="hold">
                                          <p:stCondLst>
                                            <p:cond delay="0"/>
                                          </p:stCondLst>
                                        </p:cTn>
                                        <p:tgtEl>
                                          <p:spTgt spid="17"/>
                                        </p:tgtEl>
                                        <p:attrNameLst>
                                          <p:attrName>style.visibility</p:attrName>
                                        </p:attrNameLst>
                                      </p:cBhvr>
                                      <p:to>
                                        <p:strVal val="visible"/>
                                      </p:to>
                                    </p:set>
                                    <p:animEffect transition="in" filter="wipe(left)">
                                      <p:cBhvr>
                                        <p:cTn id="24"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sp>
        <p:nvSpPr>
          <p:cNvPr id="9" name="矩形 8"/>
          <p:cNvSpPr/>
          <p:nvPr/>
        </p:nvSpPr>
        <p:spPr>
          <a:xfrm>
            <a:off x="-1" y="0"/>
            <a:ext cx="12191999" cy="6858000"/>
          </a:xfrm>
          <a:prstGeom prst="rect">
            <a:avLst/>
          </a:prstGeom>
          <a:gradFill flip="none" rotWithShape="1">
            <a:gsLst>
              <a:gs pos="0">
                <a:schemeClr val="tx1">
                  <a:alpha val="20000"/>
                </a:schemeClr>
              </a:gs>
              <a:gs pos="100000">
                <a:schemeClr val="tx1">
                  <a:alpha val="32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3281783" y="2457861"/>
            <a:ext cx="2994025" cy="2012540"/>
          </a:xfrm>
          <a:prstGeom prst="rect">
            <a:avLst/>
          </a:prstGeom>
          <a:blipFill>
            <a:blip r:embed="rId2"/>
            <a:stretch>
              <a:fillRect/>
            </a:stretch>
          </a:blipFill>
          <a:ln w="31750">
            <a:gradFill>
              <a:gsLst>
                <a:gs pos="0">
                  <a:schemeClr val="bg2"/>
                </a:gs>
                <a:gs pos="54000">
                  <a:srgbClr val="FFFF00"/>
                </a:gs>
                <a:gs pos="100000">
                  <a:srgbClr val="FF9409"/>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6687556" y="2457861"/>
            <a:ext cx="2994025" cy="2012540"/>
          </a:xfrm>
          <a:prstGeom prst="rect">
            <a:avLst/>
          </a:prstGeom>
          <a:blipFill>
            <a:blip r:embed="rId3"/>
            <a:stretch>
              <a:fillRect/>
            </a:stretch>
          </a:blipFill>
          <a:ln w="31750">
            <a:gradFill>
              <a:gsLst>
                <a:gs pos="0">
                  <a:schemeClr val="bg2"/>
                </a:gs>
                <a:gs pos="54000">
                  <a:srgbClr val="FFFF00"/>
                </a:gs>
                <a:gs pos="100000">
                  <a:srgbClr val="FF9409"/>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PA_文本框 14"/>
          <p:cNvSpPr txBox="1"/>
          <p:nvPr>
            <p:custDataLst>
              <p:tags r:id="rId4"/>
            </p:custDataLst>
          </p:nvPr>
        </p:nvSpPr>
        <p:spPr>
          <a:xfrm>
            <a:off x="3773715" y="4752334"/>
            <a:ext cx="2010160" cy="954107"/>
          </a:xfrm>
          <a:prstGeom prst="rect">
            <a:avLst/>
          </a:prstGeom>
          <a:noFill/>
          <a:effectLst/>
        </p:spPr>
        <p:txBody>
          <a:bodyPr wrap="square" rtlCol="0">
            <a:spAutoFit/>
            <a:scene3d>
              <a:camera prst="orthographicFront"/>
              <a:lightRig rig="brightRoom" dir="t"/>
            </a:scene3d>
            <a:sp3d extrusionH="254000" prstMaterial="plastic">
              <a:bevelT w="38100" h="38100"/>
              <a:extrusionClr>
                <a:srgbClr val="180000"/>
              </a:extrusionClr>
            </a:sp3d>
          </a:bodyPr>
          <a:lstStyle>
            <a:defPPr>
              <a:defRPr lang="en-US"/>
            </a:defPPr>
            <a:lvl1pPr algn="dist">
              <a:lnSpc>
                <a:spcPct val="100000"/>
              </a:lnSpc>
              <a:defRPr sz="4400" b="1" spc="-300">
                <a:blipFill>
                  <a:blip r:embed="rId5"/>
                  <a:stretch>
                    <a:fillRect/>
                  </a:stretch>
                </a:blipFill>
                <a:effectLst>
                  <a:outerShdw blurRad="279400" dist="38100" dir="2700000" algn="tl" rotWithShape="0">
                    <a:prstClr val="black">
                      <a:alpha val="78000"/>
                    </a:prstClr>
                  </a:outerShdw>
                </a:effectLst>
                <a:latin typeface="方正粗雅宋长_GBK" panose="02010600000000000000" pitchFamily="2" charset="-122"/>
                <a:ea typeface="方正粗雅宋长_GBK" panose="02010600000000000000" pitchFamily="2" charset="-122"/>
              </a:defRPr>
            </a:lvl1pPr>
          </a:lstStyle>
          <a:p>
            <a:r>
              <a:rPr lang="zh-CN" altLang="en-US" sz="2800" dirty="0"/>
              <a:t>姓名</a:t>
            </a:r>
            <a:r>
              <a:rPr lang="zh-CN" altLang="en-US" sz="2800" dirty="0" smtClean="0"/>
              <a:t>：</a:t>
            </a:r>
            <a:r>
              <a:rPr lang="en-US" altLang="zh-CN" sz="2800" dirty="0"/>
              <a:t>chenying0907</a:t>
            </a:r>
            <a:endParaRPr lang="zh-CN" altLang="en-US" sz="2800" dirty="0"/>
          </a:p>
        </p:txBody>
      </p:sp>
      <p:sp>
        <p:nvSpPr>
          <p:cNvPr id="18" name="PA_文本框 14"/>
          <p:cNvSpPr txBox="1"/>
          <p:nvPr>
            <p:custDataLst>
              <p:tags r:id="rId6"/>
            </p:custDataLst>
          </p:nvPr>
        </p:nvSpPr>
        <p:spPr>
          <a:xfrm>
            <a:off x="7179488" y="4752334"/>
            <a:ext cx="2010160" cy="954107"/>
          </a:xfrm>
          <a:prstGeom prst="rect">
            <a:avLst/>
          </a:prstGeom>
          <a:noFill/>
          <a:effectLst/>
        </p:spPr>
        <p:txBody>
          <a:bodyPr wrap="square" rtlCol="0">
            <a:spAutoFit/>
            <a:scene3d>
              <a:camera prst="orthographicFront"/>
              <a:lightRig rig="brightRoom" dir="t"/>
            </a:scene3d>
            <a:sp3d extrusionH="254000" prstMaterial="plastic">
              <a:bevelT w="38100" h="38100"/>
              <a:extrusionClr>
                <a:srgbClr val="180000"/>
              </a:extrusionClr>
            </a:sp3d>
          </a:bodyPr>
          <a:lstStyle>
            <a:defPPr>
              <a:defRPr lang="en-US"/>
            </a:defPPr>
            <a:lvl1pPr algn="dist">
              <a:lnSpc>
                <a:spcPct val="100000"/>
              </a:lnSpc>
              <a:defRPr sz="4400" b="1" spc="-300">
                <a:blipFill>
                  <a:blip r:embed="rId5"/>
                  <a:stretch>
                    <a:fillRect/>
                  </a:stretch>
                </a:blipFill>
                <a:effectLst>
                  <a:outerShdw blurRad="279400" dist="38100" dir="2700000" algn="tl" rotWithShape="0">
                    <a:prstClr val="black">
                      <a:alpha val="78000"/>
                    </a:prstClr>
                  </a:outerShdw>
                </a:effectLst>
                <a:latin typeface="方正粗雅宋长_GBK" panose="02010600000000000000" pitchFamily="2" charset="-122"/>
                <a:ea typeface="方正粗雅宋长_GBK" panose="02010600000000000000" pitchFamily="2" charset="-122"/>
              </a:defRPr>
            </a:lvl1pPr>
          </a:lstStyle>
          <a:p>
            <a:r>
              <a:rPr lang="zh-CN" altLang="en-US" sz="2800" dirty="0"/>
              <a:t>姓名</a:t>
            </a:r>
            <a:r>
              <a:rPr lang="zh-CN" altLang="en-US" sz="2800" dirty="0" smtClean="0"/>
              <a:t>：</a:t>
            </a:r>
            <a:r>
              <a:rPr lang="en-US" altLang="zh-CN" sz="2800" dirty="0" smtClean="0"/>
              <a:t>chenying0907</a:t>
            </a:r>
            <a:endParaRPr lang="zh-CN" altLang="en-US" sz="2800" dirty="0"/>
          </a:p>
        </p:txBody>
      </p:sp>
      <p:grpSp>
        <p:nvGrpSpPr>
          <p:cNvPr id="19" name="组合 18"/>
          <p:cNvGrpSpPr/>
          <p:nvPr/>
        </p:nvGrpSpPr>
        <p:grpSpPr>
          <a:xfrm>
            <a:off x="604416" y="888381"/>
            <a:ext cx="2677367" cy="1499219"/>
            <a:chOff x="722993" y="875681"/>
            <a:chExt cx="1988457" cy="1113457"/>
          </a:xfrm>
        </p:grpSpPr>
        <p:pic>
          <p:nvPicPr>
            <p:cNvPr id="20" name="图片 19"/>
            <p:cNvPicPr>
              <a:picLocks noChangeAspect="1"/>
            </p:cNvPicPr>
            <p:nvPr/>
          </p:nvPicPr>
          <p:blipFill>
            <a:blip r:embed="rId7" cstate="print">
              <a:extLst>
                <a:ext uri="{BEBA8EAE-BF5A-486C-A8C5-ECC9F3942E4B}">
                  <a14:imgProps xmlns:a14="http://schemas.microsoft.com/office/drawing/2010/main">
                    <a14:imgLayer r:embed="rId8">
                      <a14:imgEffect>
                        <a14:brightnessContrast bright="20000"/>
                      </a14:imgEffect>
                      <a14:imgEffect>
                        <a14:colorTemperature colorTemp="8800"/>
                      </a14:imgEffect>
                    </a14:imgLayer>
                  </a14:imgProps>
                </a:ext>
                <a:ext uri="{28A0092B-C50C-407E-A947-70E740481C1C}">
                  <a14:useLocalDpi xmlns:a14="http://schemas.microsoft.com/office/drawing/2010/main" val="0"/>
                </a:ext>
              </a:extLst>
            </a:blip>
            <a:stretch>
              <a:fillRect/>
            </a:stretch>
          </p:blipFill>
          <p:spPr>
            <a:xfrm>
              <a:off x="722993" y="875681"/>
              <a:ext cx="1988457" cy="1113457"/>
            </a:xfrm>
            <a:prstGeom prst="rect">
              <a:avLst/>
            </a:prstGeom>
          </p:spPr>
        </p:pic>
        <p:sp>
          <p:nvSpPr>
            <p:cNvPr id="21" name="文本框 20"/>
            <p:cNvSpPr txBox="1"/>
            <p:nvPr/>
          </p:nvSpPr>
          <p:spPr>
            <a:xfrm>
              <a:off x="1270460" y="920855"/>
              <a:ext cx="924272" cy="205725"/>
            </a:xfrm>
            <a:prstGeom prst="rect">
              <a:avLst/>
            </a:prstGeom>
            <a:noFill/>
            <a:effectLst/>
          </p:spPr>
          <p:txBody>
            <a:bodyPr wrap="square" rtlCol="0">
              <a:spAutoFit/>
              <a:scene3d>
                <a:camera prst="orthographicFront"/>
                <a:lightRig rig="brightRoom" dir="t"/>
              </a:scene3d>
              <a:sp3d extrusionH="254000" prstMaterial="plastic">
                <a:bevelT w="38100" h="38100"/>
                <a:extrusionClr>
                  <a:srgbClr val="180000"/>
                </a:extrusionClr>
              </a:sp3d>
            </a:bodyPr>
            <a:lstStyle>
              <a:defPPr>
                <a:defRPr lang="en-US"/>
              </a:defPPr>
              <a:lvl1pPr>
                <a:defRPr sz="1400" b="1" spc="-300">
                  <a:blipFill>
                    <a:blip r:embed="rId5"/>
                    <a:stretch>
                      <a:fillRect/>
                    </a:stretch>
                  </a:blipFill>
                  <a:effectLst>
                    <a:glow rad="127000">
                      <a:srgbClr val="20151A">
                        <a:alpha val="50000"/>
                      </a:srgbClr>
                    </a:glow>
                  </a:effectLst>
                  <a:latin typeface="+mj-ea"/>
                  <a:ea typeface="+mj-ea"/>
                </a:defRPr>
              </a:lvl1pPr>
            </a:lstStyle>
            <a:p>
              <a:pPr algn="dist"/>
              <a:r>
                <a:rPr lang="en-US" altLang="zh-CN" sz="1200" dirty="0">
                  <a:blipFill dpi="0" rotWithShape="1">
                    <a:blip r:embed="rId5"/>
                    <a:srcRect/>
                    <a:stretch>
                      <a:fillRect/>
                    </a:stretch>
                  </a:blipFill>
                  <a:latin typeface="+mn-lt"/>
                </a:rPr>
                <a:t>2019</a:t>
              </a:r>
              <a:r>
                <a:rPr lang="zh-CN" altLang="en-US" sz="1200" dirty="0">
                  <a:blipFill dpi="0" rotWithShape="1">
                    <a:blip r:embed="rId5"/>
                    <a:srcRect/>
                    <a:stretch>
                      <a:fillRect/>
                    </a:stretch>
                  </a:blipFill>
                  <a:latin typeface="+mn-lt"/>
                </a:rPr>
                <a:t>年终盛典</a:t>
              </a:r>
              <a:r>
                <a:rPr lang="en-US" altLang="zh-CN" sz="1200" dirty="0">
                  <a:blipFill dpi="0" rotWithShape="1">
                    <a:blip r:embed="rId5"/>
                    <a:srcRect/>
                    <a:stretch>
                      <a:fillRect/>
                    </a:stretch>
                  </a:blipFill>
                  <a:latin typeface="+mn-lt"/>
                </a:rPr>
                <a:t>-</a:t>
              </a:r>
              <a:endParaRPr lang="zh-CN" altLang="en-US" sz="1200" dirty="0">
                <a:blipFill dpi="0" rotWithShape="1">
                  <a:blip r:embed="rId5"/>
                  <a:srcRect/>
                  <a:stretch>
                    <a:fillRect/>
                  </a:stretch>
                </a:blipFill>
                <a:latin typeface="+mn-lt"/>
              </a:endParaRPr>
            </a:p>
          </p:txBody>
        </p:sp>
      </p:grpSp>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p:cTn id="7" dur="500" fill="hold"/>
                                        <p:tgtEl>
                                          <p:spTgt spid="19"/>
                                        </p:tgtEl>
                                        <p:attrNameLst>
                                          <p:attrName>ppt_w</p:attrName>
                                        </p:attrNameLst>
                                      </p:cBhvr>
                                      <p:tavLst>
                                        <p:tav tm="0">
                                          <p:val>
                                            <p:fltVal val="0"/>
                                          </p:val>
                                        </p:tav>
                                        <p:tav tm="100000">
                                          <p:val>
                                            <p:strVal val="#ppt_w"/>
                                          </p:val>
                                        </p:tav>
                                      </p:tavLst>
                                    </p:anim>
                                    <p:anim calcmode="lin" valueType="num">
                                      <p:cBhvr>
                                        <p:cTn id="8" dur="500" fill="hold"/>
                                        <p:tgtEl>
                                          <p:spTgt spid="19"/>
                                        </p:tgtEl>
                                        <p:attrNameLst>
                                          <p:attrName>ppt_h</p:attrName>
                                        </p:attrNameLst>
                                      </p:cBhvr>
                                      <p:tavLst>
                                        <p:tav tm="0">
                                          <p:val>
                                            <p:fltVal val="0"/>
                                          </p:val>
                                        </p:tav>
                                        <p:tav tm="100000">
                                          <p:val>
                                            <p:strVal val="#ppt_h"/>
                                          </p:val>
                                        </p:tav>
                                      </p:tavLst>
                                    </p:anim>
                                    <p:animEffect transition="in" filter="fade">
                                      <p:cBhvr>
                                        <p:cTn id="9" dur="500"/>
                                        <p:tgtEl>
                                          <p:spTgt spid="19"/>
                                        </p:tgtEl>
                                      </p:cBhvr>
                                    </p:animEffect>
                                  </p:childTnLst>
                                </p:cTn>
                              </p:par>
                            </p:childTnLst>
                          </p:cTn>
                        </p:par>
                        <p:par>
                          <p:cTn id="10" fill="hold">
                            <p:stCondLst>
                              <p:cond delay="500"/>
                            </p:stCondLst>
                            <p:childTnLst>
                              <p:par>
                                <p:cTn id="11" presetID="42" presetClass="entr" presetSubtype="0" fill="hold" grpId="0" nodeType="after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fade">
                                      <p:cBhvr>
                                        <p:cTn id="13" dur="1000"/>
                                        <p:tgtEl>
                                          <p:spTgt spid="12"/>
                                        </p:tgtEl>
                                      </p:cBhvr>
                                    </p:animEffect>
                                    <p:anim calcmode="lin" valueType="num">
                                      <p:cBhvr>
                                        <p:cTn id="14" dur="1000" fill="hold"/>
                                        <p:tgtEl>
                                          <p:spTgt spid="12"/>
                                        </p:tgtEl>
                                        <p:attrNameLst>
                                          <p:attrName>ppt_x</p:attrName>
                                        </p:attrNameLst>
                                      </p:cBhvr>
                                      <p:tavLst>
                                        <p:tav tm="0">
                                          <p:val>
                                            <p:strVal val="#ppt_x"/>
                                          </p:val>
                                        </p:tav>
                                        <p:tav tm="100000">
                                          <p:val>
                                            <p:strVal val="#ppt_x"/>
                                          </p:val>
                                        </p:tav>
                                      </p:tavLst>
                                    </p:anim>
                                    <p:anim calcmode="lin" valueType="num">
                                      <p:cBhvr>
                                        <p:cTn id="15" dur="1000" fill="hold"/>
                                        <p:tgtEl>
                                          <p:spTgt spid="12"/>
                                        </p:tgtEl>
                                        <p:attrNameLst>
                                          <p:attrName>ppt_y</p:attrName>
                                        </p:attrNameLst>
                                      </p:cBhvr>
                                      <p:tavLst>
                                        <p:tav tm="0">
                                          <p:val>
                                            <p:strVal val="#ppt_y+.1"/>
                                          </p:val>
                                        </p:tav>
                                        <p:tav tm="100000">
                                          <p:val>
                                            <p:strVal val="#ppt_y"/>
                                          </p:val>
                                        </p:tav>
                                      </p:tavLst>
                                    </p:anim>
                                  </p:childTnLst>
                                </p:cTn>
                              </p:par>
                              <p:par>
                                <p:cTn id="16" presetID="42" presetClass="entr" presetSubtype="0" fill="hold" grpId="0" nodeType="withEffect">
                                  <p:stCondLst>
                                    <p:cond delay="0"/>
                                  </p:stCondLst>
                                  <p:childTnLst>
                                    <p:set>
                                      <p:cBhvr>
                                        <p:cTn id="17" dur="1" fill="hold">
                                          <p:stCondLst>
                                            <p:cond delay="0"/>
                                          </p:stCondLst>
                                        </p:cTn>
                                        <p:tgtEl>
                                          <p:spTgt spid="13"/>
                                        </p:tgtEl>
                                        <p:attrNameLst>
                                          <p:attrName>style.visibility</p:attrName>
                                        </p:attrNameLst>
                                      </p:cBhvr>
                                      <p:to>
                                        <p:strVal val="visible"/>
                                      </p:to>
                                    </p:set>
                                    <p:animEffect transition="in" filter="fade">
                                      <p:cBhvr>
                                        <p:cTn id="18" dur="1000"/>
                                        <p:tgtEl>
                                          <p:spTgt spid="13"/>
                                        </p:tgtEl>
                                      </p:cBhvr>
                                    </p:animEffect>
                                    <p:anim calcmode="lin" valueType="num">
                                      <p:cBhvr>
                                        <p:cTn id="19" dur="1000" fill="hold"/>
                                        <p:tgtEl>
                                          <p:spTgt spid="13"/>
                                        </p:tgtEl>
                                        <p:attrNameLst>
                                          <p:attrName>ppt_x</p:attrName>
                                        </p:attrNameLst>
                                      </p:cBhvr>
                                      <p:tavLst>
                                        <p:tav tm="0">
                                          <p:val>
                                            <p:strVal val="#ppt_x"/>
                                          </p:val>
                                        </p:tav>
                                        <p:tav tm="100000">
                                          <p:val>
                                            <p:strVal val="#ppt_x"/>
                                          </p:val>
                                        </p:tav>
                                      </p:tavLst>
                                    </p:anim>
                                    <p:anim calcmode="lin" valueType="num">
                                      <p:cBhvr>
                                        <p:cTn id="20" dur="1000" fill="hold"/>
                                        <p:tgtEl>
                                          <p:spTgt spid="13"/>
                                        </p:tgtEl>
                                        <p:attrNameLst>
                                          <p:attrName>ppt_y</p:attrName>
                                        </p:attrNameLst>
                                      </p:cBhvr>
                                      <p:tavLst>
                                        <p:tav tm="0">
                                          <p:val>
                                            <p:strVal val="#ppt_y+.1"/>
                                          </p:val>
                                        </p:tav>
                                        <p:tav tm="100000">
                                          <p:val>
                                            <p:strVal val="#ppt_y"/>
                                          </p:val>
                                        </p:tav>
                                      </p:tavLst>
                                    </p:anim>
                                  </p:childTnLst>
                                </p:cTn>
                              </p:par>
                            </p:childTnLst>
                          </p:cTn>
                        </p:par>
                        <p:par>
                          <p:cTn id="21" fill="hold">
                            <p:stCondLst>
                              <p:cond delay="1500"/>
                            </p:stCondLst>
                            <p:childTnLst>
                              <p:par>
                                <p:cTn id="22" presetID="10" presetClass="entr" presetSubtype="0" fill="hold" grpId="0" nodeType="afterEffect">
                                  <p:stCondLst>
                                    <p:cond delay="0"/>
                                  </p:stCondLst>
                                  <p:childTnLst>
                                    <p:set>
                                      <p:cBhvr>
                                        <p:cTn id="23" dur="1" fill="hold">
                                          <p:stCondLst>
                                            <p:cond delay="0"/>
                                          </p:stCondLst>
                                        </p:cTn>
                                        <p:tgtEl>
                                          <p:spTgt spid="17"/>
                                        </p:tgtEl>
                                        <p:attrNameLst>
                                          <p:attrName>style.visibility</p:attrName>
                                        </p:attrNameLst>
                                      </p:cBhvr>
                                      <p:to>
                                        <p:strVal val="visible"/>
                                      </p:to>
                                    </p:set>
                                    <p:animEffect transition="in" filter="fade">
                                      <p:cBhvr>
                                        <p:cTn id="24" dur="500"/>
                                        <p:tgtEl>
                                          <p:spTgt spid="17"/>
                                        </p:tgtEl>
                                      </p:cBhvr>
                                    </p:animEffect>
                                  </p:childTnLst>
                                </p:cTn>
                              </p:par>
                            </p:childTnLst>
                          </p:cTn>
                        </p:par>
                        <p:par>
                          <p:cTn id="25" fill="hold">
                            <p:stCondLst>
                              <p:cond delay="2000"/>
                            </p:stCondLst>
                            <p:childTnLst>
                              <p:par>
                                <p:cTn id="26" presetID="10" presetClass="entr" presetSubtype="0" fill="hold" grpId="0" nodeType="afterEffect">
                                  <p:stCondLst>
                                    <p:cond delay="0"/>
                                  </p:stCondLst>
                                  <p:childTnLst>
                                    <p:set>
                                      <p:cBhvr>
                                        <p:cTn id="27" dur="1" fill="hold">
                                          <p:stCondLst>
                                            <p:cond delay="0"/>
                                          </p:stCondLst>
                                        </p:cTn>
                                        <p:tgtEl>
                                          <p:spTgt spid="18"/>
                                        </p:tgtEl>
                                        <p:attrNameLst>
                                          <p:attrName>style.visibility</p:attrName>
                                        </p:attrNameLst>
                                      </p:cBhvr>
                                      <p:to>
                                        <p:strVal val="visible"/>
                                      </p:to>
                                    </p:set>
                                    <p:animEffect transition="in" filter="fade">
                                      <p:cBhvr>
                                        <p:cTn id="28"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7" grpId="0"/>
      <p:bldP spid="18"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grpSp>
        <p:nvGrpSpPr>
          <p:cNvPr id="7" name="组合 6"/>
          <p:cNvGrpSpPr/>
          <p:nvPr/>
        </p:nvGrpSpPr>
        <p:grpSpPr>
          <a:xfrm>
            <a:off x="4128704" y="1229833"/>
            <a:ext cx="3934592" cy="1137014"/>
            <a:chOff x="3495687" y="2199862"/>
            <a:chExt cx="4518501" cy="1305752"/>
          </a:xfrm>
        </p:grpSpPr>
        <p:pic>
          <p:nvPicPr>
            <p:cNvPr id="5" name="图片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495687" y="2199862"/>
              <a:ext cx="1089188" cy="1305752"/>
            </a:xfrm>
            <a:prstGeom prst="rect">
              <a:avLst/>
            </a:prstGeom>
          </p:spPr>
        </p:pic>
        <p:pic>
          <p:nvPicPr>
            <p:cNvPr id="6" name="图片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flipH="1">
              <a:off x="6925000" y="2199862"/>
              <a:ext cx="1089188" cy="1305752"/>
            </a:xfrm>
            <a:prstGeom prst="rect">
              <a:avLst/>
            </a:prstGeom>
          </p:spPr>
        </p:pic>
      </p:grpSp>
      <p:sp>
        <p:nvSpPr>
          <p:cNvPr id="10" name="文本框 9"/>
          <p:cNvSpPr txBox="1"/>
          <p:nvPr/>
        </p:nvSpPr>
        <p:spPr>
          <a:xfrm>
            <a:off x="5138048" y="1351184"/>
            <a:ext cx="1915909" cy="1015663"/>
          </a:xfrm>
          <a:prstGeom prst="rect">
            <a:avLst/>
          </a:prstGeom>
          <a:noFill/>
        </p:spPr>
        <p:txBody>
          <a:bodyPr wrap="none" rtlCol="0">
            <a:spAutoFit/>
            <a:scene3d>
              <a:camera prst="orthographicFront"/>
              <a:lightRig rig="threePt" dir="t"/>
            </a:scene3d>
            <a:sp3d>
              <a:bevelT w="0" h="25400"/>
            </a:sp3d>
          </a:bodyPr>
          <a:lstStyle/>
          <a:p>
            <a:pPr algn="ctr"/>
            <a:r>
              <a:rPr lang="zh-CN" altLang="en-US" sz="6000" dirty="0">
                <a:gradFill flip="none" rotWithShape="1">
                  <a:gsLst>
                    <a:gs pos="0">
                      <a:srgbClr val="FF0000"/>
                    </a:gs>
                    <a:gs pos="100000">
                      <a:schemeClr val="tx1"/>
                    </a:gs>
                  </a:gsLst>
                  <a:lin ang="5400000" scaled="1"/>
                  <a:tileRect/>
                </a:gradFill>
                <a:latin typeface="方正粗雅宋长_GBK" panose="02010600000000000000" pitchFamily="2" charset="-122"/>
                <a:ea typeface="方正粗雅宋长_GBK" panose="02010600000000000000" pitchFamily="2" charset="-122"/>
              </a:rPr>
              <a:t>第三章</a:t>
            </a:r>
            <a:endParaRPr lang="zh-CN" altLang="en-US" sz="6000" dirty="0">
              <a:gradFill flip="none" rotWithShape="1">
                <a:gsLst>
                  <a:gs pos="0">
                    <a:srgbClr val="FF0000"/>
                  </a:gs>
                  <a:gs pos="100000">
                    <a:schemeClr val="tx1"/>
                  </a:gs>
                </a:gsLst>
                <a:lin ang="5400000" scaled="1"/>
                <a:tileRect/>
              </a:gradFill>
              <a:latin typeface="方正粗雅宋长_GBK" panose="02010600000000000000" pitchFamily="2" charset="-122"/>
              <a:ea typeface="方正粗雅宋长_GBK" panose="02010600000000000000" pitchFamily="2" charset="-122"/>
            </a:endParaRPr>
          </a:p>
        </p:txBody>
      </p:sp>
      <p:sp>
        <p:nvSpPr>
          <p:cNvPr id="11" name="文本框 10"/>
          <p:cNvSpPr txBox="1"/>
          <p:nvPr/>
        </p:nvSpPr>
        <p:spPr>
          <a:xfrm>
            <a:off x="2361174" y="2349448"/>
            <a:ext cx="7469651" cy="1446550"/>
          </a:xfrm>
          <a:prstGeom prst="rect">
            <a:avLst/>
          </a:prstGeom>
          <a:noFill/>
        </p:spPr>
        <p:txBody>
          <a:bodyPr wrap="square" rtlCol="0">
            <a:spAutoFit/>
            <a:scene3d>
              <a:camera prst="orthographicFront"/>
              <a:lightRig rig="threePt" dir="t"/>
            </a:scene3d>
            <a:sp3d>
              <a:bevelT w="0" h="25400"/>
            </a:sp3d>
          </a:bodyPr>
          <a:lstStyle/>
          <a:p>
            <a:pPr algn="dist"/>
            <a:r>
              <a:rPr lang="zh-CN" altLang="en-US" sz="8800" dirty="0">
                <a:gradFill flip="none" rotWithShape="1">
                  <a:gsLst>
                    <a:gs pos="0">
                      <a:srgbClr val="FF0000"/>
                    </a:gs>
                    <a:gs pos="100000">
                      <a:schemeClr val="tx1"/>
                    </a:gs>
                  </a:gsLst>
                  <a:lin ang="5400000" scaled="1"/>
                  <a:tileRect/>
                </a:gradFill>
                <a:latin typeface="方正粗雅宋长_GBK" panose="02010600000000000000" pitchFamily="2" charset="-122"/>
                <a:ea typeface="方正粗雅宋长_GBK" panose="02010600000000000000" pitchFamily="2" charset="-122"/>
              </a:rPr>
              <a:t>公司节目汇演</a:t>
            </a:r>
            <a:endParaRPr lang="zh-CN" altLang="en-US" sz="8800" dirty="0">
              <a:gradFill flip="none" rotWithShape="1">
                <a:gsLst>
                  <a:gs pos="0">
                    <a:srgbClr val="FF0000"/>
                  </a:gs>
                  <a:gs pos="100000">
                    <a:schemeClr val="tx1"/>
                  </a:gs>
                </a:gsLst>
                <a:lin ang="5400000" scaled="1"/>
                <a:tileRect/>
              </a:gradFill>
              <a:latin typeface="方正粗雅宋长_GBK" panose="02010600000000000000" pitchFamily="2" charset="-122"/>
              <a:ea typeface="方正粗雅宋长_GBK" panose="02010600000000000000" pitchFamily="2" charset="-122"/>
            </a:endParaRPr>
          </a:p>
        </p:txBody>
      </p:sp>
      <p:sp>
        <p:nvSpPr>
          <p:cNvPr id="12" name="PA_矩形 16"/>
          <p:cNvSpPr/>
          <p:nvPr>
            <p:custDataLst>
              <p:tags r:id="rId3"/>
            </p:custDataLst>
          </p:nvPr>
        </p:nvSpPr>
        <p:spPr>
          <a:xfrm>
            <a:off x="3306379" y="3697926"/>
            <a:ext cx="5579242" cy="523220"/>
          </a:xfrm>
          <a:prstGeom prst="rect">
            <a:avLst/>
          </a:prstGeom>
        </p:spPr>
        <p:txBody>
          <a:bodyPr wrap="square">
            <a:spAutoFit/>
            <a:scene3d>
              <a:camera prst="orthographicFront"/>
              <a:lightRig rig="threePt" dir="t"/>
            </a:scene3d>
            <a:sp3d contourW="12700"/>
          </a:bodyPr>
          <a:lstStyle/>
          <a:p>
            <a:pPr algn="ctr"/>
            <a:r>
              <a:rPr lang="zh-CN" altLang="en-US" sz="1400" dirty="0">
                <a:solidFill>
                  <a:schemeClr val="tx1">
                    <a:lumMod val="50000"/>
                    <a:lumOff val="50000"/>
                  </a:schemeClr>
                </a:solidFill>
                <a:latin typeface="Century Gothic" panose="020B0502020202020204" pitchFamily="34" charset="0"/>
              </a:rPr>
              <a:t>Please add your text content here, or copy your text, paste it here, and select only the text. </a:t>
            </a:r>
            <a:endParaRPr lang="zh-CN" altLang="en-US" sz="1400" dirty="0">
              <a:solidFill>
                <a:schemeClr val="tx1">
                  <a:lumMod val="50000"/>
                  <a:lumOff val="50000"/>
                </a:schemeClr>
              </a:solidFill>
              <a:latin typeface="Century Gothic" panose="020B0502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1000"/>
                                        <p:tgtEl>
                                          <p:spTgt spid="10"/>
                                        </p:tgtEl>
                                      </p:cBhvr>
                                    </p:animEffect>
                                    <p:anim calcmode="lin" valueType="num">
                                      <p:cBhvr>
                                        <p:cTn id="13" dur="1000" fill="hold"/>
                                        <p:tgtEl>
                                          <p:spTgt spid="10"/>
                                        </p:tgtEl>
                                        <p:attrNameLst>
                                          <p:attrName>ppt_x</p:attrName>
                                        </p:attrNameLst>
                                      </p:cBhvr>
                                      <p:tavLst>
                                        <p:tav tm="0">
                                          <p:val>
                                            <p:strVal val="#ppt_x"/>
                                          </p:val>
                                        </p:tav>
                                        <p:tav tm="100000">
                                          <p:val>
                                            <p:strVal val="#ppt_x"/>
                                          </p:val>
                                        </p:tav>
                                      </p:tavLst>
                                    </p:anim>
                                    <p:anim calcmode="lin" valueType="num">
                                      <p:cBhvr>
                                        <p:cTn id="14" dur="1000" fill="hold"/>
                                        <p:tgtEl>
                                          <p:spTgt spid="10"/>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53" presetClass="entr" presetSubtype="16" fill="hold" grpId="0" nodeType="afterEffect">
                                  <p:stCondLst>
                                    <p:cond delay="0"/>
                                  </p:stCondLst>
                                  <p:childTnLst>
                                    <p:set>
                                      <p:cBhvr>
                                        <p:cTn id="17" dur="1" fill="hold">
                                          <p:stCondLst>
                                            <p:cond delay="0"/>
                                          </p:stCondLst>
                                        </p:cTn>
                                        <p:tgtEl>
                                          <p:spTgt spid="11"/>
                                        </p:tgtEl>
                                        <p:attrNameLst>
                                          <p:attrName>style.visibility</p:attrName>
                                        </p:attrNameLst>
                                      </p:cBhvr>
                                      <p:to>
                                        <p:strVal val="visible"/>
                                      </p:to>
                                    </p:set>
                                    <p:anim calcmode="lin" valueType="num">
                                      <p:cBhvr>
                                        <p:cTn id="18" dur="500" fill="hold"/>
                                        <p:tgtEl>
                                          <p:spTgt spid="11"/>
                                        </p:tgtEl>
                                        <p:attrNameLst>
                                          <p:attrName>ppt_w</p:attrName>
                                        </p:attrNameLst>
                                      </p:cBhvr>
                                      <p:tavLst>
                                        <p:tav tm="0">
                                          <p:val>
                                            <p:fltVal val="0"/>
                                          </p:val>
                                        </p:tav>
                                        <p:tav tm="100000">
                                          <p:val>
                                            <p:strVal val="#ppt_w"/>
                                          </p:val>
                                        </p:tav>
                                      </p:tavLst>
                                    </p:anim>
                                    <p:anim calcmode="lin" valueType="num">
                                      <p:cBhvr>
                                        <p:cTn id="19" dur="500" fill="hold"/>
                                        <p:tgtEl>
                                          <p:spTgt spid="11"/>
                                        </p:tgtEl>
                                        <p:attrNameLst>
                                          <p:attrName>ppt_h</p:attrName>
                                        </p:attrNameLst>
                                      </p:cBhvr>
                                      <p:tavLst>
                                        <p:tav tm="0">
                                          <p:val>
                                            <p:fltVal val="0"/>
                                          </p:val>
                                        </p:tav>
                                        <p:tav tm="100000">
                                          <p:val>
                                            <p:strVal val="#ppt_h"/>
                                          </p:val>
                                        </p:tav>
                                      </p:tavLst>
                                    </p:anim>
                                    <p:animEffect transition="in" filter="fade">
                                      <p:cBhvr>
                                        <p:cTn id="20" dur="500"/>
                                        <p:tgtEl>
                                          <p:spTgt spid="11"/>
                                        </p:tgtEl>
                                      </p:cBhvr>
                                    </p:animEffect>
                                  </p:childTnLst>
                                </p:cTn>
                              </p:par>
                            </p:childTnLst>
                          </p:cTn>
                        </p:par>
                        <p:par>
                          <p:cTn id="21" fill="hold">
                            <p:stCondLst>
                              <p:cond delay="1500"/>
                            </p:stCondLst>
                            <p:childTnLst>
                              <p:par>
                                <p:cTn id="22" presetID="10" presetClass="entr" presetSubtype="0" fill="hold" grpId="0" nodeType="afterEffect">
                                  <p:stCondLst>
                                    <p:cond delay="0"/>
                                  </p:stCondLst>
                                  <p:childTnLst>
                                    <p:set>
                                      <p:cBhvr>
                                        <p:cTn id="23" dur="1" fill="hold">
                                          <p:stCondLst>
                                            <p:cond delay="0"/>
                                          </p:stCondLst>
                                        </p:cTn>
                                        <p:tgtEl>
                                          <p:spTgt spid="12"/>
                                        </p:tgtEl>
                                        <p:attrNameLst>
                                          <p:attrName>style.visibility</p:attrName>
                                        </p:attrNameLst>
                                      </p:cBhvr>
                                      <p:to>
                                        <p:strVal val="visible"/>
                                      </p:to>
                                    </p:set>
                                    <p:animEffect transition="in" filter="fade">
                                      <p:cBhvr>
                                        <p:cTn id="24"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1">
            <a:extLst>
              <a:ext uri="{BEBA8EAE-BF5A-486C-A8C5-ECC9F3942E4B}">
                <a14:imgProps xmlns:a14="http://schemas.microsoft.com/office/drawing/2010/main">
                  <a14:imgLayer r:embed="rId2">
                    <a14:imgEffect>
                      <a14:brightnessContrast bright="20000"/>
                    </a14:imgEffect>
                    <a14:imgEffect>
                      <a14:colorTemperature colorTemp="8800"/>
                    </a14:imgEffect>
                  </a14:imgLayer>
                </a14:imgProps>
              </a:ex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01"/>
          <p:cNvSpPr txBox="1"/>
          <p:nvPr/>
        </p:nvSpPr>
        <p:spPr>
          <a:xfrm>
            <a:off x="4318782" y="1773672"/>
            <a:ext cx="3576990" cy="1015663"/>
          </a:xfrm>
          <a:prstGeom prst="rect">
            <a:avLst/>
          </a:prstGeom>
          <a:noFill/>
          <a:effectLst/>
        </p:spPr>
        <p:txBody>
          <a:bodyPr wrap="square" rtlCol="0">
            <a:spAutoFit/>
            <a:scene3d>
              <a:camera prst="orthographicFront"/>
              <a:lightRig rig="brightRoom" dir="t"/>
            </a:scene3d>
            <a:sp3d prstMaterial="plastic">
              <a:bevelT w="38100" h="38100"/>
              <a:extrusionClr>
                <a:srgbClr val="180000"/>
              </a:extrusionClr>
            </a:sp3d>
          </a:bodyPr>
          <a:lstStyle>
            <a:defPPr>
              <a:defRPr lang="en-US"/>
            </a:defPPr>
            <a:lvl1pPr algn="dist">
              <a:defRPr sz="8000" b="1" spc="-300">
                <a:blipFill>
                  <a:blip r:embed="rId3"/>
                  <a:stretch>
                    <a:fillRect/>
                  </a:stretch>
                </a:blipFill>
                <a:effectLst>
                  <a:outerShdw blurRad="177800" dist="38100" dir="2700000" algn="tl" rotWithShape="0">
                    <a:prstClr val="black">
                      <a:alpha val="70000"/>
                    </a:prstClr>
                  </a:outerShdw>
                </a:effectLst>
                <a:latin typeface="时尚中黑简体" panose="01010104010101010101" pitchFamily="2" charset="-122"/>
                <a:ea typeface="时尚中黑简体" panose="01010104010101010101" pitchFamily="2" charset="-122"/>
              </a:defRPr>
            </a:lvl1pPr>
          </a:lstStyle>
          <a:p>
            <a:r>
              <a:rPr lang="zh-CN" altLang="en-US" sz="6000" b="0" dirty="0">
                <a:ln>
                  <a:solidFill>
                    <a:srgbClr val="C69B70"/>
                  </a:solidFill>
                </a:ln>
                <a:latin typeface="迷你简艺黑" panose="03000509000000000000" pitchFamily="65" charset="-122"/>
                <a:ea typeface="迷你简艺黑" panose="03000509000000000000" pitchFamily="65" charset="-122"/>
                <a:sym typeface="+mn-lt"/>
              </a:rPr>
              <a:t>歌曲演唱</a:t>
            </a:r>
            <a:endParaRPr lang="zh-CN" altLang="en-US" sz="6000" b="0" dirty="0">
              <a:ln>
                <a:solidFill>
                  <a:srgbClr val="C69B70"/>
                </a:solidFill>
              </a:ln>
              <a:latin typeface="迷你简艺黑" panose="03000509000000000000" pitchFamily="65" charset="-122"/>
              <a:ea typeface="迷你简艺黑" panose="03000509000000000000" pitchFamily="65" charset="-122"/>
              <a:sym typeface="+mn-lt"/>
            </a:endParaRPr>
          </a:p>
        </p:txBody>
      </p:sp>
      <p:sp>
        <p:nvSpPr>
          <p:cNvPr id="5" name="01"/>
          <p:cNvSpPr txBox="1"/>
          <p:nvPr/>
        </p:nvSpPr>
        <p:spPr>
          <a:xfrm>
            <a:off x="3931214" y="4177916"/>
            <a:ext cx="2318758" cy="830997"/>
          </a:xfrm>
          <a:prstGeom prst="rect">
            <a:avLst/>
          </a:prstGeom>
          <a:noFill/>
          <a:effectLst/>
        </p:spPr>
        <p:txBody>
          <a:bodyPr wrap="square" rtlCol="0">
            <a:spAutoFit/>
            <a:scene3d>
              <a:camera prst="orthographicFront"/>
              <a:lightRig rig="brightRoom" dir="t"/>
            </a:scene3d>
            <a:sp3d prstMaterial="plastic">
              <a:bevelT w="38100" h="38100"/>
              <a:extrusionClr>
                <a:srgbClr val="180000"/>
              </a:extrusionClr>
            </a:sp3d>
          </a:bodyPr>
          <a:lstStyle>
            <a:defPPr>
              <a:defRPr lang="en-US"/>
            </a:defPPr>
            <a:lvl1pPr algn="dist">
              <a:defRPr sz="6000" b="1" spc="-300">
                <a:blipFill>
                  <a:blip r:embed="rId3"/>
                  <a:stretch>
                    <a:fillRect/>
                  </a:stretch>
                </a:blipFill>
                <a:effectLst>
                  <a:outerShdw blurRad="177800" dist="38100" dir="2700000" algn="tl" rotWithShape="0">
                    <a:prstClr val="black">
                      <a:alpha val="70000"/>
                    </a:prstClr>
                  </a:outerShdw>
                </a:effectLst>
                <a:latin typeface="时尚中黑简体" panose="01010104010101010101" pitchFamily="2" charset="-122"/>
                <a:ea typeface="时尚中黑简体" panose="01010104010101010101" pitchFamily="2" charset="-122"/>
              </a:defRPr>
            </a:lvl1pPr>
          </a:lstStyle>
          <a:p>
            <a:r>
              <a:rPr lang="zh-CN" altLang="en-US" sz="2400" b="0" dirty="0">
                <a:ln>
                  <a:solidFill>
                    <a:srgbClr val="C69B70"/>
                  </a:solidFill>
                </a:ln>
                <a:latin typeface="迷你简艺黑" panose="03000509000000000000" pitchFamily="65" charset="-122"/>
                <a:ea typeface="迷你简艺黑" panose="03000509000000000000" pitchFamily="65" charset="-122"/>
                <a:sym typeface="+mn-lt"/>
              </a:rPr>
              <a:t>表演者</a:t>
            </a:r>
            <a:r>
              <a:rPr lang="zh-CN" altLang="en-US" sz="2400" b="0" dirty="0" smtClean="0">
                <a:ln>
                  <a:solidFill>
                    <a:srgbClr val="C69B70"/>
                  </a:solidFill>
                </a:ln>
                <a:latin typeface="迷你简艺黑" panose="03000509000000000000" pitchFamily="65" charset="-122"/>
                <a:ea typeface="迷你简艺黑" panose="03000509000000000000" pitchFamily="65" charset="-122"/>
                <a:sym typeface="+mn-lt"/>
              </a:rPr>
              <a:t>：</a:t>
            </a:r>
            <a:r>
              <a:rPr lang="en-US" altLang="zh-CN" sz="2400" b="0" dirty="0" smtClean="0">
                <a:ln>
                  <a:solidFill>
                    <a:srgbClr val="C69B70"/>
                  </a:solidFill>
                </a:ln>
                <a:latin typeface="迷你简艺黑" panose="03000509000000000000" pitchFamily="65" charset="-122"/>
                <a:ea typeface="迷你简艺黑" panose="03000509000000000000" pitchFamily="65" charset="-122"/>
                <a:sym typeface="+mn-lt"/>
              </a:rPr>
              <a:t>chenying0907</a:t>
            </a:r>
            <a:endParaRPr lang="zh-CN" altLang="en-US" sz="2400" b="0" dirty="0">
              <a:ln>
                <a:solidFill>
                  <a:srgbClr val="C69B70"/>
                </a:solidFill>
              </a:ln>
              <a:latin typeface="迷你简艺黑" panose="03000509000000000000" pitchFamily="65" charset="-122"/>
              <a:ea typeface="迷你简艺黑" panose="03000509000000000000" pitchFamily="65" charset="-122"/>
              <a:sym typeface="+mn-lt"/>
            </a:endParaRPr>
          </a:p>
        </p:txBody>
      </p:sp>
      <p:sp>
        <p:nvSpPr>
          <p:cNvPr id="6" name="01"/>
          <p:cNvSpPr txBox="1"/>
          <p:nvPr/>
        </p:nvSpPr>
        <p:spPr>
          <a:xfrm>
            <a:off x="6463840" y="4177916"/>
            <a:ext cx="2067418" cy="461665"/>
          </a:xfrm>
          <a:prstGeom prst="rect">
            <a:avLst/>
          </a:prstGeom>
          <a:noFill/>
          <a:effectLst/>
        </p:spPr>
        <p:txBody>
          <a:bodyPr wrap="square" rtlCol="0">
            <a:spAutoFit/>
            <a:scene3d>
              <a:camera prst="orthographicFront"/>
              <a:lightRig rig="brightRoom" dir="t"/>
            </a:scene3d>
            <a:sp3d prstMaterial="plastic">
              <a:bevelT w="38100" h="38100"/>
              <a:extrusionClr>
                <a:srgbClr val="180000"/>
              </a:extrusionClr>
            </a:sp3d>
          </a:bodyPr>
          <a:lstStyle>
            <a:defPPr>
              <a:defRPr lang="en-US"/>
            </a:defPPr>
            <a:lvl1pPr algn="dist">
              <a:defRPr sz="2400" b="1" spc="-300">
                <a:blipFill>
                  <a:blip r:embed="rId3"/>
                  <a:stretch>
                    <a:fillRect/>
                  </a:stretch>
                </a:blipFill>
                <a:effectLst>
                  <a:outerShdw blurRad="177800" dist="38100" dir="2700000" algn="tl" rotWithShape="0">
                    <a:prstClr val="black">
                      <a:alpha val="70000"/>
                    </a:prstClr>
                  </a:outerShdw>
                </a:effectLst>
                <a:latin typeface="时尚中黑简体" panose="01010104010101010101" pitchFamily="2" charset="-122"/>
                <a:ea typeface="时尚中黑简体" panose="01010104010101010101" pitchFamily="2" charset="-122"/>
              </a:defRPr>
            </a:lvl1pPr>
          </a:lstStyle>
          <a:p>
            <a:r>
              <a:rPr lang="zh-CN" altLang="en-US" b="0" dirty="0">
                <a:ln>
                  <a:solidFill>
                    <a:srgbClr val="C69B70"/>
                  </a:solidFill>
                </a:ln>
                <a:latin typeface="迷你简艺黑" panose="03000509000000000000" pitchFamily="65" charset="-122"/>
                <a:ea typeface="迷你简艺黑" panose="03000509000000000000" pitchFamily="65" charset="-122"/>
                <a:sym typeface="+mn-lt"/>
              </a:rPr>
              <a:t>部门：文艺部</a:t>
            </a:r>
            <a:endParaRPr lang="zh-CN" altLang="en-US" b="0" dirty="0">
              <a:ln>
                <a:solidFill>
                  <a:srgbClr val="C69B70"/>
                </a:solidFill>
              </a:ln>
              <a:latin typeface="迷你简艺黑" panose="03000509000000000000" pitchFamily="65" charset="-122"/>
              <a:ea typeface="迷你简艺黑" panose="03000509000000000000" pitchFamily="65" charset="-122"/>
              <a:sym typeface="+mn-lt"/>
            </a:endParaRPr>
          </a:p>
        </p:txBody>
      </p:sp>
      <p:sp>
        <p:nvSpPr>
          <p:cNvPr id="7" name="01"/>
          <p:cNvSpPr txBox="1"/>
          <p:nvPr/>
        </p:nvSpPr>
        <p:spPr>
          <a:xfrm>
            <a:off x="3294744" y="2791697"/>
            <a:ext cx="5625066" cy="1323439"/>
          </a:xfrm>
          <a:prstGeom prst="rect">
            <a:avLst/>
          </a:prstGeom>
          <a:noFill/>
          <a:effectLst/>
        </p:spPr>
        <p:txBody>
          <a:bodyPr wrap="square" rtlCol="0">
            <a:spAutoFit/>
            <a:scene3d>
              <a:camera prst="orthographicFront"/>
              <a:lightRig rig="brightRoom" dir="t"/>
            </a:scene3d>
            <a:sp3d prstMaterial="plastic">
              <a:bevelT w="38100" h="38100"/>
              <a:extrusionClr>
                <a:srgbClr val="180000"/>
              </a:extrusionClr>
            </a:sp3d>
          </a:bodyPr>
          <a:lstStyle>
            <a:defPPr>
              <a:defRPr lang="en-US"/>
            </a:defPPr>
            <a:lvl1pPr algn="dist">
              <a:defRPr sz="6000" b="1" spc="-300">
                <a:blipFill>
                  <a:blip r:embed="rId3"/>
                  <a:stretch>
                    <a:fillRect/>
                  </a:stretch>
                </a:blipFill>
                <a:effectLst>
                  <a:glow rad="127000">
                    <a:srgbClr val="20151A">
                      <a:alpha val="50000"/>
                    </a:srgbClr>
                  </a:glow>
                </a:effectLst>
                <a:latin typeface="时尚中黑简体" panose="01010104010101010101" pitchFamily="2" charset="-122"/>
                <a:ea typeface="时尚中黑简体" panose="01010104010101010101" pitchFamily="2" charset="-122"/>
              </a:defRPr>
            </a:lvl1pPr>
          </a:lstStyle>
          <a:p>
            <a:r>
              <a:rPr lang="zh-CN" altLang="en-US" sz="8000" b="0" dirty="0">
                <a:ln>
                  <a:solidFill>
                    <a:srgbClr val="C69B70"/>
                  </a:solidFill>
                </a:ln>
                <a:effectLst>
                  <a:outerShdw blurRad="177800" dist="38100" dir="2700000" algn="tl" rotWithShape="0">
                    <a:prstClr val="black">
                      <a:alpha val="70000"/>
                    </a:prstClr>
                  </a:outerShdw>
                </a:effectLst>
                <a:latin typeface="迷你简艺黑" panose="03000509000000000000" pitchFamily="65" charset="-122"/>
                <a:ea typeface="迷你简艺黑" panose="03000509000000000000" pitchFamily="65" charset="-122"/>
                <a:sym typeface="+mn-lt"/>
              </a:rPr>
              <a:t>明天会更好</a:t>
            </a:r>
            <a:endParaRPr lang="zh-CN" altLang="en-US" sz="8000" b="0" dirty="0">
              <a:ln>
                <a:solidFill>
                  <a:srgbClr val="C69B70"/>
                </a:solidFill>
              </a:ln>
              <a:effectLst>
                <a:outerShdw blurRad="177800" dist="38100" dir="2700000" algn="tl" rotWithShape="0">
                  <a:prstClr val="black">
                    <a:alpha val="70000"/>
                  </a:prstClr>
                </a:outerShdw>
              </a:effectLst>
              <a:latin typeface="迷你简艺黑" panose="03000509000000000000" pitchFamily="65" charset="-122"/>
              <a:ea typeface="迷你简艺黑" panose="03000509000000000000" pitchFamily="65" charset="-122"/>
              <a:sym typeface="+mn-lt"/>
            </a:endParaRPr>
          </a:p>
        </p:txBody>
      </p:sp>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1000"/>
                                        <p:tgtEl>
                                          <p:spTgt spid="7"/>
                                        </p:tgtEl>
                                      </p:cBhvr>
                                    </p:animEffect>
                                    <p:anim calcmode="lin" valueType="num">
                                      <p:cBhvr>
                                        <p:cTn id="13" dur="1000" fill="hold"/>
                                        <p:tgtEl>
                                          <p:spTgt spid="7"/>
                                        </p:tgtEl>
                                        <p:attrNameLst>
                                          <p:attrName>ppt_x</p:attrName>
                                        </p:attrNameLst>
                                      </p:cBhvr>
                                      <p:tavLst>
                                        <p:tav tm="0">
                                          <p:val>
                                            <p:strVal val="#ppt_x"/>
                                          </p:val>
                                        </p:tav>
                                        <p:tav tm="100000">
                                          <p:val>
                                            <p:strVal val="#ppt_x"/>
                                          </p:val>
                                        </p:tav>
                                      </p:tavLst>
                                    </p:anim>
                                    <p:anim calcmode="lin" valueType="num">
                                      <p:cBhvr>
                                        <p:cTn id="14" dur="1000" fill="hold"/>
                                        <p:tgtEl>
                                          <p:spTgt spid="7"/>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22" presetClass="entr" presetSubtype="8" fill="hold" grpId="0" nodeType="after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wipe(left)">
                                      <p:cBhvr>
                                        <p:cTn id="18" dur="500"/>
                                        <p:tgtEl>
                                          <p:spTgt spid="5"/>
                                        </p:tgtEl>
                                      </p:cBhvr>
                                    </p:animEffect>
                                  </p:childTnLst>
                                </p:cTn>
                              </p:par>
                              <p:par>
                                <p:cTn id="19" presetID="22" presetClass="entr" presetSubtype="8" fill="hold" grpId="0" nodeType="with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wipe(left)">
                                      <p:cBhvr>
                                        <p:cTn id="21"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1">
            <a:extLst>
              <a:ext uri="{BEBA8EAE-BF5A-486C-A8C5-ECC9F3942E4B}">
                <a14:imgProps xmlns:a14="http://schemas.microsoft.com/office/drawing/2010/main">
                  <a14:imgLayer r:embed="rId2">
                    <a14:imgEffect>
                      <a14:brightnessContrast bright="20000"/>
                    </a14:imgEffect>
                    <a14:imgEffect>
                      <a14:colorTemperature colorTemp="8800"/>
                    </a14:imgEffect>
                  </a14:imgLayer>
                </a14:imgProps>
              </a:ex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01"/>
          <p:cNvSpPr txBox="1"/>
          <p:nvPr/>
        </p:nvSpPr>
        <p:spPr>
          <a:xfrm>
            <a:off x="4318782" y="1773672"/>
            <a:ext cx="3576990" cy="1015663"/>
          </a:xfrm>
          <a:prstGeom prst="rect">
            <a:avLst/>
          </a:prstGeom>
          <a:noFill/>
          <a:effectLst/>
        </p:spPr>
        <p:txBody>
          <a:bodyPr wrap="square" rtlCol="0">
            <a:spAutoFit/>
            <a:scene3d>
              <a:camera prst="orthographicFront"/>
              <a:lightRig rig="brightRoom" dir="t"/>
            </a:scene3d>
            <a:sp3d prstMaterial="plastic">
              <a:bevelT w="38100" h="38100"/>
              <a:extrusionClr>
                <a:srgbClr val="180000"/>
              </a:extrusionClr>
            </a:sp3d>
          </a:bodyPr>
          <a:lstStyle>
            <a:defPPr>
              <a:defRPr lang="en-US"/>
            </a:defPPr>
            <a:lvl1pPr algn="dist">
              <a:defRPr sz="8000" b="1" spc="-300">
                <a:blipFill>
                  <a:blip r:embed="rId3"/>
                  <a:stretch>
                    <a:fillRect/>
                  </a:stretch>
                </a:blipFill>
                <a:effectLst>
                  <a:outerShdw blurRad="177800" dist="38100" dir="2700000" algn="tl" rotWithShape="0">
                    <a:prstClr val="black">
                      <a:alpha val="70000"/>
                    </a:prstClr>
                  </a:outerShdw>
                </a:effectLst>
                <a:latin typeface="时尚中黑简体" panose="01010104010101010101" pitchFamily="2" charset="-122"/>
                <a:ea typeface="时尚中黑简体" panose="01010104010101010101" pitchFamily="2" charset="-122"/>
              </a:defRPr>
            </a:lvl1pPr>
          </a:lstStyle>
          <a:p>
            <a:r>
              <a:rPr lang="zh-CN" altLang="en-US" sz="6000" b="0" dirty="0">
                <a:ln>
                  <a:solidFill>
                    <a:srgbClr val="C69B70"/>
                  </a:solidFill>
                </a:ln>
                <a:latin typeface="迷你简艺黑" panose="03000509000000000000" pitchFamily="65" charset="-122"/>
                <a:ea typeface="迷你简艺黑" panose="03000509000000000000" pitchFamily="65" charset="-122"/>
                <a:sym typeface="+mn-lt"/>
              </a:rPr>
              <a:t>舞蹈表演</a:t>
            </a:r>
            <a:endParaRPr lang="zh-CN" altLang="en-US" sz="6000" b="0" dirty="0">
              <a:ln>
                <a:solidFill>
                  <a:srgbClr val="C69B70"/>
                </a:solidFill>
              </a:ln>
              <a:latin typeface="迷你简艺黑" panose="03000509000000000000" pitchFamily="65" charset="-122"/>
              <a:ea typeface="迷你简艺黑" panose="03000509000000000000" pitchFamily="65" charset="-122"/>
              <a:sym typeface="+mn-lt"/>
            </a:endParaRPr>
          </a:p>
        </p:txBody>
      </p:sp>
      <p:sp>
        <p:nvSpPr>
          <p:cNvPr id="5" name="01"/>
          <p:cNvSpPr txBox="1"/>
          <p:nvPr/>
        </p:nvSpPr>
        <p:spPr>
          <a:xfrm>
            <a:off x="3931214" y="4177916"/>
            <a:ext cx="2318758" cy="830997"/>
          </a:xfrm>
          <a:prstGeom prst="rect">
            <a:avLst/>
          </a:prstGeom>
          <a:noFill/>
          <a:effectLst/>
        </p:spPr>
        <p:txBody>
          <a:bodyPr wrap="square" rtlCol="0">
            <a:spAutoFit/>
            <a:scene3d>
              <a:camera prst="orthographicFront"/>
              <a:lightRig rig="brightRoom" dir="t"/>
            </a:scene3d>
            <a:sp3d prstMaterial="plastic">
              <a:bevelT w="38100" h="38100"/>
              <a:extrusionClr>
                <a:srgbClr val="180000"/>
              </a:extrusionClr>
            </a:sp3d>
          </a:bodyPr>
          <a:lstStyle>
            <a:defPPr>
              <a:defRPr lang="en-US"/>
            </a:defPPr>
            <a:lvl1pPr algn="dist">
              <a:defRPr sz="6000" b="1" spc="-300">
                <a:blipFill>
                  <a:blip r:embed="rId3"/>
                  <a:stretch>
                    <a:fillRect/>
                  </a:stretch>
                </a:blipFill>
                <a:effectLst>
                  <a:outerShdw blurRad="177800" dist="38100" dir="2700000" algn="tl" rotWithShape="0">
                    <a:prstClr val="black">
                      <a:alpha val="70000"/>
                    </a:prstClr>
                  </a:outerShdw>
                </a:effectLst>
                <a:latin typeface="时尚中黑简体" panose="01010104010101010101" pitchFamily="2" charset="-122"/>
                <a:ea typeface="时尚中黑简体" panose="01010104010101010101" pitchFamily="2" charset="-122"/>
              </a:defRPr>
            </a:lvl1pPr>
          </a:lstStyle>
          <a:p>
            <a:r>
              <a:rPr lang="zh-CN" altLang="en-US" sz="2400" b="0" dirty="0">
                <a:ln>
                  <a:solidFill>
                    <a:srgbClr val="C69B70"/>
                  </a:solidFill>
                </a:ln>
                <a:latin typeface="迷你简艺黑" panose="03000509000000000000" pitchFamily="65" charset="-122"/>
                <a:ea typeface="迷你简艺黑" panose="03000509000000000000" pitchFamily="65" charset="-122"/>
                <a:sym typeface="+mn-lt"/>
              </a:rPr>
              <a:t>表演者</a:t>
            </a:r>
            <a:r>
              <a:rPr lang="zh-CN" altLang="en-US" sz="2400" b="0" dirty="0" smtClean="0">
                <a:ln>
                  <a:solidFill>
                    <a:srgbClr val="C69B70"/>
                  </a:solidFill>
                </a:ln>
                <a:latin typeface="迷你简艺黑" panose="03000509000000000000" pitchFamily="65" charset="-122"/>
                <a:ea typeface="迷你简艺黑" panose="03000509000000000000" pitchFamily="65" charset="-122"/>
                <a:sym typeface="+mn-lt"/>
              </a:rPr>
              <a:t>：</a:t>
            </a:r>
            <a:r>
              <a:rPr lang="en-US" altLang="zh-CN" sz="2400" b="0" dirty="0" smtClean="0">
                <a:ln>
                  <a:solidFill>
                    <a:srgbClr val="C69B70"/>
                  </a:solidFill>
                </a:ln>
                <a:latin typeface="迷你简艺黑" panose="03000509000000000000" pitchFamily="65" charset="-122"/>
                <a:ea typeface="迷你简艺黑" panose="03000509000000000000" pitchFamily="65" charset="-122"/>
                <a:sym typeface="+mn-lt"/>
              </a:rPr>
              <a:t>chenying0907</a:t>
            </a:r>
            <a:endParaRPr lang="zh-CN" altLang="en-US" sz="2400" b="0" dirty="0">
              <a:ln>
                <a:solidFill>
                  <a:srgbClr val="C69B70"/>
                </a:solidFill>
              </a:ln>
              <a:latin typeface="迷你简艺黑" panose="03000509000000000000" pitchFamily="65" charset="-122"/>
              <a:ea typeface="迷你简艺黑" panose="03000509000000000000" pitchFamily="65" charset="-122"/>
              <a:sym typeface="+mn-lt"/>
            </a:endParaRPr>
          </a:p>
        </p:txBody>
      </p:sp>
      <p:sp>
        <p:nvSpPr>
          <p:cNvPr id="6" name="01"/>
          <p:cNvSpPr txBox="1"/>
          <p:nvPr/>
        </p:nvSpPr>
        <p:spPr>
          <a:xfrm>
            <a:off x="6463840" y="4177916"/>
            <a:ext cx="2067418" cy="461665"/>
          </a:xfrm>
          <a:prstGeom prst="rect">
            <a:avLst/>
          </a:prstGeom>
          <a:noFill/>
          <a:effectLst/>
        </p:spPr>
        <p:txBody>
          <a:bodyPr wrap="square" rtlCol="0">
            <a:spAutoFit/>
            <a:scene3d>
              <a:camera prst="orthographicFront"/>
              <a:lightRig rig="brightRoom" dir="t"/>
            </a:scene3d>
            <a:sp3d prstMaterial="plastic">
              <a:bevelT w="38100" h="38100"/>
              <a:extrusionClr>
                <a:srgbClr val="180000"/>
              </a:extrusionClr>
            </a:sp3d>
          </a:bodyPr>
          <a:lstStyle>
            <a:defPPr>
              <a:defRPr lang="en-US"/>
            </a:defPPr>
            <a:lvl1pPr algn="dist">
              <a:defRPr sz="2400" b="1" spc="-300">
                <a:blipFill>
                  <a:blip r:embed="rId3"/>
                  <a:stretch>
                    <a:fillRect/>
                  </a:stretch>
                </a:blipFill>
                <a:effectLst>
                  <a:outerShdw blurRad="177800" dist="38100" dir="2700000" algn="tl" rotWithShape="0">
                    <a:prstClr val="black">
                      <a:alpha val="70000"/>
                    </a:prstClr>
                  </a:outerShdw>
                </a:effectLst>
                <a:latin typeface="时尚中黑简体" panose="01010104010101010101" pitchFamily="2" charset="-122"/>
                <a:ea typeface="时尚中黑简体" panose="01010104010101010101" pitchFamily="2" charset="-122"/>
              </a:defRPr>
            </a:lvl1pPr>
          </a:lstStyle>
          <a:p>
            <a:r>
              <a:rPr lang="zh-CN" altLang="en-US" b="0" dirty="0">
                <a:ln>
                  <a:solidFill>
                    <a:srgbClr val="C69B70"/>
                  </a:solidFill>
                </a:ln>
                <a:latin typeface="迷你简艺黑" panose="03000509000000000000" pitchFamily="65" charset="-122"/>
                <a:ea typeface="迷你简艺黑" panose="03000509000000000000" pitchFamily="65" charset="-122"/>
                <a:sym typeface="+mn-lt"/>
              </a:rPr>
              <a:t>部门：文艺部</a:t>
            </a:r>
            <a:endParaRPr lang="zh-CN" altLang="en-US" b="0" dirty="0">
              <a:ln>
                <a:solidFill>
                  <a:srgbClr val="C69B70"/>
                </a:solidFill>
              </a:ln>
              <a:latin typeface="迷你简艺黑" panose="03000509000000000000" pitchFamily="65" charset="-122"/>
              <a:ea typeface="迷你简艺黑" panose="03000509000000000000" pitchFamily="65" charset="-122"/>
              <a:sym typeface="+mn-lt"/>
            </a:endParaRPr>
          </a:p>
        </p:txBody>
      </p:sp>
      <p:sp>
        <p:nvSpPr>
          <p:cNvPr id="7" name="01"/>
          <p:cNvSpPr txBox="1"/>
          <p:nvPr/>
        </p:nvSpPr>
        <p:spPr>
          <a:xfrm>
            <a:off x="3294744" y="2791697"/>
            <a:ext cx="5625066" cy="1323439"/>
          </a:xfrm>
          <a:prstGeom prst="rect">
            <a:avLst/>
          </a:prstGeom>
          <a:noFill/>
          <a:effectLst/>
        </p:spPr>
        <p:txBody>
          <a:bodyPr wrap="square" rtlCol="0">
            <a:spAutoFit/>
            <a:scene3d>
              <a:camera prst="orthographicFront"/>
              <a:lightRig rig="brightRoom" dir="t"/>
            </a:scene3d>
            <a:sp3d prstMaterial="plastic">
              <a:bevelT w="38100" h="38100"/>
              <a:extrusionClr>
                <a:srgbClr val="180000"/>
              </a:extrusionClr>
            </a:sp3d>
          </a:bodyPr>
          <a:lstStyle>
            <a:defPPr>
              <a:defRPr lang="en-US"/>
            </a:defPPr>
            <a:lvl1pPr algn="dist">
              <a:defRPr sz="6000" b="1" spc="-300">
                <a:blipFill>
                  <a:blip r:embed="rId3"/>
                  <a:stretch>
                    <a:fillRect/>
                  </a:stretch>
                </a:blipFill>
                <a:effectLst>
                  <a:glow rad="127000">
                    <a:srgbClr val="20151A">
                      <a:alpha val="50000"/>
                    </a:srgbClr>
                  </a:glow>
                </a:effectLst>
                <a:latin typeface="时尚中黑简体" panose="01010104010101010101" pitchFamily="2" charset="-122"/>
                <a:ea typeface="时尚中黑简体" panose="01010104010101010101" pitchFamily="2" charset="-122"/>
              </a:defRPr>
            </a:lvl1pPr>
          </a:lstStyle>
          <a:p>
            <a:r>
              <a:rPr lang="zh-CN" altLang="en-US" sz="8000" b="0" dirty="0">
                <a:ln>
                  <a:solidFill>
                    <a:srgbClr val="C69B70"/>
                  </a:solidFill>
                </a:ln>
                <a:effectLst>
                  <a:outerShdw blurRad="177800" dist="38100" dir="2700000" algn="tl" rotWithShape="0">
                    <a:prstClr val="black">
                      <a:alpha val="70000"/>
                    </a:prstClr>
                  </a:outerShdw>
                </a:effectLst>
                <a:latin typeface="迷你简艺黑" panose="03000509000000000000" pitchFamily="65" charset="-122"/>
                <a:ea typeface="迷你简艺黑" panose="03000509000000000000" pitchFamily="65" charset="-122"/>
                <a:sym typeface="+mn-lt"/>
              </a:rPr>
              <a:t>爱拼才会赢</a:t>
            </a:r>
            <a:endParaRPr lang="zh-CN" altLang="en-US" sz="8000" b="0" dirty="0">
              <a:ln>
                <a:solidFill>
                  <a:srgbClr val="C69B70"/>
                </a:solidFill>
              </a:ln>
              <a:effectLst>
                <a:outerShdw blurRad="177800" dist="38100" dir="2700000" algn="tl" rotWithShape="0">
                  <a:prstClr val="black">
                    <a:alpha val="70000"/>
                  </a:prstClr>
                </a:outerShdw>
              </a:effectLst>
              <a:latin typeface="迷你简艺黑" panose="03000509000000000000" pitchFamily="65" charset="-122"/>
              <a:ea typeface="迷你简艺黑" panose="03000509000000000000" pitchFamily="65" charset="-122"/>
              <a:sym typeface="+mn-lt"/>
            </a:endParaRPr>
          </a:p>
        </p:txBody>
      </p:sp>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1000"/>
                                        <p:tgtEl>
                                          <p:spTgt spid="7"/>
                                        </p:tgtEl>
                                      </p:cBhvr>
                                    </p:animEffect>
                                    <p:anim calcmode="lin" valueType="num">
                                      <p:cBhvr>
                                        <p:cTn id="13" dur="1000" fill="hold"/>
                                        <p:tgtEl>
                                          <p:spTgt spid="7"/>
                                        </p:tgtEl>
                                        <p:attrNameLst>
                                          <p:attrName>ppt_x</p:attrName>
                                        </p:attrNameLst>
                                      </p:cBhvr>
                                      <p:tavLst>
                                        <p:tav tm="0">
                                          <p:val>
                                            <p:strVal val="#ppt_x"/>
                                          </p:val>
                                        </p:tav>
                                        <p:tav tm="100000">
                                          <p:val>
                                            <p:strVal val="#ppt_x"/>
                                          </p:val>
                                        </p:tav>
                                      </p:tavLst>
                                    </p:anim>
                                    <p:anim calcmode="lin" valueType="num">
                                      <p:cBhvr>
                                        <p:cTn id="14" dur="1000" fill="hold"/>
                                        <p:tgtEl>
                                          <p:spTgt spid="7"/>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22" presetClass="entr" presetSubtype="8" fill="hold" grpId="0" nodeType="after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wipe(left)">
                                      <p:cBhvr>
                                        <p:cTn id="18" dur="500"/>
                                        <p:tgtEl>
                                          <p:spTgt spid="5"/>
                                        </p:tgtEl>
                                      </p:cBhvr>
                                    </p:animEffect>
                                  </p:childTnLst>
                                </p:cTn>
                              </p:par>
                              <p:par>
                                <p:cTn id="19" presetID="22" presetClass="entr" presetSubtype="8" fill="hold" grpId="0" nodeType="with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wipe(left)">
                                      <p:cBhvr>
                                        <p:cTn id="21"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1">
            <a:extLst>
              <a:ext uri="{BEBA8EAE-BF5A-486C-A8C5-ECC9F3942E4B}">
                <a14:imgProps xmlns:a14="http://schemas.microsoft.com/office/drawing/2010/main">
                  <a14:imgLayer r:embed="rId2">
                    <a14:imgEffect>
                      <a14:brightnessContrast bright="20000"/>
                    </a14:imgEffect>
                    <a14:imgEffect>
                      <a14:colorTemperature colorTemp="8800"/>
                    </a14:imgEffect>
                  </a14:imgLayer>
                </a14:imgProps>
              </a:ex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4" name="01"/>
          <p:cNvSpPr txBox="1"/>
          <p:nvPr/>
        </p:nvSpPr>
        <p:spPr>
          <a:xfrm>
            <a:off x="4318782" y="1773672"/>
            <a:ext cx="3576990" cy="1015663"/>
          </a:xfrm>
          <a:prstGeom prst="rect">
            <a:avLst/>
          </a:prstGeom>
          <a:noFill/>
          <a:effectLst/>
        </p:spPr>
        <p:txBody>
          <a:bodyPr wrap="square" rtlCol="0">
            <a:spAutoFit/>
            <a:scene3d>
              <a:camera prst="orthographicFront"/>
              <a:lightRig rig="brightRoom" dir="t"/>
            </a:scene3d>
            <a:sp3d prstMaterial="plastic">
              <a:bevelT w="38100" h="38100"/>
              <a:extrusionClr>
                <a:srgbClr val="180000"/>
              </a:extrusionClr>
            </a:sp3d>
          </a:bodyPr>
          <a:lstStyle>
            <a:defPPr>
              <a:defRPr lang="en-US"/>
            </a:defPPr>
            <a:lvl1pPr algn="dist">
              <a:defRPr sz="8000" b="1" spc="-300">
                <a:blipFill>
                  <a:blip r:embed="rId3"/>
                  <a:stretch>
                    <a:fillRect/>
                  </a:stretch>
                </a:blipFill>
                <a:effectLst>
                  <a:outerShdw blurRad="177800" dist="38100" dir="2700000" algn="tl" rotWithShape="0">
                    <a:prstClr val="black">
                      <a:alpha val="70000"/>
                    </a:prstClr>
                  </a:outerShdw>
                </a:effectLst>
                <a:latin typeface="时尚中黑简体" panose="01010104010101010101" pitchFamily="2" charset="-122"/>
                <a:ea typeface="时尚中黑简体" panose="01010104010101010101" pitchFamily="2" charset="-122"/>
              </a:defRPr>
            </a:lvl1pPr>
          </a:lstStyle>
          <a:p>
            <a:r>
              <a:rPr lang="zh-CN" altLang="en-US" sz="6000" b="0" dirty="0">
                <a:ln>
                  <a:solidFill>
                    <a:srgbClr val="C69B70"/>
                  </a:solidFill>
                </a:ln>
                <a:latin typeface="迷你简艺黑" panose="03000509000000000000" pitchFamily="65" charset="-122"/>
                <a:ea typeface="迷你简艺黑" panose="03000509000000000000" pitchFamily="65" charset="-122"/>
                <a:sym typeface="+mn-lt"/>
              </a:rPr>
              <a:t>其他表演</a:t>
            </a:r>
            <a:endParaRPr lang="zh-CN" altLang="en-US" sz="6000" b="0" dirty="0">
              <a:ln>
                <a:solidFill>
                  <a:srgbClr val="C69B70"/>
                </a:solidFill>
              </a:ln>
              <a:latin typeface="迷你简艺黑" panose="03000509000000000000" pitchFamily="65" charset="-122"/>
              <a:ea typeface="迷你简艺黑" panose="03000509000000000000" pitchFamily="65" charset="-122"/>
              <a:sym typeface="+mn-lt"/>
            </a:endParaRPr>
          </a:p>
        </p:txBody>
      </p:sp>
      <p:sp>
        <p:nvSpPr>
          <p:cNvPr id="5" name="01"/>
          <p:cNvSpPr txBox="1"/>
          <p:nvPr/>
        </p:nvSpPr>
        <p:spPr>
          <a:xfrm>
            <a:off x="3931214" y="4177916"/>
            <a:ext cx="2318758" cy="830997"/>
          </a:xfrm>
          <a:prstGeom prst="rect">
            <a:avLst/>
          </a:prstGeom>
          <a:noFill/>
          <a:effectLst/>
        </p:spPr>
        <p:txBody>
          <a:bodyPr wrap="square" rtlCol="0">
            <a:spAutoFit/>
            <a:scene3d>
              <a:camera prst="orthographicFront"/>
              <a:lightRig rig="brightRoom" dir="t"/>
            </a:scene3d>
            <a:sp3d prstMaterial="plastic">
              <a:bevelT w="38100" h="38100"/>
              <a:extrusionClr>
                <a:srgbClr val="180000"/>
              </a:extrusionClr>
            </a:sp3d>
          </a:bodyPr>
          <a:lstStyle>
            <a:defPPr>
              <a:defRPr lang="en-US"/>
            </a:defPPr>
            <a:lvl1pPr algn="dist">
              <a:defRPr sz="6000" b="1" spc="-300">
                <a:blipFill>
                  <a:blip r:embed="rId3"/>
                  <a:stretch>
                    <a:fillRect/>
                  </a:stretch>
                </a:blipFill>
                <a:effectLst>
                  <a:outerShdw blurRad="177800" dist="38100" dir="2700000" algn="tl" rotWithShape="0">
                    <a:prstClr val="black">
                      <a:alpha val="70000"/>
                    </a:prstClr>
                  </a:outerShdw>
                </a:effectLst>
                <a:latin typeface="时尚中黑简体" panose="01010104010101010101" pitchFamily="2" charset="-122"/>
                <a:ea typeface="时尚中黑简体" panose="01010104010101010101" pitchFamily="2" charset="-122"/>
              </a:defRPr>
            </a:lvl1pPr>
          </a:lstStyle>
          <a:p>
            <a:r>
              <a:rPr lang="zh-CN" altLang="en-US" sz="2400" b="0" dirty="0">
                <a:ln>
                  <a:solidFill>
                    <a:srgbClr val="C69B70"/>
                  </a:solidFill>
                </a:ln>
                <a:latin typeface="迷你简艺黑" panose="03000509000000000000" pitchFamily="65" charset="-122"/>
                <a:ea typeface="迷你简艺黑" panose="03000509000000000000" pitchFamily="65" charset="-122"/>
                <a:sym typeface="+mn-lt"/>
              </a:rPr>
              <a:t>表演者</a:t>
            </a:r>
            <a:r>
              <a:rPr lang="zh-CN" altLang="en-US" sz="2400" b="0" dirty="0" smtClean="0">
                <a:ln>
                  <a:solidFill>
                    <a:srgbClr val="C69B70"/>
                  </a:solidFill>
                </a:ln>
                <a:latin typeface="迷你简艺黑" panose="03000509000000000000" pitchFamily="65" charset="-122"/>
                <a:ea typeface="迷你简艺黑" panose="03000509000000000000" pitchFamily="65" charset="-122"/>
                <a:sym typeface="+mn-lt"/>
              </a:rPr>
              <a:t>：</a:t>
            </a:r>
            <a:r>
              <a:rPr lang="en-US" altLang="zh-CN" sz="2400" b="0" dirty="0" smtClean="0">
                <a:ln>
                  <a:solidFill>
                    <a:srgbClr val="C69B70"/>
                  </a:solidFill>
                </a:ln>
                <a:latin typeface="迷你简艺黑" panose="03000509000000000000" pitchFamily="65" charset="-122"/>
                <a:ea typeface="迷你简艺黑" panose="03000509000000000000" pitchFamily="65" charset="-122"/>
                <a:sym typeface="+mn-lt"/>
              </a:rPr>
              <a:t>chenying0907</a:t>
            </a:r>
            <a:endParaRPr lang="zh-CN" altLang="en-US" sz="2400" b="0" dirty="0">
              <a:ln>
                <a:solidFill>
                  <a:srgbClr val="C69B70"/>
                </a:solidFill>
              </a:ln>
              <a:latin typeface="迷你简艺黑" panose="03000509000000000000" pitchFamily="65" charset="-122"/>
              <a:ea typeface="迷你简艺黑" panose="03000509000000000000" pitchFamily="65" charset="-122"/>
              <a:sym typeface="+mn-lt"/>
            </a:endParaRPr>
          </a:p>
        </p:txBody>
      </p:sp>
      <p:sp>
        <p:nvSpPr>
          <p:cNvPr id="6" name="01"/>
          <p:cNvSpPr txBox="1"/>
          <p:nvPr/>
        </p:nvSpPr>
        <p:spPr>
          <a:xfrm>
            <a:off x="6463840" y="4177916"/>
            <a:ext cx="2067418" cy="461665"/>
          </a:xfrm>
          <a:prstGeom prst="rect">
            <a:avLst/>
          </a:prstGeom>
          <a:noFill/>
          <a:effectLst/>
        </p:spPr>
        <p:txBody>
          <a:bodyPr wrap="square" rtlCol="0">
            <a:spAutoFit/>
            <a:scene3d>
              <a:camera prst="orthographicFront"/>
              <a:lightRig rig="brightRoom" dir="t"/>
            </a:scene3d>
            <a:sp3d prstMaterial="plastic">
              <a:bevelT w="38100" h="38100"/>
              <a:extrusionClr>
                <a:srgbClr val="180000"/>
              </a:extrusionClr>
            </a:sp3d>
          </a:bodyPr>
          <a:lstStyle>
            <a:defPPr>
              <a:defRPr lang="en-US"/>
            </a:defPPr>
            <a:lvl1pPr algn="dist">
              <a:defRPr sz="2400" b="1" spc="-300">
                <a:blipFill>
                  <a:blip r:embed="rId3"/>
                  <a:stretch>
                    <a:fillRect/>
                  </a:stretch>
                </a:blipFill>
                <a:effectLst>
                  <a:outerShdw blurRad="177800" dist="38100" dir="2700000" algn="tl" rotWithShape="0">
                    <a:prstClr val="black">
                      <a:alpha val="70000"/>
                    </a:prstClr>
                  </a:outerShdw>
                </a:effectLst>
                <a:latin typeface="时尚中黑简体" panose="01010104010101010101" pitchFamily="2" charset="-122"/>
                <a:ea typeface="时尚中黑简体" panose="01010104010101010101" pitchFamily="2" charset="-122"/>
              </a:defRPr>
            </a:lvl1pPr>
          </a:lstStyle>
          <a:p>
            <a:r>
              <a:rPr lang="zh-CN" altLang="en-US" b="0" dirty="0">
                <a:ln>
                  <a:solidFill>
                    <a:srgbClr val="C69B70"/>
                  </a:solidFill>
                </a:ln>
                <a:latin typeface="迷你简艺黑" panose="03000509000000000000" pitchFamily="65" charset="-122"/>
                <a:ea typeface="迷你简艺黑" panose="03000509000000000000" pitchFamily="65" charset="-122"/>
                <a:sym typeface="+mn-lt"/>
              </a:rPr>
              <a:t>部门：文艺部</a:t>
            </a:r>
            <a:endParaRPr lang="zh-CN" altLang="en-US" b="0" dirty="0">
              <a:ln>
                <a:solidFill>
                  <a:srgbClr val="C69B70"/>
                </a:solidFill>
              </a:ln>
              <a:latin typeface="迷你简艺黑" panose="03000509000000000000" pitchFamily="65" charset="-122"/>
              <a:ea typeface="迷你简艺黑" panose="03000509000000000000" pitchFamily="65" charset="-122"/>
              <a:sym typeface="+mn-lt"/>
            </a:endParaRPr>
          </a:p>
        </p:txBody>
      </p:sp>
      <p:sp>
        <p:nvSpPr>
          <p:cNvPr id="7" name="01"/>
          <p:cNvSpPr txBox="1"/>
          <p:nvPr/>
        </p:nvSpPr>
        <p:spPr>
          <a:xfrm>
            <a:off x="3294744" y="2791697"/>
            <a:ext cx="5625066" cy="1200329"/>
          </a:xfrm>
          <a:prstGeom prst="rect">
            <a:avLst/>
          </a:prstGeom>
          <a:noFill/>
          <a:effectLst/>
        </p:spPr>
        <p:txBody>
          <a:bodyPr wrap="square" rtlCol="0">
            <a:spAutoFit/>
            <a:scene3d>
              <a:camera prst="orthographicFront"/>
              <a:lightRig rig="brightRoom" dir="t"/>
            </a:scene3d>
            <a:sp3d prstMaterial="plastic">
              <a:bevelT w="38100" h="38100"/>
              <a:extrusionClr>
                <a:srgbClr val="180000"/>
              </a:extrusionClr>
            </a:sp3d>
          </a:bodyPr>
          <a:lstStyle>
            <a:defPPr>
              <a:defRPr lang="en-US"/>
            </a:defPPr>
            <a:lvl1pPr algn="dist">
              <a:defRPr sz="6000" b="1" spc="-300">
                <a:blipFill>
                  <a:blip r:embed="rId3"/>
                  <a:stretch>
                    <a:fillRect/>
                  </a:stretch>
                </a:blipFill>
                <a:effectLst>
                  <a:glow rad="127000">
                    <a:srgbClr val="20151A">
                      <a:alpha val="50000"/>
                    </a:srgbClr>
                  </a:glow>
                </a:effectLst>
                <a:latin typeface="时尚中黑简体" panose="01010104010101010101" pitchFamily="2" charset="-122"/>
                <a:ea typeface="时尚中黑简体" panose="01010104010101010101" pitchFamily="2" charset="-122"/>
              </a:defRPr>
            </a:lvl1pPr>
          </a:lstStyle>
          <a:p>
            <a:r>
              <a:rPr lang="zh-CN" altLang="en-US" sz="7200" b="0" dirty="0">
                <a:ln>
                  <a:solidFill>
                    <a:srgbClr val="C69B70"/>
                  </a:solidFill>
                </a:ln>
                <a:effectLst>
                  <a:outerShdw blurRad="177800" dist="38100" dir="2700000" algn="tl" rotWithShape="0">
                    <a:prstClr val="black">
                      <a:alpha val="70000"/>
                    </a:prstClr>
                  </a:outerShdw>
                </a:effectLst>
                <a:latin typeface="迷你简艺黑" panose="03000509000000000000" pitchFamily="65" charset="-122"/>
                <a:ea typeface="迷你简艺黑" panose="03000509000000000000" pitchFamily="65" charset="-122"/>
                <a:sym typeface="+mn-lt"/>
              </a:rPr>
              <a:t>文字添加此处</a:t>
            </a:r>
            <a:endParaRPr lang="zh-CN" altLang="en-US" sz="7200" b="0" dirty="0">
              <a:ln>
                <a:solidFill>
                  <a:srgbClr val="C69B70"/>
                </a:solidFill>
              </a:ln>
              <a:effectLst>
                <a:outerShdw blurRad="177800" dist="38100" dir="2700000" algn="tl" rotWithShape="0">
                  <a:prstClr val="black">
                    <a:alpha val="70000"/>
                  </a:prstClr>
                </a:outerShdw>
              </a:effectLst>
              <a:latin typeface="迷你简艺黑" panose="03000509000000000000" pitchFamily="65" charset="-122"/>
              <a:ea typeface="迷你简艺黑" panose="03000509000000000000" pitchFamily="65" charset="-122"/>
              <a:sym typeface="+mn-lt"/>
            </a:endParaRPr>
          </a:p>
        </p:txBody>
      </p:sp>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1000"/>
                                        <p:tgtEl>
                                          <p:spTgt spid="7"/>
                                        </p:tgtEl>
                                      </p:cBhvr>
                                    </p:animEffect>
                                    <p:anim calcmode="lin" valueType="num">
                                      <p:cBhvr>
                                        <p:cTn id="13" dur="1000" fill="hold"/>
                                        <p:tgtEl>
                                          <p:spTgt spid="7"/>
                                        </p:tgtEl>
                                        <p:attrNameLst>
                                          <p:attrName>ppt_x</p:attrName>
                                        </p:attrNameLst>
                                      </p:cBhvr>
                                      <p:tavLst>
                                        <p:tav tm="0">
                                          <p:val>
                                            <p:strVal val="#ppt_x"/>
                                          </p:val>
                                        </p:tav>
                                        <p:tav tm="100000">
                                          <p:val>
                                            <p:strVal val="#ppt_x"/>
                                          </p:val>
                                        </p:tav>
                                      </p:tavLst>
                                    </p:anim>
                                    <p:anim calcmode="lin" valueType="num">
                                      <p:cBhvr>
                                        <p:cTn id="14" dur="1000" fill="hold"/>
                                        <p:tgtEl>
                                          <p:spTgt spid="7"/>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22" presetClass="entr" presetSubtype="8" fill="hold" grpId="0" nodeType="after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wipe(left)">
                                      <p:cBhvr>
                                        <p:cTn id="18" dur="500"/>
                                        <p:tgtEl>
                                          <p:spTgt spid="5"/>
                                        </p:tgtEl>
                                      </p:cBhvr>
                                    </p:animEffect>
                                  </p:childTnLst>
                                </p:cTn>
                              </p:par>
                              <p:par>
                                <p:cTn id="19" presetID="22" presetClass="entr" presetSubtype="8" fill="hold" grpId="0" nodeType="with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wipe(left)">
                                      <p:cBhvr>
                                        <p:cTn id="21"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grpSp>
        <p:nvGrpSpPr>
          <p:cNvPr id="7" name="组合 6"/>
          <p:cNvGrpSpPr/>
          <p:nvPr/>
        </p:nvGrpSpPr>
        <p:grpSpPr>
          <a:xfrm>
            <a:off x="4128704" y="1229833"/>
            <a:ext cx="3934592" cy="1137014"/>
            <a:chOff x="3495687" y="2199862"/>
            <a:chExt cx="4518501" cy="1305752"/>
          </a:xfrm>
        </p:grpSpPr>
        <p:pic>
          <p:nvPicPr>
            <p:cNvPr id="5" name="图片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495687" y="2199862"/>
              <a:ext cx="1089188" cy="1305752"/>
            </a:xfrm>
            <a:prstGeom prst="rect">
              <a:avLst/>
            </a:prstGeom>
          </p:spPr>
        </p:pic>
        <p:pic>
          <p:nvPicPr>
            <p:cNvPr id="6" name="图片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flipH="1">
              <a:off x="6925000" y="2199862"/>
              <a:ext cx="1089188" cy="1305752"/>
            </a:xfrm>
            <a:prstGeom prst="rect">
              <a:avLst/>
            </a:prstGeom>
          </p:spPr>
        </p:pic>
      </p:grpSp>
      <p:sp>
        <p:nvSpPr>
          <p:cNvPr id="10" name="文本框 9"/>
          <p:cNvSpPr txBox="1"/>
          <p:nvPr/>
        </p:nvSpPr>
        <p:spPr>
          <a:xfrm>
            <a:off x="5138048" y="1351184"/>
            <a:ext cx="1915909" cy="1015663"/>
          </a:xfrm>
          <a:prstGeom prst="rect">
            <a:avLst/>
          </a:prstGeom>
          <a:noFill/>
        </p:spPr>
        <p:txBody>
          <a:bodyPr wrap="none" rtlCol="0">
            <a:spAutoFit/>
            <a:scene3d>
              <a:camera prst="orthographicFront"/>
              <a:lightRig rig="threePt" dir="t"/>
            </a:scene3d>
            <a:sp3d>
              <a:bevelT w="0" h="25400"/>
            </a:sp3d>
          </a:bodyPr>
          <a:lstStyle/>
          <a:p>
            <a:pPr algn="ctr"/>
            <a:r>
              <a:rPr lang="zh-CN" altLang="en-US" sz="6000" dirty="0">
                <a:gradFill flip="none" rotWithShape="1">
                  <a:gsLst>
                    <a:gs pos="0">
                      <a:srgbClr val="FF0000"/>
                    </a:gs>
                    <a:gs pos="100000">
                      <a:schemeClr val="tx1"/>
                    </a:gs>
                  </a:gsLst>
                  <a:lin ang="5400000" scaled="1"/>
                  <a:tileRect/>
                </a:gradFill>
                <a:latin typeface="方正粗雅宋长_GBK" panose="02010600000000000000" pitchFamily="2" charset="-122"/>
                <a:ea typeface="方正粗雅宋长_GBK" panose="02010600000000000000" pitchFamily="2" charset="-122"/>
              </a:rPr>
              <a:t>第四章</a:t>
            </a:r>
            <a:endParaRPr lang="zh-CN" altLang="en-US" sz="6000" dirty="0">
              <a:gradFill flip="none" rotWithShape="1">
                <a:gsLst>
                  <a:gs pos="0">
                    <a:srgbClr val="FF0000"/>
                  </a:gs>
                  <a:gs pos="100000">
                    <a:schemeClr val="tx1"/>
                  </a:gs>
                </a:gsLst>
                <a:lin ang="5400000" scaled="1"/>
                <a:tileRect/>
              </a:gradFill>
              <a:latin typeface="方正粗雅宋长_GBK" panose="02010600000000000000" pitchFamily="2" charset="-122"/>
              <a:ea typeface="方正粗雅宋长_GBK" panose="02010600000000000000" pitchFamily="2" charset="-122"/>
            </a:endParaRPr>
          </a:p>
        </p:txBody>
      </p:sp>
      <p:sp>
        <p:nvSpPr>
          <p:cNvPr id="11" name="文本框 10"/>
          <p:cNvSpPr txBox="1"/>
          <p:nvPr/>
        </p:nvSpPr>
        <p:spPr>
          <a:xfrm>
            <a:off x="2368830" y="2366847"/>
            <a:ext cx="7203434" cy="1446550"/>
          </a:xfrm>
          <a:prstGeom prst="rect">
            <a:avLst/>
          </a:prstGeom>
          <a:noFill/>
        </p:spPr>
        <p:txBody>
          <a:bodyPr wrap="square" rtlCol="0">
            <a:spAutoFit/>
            <a:scene3d>
              <a:camera prst="orthographicFront"/>
              <a:lightRig rig="threePt" dir="t"/>
            </a:scene3d>
            <a:sp3d>
              <a:bevelT w="0" h="25400"/>
            </a:sp3d>
          </a:bodyPr>
          <a:lstStyle/>
          <a:p>
            <a:pPr algn="dist"/>
            <a:r>
              <a:rPr lang="zh-CN" altLang="en-US" sz="8800" dirty="0">
                <a:gradFill flip="none" rotWithShape="1">
                  <a:gsLst>
                    <a:gs pos="0">
                      <a:srgbClr val="FF0000"/>
                    </a:gs>
                    <a:gs pos="100000">
                      <a:schemeClr val="tx1"/>
                    </a:gs>
                  </a:gsLst>
                  <a:lin ang="5400000" scaled="1"/>
                  <a:tileRect/>
                </a:gradFill>
                <a:latin typeface="方正粗雅宋长_GBK" panose="02010600000000000000" pitchFamily="2" charset="-122"/>
                <a:ea typeface="方正粗雅宋长_GBK" panose="02010600000000000000" pitchFamily="2" charset="-122"/>
              </a:rPr>
              <a:t>新年工作计划</a:t>
            </a:r>
            <a:endParaRPr lang="zh-CN" altLang="en-US" sz="8800" dirty="0">
              <a:gradFill flip="none" rotWithShape="1">
                <a:gsLst>
                  <a:gs pos="0">
                    <a:srgbClr val="FF0000"/>
                  </a:gs>
                  <a:gs pos="100000">
                    <a:schemeClr val="tx1"/>
                  </a:gs>
                </a:gsLst>
                <a:lin ang="5400000" scaled="1"/>
                <a:tileRect/>
              </a:gradFill>
              <a:latin typeface="方正粗雅宋长_GBK" panose="02010600000000000000" pitchFamily="2" charset="-122"/>
              <a:ea typeface="方正粗雅宋长_GBK" panose="02010600000000000000" pitchFamily="2" charset="-122"/>
            </a:endParaRPr>
          </a:p>
        </p:txBody>
      </p:sp>
      <p:sp>
        <p:nvSpPr>
          <p:cNvPr id="12" name="PA_矩形 16"/>
          <p:cNvSpPr/>
          <p:nvPr>
            <p:custDataLst>
              <p:tags r:id="rId3"/>
            </p:custDataLst>
          </p:nvPr>
        </p:nvSpPr>
        <p:spPr>
          <a:xfrm>
            <a:off x="3306379" y="3697926"/>
            <a:ext cx="5579242" cy="523220"/>
          </a:xfrm>
          <a:prstGeom prst="rect">
            <a:avLst/>
          </a:prstGeom>
        </p:spPr>
        <p:txBody>
          <a:bodyPr wrap="square">
            <a:spAutoFit/>
            <a:scene3d>
              <a:camera prst="orthographicFront"/>
              <a:lightRig rig="threePt" dir="t"/>
            </a:scene3d>
            <a:sp3d contourW="12700"/>
          </a:bodyPr>
          <a:lstStyle/>
          <a:p>
            <a:pPr algn="ctr"/>
            <a:r>
              <a:rPr lang="zh-CN" altLang="en-US" sz="1400" dirty="0">
                <a:solidFill>
                  <a:schemeClr val="tx1">
                    <a:lumMod val="50000"/>
                    <a:lumOff val="50000"/>
                  </a:schemeClr>
                </a:solidFill>
                <a:latin typeface="Century Gothic" panose="020B0502020202020204" pitchFamily="34" charset="0"/>
              </a:rPr>
              <a:t>Please add your text content here, or copy your text, paste it here, and select only the text. </a:t>
            </a:r>
            <a:endParaRPr lang="zh-CN" altLang="en-US" sz="1400" dirty="0">
              <a:solidFill>
                <a:schemeClr val="tx1">
                  <a:lumMod val="50000"/>
                  <a:lumOff val="50000"/>
                </a:schemeClr>
              </a:solidFill>
              <a:latin typeface="Century Gothic" panose="020B0502020202020204" pitchFamily="34" charset="0"/>
            </a:endParaRPr>
          </a:p>
        </p:txBody>
      </p:sp>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anim calcmode="lin" valueType="num">
                                      <p:cBhvr>
                                        <p:cTn id="8" dur="1000" fill="hold"/>
                                        <p:tgtEl>
                                          <p:spTgt spid="7"/>
                                        </p:tgtEl>
                                        <p:attrNameLst>
                                          <p:attrName>ppt_x</p:attrName>
                                        </p:attrNameLst>
                                      </p:cBhvr>
                                      <p:tavLst>
                                        <p:tav tm="0">
                                          <p:val>
                                            <p:strVal val="#ppt_x"/>
                                          </p:val>
                                        </p:tav>
                                        <p:tav tm="100000">
                                          <p:val>
                                            <p:strVal val="#ppt_x"/>
                                          </p:val>
                                        </p:tav>
                                      </p:tavLst>
                                    </p:anim>
                                    <p:anim calcmode="lin" valueType="num">
                                      <p:cBhvr>
                                        <p:cTn id="9" dur="1000" fill="hold"/>
                                        <p:tgtEl>
                                          <p:spTgt spid="7"/>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1000"/>
                                        <p:tgtEl>
                                          <p:spTgt spid="10"/>
                                        </p:tgtEl>
                                      </p:cBhvr>
                                    </p:animEffect>
                                    <p:anim calcmode="lin" valueType="num">
                                      <p:cBhvr>
                                        <p:cTn id="13" dur="1000" fill="hold"/>
                                        <p:tgtEl>
                                          <p:spTgt spid="10"/>
                                        </p:tgtEl>
                                        <p:attrNameLst>
                                          <p:attrName>ppt_x</p:attrName>
                                        </p:attrNameLst>
                                      </p:cBhvr>
                                      <p:tavLst>
                                        <p:tav tm="0">
                                          <p:val>
                                            <p:strVal val="#ppt_x"/>
                                          </p:val>
                                        </p:tav>
                                        <p:tav tm="100000">
                                          <p:val>
                                            <p:strVal val="#ppt_x"/>
                                          </p:val>
                                        </p:tav>
                                      </p:tavLst>
                                    </p:anim>
                                    <p:anim calcmode="lin" valueType="num">
                                      <p:cBhvr>
                                        <p:cTn id="14" dur="1000" fill="hold"/>
                                        <p:tgtEl>
                                          <p:spTgt spid="10"/>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53" presetClass="entr" presetSubtype="16" fill="hold" grpId="0" nodeType="afterEffect">
                                  <p:stCondLst>
                                    <p:cond delay="0"/>
                                  </p:stCondLst>
                                  <p:childTnLst>
                                    <p:set>
                                      <p:cBhvr>
                                        <p:cTn id="17" dur="1" fill="hold">
                                          <p:stCondLst>
                                            <p:cond delay="0"/>
                                          </p:stCondLst>
                                        </p:cTn>
                                        <p:tgtEl>
                                          <p:spTgt spid="11"/>
                                        </p:tgtEl>
                                        <p:attrNameLst>
                                          <p:attrName>style.visibility</p:attrName>
                                        </p:attrNameLst>
                                      </p:cBhvr>
                                      <p:to>
                                        <p:strVal val="visible"/>
                                      </p:to>
                                    </p:set>
                                    <p:anim calcmode="lin" valueType="num">
                                      <p:cBhvr>
                                        <p:cTn id="18" dur="500" fill="hold"/>
                                        <p:tgtEl>
                                          <p:spTgt spid="11"/>
                                        </p:tgtEl>
                                        <p:attrNameLst>
                                          <p:attrName>ppt_w</p:attrName>
                                        </p:attrNameLst>
                                      </p:cBhvr>
                                      <p:tavLst>
                                        <p:tav tm="0">
                                          <p:val>
                                            <p:fltVal val="0"/>
                                          </p:val>
                                        </p:tav>
                                        <p:tav tm="100000">
                                          <p:val>
                                            <p:strVal val="#ppt_w"/>
                                          </p:val>
                                        </p:tav>
                                      </p:tavLst>
                                    </p:anim>
                                    <p:anim calcmode="lin" valueType="num">
                                      <p:cBhvr>
                                        <p:cTn id="19" dur="500" fill="hold"/>
                                        <p:tgtEl>
                                          <p:spTgt spid="11"/>
                                        </p:tgtEl>
                                        <p:attrNameLst>
                                          <p:attrName>ppt_h</p:attrName>
                                        </p:attrNameLst>
                                      </p:cBhvr>
                                      <p:tavLst>
                                        <p:tav tm="0">
                                          <p:val>
                                            <p:fltVal val="0"/>
                                          </p:val>
                                        </p:tav>
                                        <p:tav tm="100000">
                                          <p:val>
                                            <p:strVal val="#ppt_h"/>
                                          </p:val>
                                        </p:tav>
                                      </p:tavLst>
                                    </p:anim>
                                    <p:animEffect transition="in" filter="fade">
                                      <p:cBhvr>
                                        <p:cTn id="20" dur="500"/>
                                        <p:tgtEl>
                                          <p:spTgt spid="11"/>
                                        </p:tgtEl>
                                      </p:cBhvr>
                                    </p:animEffect>
                                  </p:childTnLst>
                                </p:cTn>
                              </p:par>
                            </p:childTnLst>
                          </p:cTn>
                        </p:par>
                        <p:par>
                          <p:cTn id="21" fill="hold">
                            <p:stCondLst>
                              <p:cond delay="1500"/>
                            </p:stCondLst>
                            <p:childTnLst>
                              <p:par>
                                <p:cTn id="22" presetID="10" presetClass="entr" presetSubtype="0" fill="hold" grpId="0" nodeType="afterEffect">
                                  <p:stCondLst>
                                    <p:cond delay="0"/>
                                  </p:stCondLst>
                                  <p:childTnLst>
                                    <p:set>
                                      <p:cBhvr>
                                        <p:cTn id="23" dur="1" fill="hold">
                                          <p:stCondLst>
                                            <p:cond delay="0"/>
                                          </p:stCondLst>
                                        </p:cTn>
                                        <p:tgtEl>
                                          <p:spTgt spid="12"/>
                                        </p:tgtEl>
                                        <p:attrNameLst>
                                          <p:attrName>style.visibility</p:attrName>
                                        </p:attrNameLst>
                                      </p:cBhvr>
                                      <p:to>
                                        <p:strVal val="visible"/>
                                      </p:to>
                                    </p:set>
                                    <p:animEffect transition="in" filter="fade">
                                      <p:cBhvr>
                                        <p:cTn id="24"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p:cNvPicPr>
            <a:picLocks noChangeAspect="1"/>
          </p:cNvPicPr>
          <p:nvPr/>
        </p:nvPicPr>
        <p:blipFill rotWithShape="1">
          <a:blip r:embed="rId1">
            <a:extLst>
              <a:ext uri="{28A0092B-C50C-407E-A947-70E740481C1C}">
                <a14:useLocalDpi xmlns:a14="http://schemas.microsoft.com/office/drawing/2010/main" val="0"/>
              </a:ext>
            </a:extLst>
          </a:blip>
          <a:srcRect l="9819" r="9819" b="19638"/>
          <a:stretch>
            <a:fillRect/>
          </a:stretch>
        </p:blipFill>
        <p:spPr>
          <a:xfrm>
            <a:off x="0" y="0"/>
            <a:ext cx="12192000" cy="6858000"/>
          </a:xfrm>
          <a:prstGeom prst="rect">
            <a:avLst/>
          </a:prstGeom>
        </p:spPr>
      </p:pic>
      <p:sp>
        <p:nvSpPr>
          <p:cNvPr id="12" name="矩形 11"/>
          <p:cNvSpPr/>
          <p:nvPr/>
        </p:nvSpPr>
        <p:spPr>
          <a:xfrm>
            <a:off x="0" y="1017538"/>
            <a:ext cx="12192000" cy="108000"/>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0" y="0"/>
            <a:ext cx="12192000" cy="1017538"/>
          </a:xfrm>
          <a:prstGeom prst="rect">
            <a:avLst/>
          </a:prstGeom>
          <a:solidFill>
            <a:srgbClr val="FF0000">
              <a:alpha val="6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6"/>
          <p:cNvSpPr txBox="1"/>
          <p:nvPr/>
        </p:nvSpPr>
        <p:spPr>
          <a:xfrm>
            <a:off x="595086" y="212172"/>
            <a:ext cx="3618099" cy="769441"/>
          </a:xfrm>
          <a:prstGeom prst="rect">
            <a:avLst/>
          </a:prstGeom>
          <a:noFill/>
          <a:effectLst/>
        </p:spPr>
        <p:txBody>
          <a:bodyPr wrap="square" rtlCol="0">
            <a:spAutoFit/>
            <a:scene3d>
              <a:camera prst="orthographicFront"/>
              <a:lightRig rig="brightRoom" dir="t"/>
            </a:scene3d>
            <a:sp3d extrusionH="254000" prstMaterial="plastic">
              <a:bevelT w="38100" h="38100"/>
              <a:extrusionClr>
                <a:srgbClr val="180000"/>
              </a:extrusionClr>
            </a:sp3d>
          </a:bodyPr>
          <a:lstStyle>
            <a:defPPr>
              <a:defRPr lang="en-US"/>
            </a:defPPr>
            <a:lvl1pPr algn="just">
              <a:lnSpc>
                <a:spcPct val="150000"/>
              </a:lnSpc>
              <a:defRPr sz="2400" b="1" spc="-300">
                <a:blipFill>
                  <a:blip r:embed="rId2"/>
                  <a:stretch>
                    <a:fillRect/>
                  </a:stretch>
                </a:blipFill>
                <a:effectLst>
                  <a:glow rad="127000">
                    <a:srgbClr val="20151A">
                      <a:alpha val="50000"/>
                    </a:srgbClr>
                  </a:glow>
                </a:effectLst>
                <a:latin typeface="+mn-ea"/>
              </a:defRPr>
            </a:lvl1pPr>
          </a:lstStyle>
          <a:p>
            <a:pPr algn="dist">
              <a:lnSpc>
                <a:spcPct val="100000"/>
              </a:lnSpc>
            </a:pPr>
            <a:r>
              <a:rPr lang="zh-CN" altLang="en-US" sz="4400" dirty="0">
                <a:effectLst>
                  <a:outerShdw blurRad="279400" dist="38100" dir="2700000" algn="tl" rotWithShape="0">
                    <a:prstClr val="black">
                      <a:alpha val="78000"/>
                    </a:prstClr>
                  </a:outerShdw>
                </a:effectLst>
                <a:latin typeface="方正粗雅宋长_GBK" panose="02010600000000000000" pitchFamily="2" charset="-122"/>
                <a:ea typeface="方正粗雅宋长_GBK" panose="02010600000000000000" pitchFamily="2" charset="-122"/>
              </a:rPr>
              <a:t>回顾今年工作</a:t>
            </a:r>
            <a:endParaRPr lang="zh-CN" altLang="en-US" sz="4400" dirty="0">
              <a:effectLst>
                <a:outerShdw blurRad="279400" dist="38100" dir="2700000" algn="tl" rotWithShape="0">
                  <a:prstClr val="black">
                    <a:alpha val="78000"/>
                  </a:prstClr>
                </a:outerShdw>
              </a:effectLst>
              <a:latin typeface="方正粗雅宋长_GBK" panose="02010600000000000000" pitchFamily="2" charset="-122"/>
              <a:ea typeface="方正粗雅宋长_GBK" panose="02010600000000000000" pitchFamily="2" charset="-122"/>
            </a:endParaRPr>
          </a:p>
        </p:txBody>
      </p:sp>
      <p:pic>
        <p:nvPicPr>
          <p:cNvPr id="14" name="图片 13"/>
          <p:cNvPicPr>
            <a:picLocks noChangeAspect="1"/>
          </p:cNvPicPr>
          <p:nvPr/>
        </p:nvPicPr>
        <p:blipFill rotWithShape="1">
          <a:blip r:embed="rId3" cstate="print">
            <a:extLst>
              <a:ext uri="{BEBA8EAE-BF5A-486C-A8C5-ECC9F3942E4B}">
                <a14:imgProps xmlns:a14="http://schemas.microsoft.com/office/drawing/2010/main">
                  <a14:imgLayer r:embed="rId4">
                    <a14:imgEffect>
                      <a14:brightnessContrast bright="20000"/>
                    </a14:imgEffect>
                    <a14:imgEffect>
                      <a14:colorTemperature colorTemp="11200"/>
                    </a14:imgEffect>
                    <a14:imgEffect>
                      <a14:saturation sat="300000"/>
                    </a14:imgEffect>
                  </a14:imgLayer>
                </a14:imgProps>
              </a:ext>
              <a:ext uri="{28A0092B-C50C-407E-A947-70E740481C1C}">
                <a14:useLocalDpi xmlns:a14="http://schemas.microsoft.com/office/drawing/2010/main" val="0"/>
              </a:ext>
            </a:extLst>
          </a:blip>
          <a:srcRect l="13750" t="13750" r="13750" b="22778"/>
          <a:stretch>
            <a:fillRect/>
          </a:stretch>
        </p:blipFill>
        <p:spPr>
          <a:xfrm>
            <a:off x="9066886" y="7079"/>
            <a:ext cx="2976795" cy="1465943"/>
          </a:xfrm>
          <a:prstGeom prst="rect">
            <a:avLst/>
          </a:prstGeom>
        </p:spPr>
      </p:pic>
      <p:sp>
        <p:nvSpPr>
          <p:cNvPr id="9" name="矩形: 圆角 8"/>
          <p:cNvSpPr/>
          <p:nvPr/>
        </p:nvSpPr>
        <p:spPr>
          <a:xfrm>
            <a:off x="1019175" y="3536915"/>
            <a:ext cx="8353425" cy="2085992"/>
          </a:xfrm>
          <a:prstGeom prst="roundRect">
            <a:avLst>
              <a:gd name="adj" fmla="val 0"/>
            </a:avLst>
          </a:prstGeom>
          <a:blipFill>
            <a:blip r:embed="rId5"/>
            <a:stretch>
              <a:fillRect t="-63114" b="-6235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nvGrpSpPr>
          <p:cNvPr id="10" name="组合 9"/>
          <p:cNvGrpSpPr/>
          <p:nvPr/>
        </p:nvGrpSpPr>
        <p:grpSpPr>
          <a:xfrm>
            <a:off x="7276083" y="2283850"/>
            <a:ext cx="3896742" cy="3896742"/>
            <a:chOff x="7276083" y="2283850"/>
            <a:chExt cx="3896742" cy="3896742"/>
          </a:xfrm>
        </p:grpSpPr>
        <p:sp>
          <p:nvSpPr>
            <p:cNvPr id="15" name="椭圆 14"/>
            <p:cNvSpPr/>
            <p:nvPr/>
          </p:nvSpPr>
          <p:spPr>
            <a:xfrm>
              <a:off x="7276083" y="2283850"/>
              <a:ext cx="3896742" cy="3896742"/>
            </a:xfrm>
            <a:prstGeom prst="ellipse">
              <a:avLst/>
            </a:prstGeom>
            <a:solidFill>
              <a:schemeClr val="bg1">
                <a:lumMod val="65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椭圆 15"/>
            <p:cNvSpPr/>
            <p:nvPr/>
          </p:nvSpPr>
          <p:spPr>
            <a:xfrm>
              <a:off x="7468733" y="2476500"/>
              <a:ext cx="3511442" cy="3511442"/>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7" name="组合 16"/>
            <p:cNvGrpSpPr/>
            <p:nvPr/>
          </p:nvGrpSpPr>
          <p:grpSpPr>
            <a:xfrm>
              <a:off x="7955079" y="3979867"/>
              <a:ext cx="2538750" cy="1085062"/>
              <a:chOff x="7142255" y="2947217"/>
              <a:chExt cx="2538750" cy="1085062"/>
            </a:xfrm>
          </p:grpSpPr>
          <p:sp>
            <p:nvSpPr>
              <p:cNvPr id="19" name="矩形 18"/>
              <p:cNvSpPr/>
              <p:nvPr/>
            </p:nvSpPr>
            <p:spPr bwMode="auto">
              <a:xfrm>
                <a:off x="7142255" y="3322726"/>
                <a:ext cx="2538750" cy="709553"/>
              </a:xfrm>
              <a:prstGeom prst="rect">
                <a:avLst/>
              </a:prstGeom>
            </p:spPr>
            <p:txBody>
              <a:bodyPr wrap="square">
                <a:spAutoFit/>
                <a:scene3d>
                  <a:camera prst="orthographicFront"/>
                  <a:lightRig rig="threePt" dir="t"/>
                </a:scene3d>
                <a:sp3d contourW="12700"/>
              </a:bodyPr>
              <a:lstStyle/>
              <a:p>
                <a:pPr algn="ctr">
                  <a:lnSpc>
                    <a:spcPct val="130000"/>
                  </a:lnSpc>
                  <a:defRPr/>
                </a:pPr>
                <a:r>
                  <a:rPr lang="zh-CN" altLang="en-US" sz="1050" dirty="0">
                    <a:solidFill>
                      <a:schemeClr val="bg1"/>
                    </a:solidFill>
                    <a:latin typeface="方正粗雅宋长_GBK" panose="02010600000000000000" pitchFamily="2" charset="-122"/>
                    <a:ea typeface="方正粗雅宋长_GBK" panose="02010600000000000000" pitchFamily="2" charset="-122"/>
                  </a:rPr>
                  <a:t>在公司大家庭中，有无私奉献的职能同仁，有默默耕耘的生产能手，敢于创新的技术人才，兢兢业业的工程尖兵。</a:t>
                </a:r>
                <a:endParaRPr lang="zh-CN" altLang="en-US" sz="1050" dirty="0">
                  <a:solidFill>
                    <a:schemeClr val="bg1"/>
                  </a:solidFill>
                  <a:latin typeface="方正粗雅宋长_GBK" panose="02010600000000000000" pitchFamily="2" charset="-122"/>
                  <a:ea typeface="方正粗雅宋长_GBK" panose="02010600000000000000" pitchFamily="2" charset="-122"/>
                </a:endParaRPr>
              </a:p>
            </p:txBody>
          </p:sp>
          <p:sp>
            <p:nvSpPr>
              <p:cNvPr id="20" name="PA-文本框 8"/>
              <p:cNvSpPr txBox="1"/>
              <p:nvPr>
                <p:custDataLst>
                  <p:tags r:id="rId6"/>
                </p:custDataLst>
              </p:nvPr>
            </p:nvSpPr>
            <p:spPr>
              <a:xfrm>
                <a:off x="7934575" y="2947217"/>
                <a:ext cx="954107" cy="400110"/>
              </a:xfrm>
              <a:prstGeom prst="rect">
                <a:avLst/>
              </a:prstGeom>
              <a:noFill/>
            </p:spPr>
            <p:txBody>
              <a:bodyPr wrap="none" rtlCol="0">
                <a:spAutoFit/>
                <a:scene3d>
                  <a:camera prst="orthographicFront"/>
                  <a:lightRig rig="threePt" dir="t"/>
                </a:scene3d>
                <a:sp3d contourW="12700"/>
              </a:bodyPr>
              <a:lstStyle/>
              <a:p>
                <a:pPr algn="ctr"/>
                <a:r>
                  <a:rPr lang="zh-CN" altLang="en-US" sz="2000" dirty="0">
                    <a:solidFill>
                      <a:schemeClr val="bg1"/>
                    </a:solidFill>
                    <a:latin typeface="方正粗雅宋长_GBK" panose="02010600000000000000" pitchFamily="2" charset="-122"/>
                    <a:ea typeface="方正粗雅宋长_GBK" panose="02010600000000000000" pitchFamily="2" charset="-122"/>
                  </a:rPr>
                  <a:t>标题添加</a:t>
                </a:r>
                <a:endParaRPr lang="zh-CN" altLang="en-US" sz="2000" dirty="0">
                  <a:solidFill>
                    <a:schemeClr val="bg1"/>
                  </a:solidFill>
                  <a:latin typeface="方正粗雅宋长_GBK" panose="02010600000000000000" pitchFamily="2" charset="-122"/>
                  <a:ea typeface="方正粗雅宋长_GBK" panose="02010600000000000000" pitchFamily="2" charset="-122"/>
                </a:endParaRPr>
              </a:p>
            </p:txBody>
          </p:sp>
        </p:grpSp>
        <p:sp>
          <p:nvSpPr>
            <p:cNvPr id="18" name="椭圆 2"/>
            <p:cNvSpPr/>
            <p:nvPr/>
          </p:nvSpPr>
          <p:spPr>
            <a:xfrm>
              <a:off x="8852691" y="2937627"/>
              <a:ext cx="743526" cy="721142"/>
            </a:xfrm>
            <a:custGeom>
              <a:avLst/>
              <a:gdLst>
                <a:gd name="connsiteX0" fmla="*/ 35700 w 578738"/>
                <a:gd name="connsiteY0" fmla="*/ 243554 h 561315"/>
                <a:gd name="connsiteX1" fmla="*/ 30383 w 578738"/>
                <a:gd name="connsiteY1" fmla="*/ 254930 h 561315"/>
                <a:gd name="connsiteX2" fmla="*/ 30383 w 578738"/>
                <a:gd name="connsiteY2" fmla="*/ 519604 h 561315"/>
                <a:gd name="connsiteX3" fmla="*/ 35700 w 578738"/>
                <a:gd name="connsiteY3" fmla="*/ 530980 h 561315"/>
                <a:gd name="connsiteX4" fmla="*/ 132926 w 578738"/>
                <a:gd name="connsiteY4" fmla="*/ 530980 h 561315"/>
                <a:gd name="connsiteX5" fmla="*/ 138243 w 578738"/>
                <a:gd name="connsiteY5" fmla="*/ 519604 h 561315"/>
                <a:gd name="connsiteX6" fmla="*/ 138243 w 578738"/>
                <a:gd name="connsiteY6" fmla="*/ 254930 h 561315"/>
                <a:gd name="connsiteX7" fmla="*/ 132926 w 578738"/>
                <a:gd name="connsiteY7" fmla="*/ 243554 h 561315"/>
                <a:gd name="connsiteX8" fmla="*/ 35700 w 578738"/>
                <a:gd name="connsiteY8" fmla="*/ 213219 h 561315"/>
                <a:gd name="connsiteX9" fmla="*/ 132926 w 578738"/>
                <a:gd name="connsiteY9" fmla="*/ 213219 h 561315"/>
                <a:gd name="connsiteX10" fmla="*/ 168626 w 578738"/>
                <a:gd name="connsiteY10" fmla="*/ 254930 h 561315"/>
                <a:gd name="connsiteX11" fmla="*/ 168626 w 578738"/>
                <a:gd name="connsiteY11" fmla="*/ 519604 h 561315"/>
                <a:gd name="connsiteX12" fmla="*/ 132926 w 578738"/>
                <a:gd name="connsiteY12" fmla="*/ 561315 h 561315"/>
                <a:gd name="connsiteX13" fmla="*/ 35700 w 578738"/>
                <a:gd name="connsiteY13" fmla="*/ 561315 h 561315"/>
                <a:gd name="connsiteX14" fmla="*/ 0 w 578738"/>
                <a:gd name="connsiteY14" fmla="*/ 519604 h 561315"/>
                <a:gd name="connsiteX15" fmla="*/ 0 w 578738"/>
                <a:gd name="connsiteY15" fmla="*/ 254930 h 561315"/>
                <a:gd name="connsiteX16" fmla="*/ 35700 w 578738"/>
                <a:gd name="connsiteY16" fmla="*/ 213219 h 561315"/>
                <a:gd name="connsiteX17" fmla="*/ 321281 w 578738"/>
                <a:gd name="connsiteY17" fmla="*/ 30341 h 561315"/>
                <a:gd name="connsiteX18" fmla="*/ 296219 w 578738"/>
                <a:gd name="connsiteY18" fmla="*/ 55373 h 561315"/>
                <a:gd name="connsiteX19" fmla="*/ 296979 w 578738"/>
                <a:gd name="connsiteY19" fmla="*/ 60683 h 561315"/>
                <a:gd name="connsiteX20" fmla="*/ 296979 w 578738"/>
                <a:gd name="connsiteY20" fmla="*/ 65992 h 561315"/>
                <a:gd name="connsiteX21" fmla="*/ 268119 w 578738"/>
                <a:gd name="connsiteY21" fmla="*/ 212389 h 561315"/>
                <a:gd name="connsiteX22" fmla="*/ 263563 w 578738"/>
                <a:gd name="connsiteY22" fmla="*/ 221492 h 561315"/>
                <a:gd name="connsiteX23" fmla="*/ 262044 w 578738"/>
                <a:gd name="connsiteY23" fmla="*/ 223009 h 561315"/>
                <a:gd name="connsiteX24" fmla="*/ 232425 w 578738"/>
                <a:gd name="connsiteY24" fmla="*/ 240455 h 561315"/>
                <a:gd name="connsiteX25" fmla="*/ 230146 w 578738"/>
                <a:gd name="connsiteY25" fmla="*/ 240455 h 561315"/>
                <a:gd name="connsiteX26" fmla="*/ 225590 w 578738"/>
                <a:gd name="connsiteY26" fmla="*/ 240455 h 561315"/>
                <a:gd name="connsiteX27" fmla="*/ 224071 w 578738"/>
                <a:gd name="connsiteY27" fmla="*/ 241214 h 561315"/>
                <a:gd name="connsiteX28" fmla="*/ 211919 w 578738"/>
                <a:gd name="connsiteY28" fmla="*/ 253350 h 561315"/>
                <a:gd name="connsiteX29" fmla="*/ 211919 w 578738"/>
                <a:gd name="connsiteY29" fmla="*/ 518079 h 561315"/>
                <a:gd name="connsiteX30" fmla="*/ 224830 w 578738"/>
                <a:gd name="connsiteY30" fmla="*/ 530974 h 561315"/>
                <a:gd name="connsiteX31" fmla="*/ 521019 w 578738"/>
                <a:gd name="connsiteY31" fmla="*/ 530974 h 561315"/>
                <a:gd name="connsiteX32" fmla="*/ 522538 w 578738"/>
                <a:gd name="connsiteY32" fmla="*/ 530215 h 561315"/>
                <a:gd name="connsiteX33" fmla="*/ 546081 w 578738"/>
                <a:gd name="connsiteY33" fmla="*/ 505942 h 561315"/>
                <a:gd name="connsiteX34" fmla="*/ 522538 w 578738"/>
                <a:gd name="connsiteY34" fmla="*/ 480910 h 561315"/>
                <a:gd name="connsiteX35" fmla="*/ 508108 w 578738"/>
                <a:gd name="connsiteY35" fmla="*/ 465740 h 561315"/>
                <a:gd name="connsiteX36" fmla="*/ 523298 w 578738"/>
                <a:gd name="connsiteY36" fmla="*/ 450569 h 561315"/>
                <a:gd name="connsiteX37" fmla="*/ 548360 w 578738"/>
                <a:gd name="connsiteY37" fmla="*/ 425537 h 561315"/>
                <a:gd name="connsiteX38" fmla="*/ 523298 w 578738"/>
                <a:gd name="connsiteY38" fmla="*/ 401264 h 561315"/>
                <a:gd name="connsiteX39" fmla="*/ 508108 w 578738"/>
                <a:gd name="connsiteY39" fmla="*/ 386094 h 561315"/>
                <a:gd name="connsiteX40" fmla="*/ 523298 w 578738"/>
                <a:gd name="connsiteY40" fmla="*/ 370923 h 561315"/>
                <a:gd name="connsiteX41" fmla="*/ 548360 w 578738"/>
                <a:gd name="connsiteY41" fmla="*/ 345891 h 561315"/>
                <a:gd name="connsiteX42" fmla="*/ 523298 w 578738"/>
                <a:gd name="connsiteY42" fmla="*/ 320860 h 561315"/>
                <a:gd name="connsiteX43" fmla="*/ 508108 w 578738"/>
                <a:gd name="connsiteY43" fmla="*/ 305689 h 561315"/>
                <a:gd name="connsiteX44" fmla="*/ 523298 w 578738"/>
                <a:gd name="connsiteY44" fmla="*/ 290518 h 561315"/>
                <a:gd name="connsiteX45" fmla="*/ 548360 w 578738"/>
                <a:gd name="connsiteY45" fmla="*/ 265487 h 561315"/>
                <a:gd name="connsiteX46" fmla="*/ 523298 w 578738"/>
                <a:gd name="connsiteY46" fmla="*/ 240455 h 561315"/>
                <a:gd name="connsiteX47" fmla="*/ 373684 w 578738"/>
                <a:gd name="connsiteY47" fmla="*/ 240455 h 561315"/>
                <a:gd name="connsiteX48" fmla="*/ 361533 w 578738"/>
                <a:gd name="connsiteY48" fmla="*/ 234387 h 561315"/>
                <a:gd name="connsiteX49" fmla="*/ 360014 w 578738"/>
                <a:gd name="connsiteY49" fmla="*/ 219975 h 561315"/>
                <a:gd name="connsiteX50" fmla="*/ 343306 w 578738"/>
                <a:gd name="connsiteY50" fmla="*/ 42478 h 561315"/>
                <a:gd name="connsiteX51" fmla="*/ 341787 w 578738"/>
                <a:gd name="connsiteY51" fmla="*/ 40961 h 561315"/>
                <a:gd name="connsiteX52" fmla="*/ 321281 w 578738"/>
                <a:gd name="connsiteY52" fmla="*/ 30341 h 561315"/>
                <a:gd name="connsiteX53" fmla="*/ 321281 w 578738"/>
                <a:gd name="connsiteY53" fmla="*/ 0 h 561315"/>
                <a:gd name="connsiteX54" fmla="*/ 365330 w 578738"/>
                <a:gd name="connsiteY54" fmla="*/ 21997 h 561315"/>
                <a:gd name="connsiteX55" fmla="*/ 395708 w 578738"/>
                <a:gd name="connsiteY55" fmla="*/ 210114 h 561315"/>
                <a:gd name="connsiteX56" fmla="*/ 523298 w 578738"/>
                <a:gd name="connsiteY56" fmla="*/ 210114 h 561315"/>
                <a:gd name="connsiteX57" fmla="*/ 562789 w 578738"/>
                <a:gd name="connsiteY57" fmla="*/ 226802 h 561315"/>
                <a:gd name="connsiteX58" fmla="*/ 578738 w 578738"/>
                <a:gd name="connsiteY58" fmla="*/ 265487 h 561315"/>
                <a:gd name="connsiteX59" fmla="*/ 561270 w 578738"/>
                <a:gd name="connsiteY59" fmla="*/ 305689 h 561315"/>
                <a:gd name="connsiteX60" fmla="*/ 578738 w 578738"/>
                <a:gd name="connsiteY60" fmla="*/ 345891 h 561315"/>
                <a:gd name="connsiteX61" fmla="*/ 561270 w 578738"/>
                <a:gd name="connsiteY61" fmla="*/ 386094 h 561315"/>
                <a:gd name="connsiteX62" fmla="*/ 578738 w 578738"/>
                <a:gd name="connsiteY62" fmla="*/ 425537 h 561315"/>
                <a:gd name="connsiteX63" fmla="*/ 560511 w 578738"/>
                <a:gd name="connsiteY63" fmla="*/ 466498 h 561315"/>
                <a:gd name="connsiteX64" fmla="*/ 576460 w 578738"/>
                <a:gd name="connsiteY64" fmla="*/ 505942 h 561315"/>
                <a:gd name="connsiteX65" fmla="*/ 527095 w 578738"/>
                <a:gd name="connsiteY65" fmla="*/ 560556 h 561315"/>
                <a:gd name="connsiteX66" fmla="*/ 523298 w 578738"/>
                <a:gd name="connsiteY66" fmla="*/ 561315 h 561315"/>
                <a:gd name="connsiteX67" fmla="*/ 224830 w 578738"/>
                <a:gd name="connsiteY67" fmla="*/ 561315 h 561315"/>
                <a:gd name="connsiteX68" fmla="*/ 181541 w 578738"/>
                <a:gd name="connsiteY68" fmla="*/ 518079 h 561315"/>
                <a:gd name="connsiteX69" fmla="*/ 181541 w 578738"/>
                <a:gd name="connsiteY69" fmla="*/ 253350 h 561315"/>
                <a:gd name="connsiteX70" fmla="*/ 222552 w 578738"/>
                <a:gd name="connsiteY70" fmla="*/ 210872 h 561315"/>
                <a:gd name="connsiteX71" fmla="*/ 224830 w 578738"/>
                <a:gd name="connsiteY71" fmla="*/ 210114 h 561315"/>
                <a:gd name="connsiteX72" fmla="*/ 229387 w 578738"/>
                <a:gd name="connsiteY72" fmla="*/ 210114 h 561315"/>
                <a:gd name="connsiteX73" fmla="*/ 237741 w 578738"/>
                <a:gd name="connsiteY73" fmla="*/ 205563 h 561315"/>
                <a:gd name="connsiteX74" fmla="*/ 240779 w 578738"/>
                <a:gd name="connsiteY74" fmla="*/ 198736 h 561315"/>
                <a:gd name="connsiteX75" fmla="*/ 266600 w 578738"/>
                <a:gd name="connsiteY75" fmla="*/ 66751 h 561315"/>
                <a:gd name="connsiteX76" fmla="*/ 266600 w 578738"/>
                <a:gd name="connsiteY76" fmla="*/ 60683 h 561315"/>
                <a:gd name="connsiteX77" fmla="*/ 265841 w 578738"/>
                <a:gd name="connsiteY77" fmla="*/ 55373 h 561315"/>
                <a:gd name="connsiteX78" fmla="*/ 321281 w 578738"/>
                <a:gd name="connsiteY78" fmla="*/ 0 h 5613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Lst>
              <a:rect l="l" t="t" r="r" b="b"/>
              <a:pathLst>
                <a:path w="578738" h="561315">
                  <a:moveTo>
                    <a:pt x="35700" y="243554"/>
                  </a:moveTo>
                  <a:cubicBezTo>
                    <a:pt x="34181" y="243554"/>
                    <a:pt x="30383" y="248104"/>
                    <a:pt x="30383" y="254930"/>
                  </a:cubicBezTo>
                  <a:lnTo>
                    <a:pt x="30383" y="519604"/>
                  </a:lnTo>
                  <a:cubicBezTo>
                    <a:pt x="30383" y="526430"/>
                    <a:pt x="34181" y="530980"/>
                    <a:pt x="35700" y="530980"/>
                  </a:cubicBezTo>
                  <a:lnTo>
                    <a:pt x="132926" y="530980"/>
                  </a:lnTo>
                  <a:cubicBezTo>
                    <a:pt x="134445" y="530980"/>
                    <a:pt x="138243" y="526430"/>
                    <a:pt x="138243" y="519604"/>
                  </a:cubicBezTo>
                  <a:lnTo>
                    <a:pt x="138243" y="254930"/>
                  </a:lnTo>
                  <a:cubicBezTo>
                    <a:pt x="138243" y="248104"/>
                    <a:pt x="134445" y="243554"/>
                    <a:pt x="132926" y="243554"/>
                  </a:cubicBezTo>
                  <a:close/>
                  <a:moveTo>
                    <a:pt x="35700" y="213219"/>
                  </a:moveTo>
                  <a:lnTo>
                    <a:pt x="132926" y="213219"/>
                  </a:lnTo>
                  <a:cubicBezTo>
                    <a:pt x="152675" y="213219"/>
                    <a:pt x="168626" y="231420"/>
                    <a:pt x="168626" y="254930"/>
                  </a:cubicBezTo>
                  <a:lnTo>
                    <a:pt x="168626" y="519604"/>
                  </a:lnTo>
                  <a:cubicBezTo>
                    <a:pt x="168626" y="542356"/>
                    <a:pt x="152675" y="561315"/>
                    <a:pt x="132926" y="561315"/>
                  </a:cubicBezTo>
                  <a:lnTo>
                    <a:pt x="35700" y="561315"/>
                  </a:lnTo>
                  <a:cubicBezTo>
                    <a:pt x="15951" y="561315"/>
                    <a:pt x="0" y="542356"/>
                    <a:pt x="0" y="519604"/>
                  </a:cubicBezTo>
                  <a:lnTo>
                    <a:pt x="0" y="254930"/>
                  </a:lnTo>
                  <a:cubicBezTo>
                    <a:pt x="0" y="231420"/>
                    <a:pt x="15951" y="213219"/>
                    <a:pt x="35700" y="213219"/>
                  </a:cubicBezTo>
                  <a:close/>
                  <a:moveTo>
                    <a:pt x="321281" y="30341"/>
                  </a:moveTo>
                  <a:cubicBezTo>
                    <a:pt x="307611" y="30341"/>
                    <a:pt x="296219" y="41719"/>
                    <a:pt x="296219" y="55373"/>
                  </a:cubicBezTo>
                  <a:cubicBezTo>
                    <a:pt x="296219" y="56890"/>
                    <a:pt x="296979" y="59166"/>
                    <a:pt x="296979" y="60683"/>
                  </a:cubicBezTo>
                  <a:cubicBezTo>
                    <a:pt x="297738" y="62200"/>
                    <a:pt x="297738" y="64475"/>
                    <a:pt x="296979" y="65992"/>
                  </a:cubicBezTo>
                  <a:cubicBezTo>
                    <a:pt x="306852" y="119090"/>
                    <a:pt x="287106" y="174463"/>
                    <a:pt x="268119" y="212389"/>
                  </a:cubicBezTo>
                  <a:cubicBezTo>
                    <a:pt x="266600" y="215424"/>
                    <a:pt x="265081" y="218458"/>
                    <a:pt x="263563" y="221492"/>
                  </a:cubicBezTo>
                  <a:cubicBezTo>
                    <a:pt x="263563" y="221492"/>
                    <a:pt x="262803" y="222250"/>
                    <a:pt x="262044" y="223009"/>
                  </a:cubicBezTo>
                  <a:cubicBezTo>
                    <a:pt x="255209" y="232870"/>
                    <a:pt x="244576" y="238938"/>
                    <a:pt x="232425" y="240455"/>
                  </a:cubicBezTo>
                  <a:cubicBezTo>
                    <a:pt x="231665" y="240455"/>
                    <a:pt x="230906" y="240455"/>
                    <a:pt x="230146" y="240455"/>
                  </a:cubicBezTo>
                  <a:lnTo>
                    <a:pt x="225590" y="240455"/>
                  </a:lnTo>
                  <a:cubicBezTo>
                    <a:pt x="225590" y="241214"/>
                    <a:pt x="224830" y="241214"/>
                    <a:pt x="224071" y="241214"/>
                  </a:cubicBezTo>
                  <a:cubicBezTo>
                    <a:pt x="217236" y="241214"/>
                    <a:pt x="211919" y="246524"/>
                    <a:pt x="211919" y="253350"/>
                  </a:cubicBezTo>
                  <a:lnTo>
                    <a:pt x="211919" y="518079"/>
                  </a:lnTo>
                  <a:cubicBezTo>
                    <a:pt x="211919" y="524905"/>
                    <a:pt x="217995" y="530974"/>
                    <a:pt x="224830" y="530974"/>
                  </a:cubicBezTo>
                  <a:lnTo>
                    <a:pt x="521019" y="530974"/>
                  </a:lnTo>
                  <a:cubicBezTo>
                    <a:pt x="521779" y="530974"/>
                    <a:pt x="521779" y="530215"/>
                    <a:pt x="522538" y="530215"/>
                  </a:cubicBezTo>
                  <a:cubicBezTo>
                    <a:pt x="536208" y="530215"/>
                    <a:pt x="546081" y="518837"/>
                    <a:pt x="546081" y="505942"/>
                  </a:cubicBezTo>
                  <a:cubicBezTo>
                    <a:pt x="546081" y="493047"/>
                    <a:pt x="536208" y="481669"/>
                    <a:pt x="522538" y="480910"/>
                  </a:cubicBezTo>
                  <a:cubicBezTo>
                    <a:pt x="514943" y="480910"/>
                    <a:pt x="508108" y="474084"/>
                    <a:pt x="508108" y="465740"/>
                  </a:cubicBezTo>
                  <a:cubicBezTo>
                    <a:pt x="508108" y="457396"/>
                    <a:pt x="514943" y="450569"/>
                    <a:pt x="523298" y="450569"/>
                  </a:cubicBezTo>
                  <a:cubicBezTo>
                    <a:pt x="536968" y="450569"/>
                    <a:pt x="548360" y="439191"/>
                    <a:pt x="548360" y="425537"/>
                  </a:cubicBezTo>
                  <a:cubicBezTo>
                    <a:pt x="548360" y="411884"/>
                    <a:pt x="536968" y="401264"/>
                    <a:pt x="523298" y="401264"/>
                  </a:cubicBezTo>
                  <a:cubicBezTo>
                    <a:pt x="514943" y="401264"/>
                    <a:pt x="508108" y="394438"/>
                    <a:pt x="508108" y="386094"/>
                  </a:cubicBezTo>
                  <a:cubicBezTo>
                    <a:pt x="508108" y="377750"/>
                    <a:pt x="514943" y="370923"/>
                    <a:pt x="523298" y="370923"/>
                  </a:cubicBezTo>
                  <a:cubicBezTo>
                    <a:pt x="536968" y="370923"/>
                    <a:pt x="548360" y="359545"/>
                    <a:pt x="548360" y="345891"/>
                  </a:cubicBezTo>
                  <a:cubicBezTo>
                    <a:pt x="548360" y="332238"/>
                    <a:pt x="536968" y="320860"/>
                    <a:pt x="523298" y="320860"/>
                  </a:cubicBezTo>
                  <a:cubicBezTo>
                    <a:pt x="514943" y="320860"/>
                    <a:pt x="508108" y="314033"/>
                    <a:pt x="508108" y="305689"/>
                  </a:cubicBezTo>
                  <a:cubicBezTo>
                    <a:pt x="508108" y="297345"/>
                    <a:pt x="514943" y="290518"/>
                    <a:pt x="523298" y="290518"/>
                  </a:cubicBezTo>
                  <a:cubicBezTo>
                    <a:pt x="536968" y="290518"/>
                    <a:pt x="548360" y="279140"/>
                    <a:pt x="548360" y="265487"/>
                  </a:cubicBezTo>
                  <a:cubicBezTo>
                    <a:pt x="548360" y="251833"/>
                    <a:pt x="536968" y="240455"/>
                    <a:pt x="523298" y="240455"/>
                  </a:cubicBezTo>
                  <a:lnTo>
                    <a:pt x="373684" y="240455"/>
                  </a:lnTo>
                  <a:cubicBezTo>
                    <a:pt x="369127" y="240455"/>
                    <a:pt x="363811" y="238180"/>
                    <a:pt x="361533" y="234387"/>
                  </a:cubicBezTo>
                  <a:cubicBezTo>
                    <a:pt x="358495" y="229836"/>
                    <a:pt x="357735" y="224526"/>
                    <a:pt x="360014" y="219975"/>
                  </a:cubicBezTo>
                  <a:cubicBezTo>
                    <a:pt x="401784" y="120607"/>
                    <a:pt x="349381" y="50822"/>
                    <a:pt x="343306" y="42478"/>
                  </a:cubicBezTo>
                  <a:cubicBezTo>
                    <a:pt x="342546" y="42478"/>
                    <a:pt x="341787" y="41719"/>
                    <a:pt x="341787" y="40961"/>
                  </a:cubicBezTo>
                  <a:cubicBezTo>
                    <a:pt x="336471" y="34134"/>
                    <a:pt x="329635" y="30341"/>
                    <a:pt x="321281" y="30341"/>
                  </a:cubicBezTo>
                  <a:close/>
                  <a:moveTo>
                    <a:pt x="321281" y="0"/>
                  </a:moveTo>
                  <a:cubicBezTo>
                    <a:pt x="338749" y="0"/>
                    <a:pt x="354698" y="8344"/>
                    <a:pt x="365330" y="21997"/>
                  </a:cubicBezTo>
                  <a:cubicBezTo>
                    <a:pt x="368368" y="25032"/>
                    <a:pt x="431403" y="99368"/>
                    <a:pt x="395708" y="210114"/>
                  </a:cubicBezTo>
                  <a:lnTo>
                    <a:pt x="523298" y="210114"/>
                  </a:lnTo>
                  <a:cubicBezTo>
                    <a:pt x="538487" y="210114"/>
                    <a:pt x="552157" y="216182"/>
                    <a:pt x="562789" y="226802"/>
                  </a:cubicBezTo>
                  <a:cubicBezTo>
                    <a:pt x="572662" y="237421"/>
                    <a:pt x="578738" y="251075"/>
                    <a:pt x="578738" y="265487"/>
                  </a:cubicBezTo>
                  <a:cubicBezTo>
                    <a:pt x="578738" y="281416"/>
                    <a:pt x="571903" y="295828"/>
                    <a:pt x="561270" y="305689"/>
                  </a:cubicBezTo>
                  <a:cubicBezTo>
                    <a:pt x="571903" y="315550"/>
                    <a:pt x="578738" y="329962"/>
                    <a:pt x="578738" y="345891"/>
                  </a:cubicBezTo>
                  <a:cubicBezTo>
                    <a:pt x="578738" y="361821"/>
                    <a:pt x="571903" y="375474"/>
                    <a:pt x="561270" y="386094"/>
                  </a:cubicBezTo>
                  <a:cubicBezTo>
                    <a:pt x="571903" y="395955"/>
                    <a:pt x="578738" y="410367"/>
                    <a:pt x="578738" y="425537"/>
                  </a:cubicBezTo>
                  <a:cubicBezTo>
                    <a:pt x="578738" y="442225"/>
                    <a:pt x="571903" y="456637"/>
                    <a:pt x="560511" y="466498"/>
                  </a:cubicBezTo>
                  <a:cubicBezTo>
                    <a:pt x="570384" y="477118"/>
                    <a:pt x="576460" y="490771"/>
                    <a:pt x="576460" y="505942"/>
                  </a:cubicBezTo>
                  <a:cubicBezTo>
                    <a:pt x="576460" y="534008"/>
                    <a:pt x="555195" y="557522"/>
                    <a:pt x="527095" y="560556"/>
                  </a:cubicBezTo>
                  <a:cubicBezTo>
                    <a:pt x="525576" y="560556"/>
                    <a:pt x="524816" y="561315"/>
                    <a:pt x="523298" y="561315"/>
                  </a:cubicBezTo>
                  <a:lnTo>
                    <a:pt x="224830" y="561315"/>
                  </a:lnTo>
                  <a:cubicBezTo>
                    <a:pt x="201287" y="561315"/>
                    <a:pt x="181541" y="541593"/>
                    <a:pt x="181541" y="518079"/>
                  </a:cubicBezTo>
                  <a:lnTo>
                    <a:pt x="181541" y="253350"/>
                  </a:lnTo>
                  <a:cubicBezTo>
                    <a:pt x="181541" y="230594"/>
                    <a:pt x="199768" y="211631"/>
                    <a:pt x="222552" y="210872"/>
                  </a:cubicBezTo>
                  <a:cubicBezTo>
                    <a:pt x="223311" y="210872"/>
                    <a:pt x="224071" y="210114"/>
                    <a:pt x="224830" y="210114"/>
                  </a:cubicBezTo>
                  <a:lnTo>
                    <a:pt x="229387" y="210114"/>
                  </a:lnTo>
                  <a:cubicBezTo>
                    <a:pt x="232425" y="210114"/>
                    <a:pt x="235463" y="208597"/>
                    <a:pt x="237741" y="205563"/>
                  </a:cubicBezTo>
                  <a:cubicBezTo>
                    <a:pt x="238500" y="203287"/>
                    <a:pt x="240019" y="201011"/>
                    <a:pt x="240779" y="198736"/>
                  </a:cubicBezTo>
                  <a:cubicBezTo>
                    <a:pt x="255209" y="170670"/>
                    <a:pt x="277233" y="115297"/>
                    <a:pt x="266600" y="66751"/>
                  </a:cubicBezTo>
                  <a:cubicBezTo>
                    <a:pt x="265841" y="65234"/>
                    <a:pt x="265841" y="62958"/>
                    <a:pt x="266600" y="60683"/>
                  </a:cubicBezTo>
                  <a:cubicBezTo>
                    <a:pt x="265841" y="59166"/>
                    <a:pt x="265841" y="56890"/>
                    <a:pt x="265841" y="55373"/>
                  </a:cubicBezTo>
                  <a:cubicBezTo>
                    <a:pt x="265841" y="25032"/>
                    <a:pt x="290903" y="0"/>
                    <a:pt x="32128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p>
          </p:txBody>
        </p:sp>
      </p:grpSp>
      <p:grpSp>
        <p:nvGrpSpPr>
          <p:cNvPr id="21" name="组合 20"/>
          <p:cNvGrpSpPr/>
          <p:nvPr/>
        </p:nvGrpSpPr>
        <p:grpSpPr>
          <a:xfrm>
            <a:off x="1061940" y="2131171"/>
            <a:ext cx="6406791" cy="1085062"/>
            <a:chOff x="4202486" y="2947217"/>
            <a:chExt cx="6406791" cy="1085062"/>
          </a:xfrm>
        </p:grpSpPr>
        <p:sp>
          <p:nvSpPr>
            <p:cNvPr id="22" name="矩形 21"/>
            <p:cNvSpPr/>
            <p:nvPr/>
          </p:nvSpPr>
          <p:spPr bwMode="auto">
            <a:xfrm>
              <a:off x="4202486" y="3322726"/>
              <a:ext cx="6406791" cy="709553"/>
            </a:xfrm>
            <a:prstGeom prst="rect">
              <a:avLst/>
            </a:prstGeom>
          </p:spPr>
          <p:txBody>
            <a:bodyPr wrap="square">
              <a:spAutoFit/>
              <a:scene3d>
                <a:camera prst="orthographicFront"/>
                <a:lightRig rig="threePt" dir="t"/>
              </a:scene3d>
              <a:sp3d contourW="12700"/>
            </a:bodyPr>
            <a:lstStyle/>
            <a:p>
              <a:pPr>
                <a:lnSpc>
                  <a:spcPct val="130000"/>
                </a:lnSpc>
                <a:defRPr/>
              </a:pPr>
              <a:r>
                <a:rPr lang="zh-CN" altLang="en-US" sz="1050" dirty="0">
                  <a:solidFill>
                    <a:schemeClr val="bg1">
                      <a:lumMod val="50000"/>
                    </a:schemeClr>
                  </a:solidFill>
                  <a:latin typeface="方正粗雅宋长_GBK" panose="02010600000000000000" pitchFamily="2" charset="-122"/>
                  <a:ea typeface="方正粗雅宋长_GBK" panose="02010600000000000000" pitchFamily="2" charset="-122"/>
                </a:rPr>
                <a:t>在公司大家庭中，有无私奉献的职能同仁，有默默耕耘的生产能手，敢于创新的技术人才，兢兢业业的工程尖兵。在公司大家庭中，有无私奉献的职能同仁，有默默耕耘的生产能手，敢于创新的技术人才，兢兢业业的工程尖兵。他们没有豪言壮语，他们没有丰功伟绩，但他们用行动，告诉了我们什么是主人翁精神，任劳任怨，不计得失具备大局意识、服务意识和协调意识的团队才是优秀的团队。</a:t>
              </a:r>
              <a:endParaRPr lang="zh-CN" altLang="en-US" sz="1050" dirty="0">
                <a:solidFill>
                  <a:schemeClr val="bg1">
                    <a:lumMod val="50000"/>
                  </a:schemeClr>
                </a:solidFill>
                <a:latin typeface="方正粗雅宋长_GBK" panose="02010600000000000000" pitchFamily="2" charset="-122"/>
                <a:ea typeface="方正粗雅宋长_GBK" panose="02010600000000000000" pitchFamily="2" charset="-122"/>
              </a:endParaRPr>
            </a:p>
          </p:txBody>
        </p:sp>
        <p:sp>
          <p:nvSpPr>
            <p:cNvPr id="23" name="PA-文本框 8"/>
            <p:cNvSpPr txBox="1"/>
            <p:nvPr>
              <p:custDataLst>
                <p:tags r:id="rId7"/>
              </p:custDataLst>
            </p:nvPr>
          </p:nvSpPr>
          <p:spPr>
            <a:xfrm>
              <a:off x="4202487" y="2947217"/>
              <a:ext cx="954107" cy="400110"/>
            </a:xfrm>
            <a:prstGeom prst="rect">
              <a:avLst/>
            </a:prstGeom>
            <a:noFill/>
          </p:spPr>
          <p:txBody>
            <a:bodyPr wrap="none" rtlCol="0">
              <a:spAutoFit/>
              <a:scene3d>
                <a:camera prst="orthographicFront"/>
                <a:lightRig rig="threePt" dir="t"/>
              </a:scene3d>
              <a:sp3d contourW="12700"/>
            </a:bodyPr>
            <a:lstStyle/>
            <a:p>
              <a:r>
                <a:rPr lang="zh-CN" altLang="en-US" sz="2000" dirty="0">
                  <a:latin typeface="方正粗雅宋长_GBK" panose="02010600000000000000" pitchFamily="2" charset="-122"/>
                  <a:ea typeface="方正粗雅宋长_GBK" panose="02010600000000000000" pitchFamily="2" charset="-122"/>
                </a:rPr>
                <a:t>标题添加</a:t>
              </a:r>
              <a:endParaRPr lang="zh-CN" altLang="en-US" sz="2000" dirty="0">
                <a:latin typeface="方正粗雅宋长_GBK" panose="02010600000000000000" pitchFamily="2" charset="-122"/>
                <a:ea typeface="方正粗雅宋长_GBK" panose="02010600000000000000" pitchFamily="2" charset="-122"/>
              </a:endParaRPr>
            </a:p>
          </p:txBody>
        </p:sp>
      </p:grpSp>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1+#ppt_w/2"/>
                                          </p:val>
                                        </p:tav>
                                        <p:tav tm="100000">
                                          <p:val>
                                            <p:strVal val="#ppt_x"/>
                                          </p:val>
                                        </p:tav>
                                      </p:tavLst>
                                    </p:anim>
                                    <p:anim calcmode="lin" valueType="num">
                                      <p:cBhvr additive="base">
                                        <p:cTn id="8" dur="500" fill="hold"/>
                                        <p:tgtEl>
                                          <p:spTgt spid="9"/>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31" presetClass="entr" presetSubtype="0" fill="hold" nodeType="after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p:cTn id="12" dur="1000" fill="hold"/>
                                        <p:tgtEl>
                                          <p:spTgt spid="10"/>
                                        </p:tgtEl>
                                        <p:attrNameLst>
                                          <p:attrName>ppt_w</p:attrName>
                                        </p:attrNameLst>
                                      </p:cBhvr>
                                      <p:tavLst>
                                        <p:tav tm="0">
                                          <p:val>
                                            <p:fltVal val="0"/>
                                          </p:val>
                                        </p:tav>
                                        <p:tav tm="100000">
                                          <p:val>
                                            <p:strVal val="#ppt_w"/>
                                          </p:val>
                                        </p:tav>
                                      </p:tavLst>
                                    </p:anim>
                                    <p:anim calcmode="lin" valueType="num">
                                      <p:cBhvr>
                                        <p:cTn id="13" dur="1000" fill="hold"/>
                                        <p:tgtEl>
                                          <p:spTgt spid="10"/>
                                        </p:tgtEl>
                                        <p:attrNameLst>
                                          <p:attrName>ppt_h</p:attrName>
                                        </p:attrNameLst>
                                      </p:cBhvr>
                                      <p:tavLst>
                                        <p:tav tm="0">
                                          <p:val>
                                            <p:fltVal val="0"/>
                                          </p:val>
                                        </p:tav>
                                        <p:tav tm="100000">
                                          <p:val>
                                            <p:strVal val="#ppt_h"/>
                                          </p:val>
                                        </p:tav>
                                      </p:tavLst>
                                    </p:anim>
                                    <p:anim calcmode="lin" valueType="num">
                                      <p:cBhvr>
                                        <p:cTn id="14" dur="1000" fill="hold"/>
                                        <p:tgtEl>
                                          <p:spTgt spid="10"/>
                                        </p:tgtEl>
                                        <p:attrNameLst>
                                          <p:attrName>style.rotation</p:attrName>
                                        </p:attrNameLst>
                                      </p:cBhvr>
                                      <p:tavLst>
                                        <p:tav tm="0">
                                          <p:val>
                                            <p:fltVal val="90"/>
                                          </p:val>
                                        </p:tav>
                                        <p:tav tm="100000">
                                          <p:val>
                                            <p:fltVal val="0"/>
                                          </p:val>
                                        </p:tav>
                                      </p:tavLst>
                                    </p:anim>
                                    <p:animEffect transition="in" filter="fade">
                                      <p:cBhvr>
                                        <p:cTn id="15" dur="1000"/>
                                        <p:tgtEl>
                                          <p:spTgt spid="10"/>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21"/>
                                        </p:tgtEl>
                                        <p:attrNameLst>
                                          <p:attrName>style.visibility</p:attrName>
                                        </p:attrNameLst>
                                      </p:cBhvr>
                                      <p:to>
                                        <p:strVal val="visible"/>
                                      </p:to>
                                    </p:set>
                                    <p:animEffect transition="in" filter="wipe(left)">
                                      <p:cBhvr>
                                        <p:cTn id="19"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p:cNvPicPr>
            <a:picLocks noChangeAspect="1"/>
          </p:cNvPicPr>
          <p:nvPr/>
        </p:nvPicPr>
        <p:blipFill rotWithShape="1">
          <a:blip r:embed="rId1">
            <a:extLst>
              <a:ext uri="{28A0092B-C50C-407E-A947-70E740481C1C}">
                <a14:useLocalDpi xmlns:a14="http://schemas.microsoft.com/office/drawing/2010/main" val="0"/>
              </a:ext>
            </a:extLst>
          </a:blip>
          <a:srcRect l="9819" r="9819" b="19638"/>
          <a:stretch>
            <a:fillRect/>
          </a:stretch>
        </p:blipFill>
        <p:spPr>
          <a:xfrm>
            <a:off x="0" y="0"/>
            <a:ext cx="12192000" cy="6858000"/>
          </a:xfrm>
          <a:prstGeom prst="rect">
            <a:avLst/>
          </a:prstGeom>
        </p:spPr>
      </p:pic>
      <p:sp>
        <p:nvSpPr>
          <p:cNvPr id="12" name="矩形 11"/>
          <p:cNvSpPr/>
          <p:nvPr/>
        </p:nvSpPr>
        <p:spPr>
          <a:xfrm>
            <a:off x="0" y="1017538"/>
            <a:ext cx="12192000" cy="108000"/>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0" y="0"/>
            <a:ext cx="12192000" cy="1017538"/>
          </a:xfrm>
          <a:prstGeom prst="rect">
            <a:avLst/>
          </a:prstGeom>
          <a:solidFill>
            <a:srgbClr val="FF0000">
              <a:alpha val="6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6"/>
          <p:cNvSpPr txBox="1"/>
          <p:nvPr/>
        </p:nvSpPr>
        <p:spPr>
          <a:xfrm>
            <a:off x="595086" y="212172"/>
            <a:ext cx="3652823" cy="769441"/>
          </a:xfrm>
          <a:prstGeom prst="rect">
            <a:avLst/>
          </a:prstGeom>
          <a:noFill/>
          <a:effectLst/>
        </p:spPr>
        <p:txBody>
          <a:bodyPr wrap="square" rtlCol="0">
            <a:spAutoFit/>
            <a:scene3d>
              <a:camera prst="orthographicFront"/>
              <a:lightRig rig="brightRoom" dir="t"/>
            </a:scene3d>
            <a:sp3d extrusionH="254000" prstMaterial="plastic">
              <a:bevelT w="38100" h="38100"/>
              <a:extrusionClr>
                <a:srgbClr val="180000"/>
              </a:extrusionClr>
            </a:sp3d>
          </a:bodyPr>
          <a:lstStyle>
            <a:defPPr>
              <a:defRPr lang="en-US"/>
            </a:defPPr>
            <a:lvl1pPr algn="just">
              <a:lnSpc>
                <a:spcPct val="150000"/>
              </a:lnSpc>
              <a:defRPr sz="2400" b="1" spc="-300">
                <a:blipFill>
                  <a:blip r:embed="rId2"/>
                  <a:stretch>
                    <a:fillRect/>
                  </a:stretch>
                </a:blipFill>
                <a:effectLst>
                  <a:glow rad="127000">
                    <a:srgbClr val="20151A">
                      <a:alpha val="50000"/>
                    </a:srgbClr>
                  </a:glow>
                </a:effectLst>
                <a:latin typeface="+mn-ea"/>
              </a:defRPr>
            </a:lvl1pPr>
          </a:lstStyle>
          <a:p>
            <a:pPr algn="dist">
              <a:lnSpc>
                <a:spcPct val="100000"/>
              </a:lnSpc>
            </a:pPr>
            <a:r>
              <a:rPr lang="zh-CN" altLang="en-US" sz="4400" dirty="0">
                <a:effectLst>
                  <a:outerShdw blurRad="279400" dist="38100" dir="2700000" algn="tl" rotWithShape="0">
                    <a:prstClr val="black">
                      <a:alpha val="78000"/>
                    </a:prstClr>
                  </a:outerShdw>
                </a:effectLst>
                <a:latin typeface="方正粗雅宋长_GBK" panose="02010600000000000000" pitchFamily="2" charset="-122"/>
                <a:ea typeface="方正粗雅宋长_GBK" panose="02010600000000000000" pitchFamily="2" charset="-122"/>
              </a:rPr>
              <a:t>回顾今年工作</a:t>
            </a:r>
            <a:endParaRPr lang="zh-CN" altLang="en-US" sz="4400" dirty="0">
              <a:effectLst>
                <a:outerShdw blurRad="279400" dist="38100" dir="2700000" algn="tl" rotWithShape="0">
                  <a:prstClr val="black">
                    <a:alpha val="78000"/>
                  </a:prstClr>
                </a:outerShdw>
              </a:effectLst>
              <a:latin typeface="方正粗雅宋长_GBK" panose="02010600000000000000" pitchFamily="2" charset="-122"/>
              <a:ea typeface="方正粗雅宋长_GBK" panose="02010600000000000000" pitchFamily="2" charset="-122"/>
            </a:endParaRPr>
          </a:p>
        </p:txBody>
      </p:sp>
      <p:pic>
        <p:nvPicPr>
          <p:cNvPr id="14" name="图片 13"/>
          <p:cNvPicPr>
            <a:picLocks noChangeAspect="1"/>
          </p:cNvPicPr>
          <p:nvPr/>
        </p:nvPicPr>
        <p:blipFill rotWithShape="1">
          <a:blip r:embed="rId3" cstate="print">
            <a:extLst>
              <a:ext uri="{BEBA8EAE-BF5A-486C-A8C5-ECC9F3942E4B}">
                <a14:imgProps xmlns:a14="http://schemas.microsoft.com/office/drawing/2010/main">
                  <a14:imgLayer r:embed="rId4">
                    <a14:imgEffect>
                      <a14:brightnessContrast bright="20000"/>
                    </a14:imgEffect>
                    <a14:imgEffect>
                      <a14:colorTemperature colorTemp="11200"/>
                    </a14:imgEffect>
                    <a14:imgEffect>
                      <a14:saturation sat="300000"/>
                    </a14:imgEffect>
                  </a14:imgLayer>
                </a14:imgProps>
              </a:ext>
              <a:ext uri="{28A0092B-C50C-407E-A947-70E740481C1C}">
                <a14:useLocalDpi xmlns:a14="http://schemas.microsoft.com/office/drawing/2010/main" val="0"/>
              </a:ext>
            </a:extLst>
          </a:blip>
          <a:srcRect l="13750" t="13750" r="13750" b="22778"/>
          <a:stretch>
            <a:fillRect/>
          </a:stretch>
        </p:blipFill>
        <p:spPr>
          <a:xfrm>
            <a:off x="9066886" y="7079"/>
            <a:ext cx="2976795" cy="1465943"/>
          </a:xfrm>
          <a:prstGeom prst="rect">
            <a:avLst/>
          </a:prstGeom>
        </p:spPr>
      </p:pic>
      <p:grpSp>
        <p:nvGrpSpPr>
          <p:cNvPr id="8" name="组合 7"/>
          <p:cNvGrpSpPr/>
          <p:nvPr/>
        </p:nvGrpSpPr>
        <p:grpSpPr>
          <a:xfrm>
            <a:off x="1525121" y="2345392"/>
            <a:ext cx="1083608" cy="1083608"/>
            <a:chOff x="2587439" y="1492624"/>
            <a:chExt cx="2232210" cy="2232210"/>
          </a:xfrm>
        </p:grpSpPr>
        <p:grpSp>
          <p:nvGrpSpPr>
            <p:cNvPr id="9" name="组合 8"/>
            <p:cNvGrpSpPr/>
            <p:nvPr/>
          </p:nvGrpSpPr>
          <p:grpSpPr>
            <a:xfrm>
              <a:off x="2587439" y="1492624"/>
              <a:ext cx="2232210" cy="2232210"/>
              <a:chOff x="1311089" y="1492624"/>
              <a:chExt cx="2232210" cy="2232210"/>
            </a:xfrm>
          </p:grpSpPr>
          <p:sp>
            <p:nvSpPr>
              <p:cNvPr id="15" name="弧形 14"/>
              <p:cNvSpPr/>
              <p:nvPr/>
            </p:nvSpPr>
            <p:spPr>
              <a:xfrm>
                <a:off x="1311089" y="1492624"/>
                <a:ext cx="2232210" cy="2232210"/>
              </a:xfrm>
              <a:prstGeom prst="arc">
                <a:avLst>
                  <a:gd name="adj1" fmla="val 464017"/>
                  <a:gd name="adj2" fmla="val 0"/>
                </a:avLst>
              </a:prstGeom>
              <a:ln w="76200">
                <a:solidFill>
                  <a:schemeClr val="bg1">
                    <a:lumMod val="85000"/>
                  </a:schemeClr>
                </a:solidFill>
              </a:ln>
            </p:spPr>
            <p:style>
              <a:lnRef idx="1">
                <a:schemeClr val="accent1"/>
              </a:lnRef>
              <a:fillRef idx="0">
                <a:schemeClr val="accent1"/>
              </a:fillRef>
              <a:effectRef idx="0">
                <a:schemeClr val="accent1"/>
              </a:effectRef>
              <a:fontRef idx="minor">
                <a:schemeClr val="tx1"/>
              </a:fontRef>
            </p:style>
            <p:txBody>
              <a:bodyPr rtlCol="0"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endParaRPr lang="zh-CN" altLang="en-US" dirty="0">
                  <a:ea typeface="方正粗雅宋长_GBK" panose="02010600000000000000" pitchFamily="2" charset="-122"/>
                </a:endParaRPr>
              </a:p>
            </p:txBody>
          </p:sp>
          <p:sp>
            <p:nvSpPr>
              <p:cNvPr id="16" name="弧形 15"/>
              <p:cNvSpPr/>
              <p:nvPr/>
            </p:nvSpPr>
            <p:spPr>
              <a:xfrm>
                <a:off x="1311089" y="1492624"/>
                <a:ext cx="2232210" cy="2232210"/>
              </a:xfrm>
              <a:prstGeom prst="arc">
                <a:avLst>
                  <a:gd name="adj1" fmla="val 16200000"/>
                  <a:gd name="adj2" fmla="val 12480548"/>
                </a:avLst>
              </a:prstGeom>
              <a:ln w="762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endParaRPr lang="zh-CN" altLang="en-US" dirty="0">
                  <a:ea typeface="方正粗雅宋长_GBK" panose="02010600000000000000" pitchFamily="2" charset="-122"/>
                </a:endParaRPr>
              </a:p>
            </p:txBody>
          </p:sp>
        </p:grpSp>
        <p:sp>
          <p:nvSpPr>
            <p:cNvPr id="10" name="椭圆 4"/>
            <p:cNvSpPr/>
            <p:nvPr/>
          </p:nvSpPr>
          <p:spPr>
            <a:xfrm>
              <a:off x="3211606" y="2135825"/>
              <a:ext cx="983876" cy="945807"/>
            </a:xfrm>
            <a:custGeom>
              <a:avLst/>
              <a:gdLst>
                <a:gd name="connsiteX0" fmla="*/ 241391 w 516922"/>
                <a:gd name="connsiteY0" fmla="*/ 466920 h 496921"/>
                <a:gd name="connsiteX1" fmla="*/ 374792 w 516922"/>
                <a:gd name="connsiteY1" fmla="*/ 466920 h 496921"/>
                <a:gd name="connsiteX2" fmla="*/ 394157 w 516922"/>
                <a:gd name="connsiteY2" fmla="*/ 492438 h 496921"/>
                <a:gd name="connsiteX3" fmla="*/ 241391 w 516922"/>
                <a:gd name="connsiteY3" fmla="*/ 492438 h 496921"/>
                <a:gd name="connsiteX4" fmla="*/ 45175 w 516922"/>
                <a:gd name="connsiteY4" fmla="*/ 266910 h 496921"/>
                <a:gd name="connsiteX5" fmla="*/ 178975 w 516922"/>
                <a:gd name="connsiteY5" fmla="*/ 266910 h 496921"/>
                <a:gd name="connsiteX6" fmla="*/ 178975 w 516922"/>
                <a:gd name="connsiteY6" fmla="*/ 312085 h 496921"/>
                <a:gd name="connsiteX7" fmla="*/ 45175 w 516922"/>
                <a:gd name="connsiteY7" fmla="*/ 312085 h 496921"/>
                <a:gd name="connsiteX8" fmla="*/ 45175 w 516922"/>
                <a:gd name="connsiteY8" fmla="*/ 167939 h 496921"/>
                <a:gd name="connsiteX9" fmla="*/ 178975 w 516922"/>
                <a:gd name="connsiteY9" fmla="*/ 167939 h 496921"/>
                <a:gd name="connsiteX10" fmla="*/ 178975 w 516922"/>
                <a:gd name="connsiteY10" fmla="*/ 213114 h 496921"/>
                <a:gd name="connsiteX11" fmla="*/ 45175 w 516922"/>
                <a:gd name="connsiteY11" fmla="*/ 213114 h 496921"/>
                <a:gd name="connsiteX12" fmla="*/ 254150 w 516922"/>
                <a:gd name="connsiteY12" fmla="*/ 92418 h 496921"/>
                <a:gd name="connsiteX13" fmla="*/ 497537 w 516922"/>
                <a:gd name="connsiteY13" fmla="*/ 92418 h 496921"/>
                <a:gd name="connsiteX14" fmla="*/ 516922 w 516922"/>
                <a:gd name="connsiteY14" fmla="*/ 111788 h 496921"/>
                <a:gd name="connsiteX15" fmla="*/ 516922 w 516922"/>
                <a:gd name="connsiteY15" fmla="*/ 402340 h 496921"/>
                <a:gd name="connsiteX16" fmla="*/ 497537 w 516922"/>
                <a:gd name="connsiteY16" fmla="*/ 421710 h 496921"/>
                <a:gd name="connsiteX17" fmla="*/ 359690 w 516922"/>
                <a:gd name="connsiteY17" fmla="*/ 421710 h 496921"/>
                <a:gd name="connsiteX18" fmla="*/ 359690 w 516922"/>
                <a:gd name="connsiteY18" fmla="*/ 458298 h 496921"/>
                <a:gd name="connsiteX19" fmla="*/ 254150 w 516922"/>
                <a:gd name="connsiteY19" fmla="*/ 458298 h 496921"/>
                <a:gd name="connsiteX20" fmla="*/ 254150 w 516922"/>
                <a:gd name="connsiteY20" fmla="*/ 382970 h 496921"/>
                <a:gd name="connsiteX21" fmla="*/ 478152 w 516922"/>
                <a:gd name="connsiteY21" fmla="*/ 382970 h 496921"/>
                <a:gd name="connsiteX22" fmla="*/ 478152 w 516922"/>
                <a:gd name="connsiteY22" fmla="*/ 131158 h 496921"/>
                <a:gd name="connsiteX23" fmla="*/ 254150 w 516922"/>
                <a:gd name="connsiteY23" fmla="*/ 131158 h 496921"/>
                <a:gd name="connsiteX24" fmla="*/ 45175 w 516922"/>
                <a:gd name="connsiteY24" fmla="*/ 75176 h 496921"/>
                <a:gd name="connsiteX25" fmla="*/ 178975 w 516922"/>
                <a:gd name="connsiteY25" fmla="*/ 75176 h 496921"/>
                <a:gd name="connsiteX26" fmla="*/ 178975 w 516922"/>
                <a:gd name="connsiteY26" fmla="*/ 120351 h 496921"/>
                <a:gd name="connsiteX27" fmla="*/ 45175 w 516922"/>
                <a:gd name="connsiteY27" fmla="*/ 120351 h 496921"/>
                <a:gd name="connsiteX28" fmla="*/ 28019 w 516922"/>
                <a:gd name="connsiteY28" fmla="*/ 27965 h 496921"/>
                <a:gd name="connsiteX29" fmla="*/ 28019 w 516922"/>
                <a:gd name="connsiteY29" fmla="*/ 466805 h 496921"/>
                <a:gd name="connsiteX30" fmla="*/ 196130 w 516922"/>
                <a:gd name="connsiteY30" fmla="*/ 466805 h 496921"/>
                <a:gd name="connsiteX31" fmla="*/ 196130 w 516922"/>
                <a:gd name="connsiteY31" fmla="*/ 27965 h 496921"/>
                <a:gd name="connsiteX32" fmla="*/ 28019 w 516922"/>
                <a:gd name="connsiteY32" fmla="*/ 0 h 496921"/>
                <a:gd name="connsiteX33" fmla="*/ 196130 w 516922"/>
                <a:gd name="connsiteY33" fmla="*/ 0 h 496921"/>
                <a:gd name="connsiteX34" fmla="*/ 224149 w 516922"/>
                <a:gd name="connsiteY34" fmla="*/ 27965 h 496921"/>
                <a:gd name="connsiteX35" fmla="*/ 224149 w 516922"/>
                <a:gd name="connsiteY35" fmla="*/ 466805 h 496921"/>
                <a:gd name="connsiteX36" fmla="*/ 196130 w 516922"/>
                <a:gd name="connsiteY36" fmla="*/ 496921 h 496921"/>
                <a:gd name="connsiteX37" fmla="*/ 28019 w 516922"/>
                <a:gd name="connsiteY37" fmla="*/ 496921 h 496921"/>
                <a:gd name="connsiteX38" fmla="*/ 0 w 516922"/>
                <a:gd name="connsiteY38" fmla="*/ 466805 h 496921"/>
                <a:gd name="connsiteX39" fmla="*/ 0 w 516922"/>
                <a:gd name="connsiteY39" fmla="*/ 27965 h 496921"/>
                <a:gd name="connsiteX40" fmla="*/ 28019 w 516922"/>
                <a:gd name="connsiteY40" fmla="*/ 0 h 4969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516922" h="496921">
                  <a:moveTo>
                    <a:pt x="241391" y="466920"/>
                  </a:moveTo>
                  <a:lnTo>
                    <a:pt x="374792" y="466920"/>
                  </a:lnTo>
                  <a:lnTo>
                    <a:pt x="394157" y="492438"/>
                  </a:lnTo>
                  <a:lnTo>
                    <a:pt x="241391" y="492438"/>
                  </a:lnTo>
                  <a:close/>
                  <a:moveTo>
                    <a:pt x="45175" y="266910"/>
                  </a:moveTo>
                  <a:lnTo>
                    <a:pt x="178975" y="266910"/>
                  </a:lnTo>
                  <a:lnTo>
                    <a:pt x="178975" y="312085"/>
                  </a:lnTo>
                  <a:lnTo>
                    <a:pt x="45175" y="312085"/>
                  </a:lnTo>
                  <a:close/>
                  <a:moveTo>
                    <a:pt x="45175" y="167939"/>
                  </a:moveTo>
                  <a:lnTo>
                    <a:pt x="178975" y="167939"/>
                  </a:lnTo>
                  <a:lnTo>
                    <a:pt x="178975" y="213114"/>
                  </a:lnTo>
                  <a:lnTo>
                    <a:pt x="45175" y="213114"/>
                  </a:lnTo>
                  <a:close/>
                  <a:moveTo>
                    <a:pt x="254150" y="92418"/>
                  </a:moveTo>
                  <a:lnTo>
                    <a:pt x="497537" y="92418"/>
                  </a:lnTo>
                  <a:cubicBezTo>
                    <a:pt x="508307" y="92418"/>
                    <a:pt x="516922" y="101027"/>
                    <a:pt x="516922" y="111788"/>
                  </a:cubicBezTo>
                  <a:lnTo>
                    <a:pt x="516922" y="402340"/>
                  </a:lnTo>
                  <a:cubicBezTo>
                    <a:pt x="516922" y="413101"/>
                    <a:pt x="508307" y="421710"/>
                    <a:pt x="497537" y="421710"/>
                  </a:cubicBezTo>
                  <a:lnTo>
                    <a:pt x="359690" y="421710"/>
                  </a:lnTo>
                  <a:lnTo>
                    <a:pt x="359690" y="458298"/>
                  </a:lnTo>
                  <a:lnTo>
                    <a:pt x="254150" y="458298"/>
                  </a:lnTo>
                  <a:lnTo>
                    <a:pt x="254150" y="382970"/>
                  </a:lnTo>
                  <a:lnTo>
                    <a:pt x="478152" y="382970"/>
                  </a:lnTo>
                  <a:lnTo>
                    <a:pt x="478152" y="131158"/>
                  </a:lnTo>
                  <a:lnTo>
                    <a:pt x="254150" y="131158"/>
                  </a:lnTo>
                  <a:close/>
                  <a:moveTo>
                    <a:pt x="45175" y="75176"/>
                  </a:moveTo>
                  <a:lnTo>
                    <a:pt x="178975" y="75176"/>
                  </a:lnTo>
                  <a:lnTo>
                    <a:pt x="178975" y="120351"/>
                  </a:lnTo>
                  <a:lnTo>
                    <a:pt x="45175" y="120351"/>
                  </a:lnTo>
                  <a:close/>
                  <a:moveTo>
                    <a:pt x="28019" y="27965"/>
                  </a:moveTo>
                  <a:lnTo>
                    <a:pt x="28019" y="466805"/>
                  </a:lnTo>
                  <a:lnTo>
                    <a:pt x="196130" y="466805"/>
                  </a:lnTo>
                  <a:lnTo>
                    <a:pt x="196130" y="27965"/>
                  </a:lnTo>
                  <a:close/>
                  <a:moveTo>
                    <a:pt x="28019" y="0"/>
                  </a:moveTo>
                  <a:lnTo>
                    <a:pt x="196130" y="0"/>
                  </a:lnTo>
                  <a:cubicBezTo>
                    <a:pt x="211217" y="0"/>
                    <a:pt x="224149" y="12907"/>
                    <a:pt x="224149" y="27965"/>
                  </a:cubicBezTo>
                  <a:lnTo>
                    <a:pt x="224149" y="466805"/>
                  </a:lnTo>
                  <a:cubicBezTo>
                    <a:pt x="224149" y="484014"/>
                    <a:pt x="211217" y="496921"/>
                    <a:pt x="196130" y="496921"/>
                  </a:cubicBezTo>
                  <a:lnTo>
                    <a:pt x="28019" y="496921"/>
                  </a:lnTo>
                  <a:cubicBezTo>
                    <a:pt x="12932" y="496921"/>
                    <a:pt x="0" y="484014"/>
                    <a:pt x="0" y="466805"/>
                  </a:cubicBezTo>
                  <a:lnTo>
                    <a:pt x="0" y="27965"/>
                  </a:lnTo>
                  <a:cubicBezTo>
                    <a:pt x="0" y="12907"/>
                    <a:pt x="12932" y="0"/>
                    <a:pt x="28019" y="0"/>
                  </a:cubicBezTo>
                  <a:close/>
                </a:path>
              </a:pathLst>
            </a:cu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dirty="0">
                <a:ea typeface="方正粗雅宋长_GBK" panose="02010600000000000000" pitchFamily="2" charset="-122"/>
              </a:endParaRPr>
            </a:p>
          </p:txBody>
        </p:sp>
      </p:grpSp>
      <p:grpSp>
        <p:nvGrpSpPr>
          <p:cNvPr id="17" name="组合 16"/>
          <p:cNvGrpSpPr/>
          <p:nvPr/>
        </p:nvGrpSpPr>
        <p:grpSpPr>
          <a:xfrm>
            <a:off x="1525121" y="4361517"/>
            <a:ext cx="1083608" cy="1083608"/>
            <a:chOff x="2587439" y="1492624"/>
            <a:chExt cx="2232210" cy="2232210"/>
          </a:xfrm>
        </p:grpSpPr>
        <p:grpSp>
          <p:nvGrpSpPr>
            <p:cNvPr id="18" name="组合 17"/>
            <p:cNvGrpSpPr/>
            <p:nvPr/>
          </p:nvGrpSpPr>
          <p:grpSpPr>
            <a:xfrm>
              <a:off x="2587439" y="1492624"/>
              <a:ext cx="2232210" cy="2232210"/>
              <a:chOff x="1311089" y="1492624"/>
              <a:chExt cx="2232210" cy="2232210"/>
            </a:xfrm>
          </p:grpSpPr>
          <p:sp>
            <p:nvSpPr>
              <p:cNvPr id="20" name="弧形 19"/>
              <p:cNvSpPr/>
              <p:nvPr/>
            </p:nvSpPr>
            <p:spPr>
              <a:xfrm>
                <a:off x="1311089" y="1492624"/>
                <a:ext cx="2232210" cy="2232210"/>
              </a:xfrm>
              <a:prstGeom prst="arc">
                <a:avLst>
                  <a:gd name="adj1" fmla="val 464017"/>
                  <a:gd name="adj2" fmla="val 0"/>
                </a:avLst>
              </a:prstGeom>
              <a:ln w="76200">
                <a:solidFill>
                  <a:schemeClr val="bg1">
                    <a:lumMod val="85000"/>
                  </a:schemeClr>
                </a:solidFill>
              </a:ln>
            </p:spPr>
            <p:style>
              <a:lnRef idx="1">
                <a:schemeClr val="accent1"/>
              </a:lnRef>
              <a:fillRef idx="0">
                <a:schemeClr val="accent1"/>
              </a:fillRef>
              <a:effectRef idx="0">
                <a:schemeClr val="accent1"/>
              </a:effectRef>
              <a:fontRef idx="minor">
                <a:schemeClr val="tx1"/>
              </a:fontRef>
            </p:style>
            <p:txBody>
              <a:bodyPr rtlCol="0"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endParaRPr lang="zh-CN" altLang="en-US" dirty="0">
                  <a:ea typeface="方正粗雅宋长_GBK" panose="02010600000000000000" pitchFamily="2" charset="-122"/>
                </a:endParaRPr>
              </a:p>
            </p:txBody>
          </p:sp>
          <p:sp>
            <p:nvSpPr>
              <p:cNvPr id="21" name="弧形 20"/>
              <p:cNvSpPr/>
              <p:nvPr/>
            </p:nvSpPr>
            <p:spPr>
              <a:xfrm>
                <a:off x="1311089" y="1492624"/>
                <a:ext cx="2232210" cy="2232210"/>
              </a:xfrm>
              <a:prstGeom prst="arc">
                <a:avLst>
                  <a:gd name="adj1" fmla="val 16200000"/>
                  <a:gd name="adj2" fmla="val 12480548"/>
                </a:avLst>
              </a:prstGeom>
              <a:ln w="762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endParaRPr lang="zh-CN" altLang="en-US" dirty="0">
                  <a:ea typeface="方正粗雅宋长_GBK" panose="02010600000000000000" pitchFamily="2" charset="-122"/>
                </a:endParaRPr>
              </a:p>
            </p:txBody>
          </p:sp>
        </p:grpSp>
        <p:sp>
          <p:nvSpPr>
            <p:cNvPr id="19" name="椭圆 8"/>
            <p:cNvSpPr/>
            <p:nvPr/>
          </p:nvSpPr>
          <p:spPr>
            <a:xfrm>
              <a:off x="3211606" y="2131600"/>
              <a:ext cx="983876" cy="954256"/>
            </a:xfrm>
            <a:custGeom>
              <a:avLst/>
              <a:gdLst>
                <a:gd name="connsiteX0" fmla="*/ 35700 w 578738"/>
                <a:gd name="connsiteY0" fmla="*/ 243554 h 561315"/>
                <a:gd name="connsiteX1" fmla="*/ 30383 w 578738"/>
                <a:gd name="connsiteY1" fmla="*/ 254930 h 561315"/>
                <a:gd name="connsiteX2" fmla="*/ 30383 w 578738"/>
                <a:gd name="connsiteY2" fmla="*/ 519604 h 561315"/>
                <a:gd name="connsiteX3" fmla="*/ 35700 w 578738"/>
                <a:gd name="connsiteY3" fmla="*/ 530980 h 561315"/>
                <a:gd name="connsiteX4" fmla="*/ 132926 w 578738"/>
                <a:gd name="connsiteY4" fmla="*/ 530980 h 561315"/>
                <a:gd name="connsiteX5" fmla="*/ 138243 w 578738"/>
                <a:gd name="connsiteY5" fmla="*/ 519604 h 561315"/>
                <a:gd name="connsiteX6" fmla="*/ 138243 w 578738"/>
                <a:gd name="connsiteY6" fmla="*/ 254930 h 561315"/>
                <a:gd name="connsiteX7" fmla="*/ 132926 w 578738"/>
                <a:gd name="connsiteY7" fmla="*/ 243554 h 561315"/>
                <a:gd name="connsiteX8" fmla="*/ 35700 w 578738"/>
                <a:gd name="connsiteY8" fmla="*/ 213219 h 561315"/>
                <a:gd name="connsiteX9" fmla="*/ 132926 w 578738"/>
                <a:gd name="connsiteY9" fmla="*/ 213219 h 561315"/>
                <a:gd name="connsiteX10" fmla="*/ 168626 w 578738"/>
                <a:gd name="connsiteY10" fmla="*/ 254930 h 561315"/>
                <a:gd name="connsiteX11" fmla="*/ 168626 w 578738"/>
                <a:gd name="connsiteY11" fmla="*/ 519604 h 561315"/>
                <a:gd name="connsiteX12" fmla="*/ 132926 w 578738"/>
                <a:gd name="connsiteY12" fmla="*/ 561315 h 561315"/>
                <a:gd name="connsiteX13" fmla="*/ 35700 w 578738"/>
                <a:gd name="connsiteY13" fmla="*/ 561315 h 561315"/>
                <a:gd name="connsiteX14" fmla="*/ 0 w 578738"/>
                <a:gd name="connsiteY14" fmla="*/ 519604 h 561315"/>
                <a:gd name="connsiteX15" fmla="*/ 0 w 578738"/>
                <a:gd name="connsiteY15" fmla="*/ 254930 h 561315"/>
                <a:gd name="connsiteX16" fmla="*/ 35700 w 578738"/>
                <a:gd name="connsiteY16" fmla="*/ 213219 h 561315"/>
                <a:gd name="connsiteX17" fmla="*/ 321281 w 578738"/>
                <a:gd name="connsiteY17" fmla="*/ 30341 h 561315"/>
                <a:gd name="connsiteX18" fmla="*/ 296219 w 578738"/>
                <a:gd name="connsiteY18" fmla="*/ 55373 h 561315"/>
                <a:gd name="connsiteX19" fmla="*/ 296979 w 578738"/>
                <a:gd name="connsiteY19" fmla="*/ 60683 h 561315"/>
                <a:gd name="connsiteX20" fmla="*/ 296979 w 578738"/>
                <a:gd name="connsiteY20" fmla="*/ 65992 h 561315"/>
                <a:gd name="connsiteX21" fmla="*/ 268119 w 578738"/>
                <a:gd name="connsiteY21" fmla="*/ 212389 h 561315"/>
                <a:gd name="connsiteX22" fmla="*/ 263563 w 578738"/>
                <a:gd name="connsiteY22" fmla="*/ 221492 h 561315"/>
                <a:gd name="connsiteX23" fmla="*/ 262044 w 578738"/>
                <a:gd name="connsiteY23" fmla="*/ 223009 h 561315"/>
                <a:gd name="connsiteX24" fmla="*/ 232425 w 578738"/>
                <a:gd name="connsiteY24" fmla="*/ 240455 h 561315"/>
                <a:gd name="connsiteX25" fmla="*/ 230146 w 578738"/>
                <a:gd name="connsiteY25" fmla="*/ 240455 h 561315"/>
                <a:gd name="connsiteX26" fmla="*/ 225590 w 578738"/>
                <a:gd name="connsiteY26" fmla="*/ 240455 h 561315"/>
                <a:gd name="connsiteX27" fmla="*/ 224071 w 578738"/>
                <a:gd name="connsiteY27" fmla="*/ 241214 h 561315"/>
                <a:gd name="connsiteX28" fmla="*/ 211919 w 578738"/>
                <a:gd name="connsiteY28" fmla="*/ 253350 h 561315"/>
                <a:gd name="connsiteX29" fmla="*/ 211919 w 578738"/>
                <a:gd name="connsiteY29" fmla="*/ 518079 h 561315"/>
                <a:gd name="connsiteX30" fmla="*/ 224830 w 578738"/>
                <a:gd name="connsiteY30" fmla="*/ 530974 h 561315"/>
                <a:gd name="connsiteX31" fmla="*/ 521019 w 578738"/>
                <a:gd name="connsiteY31" fmla="*/ 530974 h 561315"/>
                <a:gd name="connsiteX32" fmla="*/ 522538 w 578738"/>
                <a:gd name="connsiteY32" fmla="*/ 530215 h 561315"/>
                <a:gd name="connsiteX33" fmla="*/ 546081 w 578738"/>
                <a:gd name="connsiteY33" fmla="*/ 505942 h 561315"/>
                <a:gd name="connsiteX34" fmla="*/ 522538 w 578738"/>
                <a:gd name="connsiteY34" fmla="*/ 480910 h 561315"/>
                <a:gd name="connsiteX35" fmla="*/ 508108 w 578738"/>
                <a:gd name="connsiteY35" fmla="*/ 465740 h 561315"/>
                <a:gd name="connsiteX36" fmla="*/ 523298 w 578738"/>
                <a:gd name="connsiteY36" fmla="*/ 450569 h 561315"/>
                <a:gd name="connsiteX37" fmla="*/ 548360 w 578738"/>
                <a:gd name="connsiteY37" fmla="*/ 425537 h 561315"/>
                <a:gd name="connsiteX38" fmla="*/ 523298 w 578738"/>
                <a:gd name="connsiteY38" fmla="*/ 401264 h 561315"/>
                <a:gd name="connsiteX39" fmla="*/ 508108 w 578738"/>
                <a:gd name="connsiteY39" fmla="*/ 386094 h 561315"/>
                <a:gd name="connsiteX40" fmla="*/ 523298 w 578738"/>
                <a:gd name="connsiteY40" fmla="*/ 370923 h 561315"/>
                <a:gd name="connsiteX41" fmla="*/ 548360 w 578738"/>
                <a:gd name="connsiteY41" fmla="*/ 345891 h 561315"/>
                <a:gd name="connsiteX42" fmla="*/ 523298 w 578738"/>
                <a:gd name="connsiteY42" fmla="*/ 320860 h 561315"/>
                <a:gd name="connsiteX43" fmla="*/ 508108 w 578738"/>
                <a:gd name="connsiteY43" fmla="*/ 305689 h 561315"/>
                <a:gd name="connsiteX44" fmla="*/ 523298 w 578738"/>
                <a:gd name="connsiteY44" fmla="*/ 290518 h 561315"/>
                <a:gd name="connsiteX45" fmla="*/ 548360 w 578738"/>
                <a:gd name="connsiteY45" fmla="*/ 265487 h 561315"/>
                <a:gd name="connsiteX46" fmla="*/ 523298 w 578738"/>
                <a:gd name="connsiteY46" fmla="*/ 240455 h 561315"/>
                <a:gd name="connsiteX47" fmla="*/ 373684 w 578738"/>
                <a:gd name="connsiteY47" fmla="*/ 240455 h 561315"/>
                <a:gd name="connsiteX48" fmla="*/ 361533 w 578738"/>
                <a:gd name="connsiteY48" fmla="*/ 234387 h 561315"/>
                <a:gd name="connsiteX49" fmla="*/ 360014 w 578738"/>
                <a:gd name="connsiteY49" fmla="*/ 219975 h 561315"/>
                <a:gd name="connsiteX50" fmla="*/ 343306 w 578738"/>
                <a:gd name="connsiteY50" fmla="*/ 42478 h 561315"/>
                <a:gd name="connsiteX51" fmla="*/ 341787 w 578738"/>
                <a:gd name="connsiteY51" fmla="*/ 40961 h 561315"/>
                <a:gd name="connsiteX52" fmla="*/ 321281 w 578738"/>
                <a:gd name="connsiteY52" fmla="*/ 30341 h 561315"/>
                <a:gd name="connsiteX53" fmla="*/ 321281 w 578738"/>
                <a:gd name="connsiteY53" fmla="*/ 0 h 561315"/>
                <a:gd name="connsiteX54" fmla="*/ 365330 w 578738"/>
                <a:gd name="connsiteY54" fmla="*/ 21997 h 561315"/>
                <a:gd name="connsiteX55" fmla="*/ 395708 w 578738"/>
                <a:gd name="connsiteY55" fmla="*/ 210114 h 561315"/>
                <a:gd name="connsiteX56" fmla="*/ 523298 w 578738"/>
                <a:gd name="connsiteY56" fmla="*/ 210114 h 561315"/>
                <a:gd name="connsiteX57" fmla="*/ 562789 w 578738"/>
                <a:gd name="connsiteY57" fmla="*/ 226802 h 561315"/>
                <a:gd name="connsiteX58" fmla="*/ 578738 w 578738"/>
                <a:gd name="connsiteY58" fmla="*/ 265487 h 561315"/>
                <a:gd name="connsiteX59" fmla="*/ 561270 w 578738"/>
                <a:gd name="connsiteY59" fmla="*/ 305689 h 561315"/>
                <a:gd name="connsiteX60" fmla="*/ 578738 w 578738"/>
                <a:gd name="connsiteY60" fmla="*/ 345891 h 561315"/>
                <a:gd name="connsiteX61" fmla="*/ 561270 w 578738"/>
                <a:gd name="connsiteY61" fmla="*/ 386094 h 561315"/>
                <a:gd name="connsiteX62" fmla="*/ 578738 w 578738"/>
                <a:gd name="connsiteY62" fmla="*/ 425537 h 561315"/>
                <a:gd name="connsiteX63" fmla="*/ 560511 w 578738"/>
                <a:gd name="connsiteY63" fmla="*/ 466498 h 561315"/>
                <a:gd name="connsiteX64" fmla="*/ 576460 w 578738"/>
                <a:gd name="connsiteY64" fmla="*/ 505942 h 561315"/>
                <a:gd name="connsiteX65" fmla="*/ 527095 w 578738"/>
                <a:gd name="connsiteY65" fmla="*/ 560556 h 561315"/>
                <a:gd name="connsiteX66" fmla="*/ 523298 w 578738"/>
                <a:gd name="connsiteY66" fmla="*/ 561315 h 561315"/>
                <a:gd name="connsiteX67" fmla="*/ 224830 w 578738"/>
                <a:gd name="connsiteY67" fmla="*/ 561315 h 561315"/>
                <a:gd name="connsiteX68" fmla="*/ 181541 w 578738"/>
                <a:gd name="connsiteY68" fmla="*/ 518079 h 561315"/>
                <a:gd name="connsiteX69" fmla="*/ 181541 w 578738"/>
                <a:gd name="connsiteY69" fmla="*/ 253350 h 561315"/>
                <a:gd name="connsiteX70" fmla="*/ 222552 w 578738"/>
                <a:gd name="connsiteY70" fmla="*/ 210872 h 561315"/>
                <a:gd name="connsiteX71" fmla="*/ 224830 w 578738"/>
                <a:gd name="connsiteY71" fmla="*/ 210114 h 561315"/>
                <a:gd name="connsiteX72" fmla="*/ 229387 w 578738"/>
                <a:gd name="connsiteY72" fmla="*/ 210114 h 561315"/>
                <a:gd name="connsiteX73" fmla="*/ 237741 w 578738"/>
                <a:gd name="connsiteY73" fmla="*/ 205563 h 561315"/>
                <a:gd name="connsiteX74" fmla="*/ 240779 w 578738"/>
                <a:gd name="connsiteY74" fmla="*/ 198736 h 561315"/>
                <a:gd name="connsiteX75" fmla="*/ 266600 w 578738"/>
                <a:gd name="connsiteY75" fmla="*/ 66751 h 561315"/>
                <a:gd name="connsiteX76" fmla="*/ 266600 w 578738"/>
                <a:gd name="connsiteY76" fmla="*/ 60683 h 561315"/>
                <a:gd name="connsiteX77" fmla="*/ 265841 w 578738"/>
                <a:gd name="connsiteY77" fmla="*/ 55373 h 561315"/>
                <a:gd name="connsiteX78" fmla="*/ 321281 w 578738"/>
                <a:gd name="connsiteY78" fmla="*/ 0 h 5613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Lst>
              <a:rect l="l" t="t" r="r" b="b"/>
              <a:pathLst>
                <a:path w="578738" h="561315">
                  <a:moveTo>
                    <a:pt x="35700" y="243554"/>
                  </a:moveTo>
                  <a:cubicBezTo>
                    <a:pt x="34181" y="243554"/>
                    <a:pt x="30383" y="248104"/>
                    <a:pt x="30383" y="254930"/>
                  </a:cubicBezTo>
                  <a:lnTo>
                    <a:pt x="30383" y="519604"/>
                  </a:lnTo>
                  <a:cubicBezTo>
                    <a:pt x="30383" y="526430"/>
                    <a:pt x="34181" y="530980"/>
                    <a:pt x="35700" y="530980"/>
                  </a:cubicBezTo>
                  <a:lnTo>
                    <a:pt x="132926" y="530980"/>
                  </a:lnTo>
                  <a:cubicBezTo>
                    <a:pt x="134445" y="530980"/>
                    <a:pt x="138243" y="526430"/>
                    <a:pt x="138243" y="519604"/>
                  </a:cubicBezTo>
                  <a:lnTo>
                    <a:pt x="138243" y="254930"/>
                  </a:lnTo>
                  <a:cubicBezTo>
                    <a:pt x="138243" y="248104"/>
                    <a:pt x="134445" y="243554"/>
                    <a:pt x="132926" y="243554"/>
                  </a:cubicBezTo>
                  <a:close/>
                  <a:moveTo>
                    <a:pt x="35700" y="213219"/>
                  </a:moveTo>
                  <a:lnTo>
                    <a:pt x="132926" y="213219"/>
                  </a:lnTo>
                  <a:cubicBezTo>
                    <a:pt x="152675" y="213219"/>
                    <a:pt x="168626" y="231420"/>
                    <a:pt x="168626" y="254930"/>
                  </a:cubicBezTo>
                  <a:lnTo>
                    <a:pt x="168626" y="519604"/>
                  </a:lnTo>
                  <a:cubicBezTo>
                    <a:pt x="168626" y="542356"/>
                    <a:pt x="152675" y="561315"/>
                    <a:pt x="132926" y="561315"/>
                  </a:cubicBezTo>
                  <a:lnTo>
                    <a:pt x="35700" y="561315"/>
                  </a:lnTo>
                  <a:cubicBezTo>
                    <a:pt x="15951" y="561315"/>
                    <a:pt x="0" y="542356"/>
                    <a:pt x="0" y="519604"/>
                  </a:cubicBezTo>
                  <a:lnTo>
                    <a:pt x="0" y="254930"/>
                  </a:lnTo>
                  <a:cubicBezTo>
                    <a:pt x="0" y="231420"/>
                    <a:pt x="15951" y="213219"/>
                    <a:pt x="35700" y="213219"/>
                  </a:cubicBezTo>
                  <a:close/>
                  <a:moveTo>
                    <a:pt x="321281" y="30341"/>
                  </a:moveTo>
                  <a:cubicBezTo>
                    <a:pt x="307611" y="30341"/>
                    <a:pt x="296219" y="41719"/>
                    <a:pt x="296219" y="55373"/>
                  </a:cubicBezTo>
                  <a:cubicBezTo>
                    <a:pt x="296219" y="56890"/>
                    <a:pt x="296979" y="59166"/>
                    <a:pt x="296979" y="60683"/>
                  </a:cubicBezTo>
                  <a:cubicBezTo>
                    <a:pt x="297738" y="62200"/>
                    <a:pt x="297738" y="64475"/>
                    <a:pt x="296979" y="65992"/>
                  </a:cubicBezTo>
                  <a:cubicBezTo>
                    <a:pt x="306852" y="119090"/>
                    <a:pt x="287106" y="174463"/>
                    <a:pt x="268119" y="212389"/>
                  </a:cubicBezTo>
                  <a:cubicBezTo>
                    <a:pt x="266600" y="215424"/>
                    <a:pt x="265081" y="218458"/>
                    <a:pt x="263563" y="221492"/>
                  </a:cubicBezTo>
                  <a:cubicBezTo>
                    <a:pt x="263563" y="221492"/>
                    <a:pt x="262803" y="222250"/>
                    <a:pt x="262044" y="223009"/>
                  </a:cubicBezTo>
                  <a:cubicBezTo>
                    <a:pt x="255209" y="232870"/>
                    <a:pt x="244576" y="238938"/>
                    <a:pt x="232425" y="240455"/>
                  </a:cubicBezTo>
                  <a:cubicBezTo>
                    <a:pt x="231665" y="240455"/>
                    <a:pt x="230906" y="240455"/>
                    <a:pt x="230146" y="240455"/>
                  </a:cubicBezTo>
                  <a:lnTo>
                    <a:pt x="225590" y="240455"/>
                  </a:lnTo>
                  <a:cubicBezTo>
                    <a:pt x="225590" y="241214"/>
                    <a:pt x="224830" y="241214"/>
                    <a:pt x="224071" y="241214"/>
                  </a:cubicBezTo>
                  <a:cubicBezTo>
                    <a:pt x="217236" y="241214"/>
                    <a:pt x="211919" y="246524"/>
                    <a:pt x="211919" y="253350"/>
                  </a:cubicBezTo>
                  <a:lnTo>
                    <a:pt x="211919" y="518079"/>
                  </a:lnTo>
                  <a:cubicBezTo>
                    <a:pt x="211919" y="524905"/>
                    <a:pt x="217995" y="530974"/>
                    <a:pt x="224830" y="530974"/>
                  </a:cubicBezTo>
                  <a:lnTo>
                    <a:pt x="521019" y="530974"/>
                  </a:lnTo>
                  <a:cubicBezTo>
                    <a:pt x="521779" y="530974"/>
                    <a:pt x="521779" y="530215"/>
                    <a:pt x="522538" y="530215"/>
                  </a:cubicBezTo>
                  <a:cubicBezTo>
                    <a:pt x="536208" y="530215"/>
                    <a:pt x="546081" y="518837"/>
                    <a:pt x="546081" y="505942"/>
                  </a:cubicBezTo>
                  <a:cubicBezTo>
                    <a:pt x="546081" y="493047"/>
                    <a:pt x="536208" y="481669"/>
                    <a:pt x="522538" y="480910"/>
                  </a:cubicBezTo>
                  <a:cubicBezTo>
                    <a:pt x="514943" y="480910"/>
                    <a:pt x="508108" y="474084"/>
                    <a:pt x="508108" y="465740"/>
                  </a:cubicBezTo>
                  <a:cubicBezTo>
                    <a:pt x="508108" y="457396"/>
                    <a:pt x="514943" y="450569"/>
                    <a:pt x="523298" y="450569"/>
                  </a:cubicBezTo>
                  <a:cubicBezTo>
                    <a:pt x="536968" y="450569"/>
                    <a:pt x="548360" y="439191"/>
                    <a:pt x="548360" y="425537"/>
                  </a:cubicBezTo>
                  <a:cubicBezTo>
                    <a:pt x="548360" y="411884"/>
                    <a:pt x="536968" y="401264"/>
                    <a:pt x="523298" y="401264"/>
                  </a:cubicBezTo>
                  <a:cubicBezTo>
                    <a:pt x="514943" y="401264"/>
                    <a:pt x="508108" y="394438"/>
                    <a:pt x="508108" y="386094"/>
                  </a:cubicBezTo>
                  <a:cubicBezTo>
                    <a:pt x="508108" y="377750"/>
                    <a:pt x="514943" y="370923"/>
                    <a:pt x="523298" y="370923"/>
                  </a:cubicBezTo>
                  <a:cubicBezTo>
                    <a:pt x="536968" y="370923"/>
                    <a:pt x="548360" y="359545"/>
                    <a:pt x="548360" y="345891"/>
                  </a:cubicBezTo>
                  <a:cubicBezTo>
                    <a:pt x="548360" y="332238"/>
                    <a:pt x="536968" y="320860"/>
                    <a:pt x="523298" y="320860"/>
                  </a:cubicBezTo>
                  <a:cubicBezTo>
                    <a:pt x="514943" y="320860"/>
                    <a:pt x="508108" y="314033"/>
                    <a:pt x="508108" y="305689"/>
                  </a:cubicBezTo>
                  <a:cubicBezTo>
                    <a:pt x="508108" y="297345"/>
                    <a:pt x="514943" y="290518"/>
                    <a:pt x="523298" y="290518"/>
                  </a:cubicBezTo>
                  <a:cubicBezTo>
                    <a:pt x="536968" y="290518"/>
                    <a:pt x="548360" y="279140"/>
                    <a:pt x="548360" y="265487"/>
                  </a:cubicBezTo>
                  <a:cubicBezTo>
                    <a:pt x="548360" y="251833"/>
                    <a:pt x="536968" y="240455"/>
                    <a:pt x="523298" y="240455"/>
                  </a:cubicBezTo>
                  <a:lnTo>
                    <a:pt x="373684" y="240455"/>
                  </a:lnTo>
                  <a:cubicBezTo>
                    <a:pt x="369127" y="240455"/>
                    <a:pt x="363811" y="238180"/>
                    <a:pt x="361533" y="234387"/>
                  </a:cubicBezTo>
                  <a:cubicBezTo>
                    <a:pt x="358495" y="229836"/>
                    <a:pt x="357735" y="224526"/>
                    <a:pt x="360014" y="219975"/>
                  </a:cubicBezTo>
                  <a:cubicBezTo>
                    <a:pt x="401784" y="120607"/>
                    <a:pt x="349381" y="50822"/>
                    <a:pt x="343306" y="42478"/>
                  </a:cubicBezTo>
                  <a:cubicBezTo>
                    <a:pt x="342546" y="42478"/>
                    <a:pt x="341787" y="41719"/>
                    <a:pt x="341787" y="40961"/>
                  </a:cubicBezTo>
                  <a:cubicBezTo>
                    <a:pt x="336471" y="34134"/>
                    <a:pt x="329635" y="30341"/>
                    <a:pt x="321281" y="30341"/>
                  </a:cubicBezTo>
                  <a:close/>
                  <a:moveTo>
                    <a:pt x="321281" y="0"/>
                  </a:moveTo>
                  <a:cubicBezTo>
                    <a:pt x="338749" y="0"/>
                    <a:pt x="354698" y="8344"/>
                    <a:pt x="365330" y="21997"/>
                  </a:cubicBezTo>
                  <a:cubicBezTo>
                    <a:pt x="368368" y="25032"/>
                    <a:pt x="431403" y="99368"/>
                    <a:pt x="395708" y="210114"/>
                  </a:cubicBezTo>
                  <a:lnTo>
                    <a:pt x="523298" y="210114"/>
                  </a:lnTo>
                  <a:cubicBezTo>
                    <a:pt x="538487" y="210114"/>
                    <a:pt x="552157" y="216182"/>
                    <a:pt x="562789" y="226802"/>
                  </a:cubicBezTo>
                  <a:cubicBezTo>
                    <a:pt x="572662" y="237421"/>
                    <a:pt x="578738" y="251075"/>
                    <a:pt x="578738" y="265487"/>
                  </a:cubicBezTo>
                  <a:cubicBezTo>
                    <a:pt x="578738" y="281416"/>
                    <a:pt x="571903" y="295828"/>
                    <a:pt x="561270" y="305689"/>
                  </a:cubicBezTo>
                  <a:cubicBezTo>
                    <a:pt x="571903" y="315550"/>
                    <a:pt x="578738" y="329962"/>
                    <a:pt x="578738" y="345891"/>
                  </a:cubicBezTo>
                  <a:cubicBezTo>
                    <a:pt x="578738" y="361821"/>
                    <a:pt x="571903" y="375474"/>
                    <a:pt x="561270" y="386094"/>
                  </a:cubicBezTo>
                  <a:cubicBezTo>
                    <a:pt x="571903" y="395955"/>
                    <a:pt x="578738" y="410367"/>
                    <a:pt x="578738" y="425537"/>
                  </a:cubicBezTo>
                  <a:cubicBezTo>
                    <a:pt x="578738" y="442225"/>
                    <a:pt x="571903" y="456637"/>
                    <a:pt x="560511" y="466498"/>
                  </a:cubicBezTo>
                  <a:cubicBezTo>
                    <a:pt x="570384" y="477118"/>
                    <a:pt x="576460" y="490771"/>
                    <a:pt x="576460" y="505942"/>
                  </a:cubicBezTo>
                  <a:cubicBezTo>
                    <a:pt x="576460" y="534008"/>
                    <a:pt x="555195" y="557522"/>
                    <a:pt x="527095" y="560556"/>
                  </a:cubicBezTo>
                  <a:cubicBezTo>
                    <a:pt x="525576" y="560556"/>
                    <a:pt x="524816" y="561315"/>
                    <a:pt x="523298" y="561315"/>
                  </a:cubicBezTo>
                  <a:lnTo>
                    <a:pt x="224830" y="561315"/>
                  </a:lnTo>
                  <a:cubicBezTo>
                    <a:pt x="201287" y="561315"/>
                    <a:pt x="181541" y="541593"/>
                    <a:pt x="181541" y="518079"/>
                  </a:cubicBezTo>
                  <a:lnTo>
                    <a:pt x="181541" y="253350"/>
                  </a:lnTo>
                  <a:cubicBezTo>
                    <a:pt x="181541" y="230594"/>
                    <a:pt x="199768" y="211631"/>
                    <a:pt x="222552" y="210872"/>
                  </a:cubicBezTo>
                  <a:cubicBezTo>
                    <a:pt x="223311" y="210872"/>
                    <a:pt x="224071" y="210114"/>
                    <a:pt x="224830" y="210114"/>
                  </a:cubicBezTo>
                  <a:lnTo>
                    <a:pt x="229387" y="210114"/>
                  </a:lnTo>
                  <a:cubicBezTo>
                    <a:pt x="232425" y="210114"/>
                    <a:pt x="235463" y="208597"/>
                    <a:pt x="237741" y="205563"/>
                  </a:cubicBezTo>
                  <a:cubicBezTo>
                    <a:pt x="238500" y="203287"/>
                    <a:pt x="240019" y="201011"/>
                    <a:pt x="240779" y="198736"/>
                  </a:cubicBezTo>
                  <a:cubicBezTo>
                    <a:pt x="255209" y="170670"/>
                    <a:pt x="277233" y="115297"/>
                    <a:pt x="266600" y="66751"/>
                  </a:cubicBezTo>
                  <a:cubicBezTo>
                    <a:pt x="265841" y="65234"/>
                    <a:pt x="265841" y="62958"/>
                    <a:pt x="266600" y="60683"/>
                  </a:cubicBezTo>
                  <a:cubicBezTo>
                    <a:pt x="265841" y="59166"/>
                    <a:pt x="265841" y="56890"/>
                    <a:pt x="265841" y="55373"/>
                  </a:cubicBezTo>
                  <a:cubicBezTo>
                    <a:pt x="265841" y="25032"/>
                    <a:pt x="290903" y="0"/>
                    <a:pt x="321281" y="0"/>
                  </a:cubicBezTo>
                  <a:close/>
                </a:path>
              </a:pathLst>
            </a:cu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dirty="0">
                <a:ea typeface="方正粗雅宋长_GBK" panose="02010600000000000000" pitchFamily="2" charset="-122"/>
              </a:endParaRPr>
            </a:p>
          </p:txBody>
        </p:sp>
      </p:grpSp>
      <p:grpSp>
        <p:nvGrpSpPr>
          <p:cNvPr id="22" name="组合 21"/>
          <p:cNvGrpSpPr/>
          <p:nvPr/>
        </p:nvGrpSpPr>
        <p:grpSpPr>
          <a:xfrm>
            <a:off x="6379509" y="2345392"/>
            <a:ext cx="1083608" cy="1083608"/>
            <a:chOff x="2587439" y="1492624"/>
            <a:chExt cx="2232210" cy="2232210"/>
          </a:xfrm>
        </p:grpSpPr>
        <p:grpSp>
          <p:nvGrpSpPr>
            <p:cNvPr id="23" name="组合 22"/>
            <p:cNvGrpSpPr/>
            <p:nvPr/>
          </p:nvGrpSpPr>
          <p:grpSpPr>
            <a:xfrm>
              <a:off x="2587439" y="1492624"/>
              <a:ext cx="2232210" cy="2232210"/>
              <a:chOff x="1311089" y="1492624"/>
              <a:chExt cx="2232210" cy="2232210"/>
            </a:xfrm>
          </p:grpSpPr>
          <p:sp>
            <p:nvSpPr>
              <p:cNvPr id="25" name="弧形 24"/>
              <p:cNvSpPr/>
              <p:nvPr/>
            </p:nvSpPr>
            <p:spPr>
              <a:xfrm>
                <a:off x="1311089" y="1492624"/>
                <a:ext cx="2232210" cy="2232210"/>
              </a:xfrm>
              <a:prstGeom prst="arc">
                <a:avLst>
                  <a:gd name="adj1" fmla="val 464017"/>
                  <a:gd name="adj2" fmla="val 0"/>
                </a:avLst>
              </a:prstGeom>
              <a:ln w="76200">
                <a:solidFill>
                  <a:schemeClr val="bg1">
                    <a:lumMod val="85000"/>
                  </a:schemeClr>
                </a:solidFill>
              </a:ln>
            </p:spPr>
            <p:style>
              <a:lnRef idx="1">
                <a:schemeClr val="accent1"/>
              </a:lnRef>
              <a:fillRef idx="0">
                <a:schemeClr val="accent1"/>
              </a:fillRef>
              <a:effectRef idx="0">
                <a:schemeClr val="accent1"/>
              </a:effectRef>
              <a:fontRef idx="minor">
                <a:schemeClr val="tx1"/>
              </a:fontRef>
            </p:style>
            <p:txBody>
              <a:bodyPr rtlCol="0"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endParaRPr lang="zh-CN" altLang="en-US" dirty="0">
                  <a:ea typeface="方正粗雅宋长_GBK" panose="02010600000000000000" pitchFamily="2" charset="-122"/>
                </a:endParaRPr>
              </a:p>
            </p:txBody>
          </p:sp>
          <p:sp>
            <p:nvSpPr>
              <p:cNvPr id="26" name="弧形 25"/>
              <p:cNvSpPr/>
              <p:nvPr/>
            </p:nvSpPr>
            <p:spPr>
              <a:xfrm>
                <a:off x="1311089" y="1492624"/>
                <a:ext cx="2232210" cy="2232210"/>
              </a:xfrm>
              <a:prstGeom prst="arc">
                <a:avLst>
                  <a:gd name="adj1" fmla="val 16200000"/>
                  <a:gd name="adj2" fmla="val 12480548"/>
                </a:avLst>
              </a:prstGeom>
              <a:ln w="762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endParaRPr lang="zh-CN" altLang="en-US" dirty="0">
                  <a:ea typeface="方正粗雅宋长_GBK" panose="02010600000000000000" pitchFamily="2" charset="-122"/>
                </a:endParaRPr>
              </a:p>
            </p:txBody>
          </p:sp>
        </p:grpSp>
        <p:sp>
          <p:nvSpPr>
            <p:cNvPr id="24" name="椭圆 13"/>
            <p:cNvSpPr/>
            <p:nvPr/>
          </p:nvSpPr>
          <p:spPr>
            <a:xfrm>
              <a:off x="3247824" y="2116791"/>
              <a:ext cx="911438" cy="983876"/>
            </a:xfrm>
            <a:custGeom>
              <a:avLst/>
              <a:gdLst>
                <a:gd name="connsiteX0" fmla="*/ 250789 w 563817"/>
                <a:gd name="connsiteY0" fmla="*/ 546529 h 608627"/>
                <a:gd name="connsiteX1" fmla="*/ 313028 w 563817"/>
                <a:gd name="connsiteY1" fmla="*/ 546529 h 608627"/>
                <a:gd name="connsiteX2" fmla="*/ 313028 w 563817"/>
                <a:gd name="connsiteY2" fmla="*/ 577578 h 608627"/>
                <a:gd name="connsiteX3" fmla="*/ 281909 w 563817"/>
                <a:gd name="connsiteY3" fmla="*/ 608627 h 608627"/>
                <a:gd name="connsiteX4" fmla="*/ 250789 w 563817"/>
                <a:gd name="connsiteY4" fmla="*/ 577578 h 608627"/>
                <a:gd name="connsiteX5" fmla="*/ 464320 w 563817"/>
                <a:gd name="connsiteY5" fmla="*/ 405681 h 608627"/>
                <a:gd name="connsiteX6" fmla="*/ 526488 w 563817"/>
                <a:gd name="connsiteY6" fmla="*/ 405681 h 608627"/>
                <a:gd name="connsiteX7" fmla="*/ 526488 w 563817"/>
                <a:gd name="connsiteY7" fmla="*/ 577572 h 608627"/>
                <a:gd name="connsiteX8" fmla="*/ 495404 w 563817"/>
                <a:gd name="connsiteY8" fmla="*/ 608627 h 608627"/>
                <a:gd name="connsiteX9" fmla="*/ 464320 w 563817"/>
                <a:gd name="connsiteY9" fmla="*/ 577572 h 608627"/>
                <a:gd name="connsiteX10" fmla="*/ 233217 w 563817"/>
                <a:gd name="connsiteY10" fmla="*/ 343583 h 608627"/>
                <a:gd name="connsiteX11" fmla="*/ 330600 w 563817"/>
                <a:gd name="connsiteY11" fmla="*/ 343583 h 608627"/>
                <a:gd name="connsiteX12" fmla="*/ 350357 w 563817"/>
                <a:gd name="connsiteY12" fmla="*/ 363308 h 608627"/>
                <a:gd name="connsiteX13" fmla="*/ 350357 w 563817"/>
                <a:gd name="connsiteY13" fmla="*/ 485538 h 608627"/>
                <a:gd name="connsiteX14" fmla="*/ 330600 w 563817"/>
                <a:gd name="connsiteY14" fmla="*/ 505107 h 608627"/>
                <a:gd name="connsiteX15" fmla="*/ 233217 w 563817"/>
                <a:gd name="connsiteY15" fmla="*/ 505107 h 608627"/>
                <a:gd name="connsiteX16" fmla="*/ 213460 w 563817"/>
                <a:gd name="connsiteY16" fmla="*/ 485538 h 608627"/>
                <a:gd name="connsiteX17" fmla="*/ 213460 w 563817"/>
                <a:gd name="connsiteY17" fmla="*/ 363308 h 608627"/>
                <a:gd name="connsiteX18" fmla="*/ 233217 w 563817"/>
                <a:gd name="connsiteY18" fmla="*/ 343583 h 608627"/>
                <a:gd name="connsiteX19" fmla="*/ 37329 w 563817"/>
                <a:gd name="connsiteY19" fmla="*/ 314722 h 608627"/>
                <a:gd name="connsiteX20" fmla="*/ 99497 w 563817"/>
                <a:gd name="connsiteY20" fmla="*/ 314722 h 608627"/>
                <a:gd name="connsiteX21" fmla="*/ 99497 w 563817"/>
                <a:gd name="connsiteY21" fmla="*/ 577575 h 608627"/>
                <a:gd name="connsiteX22" fmla="*/ 68413 w 563817"/>
                <a:gd name="connsiteY22" fmla="*/ 608627 h 608627"/>
                <a:gd name="connsiteX23" fmla="*/ 37329 w 563817"/>
                <a:gd name="connsiteY23" fmla="*/ 577575 h 608627"/>
                <a:gd name="connsiteX24" fmla="*/ 446737 w 563817"/>
                <a:gd name="connsiteY24" fmla="*/ 202946 h 608627"/>
                <a:gd name="connsiteX25" fmla="*/ 544226 w 563817"/>
                <a:gd name="connsiteY25" fmla="*/ 202946 h 608627"/>
                <a:gd name="connsiteX26" fmla="*/ 563817 w 563817"/>
                <a:gd name="connsiteY26" fmla="*/ 222507 h 608627"/>
                <a:gd name="connsiteX27" fmla="*/ 563817 w 563817"/>
                <a:gd name="connsiteY27" fmla="*/ 344684 h 608627"/>
                <a:gd name="connsiteX28" fmla="*/ 544226 w 563817"/>
                <a:gd name="connsiteY28" fmla="*/ 364400 h 608627"/>
                <a:gd name="connsiteX29" fmla="*/ 446737 w 563817"/>
                <a:gd name="connsiteY29" fmla="*/ 364400 h 608627"/>
                <a:gd name="connsiteX30" fmla="*/ 426991 w 563817"/>
                <a:gd name="connsiteY30" fmla="*/ 344684 h 608627"/>
                <a:gd name="connsiteX31" fmla="*/ 426991 w 563817"/>
                <a:gd name="connsiteY31" fmla="*/ 222507 h 608627"/>
                <a:gd name="connsiteX32" fmla="*/ 446737 w 563817"/>
                <a:gd name="connsiteY32" fmla="*/ 202946 h 608627"/>
                <a:gd name="connsiteX33" fmla="*/ 19591 w 563817"/>
                <a:gd name="connsiteY33" fmla="*/ 111776 h 608627"/>
                <a:gd name="connsiteX34" fmla="*/ 117080 w 563817"/>
                <a:gd name="connsiteY34" fmla="*/ 111776 h 608627"/>
                <a:gd name="connsiteX35" fmla="*/ 136826 w 563817"/>
                <a:gd name="connsiteY35" fmla="*/ 131501 h 608627"/>
                <a:gd name="connsiteX36" fmla="*/ 136826 w 563817"/>
                <a:gd name="connsiteY36" fmla="*/ 253576 h 608627"/>
                <a:gd name="connsiteX37" fmla="*/ 117080 w 563817"/>
                <a:gd name="connsiteY37" fmla="*/ 273300 h 608627"/>
                <a:gd name="connsiteX38" fmla="*/ 19591 w 563817"/>
                <a:gd name="connsiteY38" fmla="*/ 273300 h 608627"/>
                <a:gd name="connsiteX39" fmla="*/ 0 w 563817"/>
                <a:gd name="connsiteY39" fmla="*/ 253576 h 608627"/>
                <a:gd name="connsiteX40" fmla="*/ 0 w 563817"/>
                <a:gd name="connsiteY40" fmla="*/ 131501 h 608627"/>
                <a:gd name="connsiteX41" fmla="*/ 19591 w 563817"/>
                <a:gd name="connsiteY41" fmla="*/ 111776 h 608627"/>
                <a:gd name="connsiteX42" fmla="*/ 495404 w 563817"/>
                <a:gd name="connsiteY42" fmla="*/ 0 h 608627"/>
                <a:gd name="connsiteX43" fmla="*/ 526488 w 563817"/>
                <a:gd name="connsiteY43" fmla="*/ 31049 h 608627"/>
                <a:gd name="connsiteX44" fmla="*/ 526488 w 563817"/>
                <a:gd name="connsiteY44" fmla="*/ 161454 h 608627"/>
                <a:gd name="connsiteX45" fmla="*/ 464320 w 563817"/>
                <a:gd name="connsiteY45" fmla="*/ 161454 h 608627"/>
                <a:gd name="connsiteX46" fmla="*/ 464320 w 563817"/>
                <a:gd name="connsiteY46" fmla="*/ 31049 h 608627"/>
                <a:gd name="connsiteX47" fmla="*/ 495404 w 563817"/>
                <a:gd name="connsiteY47" fmla="*/ 0 h 608627"/>
                <a:gd name="connsiteX48" fmla="*/ 281909 w 563817"/>
                <a:gd name="connsiteY48" fmla="*/ 0 h 608627"/>
                <a:gd name="connsiteX49" fmla="*/ 313028 w 563817"/>
                <a:gd name="connsiteY49" fmla="*/ 31053 h 608627"/>
                <a:gd name="connsiteX50" fmla="*/ 313028 w 563817"/>
                <a:gd name="connsiteY50" fmla="*/ 302302 h 608627"/>
                <a:gd name="connsiteX51" fmla="*/ 250789 w 563817"/>
                <a:gd name="connsiteY51" fmla="*/ 302302 h 608627"/>
                <a:gd name="connsiteX52" fmla="*/ 250789 w 563817"/>
                <a:gd name="connsiteY52" fmla="*/ 31053 h 608627"/>
                <a:gd name="connsiteX53" fmla="*/ 281909 w 563817"/>
                <a:gd name="connsiteY53" fmla="*/ 0 h 608627"/>
                <a:gd name="connsiteX54" fmla="*/ 68413 w 563817"/>
                <a:gd name="connsiteY54" fmla="*/ 0 h 608627"/>
                <a:gd name="connsiteX55" fmla="*/ 99497 w 563817"/>
                <a:gd name="connsiteY55" fmla="*/ 31061 h 608627"/>
                <a:gd name="connsiteX56" fmla="*/ 99497 w 563817"/>
                <a:gd name="connsiteY56" fmla="*/ 70354 h 608627"/>
                <a:gd name="connsiteX57" fmla="*/ 37329 w 563817"/>
                <a:gd name="connsiteY57" fmla="*/ 70354 h 608627"/>
                <a:gd name="connsiteX58" fmla="*/ 37329 w 563817"/>
                <a:gd name="connsiteY58" fmla="*/ 31061 h 608627"/>
                <a:gd name="connsiteX59" fmla="*/ 68413 w 563817"/>
                <a:gd name="connsiteY59" fmla="*/ 0 h 6086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563817" h="608627">
                  <a:moveTo>
                    <a:pt x="250789" y="546529"/>
                  </a:moveTo>
                  <a:lnTo>
                    <a:pt x="313028" y="546529"/>
                  </a:lnTo>
                  <a:lnTo>
                    <a:pt x="313028" y="577578"/>
                  </a:lnTo>
                  <a:cubicBezTo>
                    <a:pt x="313028" y="594655"/>
                    <a:pt x="299024" y="608627"/>
                    <a:pt x="281909" y="608627"/>
                  </a:cubicBezTo>
                  <a:cubicBezTo>
                    <a:pt x="264793" y="608627"/>
                    <a:pt x="250789" y="594655"/>
                    <a:pt x="250789" y="577578"/>
                  </a:cubicBezTo>
                  <a:close/>
                  <a:moveTo>
                    <a:pt x="464320" y="405681"/>
                  </a:moveTo>
                  <a:lnTo>
                    <a:pt x="526488" y="405681"/>
                  </a:lnTo>
                  <a:lnTo>
                    <a:pt x="526488" y="577572"/>
                  </a:lnTo>
                  <a:cubicBezTo>
                    <a:pt x="526488" y="594652"/>
                    <a:pt x="512656" y="608627"/>
                    <a:pt x="495404" y="608627"/>
                  </a:cubicBezTo>
                  <a:cubicBezTo>
                    <a:pt x="478308" y="608627"/>
                    <a:pt x="464320" y="594652"/>
                    <a:pt x="464320" y="577572"/>
                  </a:cubicBezTo>
                  <a:close/>
                  <a:moveTo>
                    <a:pt x="233217" y="343583"/>
                  </a:moveTo>
                  <a:lnTo>
                    <a:pt x="330600" y="343583"/>
                  </a:lnTo>
                  <a:cubicBezTo>
                    <a:pt x="341490" y="343583"/>
                    <a:pt x="350357" y="352436"/>
                    <a:pt x="350357" y="363308"/>
                  </a:cubicBezTo>
                  <a:lnTo>
                    <a:pt x="350357" y="485538"/>
                  </a:lnTo>
                  <a:cubicBezTo>
                    <a:pt x="350357" y="496410"/>
                    <a:pt x="341490" y="505107"/>
                    <a:pt x="330600" y="505107"/>
                  </a:cubicBezTo>
                  <a:lnTo>
                    <a:pt x="233217" y="505107"/>
                  </a:lnTo>
                  <a:cubicBezTo>
                    <a:pt x="222327" y="505107"/>
                    <a:pt x="213460" y="496410"/>
                    <a:pt x="213460" y="485538"/>
                  </a:cubicBezTo>
                  <a:lnTo>
                    <a:pt x="213460" y="363308"/>
                  </a:lnTo>
                  <a:cubicBezTo>
                    <a:pt x="213460" y="352436"/>
                    <a:pt x="222327" y="343583"/>
                    <a:pt x="233217" y="343583"/>
                  </a:cubicBezTo>
                  <a:close/>
                  <a:moveTo>
                    <a:pt x="37329" y="314722"/>
                  </a:moveTo>
                  <a:lnTo>
                    <a:pt x="99497" y="314722"/>
                  </a:lnTo>
                  <a:lnTo>
                    <a:pt x="99497" y="577575"/>
                  </a:lnTo>
                  <a:cubicBezTo>
                    <a:pt x="99497" y="594654"/>
                    <a:pt x="85509" y="608627"/>
                    <a:pt x="68413" y="608627"/>
                  </a:cubicBezTo>
                  <a:cubicBezTo>
                    <a:pt x="51161" y="608627"/>
                    <a:pt x="37329" y="594654"/>
                    <a:pt x="37329" y="577575"/>
                  </a:cubicBezTo>
                  <a:close/>
                  <a:moveTo>
                    <a:pt x="446737" y="202946"/>
                  </a:moveTo>
                  <a:lnTo>
                    <a:pt x="544226" y="202946"/>
                  </a:lnTo>
                  <a:cubicBezTo>
                    <a:pt x="555110" y="202946"/>
                    <a:pt x="563817" y="211640"/>
                    <a:pt x="563817" y="222507"/>
                  </a:cubicBezTo>
                  <a:lnTo>
                    <a:pt x="563817" y="344684"/>
                  </a:lnTo>
                  <a:cubicBezTo>
                    <a:pt x="563817" y="355551"/>
                    <a:pt x="555110" y="364400"/>
                    <a:pt x="544226" y="364400"/>
                  </a:cubicBezTo>
                  <a:lnTo>
                    <a:pt x="446737" y="364400"/>
                  </a:lnTo>
                  <a:cubicBezTo>
                    <a:pt x="435854" y="364400"/>
                    <a:pt x="426991" y="355551"/>
                    <a:pt x="426991" y="344684"/>
                  </a:cubicBezTo>
                  <a:lnTo>
                    <a:pt x="426991" y="222507"/>
                  </a:lnTo>
                  <a:cubicBezTo>
                    <a:pt x="426991" y="211640"/>
                    <a:pt x="435854" y="202946"/>
                    <a:pt x="446737" y="202946"/>
                  </a:cubicBezTo>
                  <a:close/>
                  <a:moveTo>
                    <a:pt x="19591" y="111776"/>
                  </a:moveTo>
                  <a:lnTo>
                    <a:pt x="117080" y="111776"/>
                  </a:lnTo>
                  <a:cubicBezTo>
                    <a:pt x="127963" y="111776"/>
                    <a:pt x="136826" y="120629"/>
                    <a:pt x="136826" y="131501"/>
                  </a:cubicBezTo>
                  <a:lnTo>
                    <a:pt x="136826" y="253576"/>
                  </a:lnTo>
                  <a:cubicBezTo>
                    <a:pt x="136826" y="264447"/>
                    <a:pt x="127963" y="273300"/>
                    <a:pt x="117080" y="273300"/>
                  </a:cubicBezTo>
                  <a:lnTo>
                    <a:pt x="19591" y="273300"/>
                  </a:lnTo>
                  <a:cubicBezTo>
                    <a:pt x="8707" y="273300"/>
                    <a:pt x="0" y="264447"/>
                    <a:pt x="0" y="253576"/>
                  </a:cubicBezTo>
                  <a:lnTo>
                    <a:pt x="0" y="131501"/>
                  </a:lnTo>
                  <a:cubicBezTo>
                    <a:pt x="0" y="120629"/>
                    <a:pt x="8707" y="111776"/>
                    <a:pt x="19591" y="111776"/>
                  </a:cubicBezTo>
                  <a:close/>
                  <a:moveTo>
                    <a:pt x="495404" y="0"/>
                  </a:moveTo>
                  <a:cubicBezTo>
                    <a:pt x="512656" y="0"/>
                    <a:pt x="526488" y="13972"/>
                    <a:pt x="526488" y="31049"/>
                  </a:cubicBezTo>
                  <a:lnTo>
                    <a:pt x="526488" y="161454"/>
                  </a:lnTo>
                  <a:lnTo>
                    <a:pt x="464320" y="161454"/>
                  </a:lnTo>
                  <a:lnTo>
                    <a:pt x="464320" y="31049"/>
                  </a:lnTo>
                  <a:cubicBezTo>
                    <a:pt x="464320" y="13972"/>
                    <a:pt x="478308" y="0"/>
                    <a:pt x="495404" y="0"/>
                  </a:cubicBezTo>
                  <a:close/>
                  <a:moveTo>
                    <a:pt x="281909" y="0"/>
                  </a:moveTo>
                  <a:cubicBezTo>
                    <a:pt x="299024" y="0"/>
                    <a:pt x="313028" y="13974"/>
                    <a:pt x="313028" y="31053"/>
                  </a:cubicBezTo>
                  <a:lnTo>
                    <a:pt x="313028" y="302302"/>
                  </a:lnTo>
                  <a:lnTo>
                    <a:pt x="250789" y="302302"/>
                  </a:lnTo>
                  <a:lnTo>
                    <a:pt x="250789" y="31053"/>
                  </a:lnTo>
                  <a:cubicBezTo>
                    <a:pt x="250789" y="13974"/>
                    <a:pt x="264793" y="0"/>
                    <a:pt x="281909" y="0"/>
                  </a:cubicBezTo>
                  <a:close/>
                  <a:moveTo>
                    <a:pt x="68413" y="0"/>
                  </a:moveTo>
                  <a:cubicBezTo>
                    <a:pt x="85509" y="0"/>
                    <a:pt x="99497" y="13978"/>
                    <a:pt x="99497" y="31061"/>
                  </a:cubicBezTo>
                  <a:lnTo>
                    <a:pt x="99497" y="70354"/>
                  </a:lnTo>
                  <a:lnTo>
                    <a:pt x="37329" y="70354"/>
                  </a:lnTo>
                  <a:lnTo>
                    <a:pt x="37329" y="31061"/>
                  </a:lnTo>
                  <a:cubicBezTo>
                    <a:pt x="37329" y="13978"/>
                    <a:pt x="51161" y="0"/>
                    <a:pt x="68413" y="0"/>
                  </a:cubicBezTo>
                  <a:close/>
                </a:path>
              </a:pathLst>
            </a:cu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dirty="0">
                <a:ea typeface="方正粗雅宋长_GBK" panose="02010600000000000000" pitchFamily="2" charset="-122"/>
              </a:endParaRPr>
            </a:p>
          </p:txBody>
        </p:sp>
      </p:grpSp>
      <p:grpSp>
        <p:nvGrpSpPr>
          <p:cNvPr id="27" name="组合 26"/>
          <p:cNvGrpSpPr/>
          <p:nvPr/>
        </p:nvGrpSpPr>
        <p:grpSpPr>
          <a:xfrm>
            <a:off x="6379509" y="4361517"/>
            <a:ext cx="1083608" cy="1083608"/>
            <a:chOff x="2587439" y="1492624"/>
            <a:chExt cx="2232210" cy="2232210"/>
          </a:xfrm>
        </p:grpSpPr>
        <p:grpSp>
          <p:nvGrpSpPr>
            <p:cNvPr id="28" name="组合 27"/>
            <p:cNvGrpSpPr/>
            <p:nvPr/>
          </p:nvGrpSpPr>
          <p:grpSpPr>
            <a:xfrm>
              <a:off x="2587439" y="1492624"/>
              <a:ext cx="2232210" cy="2232210"/>
              <a:chOff x="1311089" y="1492624"/>
              <a:chExt cx="2232210" cy="2232210"/>
            </a:xfrm>
          </p:grpSpPr>
          <p:sp>
            <p:nvSpPr>
              <p:cNvPr id="30" name="弧形 29"/>
              <p:cNvSpPr/>
              <p:nvPr/>
            </p:nvSpPr>
            <p:spPr>
              <a:xfrm>
                <a:off x="1311089" y="1492624"/>
                <a:ext cx="2232210" cy="2232210"/>
              </a:xfrm>
              <a:prstGeom prst="arc">
                <a:avLst>
                  <a:gd name="adj1" fmla="val 464017"/>
                  <a:gd name="adj2" fmla="val 0"/>
                </a:avLst>
              </a:prstGeom>
              <a:ln w="76200">
                <a:solidFill>
                  <a:schemeClr val="bg1">
                    <a:lumMod val="85000"/>
                  </a:schemeClr>
                </a:solidFill>
              </a:ln>
            </p:spPr>
            <p:style>
              <a:lnRef idx="1">
                <a:schemeClr val="accent1"/>
              </a:lnRef>
              <a:fillRef idx="0">
                <a:schemeClr val="accent1"/>
              </a:fillRef>
              <a:effectRef idx="0">
                <a:schemeClr val="accent1"/>
              </a:effectRef>
              <a:fontRef idx="minor">
                <a:schemeClr val="tx1"/>
              </a:fontRef>
            </p:style>
            <p:txBody>
              <a:bodyPr rtlCol="0"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endParaRPr lang="zh-CN" altLang="en-US" dirty="0">
                  <a:ea typeface="方正粗雅宋长_GBK" panose="02010600000000000000" pitchFamily="2" charset="-122"/>
                </a:endParaRPr>
              </a:p>
            </p:txBody>
          </p:sp>
          <p:sp>
            <p:nvSpPr>
              <p:cNvPr id="31" name="弧形 30"/>
              <p:cNvSpPr/>
              <p:nvPr/>
            </p:nvSpPr>
            <p:spPr>
              <a:xfrm>
                <a:off x="1311089" y="1492624"/>
                <a:ext cx="2232210" cy="2232210"/>
              </a:xfrm>
              <a:prstGeom prst="arc">
                <a:avLst>
                  <a:gd name="adj1" fmla="val 16200000"/>
                  <a:gd name="adj2" fmla="val 12480548"/>
                </a:avLst>
              </a:prstGeom>
              <a:ln w="762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endParaRPr lang="zh-CN" altLang="en-US" dirty="0">
                  <a:ea typeface="方正粗雅宋长_GBK" panose="02010600000000000000" pitchFamily="2" charset="-122"/>
                </a:endParaRPr>
              </a:p>
            </p:txBody>
          </p:sp>
        </p:grpSp>
        <p:sp>
          <p:nvSpPr>
            <p:cNvPr id="29" name="椭圆 18"/>
            <p:cNvSpPr/>
            <p:nvPr/>
          </p:nvSpPr>
          <p:spPr>
            <a:xfrm>
              <a:off x="3223801" y="2116791"/>
              <a:ext cx="959485" cy="983875"/>
            </a:xfrm>
            <a:custGeom>
              <a:avLst/>
              <a:gdLst>
                <a:gd name="connsiteX0" fmla="*/ 289142 w 593263"/>
                <a:gd name="connsiteY0" fmla="*/ 515850 h 608344"/>
                <a:gd name="connsiteX1" fmla="*/ 227765 w 593263"/>
                <a:gd name="connsiteY1" fmla="*/ 563478 h 608344"/>
                <a:gd name="connsiteX2" fmla="*/ 365576 w 593263"/>
                <a:gd name="connsiteY2" fmla="*/ 563478 h 608344"/>
                <a:gd name="connsiteX3" fmla="*/ 304122 w 593263"/>
                <a:gd name="connsiteY3" fmla="*/ 515850 h 608344"/>
                <a:gd name="connsiteX4" fmla="*/ 289175 w 593263"/>
                <a:gd name="connsiteY4" fmla="*/ 515431 h 608344"/>
                <a:gd name="connsiteX5" fmla="*/ 304155 w 593263"/>
                <a:gd name="connsiteY5" fmla="*/ 515431 h 608344"/>
                <a:gd name="connsiteX6" fmla="*/ 366070 w 593263"/>
                <a:gd name="connsiteY6" fmla="*/ 564057 h 608344"/>
                <a:gd name="connsiteX7" fmla="*/ 227259 w 593263"/>
                <a:gd name="connsiteY7" fmla="*/ 564057 h 608344"/>
                <a:gd name="connsiteX8" fmla="*/ 289175 w 593263"/>
                <a:gd name="connsiteY8" fmla="*/ 515431 h 608344"/>
                <a:gd name="connsiteX9" fmla="*/ 289142 w 593263"/>
                <a:gd name="connsiteY9" fmla="*/ 514853 h 608344"/>
                <a:gd name="connsiteX10" fmla="*/ 226767 w 593263"/>
                <a:gd name="connsiteY10" fmla="*/ 564014 h 608344"/>
                <a:gd name="connsiteX11" fmla="*/ 226767 w 593263"/>
                <a:gd name="connsiteY11" fmla="*/ 564475 h 608344"/>
                <a:gd name="connsiteX12" fmla="*/ 366574 w 593263"/>
                <a:gd name="connsiteY12" fmla="*/ 564475 h 608344"/>
                <a:gd name="connsiteX13" fmla="*/ 366574 w 593263"/>
                <a:gd name="connsiteY13" fmla="*/ 564014 h 608344"/>
                <a:gd name="connsiteX14" fmla="*/ 304122 w 593263"/>
                <a:gd name="connsiteY14" fmla="*/ 514853 h 608344"/>
                <a:gd name="connsiteX15" fmla="*/ 530681 w 593263"/>
                <a:gd name="connsiteY15" fmla="*/ 143537 h 608344"/>
                <a:gd name="connsiteX16" fmla="*/ 530416 w 593263"/>
                <a:gd name="connsiteY16" fmla="*/ 144771 h 608344"/>
                <a:gd name="connsiteX17" fmla="*/ 530089 w 593263"/>
                <a:gd name="connsiteY17" fmla="*/ 145272 h 608344"/>
                <a:gd name="connsiteX18" fmla="*/ 62599 w 593263"/>
                <a:gd name="connsiteY18" fmla="*/ 143295 h 608344"/>
                <a:gd name="connsiteX19" fmla="*/ 63310 w 593263"/>
                <a:gd name="connsiteY19" fmla="*/ 145377 h 608344"/>
                <a:gd name="connsiteX20" fmla="*/ 62916 w 593263"/>
                <a:gd name="connsiteY20" fmla="*/ 144771 h 608344"/>
                <a:gd name="connsiteX21" fmla="*/ 151870 w 593263"/>
                <a:gd name="connsiteY21" fmla="*/ 44867 h 608344"/>
                <a:gd name="connsiteX22" fmla="*/ 151870 w 593263"/>
                <a:gd name="connsiteY22" fmla="*/ 247725 h 608344"/>
                <a:gd name="connsiteX23" fmla="*/ 151870 w 593263"/>
                <a:gd name="connsiteY23" fmla="*/ 248568 h 608344"/>
                <a:gd name="connsiteX24" fmla="*/ 163623 w 593263"/>
                <a:gd name="connsiteY24" fmla="*/ 303712 h 608344"/>
                <a:gd name="connsiteX25" fmla="*/ 290756 w 593263"/>
                <a:gd name="connsiteY25" fmla="*/ 386466 h 608344"/>
                <a:gd name="connsiteX26" fmla="*/ 302509 w 593263"/>
                <a:gd name="connsiteY26" fmla="*/ 386466 h 608344"/>
                <a:gd name="connsiteX27" fmla="*/ 429718 w 593263"/>
                <a:gd name="connsiteY27" fmla="*/ 303712 h 608344"/>
                <a:gd name="connsiteX28" fmla="*/ 441471 w 593263"/>
                <a:gd name="connsiteY28" fmla="*/ 248568 h 608344"/>
                <a:gd name="connsiteX29" fmla="*/ 441471 w 593263"/>
                <a:gd name="connsiteY29" fmla="*/ 247725 h 608344"/>
                <a:gd name="connsiteX30" fmla="*/ 441471 w 593263"/>
                <a:gd name="connsiteY30" fmla="*/ 44867 h 608344"/>
                <a:gd name="connsiteX31" fmla="*/ 485907 w 593263"/>
                <a:gd name="connsiteY31" fmla="*/ 44359 h 608344"/>
                <a:gd name="connsiteX32" fmla="*/ 533074 w 593263"/>
                <a:gd name="connsiteY32" fmla="*/ 44359 h 608344"/>
                <a:gd name="connsiteX33" fmla="*/ 548899 w 593263"/>
                <a:gd name="connsiteY33" fmla="*/ 60926 h 608344"/>
                <a:gd name="connsiteX34" fmla="*/ 547924 w 593263"/>
                <a:gd name="connsiteY34" fmla="*/ 67809 h 608344"/>
                <a:gd name="connsiteX35" fmla="*/ 533150 w 593263"/>
                <a:gd name="connsiteY35" fmla="*/ 136289 h 608344"/>
                <a:gd name="connsiteX36" fmla="*/ 530681 w 593263"/>
                <a:gd name="connsiteY36" fmla="*/ 143537 h 608344"/>
                <a:gd name="connsiteX37" fmla="*/ 548401 w 593263"/>
                <a:gd name="connsiteY37" fmla="*/ 60896 h 608344"/>
                <a:gd name="connsiteX38" fmla="*/ 544176 w 593263"/>
                <a:gd name="connsiteY38" fmla="*/ 49622 h 608344"/>
                <a:gd name="connsiteX39" fmla="*/ 533037 w 593263"/>
                <a:gd name="connsiteY39" fmla="*/ 44867 h 608344"/>
                <a:gd name="connsiteX40" fmla="*/ 486332 w 593263"/>
                <a:gd name="connsiteY40" fmla="*/ 44867 h 608344"/>
                <a:gd name="connsiteX41" fmla="*/ 486332 w 593263"/>
                <a:gd name="connsiteY41" fmla="*/ 212368 h 608344"/>
                <a:gd name="connsiteX42" fmla="*/ 530089 w 593263"/>
                <a:gd name="connsiteY42" fmla="*/ 145272 h 608344"/>
                <a:gd name="connsiteX43" fmla="*/ 528649 w 593263"/>
                <a:gd name="connsiteY43" fmla="*/ 149497 h 608344"/>
                <a:gd name="connsiteX44" fmla="*/ 502008 w 593263"/>
                <a:gd name="connsiteY44" fmla="*/ 190019 h 608344"/>
                <a:gd name="connsiteX45" fmla="*/ 485907 w 593263"/>
                <a:gd name="connsiteY45" fmla="*/ 213629 h 608344"/>
                <a:gd name="connsiteX46" fmla="*/ 151362 w 593263"/>
                <a:gd name="connsiteY46" fmla="*/ 44359 h 608344"/>
                <a:gd name="connsiteX47" fmla="*/ 220576 w 593263"/>
                <a:gd name="connsiteY47" fmla="*/ 44359 h 608344"/>
                <a:gd name="connsiteX48" fmla="*/ 264900 w 593263"/>
                <a:gd name="connsiteY48" fmla="*/ 44359 h 608344"/>
                <a:gd name="connsiteX49" fmla="*/ 328429 w 593263"/>
                <a:gd name="connsiteY49" fmla="*/ 44359 h 608344"/>
                <a:gd name="connsiteX50" fmla="*/ 372830 w 593263"/>
                <a:gd name="connsiteY50" fmla="*/ 44359 h 608344"/>
                <a:gd name="connsiteX51" fmla="*/ 442044 w 593263"/>
                <a:gd name="connsiteY51" fmla="*/ 44359 h 608344"/>
                <a:gd name="connsiteX52" fmla="*/ 442044 w 593263"/>
                <a:gd name="connsiteY52" fmla="*/ 247759 h 608344"/>
                <a:gd name="connsiteX53" fmla="*/ 441967 w 593263"/>
                <a:gd name="connsiteY53" fmla="*/ 248603 h 608344"/>
                <a:gd name="connsiteX54" fmla="*/ 430214 w 593263"/>
                <a:gd name="connsiteY54" fmla="*/ 303978 h 608344"/>
                <a:gd name="connsiteX55" fmla="*/ 302541 w 593263"/>
                <a:gd name="connsiteY55" fmla="*/ 386964 h 608344"/>
                <a:gd name="connsiteX56" fmla="*/ 290788 w 593263"/>
                <a:gd name="connsiteY56" fmla="*/ 386964 h 608344"/>
                <a:gd name="connsiteX57" fmla="*/ 163192 w 593263"/>
                <a:gd name="connsiteY57" fmla="*/ 303978 h 608344"/>
                <a:gd name="connsiteX58" fmla="*/ 151362 w 593263"/>
                <a:gd name="connsiteY58" fmla="*/ 248603 h 608344"/>
                <a:gd name="connsiteX59" fmla="*/ 151362 w 593263"/>
                <a:gd name="connsiteY59" fmla="*/ 247759 h 608344"/>
                <a:gd name="connsiteX60" fmla="*/ 60332 w 593263"/>
                <a:gd name="connsiteY60" fmla="*/ 44359 h 608344"/>
                <a:gd name="connsiteX61" fmla="*/ 107499 w 593263"/>
                <a:gd name="connsiteY61" fmla="*/ 44359 h 608344"/>
                <a:gd name="connsiteX62" fmla="*/ 107499 w 593263"/>
                <a:gd name="connsiteY62" fmla="*/ 213629 h 608344"/>
                <a:gd name="connsiteX63" fmla="*/ 89716 w 593263"/>
                <a:gd name="connsiteY63" fmla="*/ 187576 h 608344"/>
                <a:gd name="connsiteX64" fmla="*/ 64773 w 593263"/>
                <a:gd name="connsiteY64" fmla="*/ 149662 h 608344"/>
                <a:gd name="connsiteX65" fmla="*/ 63310 w 593263"/>
                <a:gd name="connsiteY65" fmla="*/ 145377 h 608344"/>
                <a:gd name="connsiteX66" fmla="*/ 106932 w 593263"/>
                <a:gd name="connsiteY66" fmla="*/ 212368 h 608344"/>
                <a:gd name="connsiteX67" fmla="*/ 106932 w 593263"/>
                <a:gd name="connsiteY67" fmla="*/ 44867 h 608344"/>
                <a:gd name="connsiteX68" fmla="*/ 60304 w 593263"/>
                <a:gd name="connsiteY68" fmla="*/ 44867 h 608344"/>
                <a:gd name="connsiteX69" fmla="*/ 49089 w 593263"/>
                <a:gd name="connsiteY69" fmla="*/ 49622 h 608344"/>
                <a:gd name="connsiteX70" fmla="*/ 44940 w 593263"/>
                <a:gd name="connsiteY70" fmla="*/ 60896 h 608344"/>
                <a:gd name="connsiteX71" fmla="*/ 62599 w 593263"/>
                <a:gd name="connsiteY71" fmla="*/ 143295 h 608344"/>
                <a:gd name="connsiteX72" fmla="*/ 60093 w 593263"/>
                <a:gd name="connsiteY72" fmla="*/ 135955 h 608344"/>
                <a:gd name="connsiteX73" fmla="*/ 45391 w 593263"/>
                <a:gd name="connsiteY73" fmla="*/ 67700 h 608344"/>
                <a:gd name="connsiteX74" fmla="*/ 44431 w 593263"/>
                <a:gd name="connsiteY74" fmla="*/ 60926 h 608344"/>
                <a:gd name="connsiteX75" fmla="*/ 60332 w 593263"/>
                <a:gd name="connsiteY75" fmla="*/ 44359 h 608344"/>
                <a:gd name="connsiteX76" fmla="*/ 485334 w 593263"/>
                <a:gd name="connsiteY76" fmla="*/ 43793 h 608344"/>
                <a:gd name="connsiteX77" fmla="*/ 485334 w 593263"/>
                <a:gd name="connsiteY77" fmla="*/ 214899 h 608344"/>
                <a:gd name="connsiteX78" fmla="*/ 486256 w 593263"/>
                <a:gd name="connsiteY78" fmla="*/ 213979 h 608344"/>
                <a:gd name="connsiteX79" fmla="*/ 502008 w 593263"/>
                <a:gd name="connsiteY79" fmla="*/ 190019 h 608344"/>
                <a:gd name="connsiteX80" fmla="*/ 527658 w 593263"/>
                <a:gd name="connsiteY80" fmla="*/ 152406 h 608344"/>
                <a:gd name="connsiteX81" fmla="*/ 528649 w 593263"/>
                <a:gd name="connsiteY81" fmla="*/ 149497 h 608344"/>
                <a:gd name="connsiteX82" fmla="*/ 531107 w 593263"/>
                <a:gd name="connsiteY82" fmla="*/ 145759 h 608344"/>
                <a:gd name="connsiteX83" fmla="*/ 533150 w 593263"/>
                <a:gd name="connsiteY83" fmla="*/ 136289 h 608344"/>
                <a:gd name="connsiteX84" fmla="*/ 541843 w 593263"/>
                <a:gd name="connsiteY84" fmla="*/ 110778 h 608344"/>
                <a:gd name="connsiteX85" fmla="*/ 547924 w 593263"/>
                <a:gd name="connsiteY85" fmla="*/ 67809 h 608344"/>
                <a:gd name="connsiteX86" fmla="*/ 549399 w 593263"/>
                <a:gd name="connsiteY86" fmla="*/ 60973 h 608344"/>
                <a:gd name="connsiteX87" fmla="*/ 544944 w 593263"/>
                <a:gd name="connsiteY87" fmla="*/ 48931 h 608344"/>
                <a:gd name="connsiteX88" fmla="*/ 533037 w 593263"/>
                <a:gd name="connsiteY88" fmla="*/ 43793 h 608344"/>
                <a:gd name="connsiteX89" fmla="*/ 150795 w 593263"/>
                <a:gd name="connsiteY89" fmla="*/ 43793 h 608344"/>
                <a:gd name="connsiteX90" fmla="*/ 150795 w 593263"/>
                <a:gd name="connsiteY90" fmla="*/ 247725 h 608344"/>
                <a:gd name="connsiteX91" fmla="*/ 150871 w 593263"/>
                <a:gd name="connsiteY91" fmla="*/ 248568 h 608344"/>
                <a:gd name="connsiteX92" fmla="*/ 162701 w 593263"/>
                <a:gd name="connsiteY92" fmla="*/ 304095 h 608344"/>
                <a:gd name="connsiteX93" fmla="*/ 290756 w 593263"/>
                <a:gd name="connsiteY93" fmla="*/ 387463 h 608344"/>
                <a:gd name="connsiteX94" fmla="*/ 302509 w 593263"/>
                <a:gd name="connsiteY94" fmla="*/ 387463 h 608344"/>
                <a:gd name="connsiteX95" fmla="*/ 430640 w 593263"/>
                <a:gd name="connsiteY95" fmla="*/ 304095 h 608344"/>
                <a:gd name="connsiteX96" fmla="*/ 442470 w 593263"/>
                <a:gd name="connsiteY96" fmla="*/ 248568 h 608344"/>
                <a:gd name="connsiteX97" fmla="*/ 442470 w 593263"/>
                <a:gd name="connsiteY97" fmla="*/ 43793 h 608344"/>
                <a:gd name="connsiteX98" fmla="*/ 60304 w 593263"/>
                <a:gd name="connsiteY98" fmla="*/ 43793 h 608344"/>
                <a:gd name="connsiteX99" fmla="*/ 48397 w 593263"/>
                <a:gd name="connsiteY99" fmla="*/ 48931 h 608344"/>
                <a:gd name="connsiteX100" fmla="*/ 43942 w 593263"/>
                <a:gd name="connsiteY100" fmla="*/ 60973 h 608344"/>
                <a:gd name="connsiteX101" fmla="*/ 45391 w 593263"/>
                <a:gd name="connsiteY101" fmla="*/ 67700 h 608344"/>
                <a:gd name="connsiteX102" fmla="*/ 51498 w 593263"/>
                <a:gd name="connsiteY102" fmla="*/ 110778 h 608344"/>
                <a:gd name="connsiteX103" fmla="*/ 60093 w 593263"/>
                <a:gd name="connsiteY103" fmla="*/ 135955 h 608344"/>
                <a:gd name="connsiteX104" fmla="*/ 62205 w 593263"/>
                <a:gd name="connsiteY104" fmla="*/ 145759 h 608344"/>
                <a:gd name="connsiteX105" fmla="*/ 64773 w 593263"/>
                <a:gd name="connsiteY105" fmla="*/ 149662 h 608344"/>
                <a:gd name="connsiteX106" fmla="*/ 65710 w 593263"/>
                <a:gd name="connsiteY106" fmla="*/ 152406 h 608344"/>
                <a:gd name="connsiteX107" fmla="*/ 89716 w 593263"/>
                <a:gd name="connsiteY107" fmla="*/ 187576 h 608344"/>
                <a:gd name="connsiteX108" fmla="*/ 107086 w 593263"/>
                <a:gd name="connsiteY108" fmla="*/ 213979 h 608344"/>
                <a:gd name="connsiteX109" fmla="*/ 108007 w 593263"/>
                <a:gd name="connsiteY109" fmla="*/ 214899 h 608344"/>
                <a:gd name="connsiteX110" fmla="*/ 108007 w 593263"/>
                <a:gd name="connsiteY110" fmla="*/ 43793 h 608344"/>
                <a:gd name="connsiteX111" fmla="*/ 60304 w 593263"/>
                <a:gd name="connsiteY111" fmla="*/ 997 h 608344"/>
                <a:gd name="connsiteX112" fmla="*/ 533037 w 593263"/>
                <a:gd name="connsiteY112" fmla="*/ 997 h 608344"/>
                <a:gd name="connsiteX113" fmla="*/ 575978 w 593263"/>
                <a:gd name="connsiteY113" fmla="*/ 19481 h 608344"/>
                <a:gd name="connsiteX114" fmla="*/ 592187 w 593263"/>
                <a:gd name="connsiteY114" fmla="*/ 63197 h 608344"/>
                <a:gd name="connsiteX115" fmla="*/ 559539 w 593263"/>
                <a:gd name="connsiteY115" fmla="*/ 185678 h 608344"/>
                <a:gd name="connsiteX116" fmla="*/ 496933 w 593263"/>
                <a:gd name="connsiteY116" fmla="*/ 262297 h 608344"/>
                <a:gd name="connsiteX117" fmla="*/ 483797 w 593263"/>
                <a:gd name="connsiteY117" fmla="*/ 272650 h 608344"/>
                <a:gd name="connsiteX118" fmla="*/ 483644 w 593263"/>
                <a:gd name="connsiteY118" fmla="*/ 272727 h 608344"/>
                <a:gd name="connsiteX119" fmla="*/ 483567 w 593263"/>
                <a:gd name="connsiteY119" fmla="*/ 272957 h 608344"/>
                <a:gd name="connsiteX120" fmla="*/ 470969 w 593263"/>
                <a:gd name="connsiteY120" fmla="*/ 318821 h 608344"/>
                <a:gd name="connsiteX121" fmla="*/ 431792 w 593263"/>
                <a:gd name="connsiteY121" fmla="*/ 376802 h 608344"/>
                <a:gd name="connsiteX122" fmla="*/ 373718 w 593263"/>
                <a:gd name="connsiteY122" fmla="*/ 415917 h 608344"/>
                <a:gd name="connsiteX123" fmla="*/ 318563 w 593263"/>
                <a:gd name="connsiteY123" fmla="*/ 429568 h 608344"/>
                <a:gd name="connsiteX124" fmla="*/ 318103 w 593263"/>
                <a:gd name="connsiteY124" fmla="*/ 429568 h 608344"/>
                <a:gd name="connsiteX125" fmla="*/ 318103 w 593263"/>
                <a:gd name="connsiteY125" fmla="*/ 473438 h 608344"/>
                <a:gd name="connsiteX126" fmla="*/ 318487 w 593263"/>
                <a:gd name="connsiteY126" fmla="*/ 473438 h 608344"/>
                <a:gd name="connsiteX127" fmla="*/ 370722 w 593263"/>
                <a:gd name="connsiteY127" fmla="*/ 494069 h 608344"/>
                <a:gd name="connsiteX128" fmla="*/ 409438 w 593263"/>
                <a:gd name="connsiteY128" fmla="*/ 564014 h 608344"/>
                <a:gd name="connsiteX129" fmla="*/ 409438 w 593263"/>
                <a:gd name="connsiteY129" fmla="*/ 607270 h 608344"/>
                <a:gd name="connsiteX130" fmla="*/ 183903 w 593263"/>
                <a:gd name="connsiteY130" fmla="*/ 607270 h 608344"/>
                <a:gd name="connsiteX131" fmla="*/ 183903 w 593263"/>
                <a:gd name="connsiteY131" fmla="*/ 564014 h 608344"/>
                <a:gd name="connsiteX132" fmla="*/ 222542 w 593263"/>
                <a:gd name="connsiteY132" fmla="*/ 494069 h 608344"/>
                <a:gd name="connsiteX133" fmla="*/ 274778 w 593263"/>
                <a:gd name="connsiteY133" fmla="*/ 473438 h 608344"/>
                <a:gd name="connsiteX134" fmla="*/ 275239 w 593263"/>
                <a:gd name="connsiteY134" fmla="*/ 473438 h 608344"/>
                <a:gd name="connsiteX135" fmla="*/ 275239 w 593263"/>
                <a:gd name="connsiteY135" fmla="*/ 429568 h 608344"/>
                <a:gd name="connsiteX136" fmla="*/ 274778 w 593263"/>
                <a:gd name="connsiteY136" fmla="*/ 429568 h 608344"/>
                <a:gd name="connsiteX137" fmla="*/ 219623 w 593263"/>
                <a:gd name="connsiteY137" fmla="*/ 415917 h 608344"/>
                <a:gd name="connsiteX138" fmla="*/ 161549 w 593263"/>
                <a:gd name="connsiteY138" fmla="*/ 376802 h 608344"/>
                <a:gd name="connsiteX139" fmla="*/ 122372 w 593263"/>
                <a:gd name="connsiteY139" fmla="*/ 318821 h 608344"/>
                <a:gd name="connsiteX140" fmla="*/ 109697 w 593263"/>
                <a:gd name="connsiteY140" fmla="*/ 272957 h 608344"/>
                <a:gd name="connsiteX141" fmla="*/ 109697 w 593263"/>
                <a:gd name="connsiteY141" fmla="*/ 272727 h 608344"/>
                <a:gd name="connsiteX142" fmla="*/ 109544 w 593263"/>
                <a:gd name="connsiteY142" fmla="*/ 272650 h 608344"/>
                <a:gd name="connsiteX143" fmla="*/ 96331 w 593263"/>
                <a:gd name="connsiteY143" fmla="*/ 262297 h 608344"/>
                <a:gd name="connsiteX144" fmla="*/ 33802 w 593263"/>
                <a:gd name="connsiteY144" fmla="*/ 185678 h 608344"/>
                <a:gd name="connsiteX145" fmla="*/ 1155 w 593263"/>
                <a:gd name="connsiteY145" fmla="*/ 63197 h 608344"/>
                <a:gd name="connsiteX146" fmla="*/ 17286 w 593263"/>
                <a:gd name="connsiteY146" fmla="*/ 19481 h 608344"/>
                <a:gd name="connsiteX147" fmla="*/ 60304 w 593263"/>
                <a:gd name="connsiteY147" fmla="*/ 997 h 608344"/>
                <a:gd name="connsiteX148" fmla="*/ 60332 w 593263"/>
                <a:gd name="connsiteY148" fmla="*/ 565 h 608344"/>
                <a:gd name="connsiteX149" fmla="*/ 16930 w 593263"/>
                <a:gd name="connsiteY149" fmla="*/ 19126 h 608344"/>
                <a:gd name="connsiteX150" fmla="*/ 644 w 593263"/>
                <a:gd name="connsiteY150" fmla="*/ 63226 h 608344"/>
                <a:gd name="connsiteX151" fmla="*/ 33369 w 593263"/>
                <a:gd name="connsiteY151" fmla="*/ 185941 h 608344"/>
                <a:gd name="connsiteX152" fmla="*/ 96053 w 593263"/>
                <a:gd name="connsiteY152" fmla="*/ 262715 h 608344"/>
                <a:gd name="connsiteX153" fmla="*/ 109266 w 593263"/>
                <a:gd name="connsiteY153" fmla="*/ 273069 h 608344"/>
                <a:gd name="connsiteX154" fmla="*/ 121941 w 593263"/>
                <a:gd name="connsiteY154" fmla="*/ 319011 h 608344"/>
                <a:gd name="connsiteX155" fmla="*/ 161195 w 593263"/>
                <a:gd name="connsiteY155" fmla="*/ 377224 h 608344"/>
                <a:gd name="connsiteX156" fmla="*/ 219424 w 593263"/>
                <a:gd name="connsiteY156" fmla="*/ 416416 h 608344"/>
                <a:gd name="connsiteX157" fmla="*/ 274733 w 593263"/>
                <a:gd name="connsiteY157" fmla="*/ 430068 h 608344"/>
                <a:gd name="connsiteX158" fmla="*/ 274733 w 593263"/>
                <a:gd name="connsiteY158" fmla="*/ 473018 h 608344"/>
                <a:gd name="connsiteX159" fmla="*/ 222343 w 593263"/>
                <a:gd name="connsiteY159" fmla="*/ 493649 h 608344"/>
                <a:gd name="connsiteX160" fmla="*/ 183396 w 593263"/>
                <a:gd name="connsiteY160" fmla="*/ 564057 h 608344"/>
                <a:gd name="connsiteX161" fmla="*/ 183396 w 593263"/>
                <a:gd name="connsiteY161" fmla="*/ 607851 h 608344"/>
                <a:gd name="connsiteX162" fmla="*/ 227259 w 593263"/>
                <a:gd name="connsiteY162" fmla="*/ 607851 h 608344"/>
                <a:gd name="connsiteX163" fmla="*/ 366070 w 593263"/>
                <a:gd name="connsiteY163" fmla="*/ 607851 h 608344"/>
                <a:gd name="connsiteX164" fmla="*/ 409934 w 593263"/>
                <a:gd name="connsiteY164" fmla="*/ 607851 h 608344"/>
                <a:gd name="connsiteX165" fmla="*/ 409934 w 593263"/>
                <a:gd name="connsiteY165" fmla="*/ 564057 h 608344"/>
                <a:gd name="connsiteX166" fmla="*/ 371064 w 593263"/>
                <a:gd name="connsiteY166" fmla="*/ 493649 h 608344"/>
                <a:gd name="connsiteX167" fmla="*/ 318596 w 593263"/>
                <a:gd name="connsiteY167" fmla="*/ 473018 h 608344"/>
                <a:gd name="connsiteX168" fmla="*/ 318596 w 593263"/>
                <a:gd name="connsiteY168" fmla="*/ 430068 h 608344"/>
                <a:gd name="connsiteX169" fmla="*/ 373906 w 593263"/>
                <a:gd name="connsiteY169" fmla="*/ 416416 h 608344"/>
                <a:gd name="connsiteX170" fmla="*/ 432211 w 593263"/>
                <a:gd name="connsiteY170" fmla="*/ 377224 h 608344"/>
                <a:gd name="connsiteX171" fmla="*/ 471466 w 593263"/>
                <a:gd name="connsiteY171" fmla="*/ 319011 h 608344"/>
                <a:gd name="connsiteX172" fmla="*/ 484141 w 593263"/>
                <a:gd name="connsiteY172" fmla="*/ 273069 h 608344"/>
                <a:gd name="connsiteX173" fmla="*/ 497353 w 593263"/>
                <a:gd name="connsiteY173" fmla="*/ 262715 h 608344"/>
                <a:gd name="connsiteX174" fmla="*/ 560037 w 593263"/>
                <a:gd name="connsiteY174" fmla="*/ 185941 h 608344"/>
                <a:gd name="connsiteX175" fmla="*/ 592762 w 593263"/>
                <a:gd name="connsiteY175" fmla="*/ 63226 h 608344"/>
                <a:gd name="connsiteX176" fmla="*/ 576400 w 593263"/>
                <a:gd name="connsiteY176" fmla="*/ 19126 h 608344"/>
                <a:gd name="connsiteX177" fmla="*/ 533074 w 593263"/>
                <a:gd name="connsiteY177" fmla="*/ 565 h 608344"/>
                <a:gd name="connsiteX178" fmla="*/ 485907 w 593263"/>
                <a:gd name="connsiteY178" fmla="*/ 565 h 608344"/>
                <a:gd name="connsiteX179" fmla="*/ 442044 w 593263"/>
                <a:gd name="connsiteY179" fmla="*/ 565 h 608344"/>
                <a:gd name="connsiteX180" fmla="*/ 372830 w 593263"/>
                <a:gd name="connsiteY180" fmla="*/ 565 h 608344"/>
                <a:gd name="connsiteX181" fmla="*/ 335036 w 593263"/>
                <a:gd name="connsiteY181" fmla="*/ 565 h 608344"/>
                <a:gd name="connsiteX182" fmla="*/ 258294 w 593263"/>
                <a:gd name="connsiteY182" fmla="*/ 565 h 608344"/>
                <a:gd name="connsiteX183" fmla="*/ 220576 w 593263"/>
                <a:gd name="connsiteY183" fmla="*/ 565 h 608344"/>
                <a:gd name="connsiteX184" fmla="*/ 151362 w 593263"/>
                <a:gd name="connsiteY184" fmla="*/ 565 h 608344"/>
                <a:gd name="connsiteX185" fmla="*/ 107499 w 593263"/>
                <a:gd name="connsiteY185" fmla="*/ 565 h 608344"/>
                <a:gd name="connsiteX186" fmla="*/ 60304 w 593263"/>
                <a:gd name="connsiteY186" fmla="*/ 0 h 608344"/>
                <a:gd name="connsiteX187" fmla="*/ 533037 w 593263"/>
                <a:gd name="connsiteY187" fmla="*/ 0 h 608344"/>
                <a:gd name="connsiteX188" fmla="*/ 576746 w 593263"/>
                <a:gd name="connsiteY188" fmla="*/ 18790 h 608344"/>
                <a:gd name="connsiteX189" fmla="*/ 593185 w 593263"/>
                <a:gd name="connsiteY189" fmla="*/ 63273 h 608344"/>
                <a:gd name="connsiteX190" fmla="*/ 560384 w 593263"/>
                <a:gd name="connsiteY190" fmla="*/ 186139 h 608344"/>
                <a:gd name="connsiteX191" fmla="*/ 497624 w 593263"/>
                <a:gd name="connsiteY191" fmla="*/ 263064 h 608344"/>
                <a:gd name="connsiteX192" fmla="*/ 484566 w 593263"/>
                <a:gd name="connsiteY192" fmla="*/ 273341 h 608344"/>
                <a:gd name="connsiteX193" fmla="*/ 471891 w 593263"/>
                <a:gd name="connsiteY193" fmla="*/ 319204 h 608344"/>
                <a:gd name="connsiteX194" fmla="*/ 432560 w 593263"/>
                <a:gd name="connsiteY194" fmla="*/ 377492 h 608344"/>
                <a:gd name="connsiteX195" fmla="*/ 374102 w 593263"/>
                <a:gd name="connsiteY195" fmla="*/ 416837 h 608344"/>
                <a:gd name="connsiteX196" fmla="*/ 319101 w 593263"/>
                <a:gd name="connsiteY196" fmla="*/ 430565 h 608344"/>
                <a:gd name="connsiteX197" fmla="*/ 319101 w 593263"/>
                <a:gd name="connsiteY197" fmla="*/ 472517 h 608344"/>
                <a:gd name="connsiteX198" fmla="*/ 371337 w 593263"/>
                <a:gd name="connsiteY198" fmla="*/ 493225 h 608344"/>
                <a:gd name="connsiteX199" fmla="*/ 410437 w 593263"/>
                <a:gd name="connsiteY199" fmla="*/ 564014 h 608344"/>
                <a:gd name="connsiteX200" fmla="*/ 410437 w 593263"/>
                <a:gd name="connsiteY200" fmla="*/ 608344 h 608344"/>
                <a:gd name="connsiteX201" fmla="*/ 182904 w 593263"/>
                <a:gd name="connsiteY201" fmla="*/ 608344 h 608344"/>
                <a:gd name="connsiteX202" fmla="*/ 182904 w 593263"/>
                <a:gd name="connsiteY202" fmla="*/ 564014 h 608344"/>
                <a:gd name="connsiteX203" fmla="*/ 222004 w 593263"/>
                <a:gd name="connsiteY203" fmla="*/ 493225 h 608344"/>
                <a:gd name="connsiteX204" fmla="*/ 274240 w 593263"/>
                <a:gd name="connsiteY204" fmla="*/ 472517 h 608344"/>
                <a:gd name="connsiteX205" fmla="*/ 274240 w 593263"/>
                <a:gd name="connsiteY205" fmla="*/ 430565 h 608344"/>
                <a:gd name="connsiteX206" fmla="*/ 219239 w 593263"/>
                <a:gd name="connsiteY206" fmla="*/ 416837 h 608344"/>
                <a:gd name="connsiteX207" fmla="*/ 160781 w 593263"/>
                <a:gd name="connsiteY207" fmla="*/ 377492 h 608344"/>
                <a:gd name="connsiteX208" fmla="*/ 121450 w 593263"/>
                <a:gd name="connsiteY208" fmla="*/ 319204 h 608344"/>
                <a:gd name="connsiteX209" fmla="*/ 108699 w 593263"/>
                <a:gd name="connsiteY209" fmla="*/ 273341 h 608344"/>
                <a:gd name="connsiteX210" fmla="*/ 95717 w 593263"/>
                <a:gd name="connsiteY210" fmla="*/ 263064 h 608344"/>
                <a:gd name="connsiteX211" fmla="*/ 32880 w 593263"/>
                <a:gd name="connsiteY211" fmla="*/ 186139 h 608344"/>
                <a:gd name="connsiteX212" fmla="*/ 79 w 593263"/>
                <a:gd name="connsiteY212" fmla="*/ 63273 h 608344"/>
                <a:gd name="connsiteX213" fmla="*/ 16595 w 593263"/>
                <a:gd name="connsiteY213" fmla="*/ 18790 h 608344"/>
                <a:gd name="connsiteX214" fmla="*/ 60304 w 593263"/>
                <a:gd name="connsiteY214" fmla="*/ 0 h 608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Lst>
              <a:rect l="l" t="t" r="r" b="b"/>
              <a:pathLst>
                <a:path w="593263" h="608344">
                  <a:moveTo>
                    <a:pt x="289142" y="515850"/>
                  </a:moveTo>
                  <a:cubicBezTo>
                    <a:pt x="254421" y="518458"/>
                    <a:pt x="228150" y="538935"/>
                    <a:pt x="227765" y="563478"/>
                  </a:cubicBezTo>
                  <a:lnTo>
                    <a:pt x="365576" y="563478"/>
                  </a:lnTo>
                  <a:cubicBezTo>
                    <a:pt x="365192" y="538935"/>
                    <a:pt x="338920" y="518458"/>
                    <a:pt x="304122" y="515850"/>
                  </a:cubicBezTo>
                  <a:close/>
                  <a:moveTo>
                    <a:pt x="289175" y="515431"/>
                  </a:moveTo>
                  <a:lnTo>
                    <a:pt x="304155" y="515431"/>
                  </a:lnTo>
                  <a:cubicBezTo>
                    <a:pt x="338953" y="518039"/>
                    <a:pt x="366070" y="538824"/>
                    <a:pt x="366070" y="564057"/>
                  </a:cubicBezTo>
                  <a:lnTo>
                    <a:pt x="227259" y="564057"/>
                  </a:lnTo>
                  <a:cubicBezTo>
                    <a:pt x="227259" y="538824"/>
                    <a:pt x="254376" y="518039"/>
                    <a:pt x="289175" y="515431"/>
                  </a:cubicBezTo>
                  <a:close/>
                  <a:moveTo>
                    <a:pt x="289142" y="514853"/>
                  </a:moveTo>
                  <a:cubicBezTo>
                    <a:pt x="253576" y="517537"/>
                    <a:pt x="226767" y="538705"/>
                    <a:pt x="226767" y="564014"/>
                  </a:cubicBezTo>
                  <a:lnTo>
                    <a:pt x="226767" y="564475"/>
                  </a:lnTo>
                  <a:lnTo>
                    <a:pt x="366574" y="564475"/>
                  </a:lnTo>
                  <a:lnTo>
                    <a:pt x="366574" y="564014"/>
                  </a:lnTo>
                  <a:cubicBezTo>
                    <a:pt x="366574" y="538705"/>
                    <a:pt x="339765" y="517537"/>
                    <a:pt x="304122" y="514853"/>
                  </a:cubicBezTo>
                  <a:close/>
                  <a:moveTo>
                    <a:pt x="530681" y="143537"/>
                  </a:moveTo>
                  <a:lnTo>
                    <a:pt x="530416" y="144771"/>
                  </a:lnTo>
                  <a:lnTo>
                    <a:pt x="530089" y="145272"/>
                  </a:lnTo>
                  <a:close/>
                  <a:moveTo>
                    <a:pt x="62599" y="143295"/>
                  </a:moveTo>
                  <a:lnTo>
                    <a:pt x="63310" y="145377"/>
                  </a:lnTo>
                  <a:lnTo>
                    <a:pt x="62916" y="144771"/>
                  </a:lnTo>
                  <a:close/>
                  <a:moveTo>
                    <a:pt x="151870" y="44867"/>
                  </a:moveTo>
                  <a:lnTo>
                    <a:pt x="151870" y="247725"/>
                  </a:lnTo>
                  <a:lnTo>
                    <a:pt x="151870" y="248568"/>
                  </a:lnTo>
                  <a:cubicBezTo>
                    <a:pt x="151947" y="267742"/>
                    <a:pt x="155941" y="286302"/>
                    <a:pt x="163623" y="303712"/>
                  </a:cubicBezTo>
                  <a:cubicBezTo>
                    <a:pt x="185900" y="353947"/>
                    <a:pt x="235754" y="386466"/>
                    <a:pt x="290756" y="386466"/>
                  </a:cubicBezTo>
                  <a:lnTo>
                    <a:pt x="302509" y="386466"/>
                  </a:lnTo>
                  <a:cubicBezTo>
                    <a:pt x="357510" y="386466"/>
                    <a:pt x="407441" y="353947"/>
                    <a:pt x="429718" y="303712"/>
                  </a:cubicBezTo>
                  <a:cubicBezTo>
                    <a:pt x="437400" y="286302"/>
                    <a:pt x="441317" y="267742"/>
                    <a:pt x="441471" y="248568"/>
                  </a:cubicBezTo>
                  <a:lnTo>
                    <a:pt x="441471" y="247725"/>
                  </a:lnTo>
                  <a:lnTo>
                    <a:pt x="441471" y="44867"/>
                  </a:lnTo>
                  <a:close/>
                  <a:moveTo>
                    <a:pt x="485907" y="44359"/>
                  </a:moveTo>
                  <a:lnTo>
                    <a:pt x="533074" y="44359"/>
                  </a:lnTo>
                  <a:cubicBezTo>
                    <a:pt x="542139" y="44359"/>
                    <a:pt x="549360" y="51952"/>
                    <a:pt x="548899" y="60926"/>
                  </a:cubicBezTo>
                  <a:lnTo>
                    <a:pt x="547924" y="67809"/>
                  </a:lnTo>
                  <a:lnTo>
                    <a:pt x="533150" y="136289"/>
                  </a:lnTo>
                  <a:lnTo>
                    <a:pt x="530681" y="143537"/>
                  </a:lnTo>
                  <a:lnTo>
                    <a:pt x="548401" y="60896"/>
                  </a:lnTo>
                  <a:cubicBezTo>
                    <a:pt x="548554" y="56678"/>
                    <a:pt x="547095" y="52689"/>
                    <a:pt x="544176" y="49622"/>
                  </a:cubicBezTo>
                  <a:cubicBezTo>
                    <a:pt x="541257" y="46554"/>
                    <a:pt x="537262" y="44867"/>
                    <a:pt x="533037" y="44867"/>
                  </a:cubicBezTo>
                  <a:lnTo>
                    <a:pt x="486332" y="44867"/>
                  </a:lnTo>
                  <a:lnTo>
                    <a:pt x="486332" y="212368"/>
                  </a:lnTo>
                  <a:lnTo>
                    <a:pt x="530089" y="145272"/>
                  </a:lnTo>
                  <a:lnTo>
                    <a:pt x="528649" y="149497"/>
                  </a:lnTo>
                  <a:lnTo>
                    <a:pt x="502008" y="190019"/>
                  </a:lnTo>
                  <a:lnTo>
                    <a:pt x="485907" y="213629"/>
                  </a:lnTo>
                  <a:close/>
                  <a:moveTo>
                    <a:pt x="151362" y="44359"/>
                  </a:moveTo>
                  <a:lnTo>
                    <a:pt x="220576" y="44359"/>
                  </a:lnTo>
                  <a:lnTo>
                    <a:pt x="264900" y="44359"/>
                  </a:lnTo>
                  <a:lnTo>
                    <a:pt x="328429" y="44359"/>
                  </a:lnTo>
                  <a:lnTo>
                    <a:pt x="372830" y="44359"/>
                  </a:lnTo>
                  <a:lnTo>
                    <a:pt x="442044" y="44359"/>
                  </a:lnTo>
                  <a:lnTo>
                    <a:pt x="442044" y="247759"/>
                  </a:lnTo>
                  <a:cubicBezTo>
                    <a:pt x="442044" y="248066"/>
                    <a:pt x="441967" y="248373"/>
                    <a:pt x="441967" y="248603"/>
                  </a:cubicBezTo>
                  <a:cubicBezTo>
                    <a:pt x="441890" y="268314"/>
                    <a:pt x="437665" y="287028"/>
                    <a:pt x="430214" y="303978"/>
                  </a:cubicBezTo>
                  <a:cubicBezTo>
                    <a:pt x="408551" y="352834"/>
                    <a:pt x="359541" y="386964"/>
                    <a:pt x="302541" y="386964"/>
                  </a:cubicBezTo>
                  <a:lnTo>
                    <a:pt x="290788" y="386964"/>
                  </a:lnTo>
                  <a:cubicBezTo>
                    <a:pt x="233789" y="386964"/>
                    <a:pt x="184855" y="352834"/>
                    <a:pt x="163192" y="303978"/>
                  </a:cubicBezTo>
                  <a:cubicBezTo>
                    <a:pt x="155741" y="287028"/>
                    <a:pt x="151516" y="268314"/>
                    <a:pt x="151362" y="248603"/>
                  </a:cubicBezTo>
                  <a:cubicBezTo>
                    <a:pt x="151362" y="248373"/>
                    <a:pt x="151362" y="248066"/>
                    <a:pt x="151362" y="247759"/>
                  </a:cubicBezTo>
                  <a:close/>
                  <a:moveTo>
                    <a:pt x="60332" y="44359"/>
                  </a:moveTo>
                  <a:lnTo>
                    <a:pt x="107499" y="44359"/>
                  </a:lnTo>
                  <a:lnTo>
                    <a:pt x="107499" y="213629"/>
                  </a:lnTo>
                  <a:lnTo>
                    <a:pt x="89716" y="187576"/>
                  </a:lnTo>
                  <a:lnTo>
                    <a:pt x="64773" y="149662"/>
                  </a:lnTo>
                  <a:lnTo>
                    <a:pt x="63310" y="145377"/>
                  </a:lnTo>
                  <a:lnTo>
                    <a:pt x="106932" y="212368"/>
                  </a:lnTo>
                  <a:lnTo>
                    <a:pt x="106932" y="44867"/>
                  </a:lnTo>
                  <a:lnTo>
                    <a:pt x="60304" y="44867"/>
                  </a:lnTo>
                  <a:cubicBezTo>
                    <a:pt x="56002" y="44867"/>
                    <a:pt x="52084" y="46554"/>
                    <a:pt x="49089" y="49622"/>
                  </a:cubicBezTo>
                  <a:cubicBezTo>
                    <a:pt x="46246" y="52689"/>
                    <a:pt x="44710" y="56678"/>
                    <a:pt x="44940" y="60896"/>
                  </a:cubicBezTo>
                  <a:lnTo>
                    <a:pt x="62599" y="143295"/>
                  </a:lnTo>
                  <a:lnTo>
                    <a:pt x="60093" y="135955"/>
                  </a:lnTo>
                  <a:lnTo>
                    <a:pt x="45391" y="67700"/>
                  </a:lnTo>
                  <a:lnTo>
                    <a:pt x="44431" y="60926"/>
                  </a:lnTo>
                  <a:cubicBezTo>
                    <a:pt x="43970" y="51952"/>
                    <a:pt x="51268" y="44359"/>
                    <a:pt x="60332" y="44359"/>
                  </a:cubicBezTo>
                  <a:close/>
                  <a:moveTo>
                    <a:pt x="485334" y="43793"/>
                  </a:moveTo>
                  <a:lnTo>
                    <a:pt x="485334" y="214899"/>
                  </a:lnTo>
                  <a:lnTo>
                    <a:pt x="486256" y="213979"/>
                  </a:lnTo>
                  <a:lnTo>
                    <a:pt x="502008" y="190019"/>
                  </a:lnTo>
                  <a:lnTo>
                    <a:pt x="527658" y="152406"/>
                  </a:lnTo>
                  <a:lnTo>
                    <a:pt x="528649" y="149497"/>
                  </a:lnTo>
                  <a:lnTo>
                    <a:pt x="531107" y="145759"/>
                  </a:lnTo>
                  <a:lnTo>
                    <a:pt x="533150" y="136289"/>
                  </a:lnTo>
                  <a:lnTo>
                    <a:pt x="541843" y="110778"/>
                  </a:lnTo>
                  <a:lnTo>
                    <a:pt x="547924" y="67809"/>
                  </a:lnTo>
                  <a:lnTo>
                    <a:pt x="549399" y="60973"/>
                  </a:lnTo>
                  <a:cubicBezTo>
                    <a:pt x="549630" y="56448"/>
                    <a:pt x="548017" y="52229"/>
                    <a:pt x="544944" y="48931"/>
                  </a:cubicBezTo>
                  <a:cubicBezTo>
                    <a:pt x="541794" y="45634"/>
                    <a:pt x="537569" y="43793"/>
                    <a:pt x="533037" y="43793"/>
                  </a:cubicBezTo>
                  <a:close/>
                  <a:moveTo>
                    <a:pt x="150795" y="43793"/>
                  </a:moveTo>
                  <a:lnTo>
                    <a:pt x="150795" y="247725"/>
                  </a:lnTo>
                  <a:lnTo>
                    <a:pt x="150871" y="248568"/>
                  </a:lnTo>
                  <a:cubicBezTo>
                    <a:pt x="150948" y="267895"/>
                    <a:pt x="154943" y="286609"/>
                    <a:pt x="162701" y="304095"/>
                  </a:cubicBezTo>
                  <a:cubicBezTo>
                    <a:pt x="185055" y="354714"/>
                    <a:pt x="235370" y="387463"/>
                    <a:pt x="290756" y="387463"/>
                  </a:cubicBezTo>
                  <a:lnTo>
                    <a:pt x="302509" y="387463"/>
                  </a:lnTo>
                  <a:cubicBezTo>
                    <a:pt x="357971" y="387463"/>
                    <a:pt x="408209" y="354714"/>
                    <a:pt x="430640" y="304095"/>
                  </a:cubicBezTo>
                  <a:cubicBezTo>
                    <a:pt x="438398" y="286609"/>
                    <a:pt x="442393" y="267895"/>
                    <a:pt x="442470" y="248568"/>
                  </a:cubicBezTo>
                  <a:lnTo>
                    <a:pt x="442470" y="43793"/>
                  </a:lnTo>
                  <a:close/>
                  <a:moveTo>
                    <a:pt x="60304" y="43793"/>
                  </a:moveTo>
                  <a:cubicBezTo>
                    <a:pt x="55772" y="43793"/>
                    <a:pt x="51547" y="45634"/>
                    <a:pt x="48397" y="48931"/>
                  </a:cubicBezTo>
                  <a:cubicBezTo>
                    <a:pt x="45248" y="52229"/>
                    <a:pt x="43711" y="56448"/>
                    <a:pt x="43942" y="60973"/>
                  </a:cubicBezTo>
                  <a:lnTo>
                    <a:pt x="45391" y="67700"/>
                  </a:lnTo>
                  <a:lnTo>
                    <a:pt x="51498" y="110778"/>
                  </a:lnTo>
                  <a:lnTo>
                    <a:pt x="60093" y="135955"/>
                  </a:lnTo>
                  <a:lnTo>
                    <a:pt x="62205" y="145759"/>
                  </a:lnTo>
                  <a:lnTo>
                    <a:pt x="64773" y="149662"/>
                  </a:lnTo>
                  <a:lnTo>
                    <a:pt x="65710" y="152406"/>
                  </a:lnTo>
                  <a:lnTo>
                    <a:pt x="89716" y="187576"/>
                  </a:lnTo>
                  <a:lnTo>
                    <a:pt x="107086" y="213979"/>
                  </a:lnTo>
                  <a:lnTo>
                    <a:pt x="108007" y="214899"/>
                  </a:lnTo>
                  <a:lnTo>
                    <a:pt x="108007" y="43793"/>
                  </a:lnTo>
                  <a:close/>
                  <a:moveTo>
                    <a:pt x="60304" y="997"/>
                  </a:moveTo>
                  <a:lnTo>
                    <a:pt x="533037" y="997"/>
                  </a:lnTo>
                  <a:cubicBezTo>
                    <a:pt x="549169" y="997"/>
                    <a:pt x="564840" y="7746"/>
                    <a:pt x="575978" y="19481"/>
                  </a:cubicBezTo>
                  <a:cubicBezTo>
                    <a:pt x="587117" y="31138"/>
                    <a:pt x="593032" y="47091"/>
                    <a:pt x="592187" y="63197"/>
                  </a:cubicBezTo>
                  <a:cubicBezTo>
                    <a:pt x="589805" y="108370"/>
                    <a:pt x="578820" y="149555"/>
                    <a:pt x="559539" y="185678"/>
                  </a:cubicBezTo>
                  <a:cubicBezTo>
                    <a:pt x="543868" y="214976"/>
                    <a:pt x="522821" y="240745"/>
                    <a:pt x="496933" y="262297"/>
                  </a:cubicBezTo>
                  <a:cubicBezTo>
                    <a:pt x="492708" y="265825"/>
                    <a:pt x="488330" y="269353"/>
                    <a:pt x="483797" y="272650"/>
                  </a:cubicBezTo>
                  <a:lnTo>
                    <a:pt x="483644" y="272727"/>
                  </a:lnTo>
                  <a:lnTo>
                    <a:pt x="483567" y="272957"/>
                  </a:lnTo>
                  <a:cubicBezTo>
                    <a:pt x="481416" y="288680"/>
                    <a:pt x="477191" y="304172"/>
                    <a:pt x="470969" y="318821"/>
                  </a:cubicBezTo>
                  <a:cubicBezTo>
                    <a:pt x="461751" y="340525"/>
                    <a:pt x="448538" y="360083"/>
                    <a:pt x="431792" y="376802"/>
                  </a:cubicBezTo>
                  <a:cubicBezTo>
                    <a:pt x="415046" y="393522"/>
                    <a:pt x="395458" y="406713"/>
                    <a:pt x="373718" y="415917"/>
                  </a:cubicBezTo>
                  <a:cubicBezTo>
                    <a:pt x="356127" y="423279"/>
                    <a:pt x="337614" y="427881"/>
                    <a:pt x="318563" y="429568"/>
                  </a:cubicBezTo>
                  <a:lnTo>
                    <a:pt x="318103" y="429568"/>
                  </a:lnTo>
                  <a:lnTo>
                    <a:pt x="318103" y="473438"/>
                  </a:lnTo>
                  <a:lnTo>
                    <a:pt x="318487" y="473438"/>
                  </a:lnTo>
                  <a:cubicBezTo>
                    <a:pt x="337921" y="476506"/>
                    <a:pt x="355973" y="483638"/>
                    <a:pt x="370722" y="494069"/>
                  </a:cubicBezTo>
                  <a:cubicBezTo>
                    <a:pt x="395304" y="511325"/>
                    <a:pt x="409438" y="536864"/>
                    <a:pt x="409438" y="564014"/>
                  </a:cubicBezTo>
                  <a:lnTo>
                    <a:pt x="409438" y="607270"/>
                  </a:lnTo>
                  <a:lnTo>
                    <a:pt x="183903" y="607270"/>
                  </a:lnTo>
                  <a:lnTo>
                    <a:pt x="183903" y="564014"/>
                  </a:lnTo>
                  <a:cubicBezTo>
                    <a:pt x="183903" y="536864"/>
                    <a:pt x="197960" y="511325"/>
                    <a:pt x="222542" y="494069"/>
                  </a:cubicBezTo>
                  <a:cubicBezTo>
                    <a:pt x="237291" y="483638"/>
                    <a:pt x="255343" y="476506"/>
                    <a:pt x="274778" y="473438"/>
                  </a:cubicBezTo>
                  <a:lnTo>
                    <a:pt x="275239" y="473438"/>
                  </a:lnTo>
                  <a:lnTo>
                    <a:pt x="275239" y="429568"/>
                  </a:lnTo>
                  <a:lnTo>
                    <a:pt x="274778" y="429568"/>
                  </a:lnTo>
                  <a:cubicBezTo>
                    <a:pt x="255727" y="427881"/>
                    <a:pt x="237214" y="423279"/>
                    <a:pt x="219623" y="415917"/>
                  </a:cubicBezTo>
                  <a:cubicBezTo>
                    <a:pt x="197807" y="406713"/>
                    <a:pt x="178295" y="393522"/>
                    <a:pt x="161549" y="376802"/>
                  </a:cubicBezTo>
                  <a:cubicBezTo>
                    <a:pt x="144726" y="360083"/>
                    <a:pt x="131590" y="340525"/>
                    <a:pt x="122372" y="318821"/>
                  </a:cubicBezTo>
                  <a:cubicBezTo>
                    <a:pt x="116150" y="304095"/>
                    <a:pt x="111925" y="288680"/>
                    <a:pt x="109697" y="272957"/>
                  </a:cubicBezTo>
                  <a:lnTo>
                    <a:pt x="109697" y="272727"/>
                  </a:lnTo>
                  <a:lnTo>
                    <a:pt x="109544" y="272650"/>
                  </a:lnTo>
                  <a:cubicBezTo>
                    <a:pt x="105011" y="269353"/>
                    <a:pt x="100556" y="265825"/>
                    <a:pt x="96331" y="262297"/>
                  </a:cubicBezTo>
                  <a:cubicBezTo>
                    <a:pt x="70521" y="240745"/>
                    <a:pt x="49473" y="214976"/>
                    <a:pt x="33802" y="185678"/>
                  </a:cubicBezTo>
                  <a:cubicBezTo>
                    <a:pt x="14444" y="149555"/>
                    <a:pt x="3459" y="108370"/>
                    <a:pt x="1155" y="63197"/>
                  </a:cubicBezTo>
                  <a:cubicBezTo>
                    <a:pt x="310" y="47091"/>
                    <a:pt x="6148" y="31138"/>
                    <a:pt x="17286" y="19481"/>
                  </a:cubicBezTo>
                  <a:cubicBezTo>
                    <a:pt x="28425" y="7746"/>
                    <a:pt x="44095" y="997"/>
                    <a:pt x="60304" y="997"/>
                  </a:cubicBezTo>
                  <a:close/>
                  <a:moveTo>
                    <a:pt x="60332" y="565"/>
                  </a:moveTo>
                  <a:cubicBezTo>
                    <a:pt x="43970" y="565"/>
                    <a:pt x="28222" y="7314"/>
                    <a:pt x="16930" y="19126"/>
                  </a:cubicBezTo>
                  <a:cubicBezTo>
                    <a:pt x="5714" y="30937"/>
                    <a:pt x="-201" y="47043"/>
                    <a:pt x="644" y="63226"/>
                  </a:cubicBezTo>
                  <a:cubicBezTo>
                    <a:pt x="3026" y="108478"/>
                    <a:pt x="14011" y="149741"/>
                    <a:pt x="33369" y="185941"/>
                  </a:cubicBezTo>
                  <a:cubicBezTo>
                    <a:pt x="49117" y="215316"/>
                    <a:pt x="70165" y="241163"/>
                    <a:pt x="96053" y="262715"/>
                  </a:cubicBezTo>
                  <a:cubicBezTo>
                    <a:pt x="100508" y="266397"/>
                    <a:pt x="104887" y="269848"/>
                    <a:pt x="109266" y="273069"/>
                  </a:cubicBezTo>
                  <a:cubicBezTo>
                    <a:pt x="111417" y="288869"/>
                    <a:pt x="115642" y="304208"/>
                    <a:pt x="121941" y="319011"/>
                  </a:cubicBezTo>
                  <a:cubicBezTo>
                    <a:pt x="131159" y="340792"/>
                    <a:pt x="144372" y="360427"/>
                    <a:pt x="161195" y="377224"/>
                  </a:cubicBezTo>
                  <a:cubicBezTo>
                    <a:pt x="178018" y="394020"/>
                    <a:pt x="197607" y="407212"/>
                    <a:pt x="219424" y="416416"/>
                  </a:cubicBezTo>
                  <a:cubicBezTo>
                    <a:pt x="237169" y="423855"/>
                    <a:pt x="255682" y="428457"/>
                    <a:pt x="274733" y="430068"/>
                  </a:cubicBezTo>
                  <a:lnTo>
                    <a:pt x="274733" y="473018"/>
                  </a:lnTo>
                  <a:cubicBezTo>
                    <a:pt x="255375" y="476086"/>
                    <a:pt x="237246" y="483142"/>
                    <a:pt x="222343" y="493649"/>
                  </a:cubicBezTo>
                  <a:cubicBezTo>
                    <a:pt x="197607" y="511060"/>
                    <a:pt x="183396" y="536753"/>
                    <a:pt x="183396" y="564057"/>
                  </a:cubicBezTo>
                  <a:lnTo>
                    <a:pt x="183396" y="607851"/>
                  </a:lnTo>
                  <a:lnTo>
                    <a:pt x="227259" y="607851"/>
                  </a:lnTo>
                  <a:lnTo>
                    <a:pt x="366070" y="607851"/>
                  </a:lnTo>
                  <a:lnTo>
                    <a:pt x="409934" y="607851"/>
                  </a:lnTo>
                  <a:lnTo>
                    <a:pt x="409934" y="564057"/>
                  </a:lnTo>
                  <a:cubicBezTo>
                    <a:pt x="409934" y="536753"/>
                    <a:pt x="395799" y="511060"/>
                    <a:pt x="371064" y="493649"/>
                  </a:cubicBezTo>
                  <a:cubicBezTo>
                    <a:pt x="356161" y="483142"/>
                    <a:pt x="338032" y="476086"/>
                    <a:pt x="318596" y="473018"/>
                  </a:cubicBezTo>
                  <a:lnTo>
                    <a:pt x="318596" y="430068"/>
                  </a:lnTo>
                  <a:cubicBezTo>
                    <a:pt x="337724" y="428457"/>
                    <a:pt x="356238" y="423855"/>
                    <a:pt x="373906" y="416416"/>
                  </a:cubicBezTo>
                  <a:cubicBezTo>
                    <a:pt x="395799" y="407212"/>
                    <a:pt x="415388" y="394020"/>
                    <a:pt x="432211" y="377224"/>
                  </a:cubicBezTo>
                  <a:cubicBezTo>
                    <a:pt x="449034" y="360427"/>
                    <a:pt x="462247" y="340792"/>
                    <a:pt x="471466" y="319011"/>
                  </a:cubicBezTo>
                  <a:cubicBezTo>
                    <a:pt x="477765" y="304208"/>
                    <a:pt x="481990" y="288869"/>
                    <a:pt x="484141" y="273069"/>
                  </a:cubicBezTo>
                  <a:cubicBezTo>
                    <a:pt x="488519" y="269848"/>
                    <a:pt x="492898" y="266397"/>
                    <a:pt x="497353" y="262715"/>
                  </a:cubicBezTo>
                  <a:cubicBezTo>
                    <a:pt x="523241" y="241163"/>
                    <a:pt x="544290" y="215316"/>
                    <a:pt x="560037" y="185941"/>
                  </a:cubicBezTo>
                  <a:cubicBezTo>
                    <a:pt x="579396" y="149741"/>
                    <a:pt x="590381" y="108478"/>
                    <a:pt x="592762" y="63226"/>
                  </a:cubicBezTo>
                  <a:cubicBezTo>
                    <a:pt x="593607" y="47043"/>
                    <a:pt x="587615" y="30937"/>
                    <a:pt x="576400" y="19126"/>
                  </a:cubicBezTo>
                  <a:cubicBezTo>
                    <a:pt x="565184" y="7314"/>
                    <a:pt x="549360" y="565"/>
                    <a:pt x="533074" y="565"/>
                  </a:cubicBezTo>
                  <a:lnTo>
                    <a:pt x="485907" y="565"/>
                  </a:lnTo>
                  <a:lnTo>
                    <a:pt x="442044" y="565"/>
                  </a:lnTo>
                  <a:lnTo>
                    <a:pt x="372830" y="565"/>
                  </a:lnTo>
                  <a:lnTo>
                    <a:pt x="335036" y="565"/>
                  </a:lnTo>
                  <a:lnTo>
                    <a:pt x="258294" y="565"/>
                  </a:lnTo>
                  <a:lnTo>
                    <a:pt x="220576" y="565"/>
                  </a:lnTo>
                  <a:lnTo>
                    <a:pt x="151362" y="565"/>
                  </a:lnTo>
                  <a:lnTo>
                    <a:pt x="107499" y="565"/>
                  </a:lnTo>
                  <a:close/>
                  <a:moveTo>
                    <a:pt x="60304" y="0"/>
                  </a:moveTo>
                  <a:lnTo>
                    <a:pt x="533037" y="0"/>
                  </a:lnTo>
                  <a:cubicBezTo>
                    <a:pt x="549476" y="0"/>
                    <a:pt x="565454" y="6826"/>
                    <a:pt x="576746" y="18790"/>
                  </a:cubicBezTo>
                  <a:cubicBezTo>
                    <a:pt x="588038" y="30678"/>
                    <a:pt x="594030" y="46861"/>
                    <a:pt x="593185" y="63273"/>
                  </a:cubicBezTo>
                  <a:cubicBezTo>
                    <a:pt x="590881" y="108523"/>
                    <a:pt x="579819" y="149939"/>
                    <a:pt x="560384" y="186139"/>
                  </a:cubicBezTo>
                  <a:cubicBezTo>
                    <a:pt x="544637" y="215589"/>
                    <a:pt x="523512" y="241436"/>
                    <a:pt x="497624" y="263064"/>
                  </a:cubicBezTo>
                  <a:cubicBezTo>
                    <a:pt x="493400" y="266592"/>
                    <a:pt x="489021" y="270043"/>
                    <a:pt x="484566" y="273341"/>
                  </a:cubicBezTo>
                  <a:cubicBezTo>
                    <a:pt x="482415" y="289063"/>
                    <a:pt x="478113" y="304556"/>
                    <a:pt x="471891" y="319204"/>
                  </a:cubicBezTo>
                  <a:cubicBezTo>
                    <a:pt x="462673" y="341062"/>
                    <a:pt x="449383" y="360696"/>
                    <a:pt x="432560" y="377492"/>
                  </a:cubicBezTo>
                  <a:cubicBezTo>
                    <a:pt x="415660" y="394365"/>
                    <a:pt x="395995" y="407557"/>
                    <a:pt x="374102" y="416837"/>
                  </a:cubicBezTo>
                  <a:cubicBezTo>
                    <a:pt x="356588" y="424200"/>
                    <a:pt x="338075" y="428801"/>
                    <a:pt x="319101" y="430565"/>
                  </a:cubicBezTo>
                  <a:lnTo>
                    <a:pt x="319101" y="472517"/>
                  </a:lnTo>
                  <a:cubicBezTo>
                    <a:pt x="338536" y="475662"/>
                    <a:pt x="356588" y="482795"/>
                    <a:pt x="371337" y="493225"/>
                  </a:cubicBezTo>
                  <a:cubicBezTo>
                    <a:pt x="396226" y="510711"/>
                    <a:pt x="410437" y="536558"/>
                    <a:pt x="410437" y="564014"/>
                  </a:cubicBezTo>
                  <a:lnTo>
                    <a:pt x="410437" y="608344"/>
                  </a:lnTo>
                  <a:lnTo>
                    <a:pt x="182904" y="608344"/>
                  </a:lnTo>
                  <a:lnTo>
                    <a:pt x="182904" y="564014"/>
                  </a:lnTo>
                  <a:cubicBezTo>
                    <a:pt x="182904" y="536558"/>
                    <a:pt x="197115" y="510711"/>
                    <a:pt x="222004" y="493225"/>
                  </a:cubicBezTo>
                  <a:cubicBezTo>
                    <a:pt x="236753" y="482795"/>
                    <a:pt x="254805" y="475662"/>
                    <a:pt x="274240" y="472517"/>
                  </a:cubicBezTo>
                  <a:lnTo>
                    <a:pt x="274240" y="430565"/>
                  </a:lnTo>
                  <a:cubicBezTo>
                    <a:pt x="255266" y="428801"/>
                    <a:pt x="236753" y="424200"/>
                    <a:pt x="219239" y="416837"/>
                  </a:cubicBezTo>
                  <a:cubicBezTo>
                    <a:pt x="197346" y="407557"/>
                    <a:pt x="177681" y="394365"/>
                    <a:pt x="160781" y="377492"/>
                  </a:cubicBezTo>
                  <a:cubicBezTo>
                    <a:pt x="143958" y="360696"/>
                    <a:pt x="130668" y="341062"/>
                    <a:pt x="121450" y="319204"/>
                  </a:cubicBezTo>
                  <a:cubicBezTo>
                    <a:pt x="115228" y="304479"/>
                    <a:pt x="110926" y="289063"/>
                    <a:pt x="108699" y="273341"/>
                  </a:cubicBezTo>
                  <a:cubicBezTo>
                    <a:pt x="104243" y="270043"/>
                    <a:pt x="99865" y="266592"/>
                    <a:pt x="95717" y="263064"/>
                  </a:cubicBezTo>
                  <a:cubicBezTo>
                    <a:pt x="69752" y="241436"/>
                    <a:pt x="48628" y="215589"/>
                    <a:pt x="32880" y="186139"/>
                  </a:cubicBezTo>
                  <a:cubicBezTo>
                    <a:pt x="13522" y="149939"/>
                    <a:pt x="2460" y="108523"/>
                    <a:pt x="79" y="63273"/>
                  </a:cubicBezTo>
                  <a:cubicBezTo>
                    <a:pt x="-766" y="46861"/>
                    <a:pt x="5226" y="30678"/>
                    <a:pt x="16595" y="18790"/>
                  </a:cubicBezTo>
                  <a:cubicBezTo>
                    <a:pt x="27887" y="6826"/>
                    <a:pt x="43865" y="0"/>
                    <a:pt x="60304" y="0"/>
                  </a:cubicBezTo>
                  <a:close/>
                </a:path>
              </a:pathLst>
            </a:cu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dirty="0">
                <a:ea typeface="方正粗雅宋长_GBK" panose="02010600000000000000" pitchFamily="2" charset="-122"/>
              </a:endParaRPr>
            </a:p>
          </p:txBody>
        </p:sp>
      </p:grpSp>
      <p:grpSp>
        <p:nvGrpSpPr>
          <p:cNvPr id="32" name="组合 31"/>
          <p:cNvGrpSpPr/>
          <p:nvPr/>
        </p:nvGrpSpPr>
        <p:grpSpPr>
          <a:xfrm>
            <a:off x="2899026" y="2463159"/>
            <a:ext cx="2744334" cy="1170663"/>
            <a:chOff x="7439644" y="2947217"/>
            <a:chExt cx="2744334" cy="1170663"/>
          </a:xfrm>
        </p:grpSpPr>
        <p:sp>
          <p:nvSpPr>
            <p:cNvPr id="33" name="矩形 32"/>
            <p:cNvSpPr/>
            <p:nvPr/>
          </p:nvSpPr>
          <p:spPr bwMode="auto">
            <a:xfrm>
              <a:off x="7439644" y="3322726"/>
              <a:ext cx="2744334" cy="795154"/>
            </a:xfrm>
            <a:prstGeom prst="rect">
              <a:avLst/>
            </a:prstGeom>
          </p:spPr>
          <p:txBody>
            <a:bodyPr wrap="square">
              <a:spAutoFit/>
              <a:scene3d>
                <a:camera prst="orthographicFront"/>
                <a:lightRig rig="threePt" dir="t"/>
              </a:scene3d>
              <a:sp3d contourW="12700"/>
            </a:bodyPr>
            <a:lstStyle/>
            <a:p>
              <a:pPr>
                <a:lnSpc>
                  <a:spcPct val="130000"/>
                </a:lnSpc>
                <a:defRPr/>
              </a:pPr>
              <a:r>
                <a:rPr lang="zh-CN" altLang="en-US" sz="1200" dirty="0">
                  <a:solidFill>
                    <a:schemeClr val="bg1">
                      <a:lumMod val="50000"/>
                    </a:schemeClr>
                  </a:solidFill>
                  <a:latin typeface="Century Gothic" panose="020B0502020202020204" pitchFamily="34" charset="0"/>
                  <a:ea typeface="方正粗雅宋长_GBK" panose="02010600000000000000" pitchFamily="2" charset="-122"/>
                </a:rPr>
                <a:t>在公司大家庭中，有无私奉献的职能同仁，有默默耕耘的生产能手，敢于创新的技术人才，兢兢业业的工程尖兵。</a:t>
              </a:r>
              <a:endParaRPr lang="zh-CN" altLang="en-US" sz="1200" dirty="0">
                <a:solidFill>
                  <a:schemeClr val="bg1">
                    <a:lumMod val="50000"/>
                  </a:schemeClr>
                </a:solidFill>
                <a:latin typeface="Century Gothic" panose="020B0502020202020204" pitchFamily="34" charset="0"/>
                <a:ea typeface="方正粗雅宋长_GBK" panose="02010600000000000000" pitchFamily="2" charset="-122"/>
              </a:endParaRPr>
            </a:p>
          </p:txBody>
        </p:sp>
        <p:sp>
          <p:nvSpPr>
            <p:cNvPr id="34" name="PA-文本框 8"/>
            <p:cNvSpPr txBox="1"/>
            <p:nvPr>
              <p:custDataLst>
                <p:tags r:id="rId5"/>
              </p:custDataLst>
            </p:nvPr>
          </p:nvSpPr>
          <p:spPr>
            <a:xfrm>
              <a:off x="7439644" y="2947217"/>
              <a:ext cx="954107" cy="400110"/>
            </a:xfrm>
            <a:prstGeom prst="rect">
              <a:avLst/>
            </a:prstGeom>
            <a:noFill/>
          </p:spPr>
          <p:txBody>
            <a:bodyPr wrap="none" rtlCol="0">
              <a:spAutoFit/>
              <a:scene3d>
                <a:camera prst="orthographicFront"/>
                <a:lightRig rig="threePt" dir="t"/>
              </a:scene3d>
              <a:sp3d contourW="12700"/>
            </a:bodyPr>
            <a:lstStyle/>
            <a:p>
              <a:r>
                <a:rPr lang="zh-CN" altLang="en-US" sz="2000" dirty="0">
                  <a:latin typeface="方正粗雅宋长_GBK" panose="02010600000000000000" pitchFamily="2" charset="-122"/>
                  <a:ea typeface="方正粗雅宋长_GBK" panose="02010600000000000000" pitchFamily="2" charset="-122"/>
                </a:rPr>
                <a:t>标题添加</a:t>
              </a:r>
              <a:endParaRPr lang="zh-CN" altLang="en-US" sz="2000" dirty="0">
                <a:latin typeface="方正粗雅宋长_GBK" panose="02010600000000000000" pitchFamily="2" charset="-122"/>
                <a:ea typeface="方正粗雅宋长_GBK" panose="02010600000000000000" pitchFamily="2" charset="-122"/>
              </a:endParaRPr>
            </a:p>
          </p:txBody>
        </p:sp>
      </p:grpSp>
      <p:grpSp>
        <p:nvGrpSpPr>
          <p:cNvPr id="35" name="组合 34"/>
          <p:cNvGrpSpPr/>
          <p:nvPr/>
        </p:nvGrpSpPr>
        <p:grpSpPr>
          <a:xfrm>
            <a:off x="2899026" y="4479284"/>
            <a:ext cx="2744334" cy="1170663"/>
            <a:chOff x="7439644" y="2947217"/>
            <a:chExt cx="2744334" cy="1170663"/>
          </a:xfrm>
        </p:grpSpPr>
        <p:sp>
          <p:nvSpPr>
            <p:cNvPr id="36" name="矩形 35"/>
            <p:cNvSpPr/>
            <p:nvPr/>
          </p:nvSpPr>
          <p:spPr bwMode="auto">
            <a:xfrm>
              <a:off x="7439644" y="3322726"/>
              <a:ext cx="2744334" cy="795154"/>
            </a:xfrm>
            <a:prstGeom prst="rect">
              <a:avLst/>
            </a:prstGeom>
          </p:spPr>
          <p:txBody>
            <a:bodyPr wrap="square">
              <a:spAutoFit/>
              <a:scene3d>
                <a:camera prst="orthographicFront"/>
                <a:lightRig rig="threePt" dir="t"/>
              </a:scene3d>
              <a:sp3d contourW="12700"/>
            </a:bodyPr>
            <a:lstStyle/>
            <a:p>
              <a:pPr>
                <a:lnSpc>
                  <a:spcPct val="130000"/>
                </a:lnSpc>
                <a:defRPr/>
              </a:pPr>
              <a:r>
                <a:rPr lang="zh-CN" altLang="en-US" sz="1200" dirty="0">
                  <a:solidFill>
                    <a:schemeClr val="bg1">
                      <a:lumMod val="50000"/>
                    </a:schemeClr>
                  </a:solidFill>
                  <a:latin typeface="Century Gothic" panose="020B0502020202020204" pitchFamily="34" charset="0"/>
                  <a:ea typeface="方正粗雅宋长_GBK" panose="02010600000000000000" pitchFamily="2" charset="-122"/>
                </a:rPr>
                <a:t>在公司大家庭中，有无私奉献的职能同仁，有默默耕耘的生产能手，敢于创新的技术人才，兢兢业业的工程尖兵。</a:t>
              </a:r>
              <a:endParaRPr lang="zh-CN" altLang="en-US" sz="1200" dirty="0">
                <a:solidFill>
                  <a:schemeClr val="bg1">
                    <a:lumMod val="50000"/>
                  </a:schemeClr>
                </a:solidFill>
                <a:latin typeface="Century Gothic" panose="020B0502020202020204" pitchFamily="34" charset="0"/>
                <a:ea typeface="方正粗雅宋长_GBK" panose="02010600000000000000" pitchFamily="2" charset="-122"/>
              </a:endParaRPr>
            </a:p>
          </p:txBody>
        </p:sp>
        <p:sp>
          <p:nvSpPr>
            <p:cNvPr id="37" name="PA-文本框 8"/>
            <p:cNvSpPr txBox="1"/>
            <p:nvPr>
              <p:custDataLst>
                <p:tags r:id="rId6"/>
              </p:custDataLst>
            </p:nvPr>
          </p:nvSpPr>
          <p:spPr>
            <a:xfrm>
              <a:off x="7439644" y="2947217"/>
              <a:ext cx="954107" cy="400110"/>
            </a:xfrm>
            <a:prstGeom prst="rect">
              <a:avLst/>
            </a:prstGeom>
            <a:noFill/>
          </p:spPr>
          <p:txBody>
            <a:bodyPr wrap="none" rtlCol="0">
              <a:spAutoFit/>
              <a:scene3d>
                <a:camera prst="orthographicFront"/>
                <a:lightRig rig="threePt" dir="t"/>
              </a:scene3d>
              <a:sp3d contourW="12700"/>
            </a:bodyPr>
            <a:lstStyle/>
            <a:p>
              <a:r>
                <a:rPr lang="zh-CN" altLang="en-US" sz="2000" dirty="0">
                  <a:latin typeface="方正粗雅宋长_GBK" panose="02010600000000000000" pitchFamily="2" charset="-122"/>
                  <a:ea typeface="方正粗雅宋长_GBK" panose="02010600000000000000" pitchFamily="2" charset="-122"/>
                </a:rPr>
                <a:t>标题添加</a:t>
              </a:r>
              <a:endParaRPr lang="zh-CN" altLang="en-US" sz="2000" dirty="0">
                <a:latin typeface="方正粗雅宋长_GBK" panose="02010600000000000000" pitchFamily="2" charset="-122"/>
                <a:ea typeface="方正粗雅宋长_GBK" panose="02010600000000000000" pitchFamily="2" charset="-122"/>
              </a:endParaRPr>
            </a:p>
          </p:txBody>
        </p:sp>
      </p:grpSp>
      <p:grpSp>
        <p:nvGrpSpPr>
          <p:cNvPr id="38" name="组合 37"/>
          <p:cNvGrpSpPr/>
          <p:nvPr/>
        </p:nvGrpSpPr>
        <p:grpSpPr>
          <a:xfrm>
            <a:off x="7778814" y="2463159"/>
            <a:ext cx="2744334" cy="1170663"/>
            <a:chOff x="7439644" y="2947217"/>
            <a:chExt cx="2744334" cy="1170663"/>
          </a:xfrm>
        </p:grpSpPr>
        <p:sp>
          <p:nvSpPr>
            <p:cNvPr id="39" name="矩形 38"/>
            <p:cNvSpPr/>
            <p:nvPr/>
          </p:nvSpPr>
          <p:spPr bwMode="auto">
            <a:xfrm>
              <a:off x="7439644" y="3322726"/>
              <a:ext cx="2744334" cy="795154"/>
            </a:xfrm>
            <a:prstGeom prst="rect">
              <a:avLst/>
            </a:prstGeom>
          </p:spPr>
          <p:txBody>
            <a:bodyPr wrap="square">
              <a:spAutoFit/>
              <a:scene3d>
                <a:camera prst="orthographicFront"/>
                <a:lightRig rig="threePt" dir="t"/>
              </a:scene3d>
              <a:sp3d contourW="12700"/>
            </a:bodyPr>
            <a:lstStyle/>
            <a:p>
              <a:pPr>
                <a:lnSpc>
                  <a:spcPct val="130000"/>
                </a:lnSpc>
                <a:defRPr/>
              </a:pPr>
              <a:r>
                <a:rPr lang="zh-CN" altLang="en-US" sz="1200" dirty="0">
                  <a:solidFill>
                    <a:schemeClr val="bg1">
                      <a:lumMod val="50000"/>
                    </a:schemeClr>
                  </a:solidFill>
                  <a:latin typeface="Century Gothic" panose="020B0502020202020204" pitchFamily="34" charset="0"/>
                  <a:ea typeface="方正粗雅宋长_GBK" panose="02010600000000000000" pitchFamily="2" charset="-122"/>
                </a:rPr>
                <a:t>在公司大家庭中，有无私奉献的职能同仁，有默默耕耘的生产能手，敢于创新的技术人才，兢兢业业的工程尖兵。</a:t>
              </a:r>
              <a:endParaRPr lang="zh-CN" altLang="en-US" sz="1200" dirty="0">
                <a:solidFill>
                  <a:schemeClr val="bg1">
                    <a:lumMod val="50000"/>
                  </a:schemeClr>
                </a:solidFill>
                <a:latin typeface="Century Gothic" panose="020B0502020202020204" pitchFamily="34" charset="0"/>
                <a:ea typeface="方正粗雅宋长_GBK" panose="02010600000000000000" pitchFamily="2" charset="-122"/>
              </a:endParaRPr>
            </a:p>
          </p:txBody>
        </p:sp>
        <p:sp>
          <p:nvSpPr>
            <p:cNvPr id="40" name="PA-文本框 8"/>
            <p:cNvSpPr txBox="1"/>
            <p:nvPr>
              <p:custDataLst>
                <p:tags r:id="rId7"/>
              </p:custDataLst>
            </p:nvPr>
          </p:nvSpPr>
          <p:spPr>
            <a:xfrm>
              <a:off x="7439644" y="2947217"/>
              <a:ext cx="954107" cy="400110"/>
            </a:xfrm>
            <a:prstGeom prst="rect">
              <a:avLst/>
            </a:prstGeom>
            <a:noFill/>
          </p:spPr>
          <p:txBody>
            <a:bodyPr wrap="none" rtlCol="0">
              <a:spAutoFit/>
              <a:scene3d>
                <a:camera prst="orthographicFront"/>
                <a:lightRig rig="threePt" dir="t"/>
              </a:scene3d>
              <a:sp3d contourW="12700"/>
            </a:bodyPr>
            <a:lstStyle/>
            <a:p>
              <a:r>
                <a:rPr lang="zh-CN" altLang="en-US" sz="2000" dirty="0">
                  <a:latin typeface="方正粗雅宋长_GBK" panose="02010600000000000000" pitchFamily="2" charset="-122"/>
                  <a:ea typeface="方正粗雅宋长_GBK" panose="02010600000000000000" pitchFamily="2" charset="-122"/>
                </a:rPr>
                <a:t>标题添加</a:t>
              </a:r>
              <a:endParaRPr lang="zh-CN" altLang="en-US" sz="2000" dirty="0">
                <a:latin typeface="方正粗雅宋长_GBK" panose="02010600000000000000" pitchFamily="2" charset="-122"/>
                <a:ea typeface="方正粗雅宋长_GBK" panose="02010600000000000000" pitchFamily="2" charset="-122"/>
              </a:endParaRPr>
            </a:p>
          </p:txBody>
        </p:sp>
      </p:grpSp>
      <p:grpSp>
        <p:nvGrpSpPr>
          <p:cNvPr id="41" name="组合 40"/>
          <p:cNvGrpSpPr/>
          <p:nvPr/>
        </p:nvGrpSpPr>
        <p:grpSpPr>
          <a:xfrm>
            <a:off x="7778814" y="4479284"/>
            <a:ext cx="2744334" cy="1170663"/>
            <a:chOff x="7439644" y="2947217"/>
            <a:chExt cx="2744334" cy="1170663"/>
          </a:xfrm>
        </p:grpSpPr>
        <p:sp>
          <p:nvSpPr>
            <p:cNvPr id="42" name="矩形 41"/>
            <p:cNvSpPr/>
            <p:nvPr/>
          </p:nvSpPr>
          <p:spPr bwMode="auto">
            <a:xfrm>
              <a:off x="7439644" y="3322726"/>
              <a:ext cx="2744334" cy="795154"/>
            </a:xfrm>
            <a:prstGeom prst="rect">
              <a:avLst/>
            </a:prstGeom>
          </p:spPr>
          <p:txBody>
            <a:bodyPr wrap="square">
              <a:spAutoFit/>
              <a:scene3d>
                <a:camera prst="orthographicFront"/>
                <a:lightRig rig="threePt" dir="t"/>
              </a:scene3d>
              <a:sp3d contourW="12700"/>
            </a:bodyPr>
            <a:lstStyle/>
            <a:p>
              <a:pPr>
                <a:lnSpc>
                  <a:spcPct val="130000"/>
                </a:lnSpc>
                <a:defRPr/>
              </a:pPr>
              <a:r>
                <a:rPr lang="zh-CN" altLang="en-US" sz="1200" dirty="0">
                  <a:solidFill>
                    <a:schemeClr val="bg1">
                      <a:lumMod val="50000"/>
                    </a:schemeClr>
                  </a:solidFill>
                  <a:latin typeface="Century Gothic" panose="020B0502020202020204" pitchFamily="34" charset="0"/>
                  <a:ea typeface="方正粗雅宋长_GBK" panose="02010600000000000000" pitchFamily="2" charset="-122"/>
                </a:rPr>
                <a:t>在公司大家庭中，有无私奉献的职能同仁，有默默耕耘的生产能手，敢于创新的技术人才，兢兢业业的工程尖兵。</a:t>
              </a:r>
              <a:endParaRPr lang="zh-CN" altLang="en-US" sz="1200" dirty="0">
                <a:solidFill>
                  <a:schemeClr val="bg1">
                    <a:lumMod val="50000"/>
                  </a:schemeClr>
                </a:solidFill>
                <a:latin typeface="Century Gothic" panose="020B0502020202020204" pitchFamily="34" charset="0"/>
                <a:ea typeface="方正粗雅宋长_GBK" panose="02010600000000000000" pitchFamily="2" charset="-122"/>
              </a:endParaRPr>
            </a:p>
          </p:txBody>
        </p:sp>
        <p:sp>
          <p:nvSpPr>
            <p:cNvPr id="43" name="PA-文本框 8"/>
            <p:cNvSpPr txBox="1"/>
            <p:nvPr>
              <p:custDataLst>
                <p:tags r:id="rId8"/>
              </p:custDataLst>
            </p:nvPr>
          </p:nvSpPr>
          <p:spPr>
            <a:xfrm>
              <a:off x="7439644" y="2947217"/>
              <a:ext cx="954107" cy="400110"/>
            </a:xfrm>
            <a:prstGeom prst="rect">
              <a:avLst/>
            </a:prstGeom>
            <a:noFill/>
          </p:spPr>
          <p:txBody>
            <a:bodyPr wrap="none" rtlCol="0">
              <a:spAutoFit/>
              <a:scene3d>
                <a:camera prst="orthographicFront"/>
                <a:lightRig rig="threePt" dir="t"/>
              </a:scene3d>
              <a:sp3d contourW="12700"/>
            </a:bodyPr>
            <a:lstStyle/>
            <a:p>
              <a:r>
                <a:rPr lang="zh-CN" altLang="en-US" sz="2000" dirty="0">
                  <a:latin typeface="方正粗雅宋长_GBK" panose="02010600000000000000" pitchFamily="2" charset="-122"/>
                  <a:ea typeface="方正粗雅宋长_GBK" panose="02010600000000000000" pitchFamily="2" charset="-122"/>
                </a:rPr>
                <a:t>标题添加</a:t>
              </a:r>
              <a:endParaRPr lang="zh-CN" altLang="en-US" sz="2000" dirty="0">
                <a:latin typeface="方正粗雅宋长_GBK" panose="02010600000000000000" pitchFamily="2" charset="-122"/>
                <a:ea typeface="方正粗雅宋长_GBK" panose="02010600000000000000" pitchFamily="2" charset="-122"/>
              </a:endParaRPr>
            </a:p>
          </p:txBody>
        </p:sp>
      </p:grpSp>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1000" fill="hold"/>
                                        <p:tgtEl>
                                          <p:spTgt spid="8"/>
                                        </p:tgtEl>
                                        <p:attrNameLst>
                                          <p:attrName>ppt_w</p:attrName>
                                        </p:attrNameLst>
                                      </p:cBhvr>
                                      <p:tavLst>
                                        <p:tav tm="0">
                                          <p:val>
                                            <p:fltVal val="0"/>
                                          </p:val>
                                        </p:tav>
                                        <p:tav tm="100000">
                                          <p:val>
                                            <p:strVal val="#ppt_w"/>
                                          </p:val>
                                        </p:tav>
                                      </p:tavLst>
                                    </p:anim>
                                    <p:anim calcmode="lin" valueType="num">
                                      <p:cBhvr>
                                        <p:cTn id="8" dur="1000" fill="hold"/>
                                        <p:tgtEl>
                                          <p:spTgt spid="8"/>
                                        </p:tgtEl>
                                        <p:attrNameLst>
                                          <p:attrName>ppt_h</p:attrName>
                                        </p:attrNameLst>
                                      </p:cBhvr>
                                      <p:tavLst>
                                        <p:tav tm="0">
                                          <p:val>
                                            <p:fltVal val="0"/>
                                          </p:val>
                                        </p:tav>
                                        <p:tav tm="100000">
                                          <p:val>
                                            <p:strVal val="#ppt_h"/>
                                          </p:val>
                                        </p:tav>
                                      </p:tavLst>
                                    </p:anim>
                                    <p:anim calcmode="lin" valueType="num">
                                      <p:cBhvr>
                                        <p:cTn id="9" dur="1000" fill="hold"/>
                                        <p:tgtEl>
                                          <p:spTgt spid="8"/>
                                        </p:tgtEl>
                                        <p:attrNameLst>
                                          <p:attrName>style.rotation</p:attrName>
                                        </p:attrNameLst>
                                      </p:cBhvr>
                                      <p:tavLst>
                                        <p:tav tm="0">
                                          <p:val>
                                            <p:fltVal val="90"/>
                                          </p:val>
                                        </p:tav>
                                        <p:tav tm="100000">
                                          <p:val>
                                            <p:fltVal val="0"/>
                                          </p:val>
                                        </p:tav>
                                      </p:tavLst>
                                    </p:anim>
                                    <p:animEffect transition="in" filter="fade">
                                      <p:cBhvr>
                                        <p:cTn id="10" dur="1000"/>
                                        <p:tgtEl>
                                          <p:spTgt spid="8"/>
                                        </p:tgtEl>
                                      </p:cBhvr>
                                    </p:animEffect>
                                  </p:childTnLst>
                                </p:cTn>
                              </p:par>
                              <p:par>
                                <p:cTn id="11" presetID="31" presetClass="entr" presetSubtype="0" fill="hold" nodeType="withEffect">
                                  <p:stCondLst>
                                    <p:cond delay="0"/>
                                  </p:stCondLst>
                                  <p:childTnLst>
                                    <p:set>
                                      <p:cBhvr>
                                        <p:cTn id="12" dur="1" fill="hold">
                                          <p:stCondLst>
                                            <p:cond delay="0"/>
                                          </p:stCondLst>
                                        </p:cTn>
                                        <p:tgtEl>
                                          <p:spTgt spid="22"/>
                                        </p:tgtEl>
                                        <p:attrNameLst>
                                          <p:attrName>style.visibility</p:attrName>
                                        </p:attrNameLst>
                                      </p:cBhvr>
                                      <p:to>
                                        <p:strVal val="visible"/>
                                      </p:to>
                                    </p:set>
                                    <p:anim calcmode="lin" valueType="num">
                                      <p:cBhvr>
                                        <p:cTn id="13" dur="1000" fill="hold"/>
                                        <p:tgtEl>
                                          <p:spTgt spid="22"/>
                                        </p:tgtEl>
                                        <p:attrNameLst>
                                          <p:attrName>ppt_w</p:attrName>
                                        </p:attrNameLst>
                                      </p:cBhvr>
                                      <p:tavLst>
                                        <p:tav tm="0">
                                          <p:val>
                                            <p:fltVal val="0"/>
                                          </p:val>
                                        </p:tav>
                                        <p:tav tm="100000">
                                          <p:val>
                                            <p:strVal val="#ppt_w"/>
                                          </p:val>
                                        </p:tav>
                                      </p:tavLst>
                                    </p:anim>
                                    <p:anim calcmode="lin" valueType="num">
                                      <p:cBhvr>
                                        <p:cTn id="14" dur="1000" fill="hold"/>
                                        <p:tgtEl>
                                          <p:spTgt spid="22"/>
                                        </p:tgtEl>
                                        <p:attrNameLst>
                                          <p:attrName>ppt_h</p:attrName>
                                        </p:attrNameLst>
                                      </p:cBhvr>
                                      <p:tavLst>
                                        <p:tav tm="0">
                                          <p:val>
                                            <p:fltVal val="0"/>
                                          </p:val>
                                        </p:tav>
                                        <p:tav tm="100000">
                                          <p:val>
                                            <p:strVal val="#ppt_h"/>
                                          </p:val>
                                        </p:tav>
                                      </p:tavLst>
                                    </p:anim>
                                    <p:anim calcmode="lin" valueType="num">
                                      <p:cBhvr>
                                        <p:cTn id="15" dur="1000" fill="hold"/>
                                        <p:tgtEl>
                                          <p:spTgt spid="22"/>
                                        </p:tgtEl>
                                        <p:attrNameLst>
                                          <p:attrName>style.rotation</p:attrName>
                                        </p:attrNameLst>
                                      </p:cBhvr>
                                      <p:tavLst>
                                        <p:tav tm="0">
                                          <p:val>
                                            <p:fltVal val="90"/>
                                          </p:val>
                                        </p:tav>
                                        <p:tav tm="100000">
                                          <p:val>
                                            <p:fltVal val="0"/>
                                          </p:val>
                                        </p:tav>
                                      </p:tavLst>
                                    </p:anim>
                                    <p:animEffect transition="in" filter="fade">
                                      <p:cBhvr>
                                        <p:cTn id="16" dur="1000"/>
                                        <p:tgtEl>
                                          <p:spTgt spid="22"/>
                                        </p:tgtEl>
                                      </p:cBhvr>
                                    </p:animEffect>
                                  </p:childTnLst>
                                </p:cTn>
                              </p:par>
                              <p:par>
                                <p:cTn id="17" presetID="31" presetClass="entr" presetSubtype="0" fill="hold" nodeType="withEffect">
                                  <p:stCondLst>
                                    <p:cond delay="0"/>
                                  </p:stCondLst>
                                  <p:childTnLst>
                                    <p:set>
                                      <p:cBhvr>
                                        <p:cTn id="18" dur="1" fill="hold">
                                          <p:stCondLst>
                                            <p:cond delay="0"/>
                                          </p:stCondLst>
                                        </p:cTn>
                                        <p:tgtEl>
                                          <p:spTgt spid="17"/>
                                        </p:tgtEl>
                                        <p:attrNameLst>
                                          <p:attrName>style.visibility</p:attrName>
                                        </p:attrNameLst>
                                      </p:cBhvr>
                                      <p:to>
                                        <p:strVal val="visible"/>
                                      </p:to>
                                    </p:set>
                                    <p:anim calcmode="lin" valueType="num">
                                      <p:cBhvr>
                                        <p:cTn id="19" dur="1000" fill="hold"/>
                                        <p:tgtEl>
                                          <p:spTgt spid="17"/>
                                        </p:tgtEl>
                                        <p:attrNameLst>
                                          <p:attrName>ppt_w</p:attrName>
                                        </p:attrNameLst>
                                      </p:cBhvr>
                                      <p:tavLst>
                                        <p:tav tm="0">
                                          <p:val>
                                            <p:fltVal val="0"/>
                                          </p:val>
                                        </p:tav>
                                        <p:tav tm="100000">
                                          <p:val>
                                            <p:strVal val="#ppt_w"/>
                                          </p:val>
                                        </p:tav>
                                      </p:tavLst>
                                    </p:anim>
                                    <p:anim calcmode="lin" valueType="num">
                                      <p:cBhvr>
                                        <p:cTn id="20" dur="1000" fill="hold"/>
                                        <p:tgtEl>
                                          <p:spTgt spid="17"/>
                                        </p:tgtEl>
                                        <p:attrNameLst>
                                          <p:attrName>ppt_h</p:attrName>
                                        </p:attrNameLst>
                                      </p:cBhvr>
                                      <p:tavLst>
                                        <p:tav tm="0">
                                          <p:val>
                                            <p:fltVal val="0"/>
                                          </p:val>
                                        </p:tav>
                                        <p:tav tm="100000">
                                          <p:val>
                                            <p:strVal val="#ppt_h"/>
                                          </p:val>
                                        </p:tav>
                                      </p:tavLst>
                                    </p:anim>
                                    <p:anim calcmode="lin" valueType="num">
                                      <p:cBhvr>
                                        <p:cTn id="21" dur="1000" fill="hold"/>
                                        <p:tgtEl>
                                          <p:spTgt spid="17"/>
                                        </p:tgtEl>
                                        <p:attrNameLst>
                                          <p:attrName>style.rotation</p:attrName>
                                        </p:attrNameLst>
                                      </p:cBhvr>
                                      <p:tavLst>
                                        <p:tav tm="0">
                                          <p:val>
                                            <p:fltVal val="90"/>
                                          </p:val>
                                        </p:tav>
                                        <p:tav tm="100000">
                                          <p:val>
                                            <p:fltVal val="0"/>
                                          </p:val>
                                        </p:tav>
                                      </p:tavLst>
                                    </p:anim>
                                    <p:animEffect transition="in" filter="fade">
                                      <p:cBhvr>
                                        <p:cTn id="22" dur="1000"/>
                                        <p:tgtEl>
                                          <p:spTgt spid="17"/>
                                        </p:tgtEl>
                                      </p:cBhvr>
                                    </p:animEffect>
                                  </p:childTnLst>
                                </p:cTn>
                              </p:par>
                              <p:par>
                                <p:cTn id="23" presetID="31" presetClass="entr" presetSubtype="0" fill="hold" nodeType="withEffect">
                                  <p:stCondLst>
                                    <p:cond delay="0"/>
                                  </p:stCondLst>
                                  <p:childTnLst>
                                    <p:set>
                                      <p:cBhvr>
                                        <p:cTn id="24" dur="1" fill="hold">
                                          <p:stCondLst>
                                            <p:cond delay="0"/>
                                          </p:stCondLst>
                                        </p:cTn>
                                        <p:tgtEl>
                                          <p:spTgt spid="27"/>
                                        </p:tgtEl>
                                        <p:attrNameLst>
                                          <p:attrName>style.visibility</p:attrName>
                                        </p:attrNameLst>
                                      </p:cBhvr>
                                      <p:to>
                                        <p:strVal val="visible"/>
                                      </p:to>
                                    </p:set>
                                    <p:anim calcmode="lin" valueType="num">
                                      <p:cBhvr>
                                        <p:cTn id="25" dur="1000" fill="hold"/>
                                        <p:tgtEl>
                                          <p:spTgt spid="27"/>
                                        </p:tgtEl>
                                        <p:attrNameLst>
                                          <p:attrName>ppt_w</p:attrName>
                                        </p:attrNameLst>
                                      </p:cBhvr>
                                      <p:tavLst>
                                        <p:tav tm="0">
                                          <p:val>
                                            <p:fltVal val="0"/>
                                          </p:val>
                                        </p:tav>
                                        <p:tav tm="100000">
                                          <p:val>
                                            <p:strVal val="#ppt_w"/>
                                          </p:val>
                                        </p:tav>
                                      </p:tavLst>
                                    </p:anim>
                                    <p:anim calcmode="lin" valueType="num">
                                      <p:cBhvr>
                                        <p:cTn id="26" dur="1000" fill="hold"/>
                                        <p:tgtEl>
                                          <p:spTgt spid="27"/>
                                        </p:tgtEl>
                                        <p:attrNameLst>
                                          <p:attrName>ppt_h</p:attrName>
                                        </p:attrNameLst>
                                      </p:cBhvr>
                                      <p:tavLst>
                                        <p:tav tm="0">
                                          <p:val>
                                            <p:fltVal val="0"/>
                                          </p:val>
                                        </p:tav>
                                        <p:tav tm="100000">
                                          <p:val>
                                            <p:strVal val="#ppt_h"/>
                                          </p:val>
                                        </p:tav>
                                      </p:tavLst>
                                    </p:anim>
                                    <p:anim calcmode="lin" valueType="num">
                                      <p:cBhvr>
                                        <p:cTn id="27" dur="1000" fill="hold"/>
                                        <p:tgtEl>
                                          <p:spTgt spid="27"/>
                                        </p:tgtEl>
                                        <p:attrNameLst>
                                          <p:attrName>style.rotation</p:attrName>
                                        </p:attrNameLst>
                                      </p:cBhvr>
                                      <p:tavLst>
                                        <p:tav tm="0">
                                          <p:val>
                                            <p:fltVal val="90"/>
                                          </p:val>
                                        </p:tav>
                                        <p:tav tm="100000">
                                          <p:val>
                                            <p:fltVal val="0"/>
                                          </p:val>
                                        </p:tav>
                                      </p:tavLst>
                                    </p:anim>
                                    <p:animEffect transition="in" filter="fade">
                                      <p:cBhvr>
                                        <p:cTn id="28" dur="1000"/>
                                        <p:tgtEl>
                                          <p:spTgt spid="27"/>
                                        </p:tgtEl>
                                      </p:cBhvr>
                                    </p:animEffect>
                                  </p:childTnLst>
                                </p:cTn>
                              </p:par>
                            </p:childTnLst>
                          </p:cTn>
                        </p:par>
                        <p:par>
                          <p:cTn id="29" fill="hold">
                            <p:stCondLst>
                              <p:cond delay="1000"/>
                            </p:stCondLst>
                            <p:childTnLst>
                              <p:par>
                                <p:cTn id="30" presetID="12" presetClass="entr" presetSubtype="8" fill="hold" nodeType="afterEffect">
                                  <p:stCondLst>
                                    <p:cond delay="0"/>
                                  </p:stCondLst>
                                  <p:childTnLst>
                                    <p:set>
                                      <p:cBhvr>
                                        <p:cTn id="31" dur="1" fill="hold">
                                          <p:stCondLst>
                                            <p:cond delay="0"/>
                                          </p:stCondLst>
                                        </p:cTn>
                                        <p:tgtEl>
                                          <p:spTgt spid="32"/>
                                        </p:tgtEl>
                                        <p:attrNameLst>
                                          <p:attrName>style.visibility</p:attrName>
                                        </p:attrNameLst>
                                      </p:cBhvr>
                                      <p:to>
                                        <p:strVal val="visible"/>
                                      </p:to>
                                    </p:set>
                                    <p:anim calcmode="lin" valueType="num">
                                      <p:cBhvr additive="base">
                                        <p:cTn id="32" dur="500"/>
                                        <p:tgtEl>
                                          <p:spTgt spid="32"/>
                                        </p:tgtEl>
                                        <p:attrNameLst>
                                          <p:attrName>ppt_x</p:attrName>
                                        </p:attrNameLst>
                                      </p:cBhvr>
                                      <p:tavLst>
                                        <p:tav tm="0">
                                          <p:val>
                                            <p:strVal val="#ppt_x-#ppt_w*1.125000"/>
                                          </p:val>
                                        </p:tav>
                                        <p:tav tm="100000">
                                          <p:val>
                                            <p:strVal val="#ppt_x"/>
                                          </p:val>
                                        </p:tav>
                                      </p:tavLst>
                                    </p:anim>
                                    <p:animEffect transition="in" filter="wipe(right)">
                                      <p:cBhvr>
                                        <p:cTn id="33" dur="500"/>
                                        <p:tgtEl>
                                          <p:spTgt spid="32"/>
                                        </p:tgtEl>
                                      </p:cBhvr>
                                    </p:animEffect>
                                  </p:childTnLst>
                                </p:cTn>
                              </p:par>
                            </p:childTnLst>
                          </p:cTn>
                        </p:par>
                        <p:par>
                          <p:cTn id="34" fill="hold">
                            <p:stCondLst>
                              <p:cond delay="1500"/>
                            </p:stCondLst>
                            <p:childTnLst>
                              <p:par>
                                <p:cTn id="35" presetID="12" presetClass="entr" presetSubtype="8" fill="hold" nodeType="afterEffect">
                                  <p:stCondLst>
                                    <p:cond delay="0"/>
                                  </p:stCondLst>
                                  <p:childTnLst>
                                    <p:set>
                                      <p:cBhvr>
                                        <p:cTn id="36" dur="1" fill="hold">
                                          <p:stCondLst>
                                            <p:cond delay="0"/>
                                          </p:stCondLst>
                                        </p:cTn>
                                        <p:tgtEl>
                                          <p:spTgt spid="38"/>
                                        </p:tgtEl>
                                        <p:attrNameLst>
                                          <p:attrName>style.visibility</p:attrName>
                                        </p:attrNameLst>
                                      </p:cBhvr>
                                      <p:to>
                                        <p:strVal val="visible"/>
                                      </p:to>
                                    </p:set>
                                    <p:anim calcmode="lin" valueType="num">
                                      <p:cBhvr additive="base">
                                        <p:cTn id="37" dur="500"/>
                                        <p:tgtEl>
                                          <p:spTgt spid="38"/>
                                        </p:tgtEl>
                                        <p:attrNameLst>
                                          <p:attrName>ppt_x</p:attrName>
                                        </p:attrNameLst>
                                      </p:cBhvr>
                                      <p:tavLst>
                                        <p:tav tm="0">
                                          <p:val>
                                            <p:strVal val="#ppt_x-#ppt_w*1.125000"/>
                                          </p:val>
                                        </p:tav>
                                        <p:tav tm="100000">
                                          <p:val>
                                            <p:strVal val="#ppt_x"/>
                                          </p:val>
                                        </p:tav>
                                      </p:tavLst>
                                    </p:anim>
                                    <p:animEffect transition="in" filter="wipe(right)">
                                      <p:cBhvr>
                                        <p:cTn id="38" dur="500"/>
                                        <p:tgtEl>
                                          <p:spTgt spid="38"/>
                                        </p:tgtEl>
                                      </p:cBhvr>
                                    </p:animEffect>
                                  </p:childTnLst>
                                </p:cTn>
                              </p:par>
                            </p:childTnLst>
                          </p:cTn>
                        </p:par>
                        <p:par>
                          <p:cTn id="39" fill="hold">
                            <p:stCondLst>
                              <p:cond delay="2000"/>
                            </p:stCondLst>
                            <p:childTnLst>
                              <p:par>
                                <p:cTn id="40" presetID="12" presetClass="entr" presetSubtype="8" fill="hold" nodeType="afterEffect">
                                  <p:stCondLst>
                                    <p:cond delay="0"/>
                                  </p:stCondLst>
                                  <p:childTnLst>
                                    <p:set>
                                      <p:cBhvr>
                                        <p:cTn id="41" dur="1" fill="hold">
                                          <p:stCondLst>
                                            <p:cond delay="0"/>
                                          </p:stCondLst>
                                        </p:cTn>
                                        <p:tgtEl>
                                          <p:spTgt spid="35"/>
                                        </p:tgtEl>
                                        <p:attrNameLst>
                                          <p:attrName>style.visibility</p:attrName>
                                        </p:attrNameLst>
                                      </p:cBhvr>
                                      <p:to>
                                        <p:strVal val="visible"/>
                                      </p:to>
                                    </p:set>
                                    <p:anim calcmode="lin" valueType="num">
                                      <p:cBhvr additive="base">
                                        <p:cTn id="42" dur="500"/>
                                        <p:tgtEl>
                                          <p:spTgt spid="35"/>
                                        </p:tgtEl>
                                        <p:attrNameLst>
                                          <p:attrName>ppt_x</p:attrName>
                                        </p:attrNameLst>
                                      </p:cBhvr>
                                      <p:tavLst>
                                        <p:tav tm="0">
                                          <p:val>
                                            <p:strVal val="#ppt_x-#ppt_w*1.125000"/>
                                          </p:val>
                                        </p:tav>
                                        <p:tav tm="100000">
                                          <p:val>
                                            <p:strVal val="#ppt_x"/>
                                          </p:val>
                                        </p:tav>
                                      </p:tavLst>
                                    </p:anim>
                                    <p:animEffect transition="in" filter="wipe(right)">
                                      <p:cBhvr>
                                        <p:cTn id="43" dur="500"/>
                                        <p:tgtEl>
                                          <p:spTgt spid="35"/>
                                        </p:tgtEl>
                                      </p:cBhvr>
                                    </p:animEffect>
                                  </p:childTnLst>
                                </p:cTn>
                              </p:par>
                            </p:childTnLst>
                          </p:cTn>
                        </p:par>
                        <p:par>
                          <p:cTn id="44" fill="hold">
                            <p:stCondLst>
                              <p:cond delay="2500"/>
                            </p:stCondLst>
                            <p:childTnLst>
                              <p:par>
                                <p:cTn id="45" presetID="12" presetClass="entr" presetSubtype="8" fill="hold" nodeType="afterEffect">
                                  <p:stCondLst>
                                    <p:cond delay="0"/>
                                  </p:stCondLst>
                                  <p:childTnLst>
                                    <p:set>
                                      <p:cBhvr>
                                        <p:cTn id="46" dur="1" fill="hold">
                                          <p:stCondLst>
                                            <p:cond delay="0"/>
                                          </p:stCondLst>
                                        </p:cTn>
                                        <p:tgtEl>
                                          <p:spTgt spid="41"/>
                                        </p:tgtEl>
                                        <p:attrNameLst>
                                          <p:attrName>style.visibility</p:attrName>
                                        </p:attrNameLst>
                                      </p:cBhvr>
                                      <p:to>
                                        <p:strVal val="visible"/>
                                      </p:to>
                                    </p:set>
                                    <p:anim calcmode="lin" valueType="num">
                                      <p:cBhvr additive="base">
                                        <p:cTn id="47" dur="500"/>
                                        <p:tgtEl>
                                          <p:spTgt spid="41"/>
                                        </p:tgtEl>
                                        <p:attrNameLst>
                                          <p:attrName>ppt_x</p:attrName>
                                        </p:attrNameLst>
                                      </p:cBhvr>
                                      <p:tavLst>
                                        <p:tav tm="0">
                                          <p:val>
                                            <p:strVal val="#ppt_x-#ppt_w*1.125000"/>
                                          </p:val>
                                        </p:tav>
                                        <p:tav tm="100000">
                                          <p:val>
                                            <p:strVal val="#ppt_x"/>
                                          </p:val>
                                        </p:tav>
                                      </p:tavLst>
                                    </p:anim>
                                    <p:animEffect transition="in" filter="wipe(right)">
                                      <p:cBhvr>
                                        <p:cTn id="48"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p:cNvPicPr>
            <a:picLocks noChangeAspect="1"/>
          </p:cNvPicPr>
          <p:nvPr/>
        </p:nvPicPr>
        <p:blipFill rotWithShape="1">
          <a:blip r:embed="rId1">
            <a:extLst>
              <a:ext uri="{28A0092B-C50C-407E-A947-70E740481C1C}">
                <a14:useLocalDpi xmlns:a14="http://schemas.microsoft.com/office/drawing/2010/main" val="0"/>
              </a:ext>
            </a:extLst>
          </a:blip>
          <a:srcRect l="9819" r="9819" b="19638"/>
          <a:stretch>
            <a:fillRect/>
          </a:stretch>
        </p:blipFill>
        <p:spPr>
          <a:xfrm>
            <a:off x="0" y="0"/>
            <a:ext cx="12192000" cy="6858000"/>
          </a:xfrm>
          <a:prstGeom prst="rect">
            <a:avLst/>
          </a:prstGeom>
        </p:spPr>
      </p:pic>
      <p:sp>
        <p:nvSpPr>
          <p:cNvPr id="12" name="矩形 11"/>
          <p:cNvSpPr/>
          <p:nvPr/>
        </p:nvSpPr>
        <p:spPr>
          <a:xfrm>
            <a:off x="0" y="1017538"/>
            <a:ext cx="12192000" cy="108000"/>
          </a:xfrm>
          <a:prstGeom prst="rect">
            <a:avLst/>
          </a:pr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0" y="0"/>
            <a:ext cx="12192000" cy="1017538"/>
          </a:xfrm>
          <a:prstGeom prst="rect">
            <a:avLst/>
          </a:prstGeom>
          <a:solidFill>
            <a:srgbClr val="FF0000">
              <a:alpha val="6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6"/>
          <p:cNvSpPr txBox="1"/>
          <p:nvPr/>
        </p:nvSpPr>
        <p:spPr>
          <a:xfrm>
            <a:off x="595086" y="212172"/>
            <a:ext cx="3611759" cy="769441"/>
          </a:xfrm>
          <a:prstGeom prst="rect">
            <a:avLst/>
          </a:prstGeom>
          <a:noFill/>
          <a:effectLst/>
        </p:spPr>
        <p:txBody>
          <a:bodyPr wrap="square" rtlCol="0">
            <a:spAutoFit/>
            <a:scene3d>
              <a:camera prst="orthographicFront"/>
              <a:lightRig rig="brightRoom" dir="t"/>
            </a:scene3d>
            <a:sp3d extrusionH="254000" prstMaterial="plastic">
              <a:bevelT w="38100" h="38100"/>
              <a:extrusionClr>
                <a:srgbClr val="180000"/>
              </a:extrusionClr>
            </a:sp3d>
          </a:bodyPr>
          <a:lstStyle>
            <a:defPPr>
              <a:defRPr lang="en-US"/>
            </a:defPPr>
            <a:lvl1pPr algn="just">
              <a:lnSpc>
                <a:spcPct val="150000"/>
              </a:lnSpc>
              <a:defRPr sz="2400" b="1" spc="-300">
                <a:blipFill>
                  <a:blip r:embed="rId2"/>
                  <a:stretch>
                    <a:fillRect/>
                  </a:stretch>
                </a:blipFill>
                <a:effectLst>
                  <a:glow rad="127000">
                    <a:srgbClr val="20151A">
                      <a:alpha val="50000"/>
                    </a:srgbClr>
                  </a:glow>
                </a:effectLst>
                <a:latin typeface="+mn-ea"/>
              </a:defRPr>
            </a:lvl1pPr>
          </a:lstStyle>
          <a:p>
            <a:pPr algn="dist">
              <a:lnSpc>
                <a:spcPct val="100000"/>
              </a:lnSpc>
            </a:pPr>
            <a:r>
              <a:rPr lang="zh-CN" altLang="en-US" sz="4400" dirty="0">
                <a:effectLst>
                  <a:outerShdw blurRad="279400" dist="38100" dir="2700000" algn="tl" rotWithShape="0">
                    <a:prstClr val="black">
                      <a:alpha val="78000"/>
                    </a:prstClr>
                  </a:outerShdw>
                </a:effectLst>
                <a:latin typeface="方正粗雅宋长_GBK" panose="02010600000000000000" pitchFamily="2" charset="-122"/>
                <a:ea typeface="方正粗雅宋长_GBK" panose="02010600000000000000" pitchFamily="2" charset="-122"/>
              </a:rPr>
              <a:t>回顾今年工作</a:t>
            </a:r>
            <a:endParaRPr lang="zh-CN" altLang="en-US" sz="4400" dirty="0">
              <a:effectLst>
                <a:outerShdw blurRad="279400" dist="38100" dir="2700000" algn="tl" rotWithShape="0">
                  <a:prstClr val="black">
                    <a:alpha val="78000"/>
                  </a:prstClr>
                </a:outerShdw>
              </a:effectLst>
              <a:latin typeface="方正粗雅宋长_GBK" panose="02010600000000000000" pitchFamily="2" charset="-122"/>
              <a:ea typeface="方正粗雅宋长_GBK" panose="02010600000000000000" pitchFamily="2" charset="-122"/>
            </a:endParaRPr>
          </a:p>
        </p:txBody>
      </p:sp>
      <p:pic>
        <p:nvPicPr>
          <p:cNvPr id="14" name="图片 13"/>
          <p:cNvPicPr>
            <a:picLocks noChangeAspect="1"/>
          </p:cNvPicPr>
          <p:nvPr/>
        </p:nvPicPr>
        <p:blipFill rotWithShape="1">
          <a:blip r:embed="rId3" cstate="print">
            <a:extLst>
              <a:ext uri="{BEBA8EAE-BF5A-486C-A8C5-ECC9F3942E4B}">
                <a14:imgProps xmlns:a14="http://schemas.microsoft.com/office/drawing/2010/main">
                  <a14:imgLayer r:embed="rId4">
                    <a14:imgEffect>
                      <a14:brightnessContrast bright="20000"/>
                    </a14:imgEffect>
                    <a14:imgEffect>
                      <a14:colorTemperature colorTemp="11200"/>
                    </a14:imgEffect>
                    <a14:imgEffect>
                      <a14:saturation sat="300000"/>
                    </a14:imgEffect>
                  </a14:imgLayer>
                </a14:imgProps>
              </a:ext>
              <a:ext uri="{28A0092B-C50C-407E-A947-70E740481C1C}">
                <a14:useLocalDpi xmlns:a14="http://schemas.microsoft.com/office/drawing/2010/main" val="0"/>
              </a:ext>
            </a:extLst>
          </a:blip>
          <a:srcRect l="13750" t="13750" r="13750" b="22778"/>
          <a:stretch>
            <a:fillRect/>
          </a:stretch>
        </p:blipFill>
        <p:spPr>
          <a:xfrm>
            <a:off x="9066886" y="7079"/>
            <a:ext cx="2976795" cy="1465943"/>
          </a:xfrm>
          <a:prstGeom prst="rect">
            <a:avLst/>
          </a:prstGeom>
        </p:spPr>
      </p:pic>
      <p:sp>
        <p:nvSpPr>
          <p:cNvPr id="8" name="椭圆 7"/>
          <p:cNvSpPr/>
          <p:nvPr/>
        </p:nvSpPr>
        <p:spPr>
          <a:xfrm>
            <a:off x="1430689" y="2822233"/>
            <a:ext cx="1137552" cy="1138456"/>
          </a:xfrm>
          <a:prstGeom prst="ellipse">
            <a:avLst/>
          </a:prstGeom>
          <a:solidFill>
            <a:schemeClr val="bg2">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9" name="椭圆 8"/>
          <p:cNvSpPr/>
          <p:nvPr/>
        </p:nvSpPr>
        <p:spPr>
          <a:xfrm>
            <a:off x="3069293" y="2822233"/>
            <a:ext cx="1137552" cy="1138456"/>
          </a:xfrm>
          <a:prstGeom prst="ellipse">
            <a:avLst/>
          </a:prstGeom>
          <a:solidFill>
            <a:schemeClr val="bg2">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0" name="椭圆 9"/>
          <p:cNvSpPr/>
          <p:nvPr/>
        </p:nvSpPr>
        <p:spPr>
          <a:xfrm>
            <a:off x="4707899" y="2822233"/>
            <a:ext cx="1137552" cy="1138456"/>
          </a:xfrm>
          <a:prstGeom prst="ellipse">
            <a:avLst/>
          </a:prstGeom>
          <a:solidFill>
            <a:schemeClr val="bg2">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5" name="椭圆 14"/>
          <p:cNvSpPr/>
          <p:nvPr/>
        </p:nvSpPr>
        <p:spPr>
          <a:xfrm>
            <a:off x="6346503" y="2822233"/>
            <a:ext cx="1137552" cy="1138456"/>
          </a:xfrm>
          <a:prstGeom prst="ellipse">
            <a:avLst/>
          </a:prstGeom>
          <a:solidFill>
            <a:schemeClr val="bg2">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6" name="椭圆 15"/>
          <p:cNvSpPr/>
          <p:nvPr/>
        </p:nvSpPr>
        <p:spPr>
          <a:xfrm>
            <a:off x="7985108" y="2822233"/>
            <a:ext cx="1137552" cy="1138456"/>
          </a:xfrm>
          <a:prstGeom prst="ellipse">
            <a:avLst/>
          </a:prstGeom>
          <a:solidFill>
            <a:schemeClr val="bg2">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7" name="椭圆 16"/>
          <p:cNvSpPr/>
          <p:nvPr/>
        </p:nvSpPr>
        <p:spPr>
          <a:xfrm>
            <a:off x="9623713" y="2822233"/>
            <a:ext cx="1137552" cy="1138456"/>
          </a:xfrm>
          <a:prstGeom prst="ellipse">
            <a:avLst/>
          </a:prstGeom>
          <a:solidFill>
            <a:schemeClr val="bg2">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8" name="椭圆 17"/>
          <p:cNvSpPr/>
          <p:nvPr/>
        </p:nvSpPr>
        <p:spPr>
          <a:xfrm>
            <a:off x="1519822" y="2911436"/>
            <a:ext cx="959285" cy="960049"/>
          </a:xfrm>
          <a:prstGeom prst="ellipse">
            <a:avLst/>
          </a:prstGeom>
          <a:solidFill>
            <a:srgbClr val="FF0000"/>
          </a:solidFill>
          <a:ln w="571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9" name="椭圆 18"/>
          <p:cNvSpPr/>
          <p:nvPr/>
        </p:nvSpPr>
        <p:spPr>
          <a:xfrm>
            <a:off x="3158426" y="2911436"/>
            <a:ext cx="959285" cy="960049"/>
          </a:xfrm>
          <a:prstGeom prst="ellipse">
            <a:avLst/>
          </a:prstGeom>
          <a:solidFill>
            <a:schemeClr val="bg1"/>
          </a:solid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0" name="椭圆 19"/>
          <p:cNvSpPr/>
          <p:nvPr/>
        </p:nvSpPr>
        <p:spPr>
          <a:xfrm>
            <a:off x="4797032" y="2911436"/>
            <a:ext cx="959285" cy="960049"/>
          </a:xfrm>
          <a:prstGeom prst="ellipse">
            <a:avLst/>
          </a:prstGeom>
          <a:solidFill>
            <a:srgbClr val="FF0000"/>
          </a:solidFill>
          <a:ln w="571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1" name="椭圆 20"/>
          <p:cNvSpPr/>
          <p:nvPr/>
        </p:nvSpPr>
        <p:spPr>
          <a:xfrm>
            <a:off x="6435636" y="2911436"/>
            <a:ext cx="959285" cy="960049"/>
          </a:xfrm>
          <a:prstGeom prst="ellipse">
            <a:avLst/>
          </a:prstGeom>
          <a:solidFill>
            <a:schemeClr val="bg1"/>
          </a:solid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2" name="椭圆 21"/>
          <p:cNvSpPr/>
          <p:nvPr/>
        </p:nvSpPr>
        <p:spPr>
          <a:xfrm>
            <a:off x="8074241" y="2911436"/>
            <a:ext cx="959285" cy="960049"/>
          </a:xfrm>
          <a:prstGeom prst="ellipse">
            <a:avLst/>
          </a:prstGeom>
          <a:solidFill>
            <a:srgbClr val="FF0000"/>
          </a:solidFill>
          <a:ln w="571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3" name="椭圆 22"/>
          <p:cNvSpPr/>
          <p:nvPr/>
        </p:nvSpPr>
        <p:spPr>
          <a:xfrm>
            <a:off x="9712846" y="2911436"/>
            <a:ext cx="959285" cy="960049"/>
          </a:xfrm>
          <a:prstGeom prst="ellipse">
            <a:avLst/>
          </a:prstGeom>
          <a:solidFill>
            <a:schemeClr val="bg1"/>
          </a:solid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4" name="弧形 23"/>
          <p:cNvSpPr/>
          <p:nvPr/>
        </p:nvSpPr>
        <p:spPr>
          <a:xfrm>
            <a:off x="1839633" y="2276229"/>
            <a:ext cx="1958315" cy="1958314"/>
          </a:xfrm>
          <a:prstGeom prst="arc">
            <a:avLst>
              <a:gd name="adj1" fmla="val 12797061"/>
              <a:gd name="adj2" fmla="val 19561563"/>
            </a:avLst>
          </a:prstGeom>
          <a:ln>
            <a:solidFill>
              <a:schemeClr val="bg1">
                <a:lumMod val="65000"/>
              </a:schemeClr>
            </a:solidFill>
            <a:prstDash val="sysDash"/>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25" name="弧形 24"/>
          <p:cNvSpPr/>
          <p:nvPr/>
        </p:nvSpPr>
        <p:spPr>
          <a:xfrm>
            <a:off x="3478237" y="2276229"/>
            <a:ext cx="1958315" cy="1958314"/>
          </a:xfrm>
          <a:prstGeom prst="arc">
            <a:avLst>
              <a:gd name="adj1" fmla="val 12797061"/>
              <a:gd name="adj2" fmla="val 19561563"/>
            </a:avLst>
          </a:prstGeom>
          <a:ln>
            <a:solidFill>
              <a:schemeClr val="bg1">
                <a:lumMod val="65000"/>
              </a:schemeClr>
            </a:solidFill>
            <a:prstDash val="sysDash"/>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26" name="弧形 25"/>
          <p:cNvSpPr/>
          <p:nvPr/>
        </p:nvSpPr>
        <p:spPr>
          <a:xfrm>
            <a:off x="5116841" y="2276229"/>
            <a:ext cx="1958315" cy="1958314"/>
          </a:xfrm>
          <a:prstGeom prst="arc">
            <a:avLst>
              <a:gd name="adj1" fmla="val 12797061"/>
              <a:gd name="adj2" fmla="val 19561563"/>
            </a:avLst>
          </a:prstGeom>
          <a:ln>
            <a:solidFill>
              <a:schemeClr val="bg1">
                <a:lumMod val="65000"/>
              </a:schemeClr>
            </a:solidFill>
            <a:prstDash val="sysDash"/>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27" name="弧形 26"/>
          <p:cNvSpPr/>
          <p:nvPr/>
        </p:nvSpPr>
        <p:spPr>
          <a:xfrm>
            <a:off x="6755446" y="2276229"/>
            <a:ext cx="1958315" cy="1958314"/>
          </a:xfrm>
          <a:prstGeom prst="arc">
            <a:avLst>
              <a:gd name="adj1" fmla="val 12797061"/>
              <a:gd name="adj2" fmla="val 19561563"/>
            </a:avLst>
          </a:prstGeom>
          <a:ln>
            <a:solidFill>
              <a:schemeClr val="bg1">
                <a:lumMod val="65000"/>
              </a:schemeClr>
            </a:solidFill>
            <a:prstDash val="sysDash"/>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28" name="弧形 27"/>
          <p:cNvSpPr/>
          <p:nvPr/>
        </p:nvSpPr>
        <p:spPr>
          <a:xfrm>
            <a:off x="8394050" y="2276229"/>
            <a:ext cx="1958315" cy="1958314"/>
          </a:xfrm>
          <a:prstGeom prst="arc">
            <a:avLst>
              <a:gd name="adj1" fmla="val 12797061"/>
              <a:gd name="adj2" fmla="val 19561563"/>
            </a:avLst>
          </a:prstGeom>
          <a:ln>
            <a:solidFill>
              <a:schemeClr val="bg1">
                <a:lumMod val="65000"/>
              </a:schemeClr>
            </a:solidFill>
            <a:prstDash val="sysDash"/>
            <a:headEnd type="non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29" name="椭圆 28"/>
          <p:cNvSpPr/>
          <p:nvPr/>
        </p:nvSpPr>
        <p:spPr>
          <a:xfrm>
            <a:off x="1953184" y="2703530"/>
            <a:ext cx="92608" cy="92608"/>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椭圆 29"/>
          <p:cNvSpPr/>
          <p:nvPr/>
        </p:nvSpPr>
        <p:spPr>
          <a:xfrm>
            <a:off x="3591789" y="2703530"/>
            <a:ext cx="92608" cy="92608"/>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椭圆 30"/>
          <p:cNvSpPr/>
          <p:nvPr/>
        </p:nvSpPr>
        <p:spPr>
          <a:xfrm>
            <a:off x="5230394" y="2703530"/>
            <a:ext cx="92608" cy="92608"/>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椭圆 31"/>
          <p:cNvSpPr/>
          <p:nvPr/>
        </p:nvSpPr>
        <p:spPr>
          <a:xfrm>
            <a:off x="6868998" y="2703530"/>
            <a:ext cx="92608" cy="92608"/>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椭圆 32"/>
          <p:cNvSpPr/>
          <p:nvPr/>
        </p:nvSpPr>
        <p:spPr>
          <a:xfrm>
            <a:off x="8507604" y="2703530"/>
            <a:ext cx="92608" cy="92608"/>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椭圆 33"/>
          <p:cNvSpPr/>
          <p:nvPr/>
        </p:nvSpPr>
        <p:spPr>
          <a:xfrm>
            <a:off x="10141105" y="2703530"/>
            <a:ext cx="92608" cy="92608"/>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椭圆 23"/>
          <p:cNvSpPr/>
          <p:nvPr/>
        </p:nvSpPr>
        <p:spPr>
          <a:xfrm>
            <a:off x="1808805" y="3162988"/>
            <a:ext cx="381317" cy="456944"/>
          </a:xfrm>
          <a:custGeom>
            <a:avLst/>
            <a:gdLst>
              <a:gd name="connsiteX0" fmla="*/ 234347 w 506307"/>
              <a:gd name="connsiteY0" fmla="*/ 379219 h 606722"/>
              <a:gd name="connsiteX1" fmla="*/ 271960 w 506307"/>
              <a:gd name="connsiteY1" fmla="*/ 379219 h 606722"/>
              <a:gd name="connsiteX2" fmla="*/ 278451 w 506307"/>
              <a:gd name="connsiteY2" fmla="*/ 385705 h 606722"/>
              <a:gd name="connsiteX3" fmla="*/ 278451 w 506307"/>
              <a:gd name="connsiteY3" fmla="*/ 448520 h 606722"/>
              <a:gd name="connsiteX4" fmla="*/ 271960 w 506307"/>
              <a:gd name="connsiteY4" fmla="*/ 455006 h 606722"/>
              <a:gd name="connsiteX5" fmla="*/ 234347 w 506307"/>
              <a:gd name="connsiteY5" fmla="*/ 455006 h 606722"/>
              <a:gd name="connsiteX6" fmla="*/ 227856 w 506307"/>
              <a:gd name="connsiteY6" fmla="*/ 448520 h 606722"/>
              <a:gd name="connsiteX7" fmla="*/ 227856 w 506307"/>
              <a:gd name="connsiteY7" fmla="*/ 385705 h 606722"/>
              <a:gd name="connsiteX8" fmla="*/ 234347 w 506307"/>
              <a:gd name="connsiteY8" fmla="*/ 379219 h 606722"/>
              <a:gd name="connsiteX9" fmla="*/ 234331 w 506307"/>
              <a:gd name="connsiteY9" fmla="*/ 328645 h 606722"/>
              <a:gd name="connsiteX10" fmla="*/ 177194 w 506307"/>
              <a:gd name="connsiteY10" fmla="*/ 385700 h 606722"/>
              <a:gd name="connsiteX11" fmla="*/ 177194 w 506307"/>
              <a:gd name="connsiteY11" fmla="*/ 448532 h 606722"/>
              <a:gd name="connsiteX12" fmla="*/ 234331 w 506307"/>
              <a:gd name="connsiteY12" fmla="*/ 505587 h 606722"/>
              <a:gd name="connsiteX13" fmla="*/ 271977 w 506307"/>
              <a:gd name="connsiteY13" fmla="*/ 505587 h 606722"/>
              <a:gd name="connsiteX14" fmla="*/ 329113 w 506307"/>
              <a:gd name="connsiteY14" fmla="*/ 448532 h 606722"/>
              <a:gd name="connsiteX15" fmla="*/ 329113 w 506307"/>
              <a:gd name="connsiteY15" fmla="*/ 385700 h 606722"/>
              <a:gd name="connsiteX16" fmla="*/ 271977 w 506307"/>
              <a:gd name="connsiteY16" fmla="*/ 328645 h 606722"/>
              <a:gd name="connsiteX17" fmla="*/ 253109 w 506307"/>
              <a:gd name="connsiteY17" fmla="*/ 0 h 606722"/>
              <a:gd name="connsiteX18" fmla="*/ 430303 w 506307"/>
              <a:gd name="connsiteY18" fmla="*/ 176942 h 606722"/>
              <a:gd name="connsiteX19" fmla="*/ 430303 w 506307"/>
              <a:gd name="connsiteY19" fmla="*/ 252749 h 606722"/>
              <a:gd name="connsiteX20" fmla="*/ 480943 w 506307"/>
              <a:gd name="connsiteY20" fmla="*/ 252749 h 606722"/>
              <a:gd name="connsiteX21" fmla="*/ 506307 w 506307"/>
              <a:gd name="connsiteY21" fmla="*/ 278077 h 606722"/>
              <a:gd name="connsiteX22" fmla="*/ 506307 w 506307"/>
              <a:gd name="connsiteY22" fmla="*/ 581394 h 606722"/>
              <a:gd name="connsiteX23" fmla="*/ 480943 w 506307"/>
              <a:gd name="connsiteY23" fmla="*/ 606722 h 606722"/>
              <a:gd name="connsiteX24" fmla="*/ 25275 w 506307"/>
              <a:gd name="connsiteY24" fmla="*/ 606722 h 606722"/>
              <a:gd name="connsiteX25" fmla="*/ 0 w 506307"/>
              <a:gd name="connsiteY25" fmla="*/ 581394 h 606722"/>
              <a:gd name="connsiteX26" fmla="*/ 0 w 506307"/>
              <a:gd name="connsiteY26" fmla="*/ 278077 h 606722"/>
              <a:gd name="connsiteX27" fmla="*/ 25275 w 506307"/>
              <a:gd name="connsiteY27" fmla="*/ 252749 h 606722"/>
              <a:gd name="connsiteX28" fmla="*/ 379753 w 506307"/>
              <a:gd name="connsiteY28" fmla="*/ 252749 h 606722"/>
              <a:gd name="connsiteX29" fmla="*/ 379753 w 506307"/>
              <a:gd name="connsiteY29" fmla="*/ 176942 h 606722"/>
              <a:gd name="connsiteX30" fmla="*/ 253109 w 506307"/>
              <a:gd name="connsiteY30" fmla="*/ 50568 h 606722"/>
              <a:gd name="connsiteX31" fmla="*/ 126554 w 506307"/>
              <a:gd name="connsiteY31" fmla="*/ 176942 h 606722"/>
              <a:gd name="connsiteX32" fmla="*/ 101279 w 506307"/>
              <a:gd name="connsiteY32" fmla="*/ 202270 h 606722"/>
              <a:gd name="connsiteX33" fmla="*/ 75915 w 506307"/>
              <a:gd name="connsiteY33" fmla="*/ 176942 h 606722"/>
              <a:gd name="connsiteX34" fmla="*/ 253109 w 506307"/>
              <a:gd name="connsiteY34" fmla="*/ 0 h 6067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506307" h="606722">
                <a:moveTo>
                  <a:pt x="234347" y="379219"/>
                </a:moveTo>
                <a:lnTo>
                  <a:pt x="271960" y="379219"/>
                </a:lnTo>
                <a:cubicBezTo>
                  <a:pt x="275517" y="379219"/>
                  <a:pt x="278451" y="382062"/>
                  <a:pt x="278451" y="385705"/>
                </a:cubicBezTo>
                <a:lnTo>
                  <a:pt x="278451" y="448520"/>
                </a:lnTo>
                <a:cubicBezTo>
                  <a:pt x="278451" y="452074"/>
                  <a:pt x="275517" y="455006"/>
                  <a:pt x="271960" y="455006"/>
                </a:cubicBezTo>
                <a:lnTo>
                  <a:pt x="234347" y="455006"/>
                </a:lnTo>
                <a:cubicBezTo>
                  <a:pt x="230791" y="455006"/>
                  <a:pt x="227856" y="452074"/>
                  <a:pt x="227856" y="448520"/>
                </a:cubicBezTo>
                <a:lnTo>
                  <a:pt x="227856" y="385705"/>
                </a:lnTo>
                <a:cubicBezTo>
                  <a:pt x="227856" y="382062"/>
                  <a:pt x="230791" y="379219"/>
                  <a:pt x="234347" y="379219"/>
                </a:cubicBezTo>
                <a:close/>
                <a:moveTo>
                  <a:pt x="234331" y="328645"/>
                </a:moveTo>
                <a:cubicBezTo>
                  <a:pt x="202825" y="328645"/>
                  <a:pt x="177194" y="354240"/>
                  <a:pt x="177194" y="385700"/>
                </a:cubicBezTo>
                <a:lnTo>
                  <a:pt x="177194" y="448532"/>
                </a:lnTo>
                <a:cubicBezTo>
                  <a:pt x="177194" y="479992"/>
                  <a:pt x="202825" y="505587"/>
                  <a:pt x="234331" y="505587"/>
                </a:cubicBezTo>
                <a:lnTo>
                  <a:pt x="271977" y="505587"/>
                </a:lnTo>
                <a:cubicBezTo>
                  <a:pt x="303482" y="505587"/>
                  <a:pt x="329113" y="479992"/>
                  <a:pt x="329113" y="448532"/>
                </a:cubicBezTo>
                <a:lnTo>
                  <a:pt x="329113" y="385700"/>
                </a:lnTo>
                <a:cubicBezTo>
                  <a:pt x="329113" y="354240"/>
                  <a:pt x="303482" y="328645"/>
                  <a:pt x="271977" y="328645"/>
                </a:cubicBezTo>
                <a:close/>
                <a:moveTo>
                  <a:pt x="253109" y="0"/>
                </a:moveTo>
                <a:cubicBezTo>
                  <a:pt x="350829" y="0"/>
                  <a:pt x="430303" y="79362"/>
                  <a:pt x="430303" y="176942"/>
                </a:cubicBezTo>
                <a:lnTo>
                  <a:pt x="430303" y="252749"/>
                </a:lnTo>
                <a:lnTo>
                  <a:pt x="480943" y="252749"/>
                </a:lnTo>
                <a:cubicBezTo>
                  <a:pt x="494916" y="252749"/>
                  <a:pt x="506307" y="264124"/>
                  <a:pt x="506307" y="278077"/>
                </a:cubicBezTo>
                <a:lnTo>
                  <a:pt x="506307" y="581394"/>
                </a:lnTo>
                <a:cubicBezTo>
                  <a:pt x="506307" y="595435"/>
                  <a:pt x="494916" y="606722"/>
                  <a:pt x="480943" y="606722"/>
                </a:cubicBezTo>
                <a:lnTo>
                  <a:pt x="25275" y="606722"/>
                </a:lnTo>
                <a:cubicBezTo>
                  <a:pt x="11302" y="606722"/>
                  <a:pt x="0" y="595435"/>
                  <a:pt x="0" y="581394"/>
                </a:cubicBezTo>
                <a:lnTo>
                  <a:pt x="0" y="278077"/>
                </a:lnTo>
                <a:cubicBezTo>
                  <a:pt x="0" y="264124"/>
                  <a:pt x="11302" y="252749"/>
                  <a:pt x="25275" y="252749"/>
                </a:cubicBezTo>
                <a:lnTo>
                  <a:pt x="379753" y="252749"/>
                </a:lnTo>
                <a:lnTo>
                  <a:pt x="379753" y="176942"/>
                </a:lnTo>
                <a:cubicBezTo>
                  <a:pt x="379753" y="107267"/>
                  <a:pt x="322972" y="50568"/>
                  <a:pt x="253109" y="50568"/>
                </a:cubicBezTo>
                <a:cubicBezTo>
                  <a:pt x="183335" y="50568"/>
                  <a:pt x="126554" y="107267"/>
                  <a:pt x="126554" y="176942"/>
                </a:cubicBezTo>
                <a:cubicBezTo>
                  <a:pt x="126554" y="190895"/>
                  <a:pt x="115252" y="202270"/>
                  <a:pt x="101279" y="202270"/>
                </a:cubicBezTo>
                <a:cubicBezTo>
                  <a:pt x="87306" y="202270"/>
                  <a:pt x="75915" y="190895"/>
                  <a:pt x="75915" y="176942"/>
                </a:cubicBezTo>
                <a:cubicBezTo>
                  <a:pt x="75915" y="79362"/>
                  <a:pt x="155389" y="0"/>
                  <a:pt x="253109"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p>
        </p:txBody>
      </p:sp>
      <p:sp>
        <p:nvSpPr>
          <p:cNvPr id="36" name="椭圆 24"/>
          <p:cNvSpPr/>
          <p:nvPr/>
        </p:nvSpPr>
        <p:spPr>
          <a:xfrm>
            <a:off x="3409596" y="3163361"/>
            <a:ext cx="456944" cy="456198"/>
          </a:xfrm>
          <a:custGeom>
            <a:avLst/>
            <a:gdLst>
              <a:gd name="connsiteX0" fmla="*/ 140017 w 606581"/>
              <a:gd name="connsiteY0" fmla="*/ 411043 h 605592"/>
              <a:gd name="connsiteX1" fmla="*/ 178821 w 606581"/>
              <a:gd name="connsiteY1" fmla="*/ 427078 h 605592"/>
              <a:gd name="connsiteX2" fmla="*/ 178821 w 606581"/>
              <a:gd name="connsiteY2" fmla="*/ 504564 h 605592"/>
              <a:gd name="connsiteX3" fmla="*/ 93692 w 606581"/>
              <a:gd name="connsiteY3" fmla="*/ 589557 h 605592"/>
              <a:gd name="connsiteX4" fmla="*/ 54887 w 606581"/>
              <a:gd name="connsiteY4" fmla="*/ 605592 h 605592"/>
              <a:gd name="connsiteX5" fmla="*/ 16083 w 606581"/>
              <a:gd name="connsiteY5" fmla="*/ 589557 h 605592"/>
              <a:gd name="connsiteX6" fmla="*/ 16083 w 606581"/>
              <a:gd name="connsiteY6" fmla="*/ 511979 h 605592"/>
              <a:gd name="connsiteX7" fmla="*/ 101212 w 606581"/>
              <a:gd name="connsiteY7" fmla="*/ 427078 h 605592"/>
              <a:gd name="connsiteX8" fmla="*/ 140017 w 606581"/>
              <a:gd name="connsiteY8" fmla="*/ 411043 h 605592"/>
              <a:gd name="connsiteX9" fmla="*/ 382501 w 606581"/>
              <a:gd name="connsiteY9" fmla="*/ 49537 h 605592"/>
              <a:gd name="connsiteX10" fmla="*/ 557044 w 606581"/>
              <a:gd name="connsiteY10" fmla="*/ 223798 h 605592"/>
              <a:gd name="connsiteX11" fmla="*/ 382501 w 606581"/>
              <a:gd name="connsiteY11" fmla="*/ 398059 h 605592"/>
              <a:gd name="connsiteX12" fmla="*/ 207957 w 606581"/>
              <a:gd name="connsiteY12" fmla="*/ 223798 h 605592"/>
              <a:gd name="connsiteX13" fmla="*/ 382501 w 606581"/>
              <a:gd name="connsiteY13" fmla="*/ 49537 h 605592"/>
              <a:gd name="connsiteX14" fmla="*/ 382536 w 606581"/>
              <a:gd name="connsiteY14" fmla="*/ 24750 h 605592"/>
              <a:gd name="connsiteX15" fmla="*/ 304914 w 606581"/>
              <a:gd name="connsiteY15" fmla="*/ 40417 h 605592"/>
              <a:gd name="connsiteX16" fmla="*/ 241591 w 606581"/>
              <a:gd name="connsiteY16" fmla="*/ 83058 h 605592"/>
              <a:gd name="connsiteX17" fmla="*/ 198880 w 606581"/>
              <a:gd name="connsiteY17" fmla="*/ 146278 h 605592"/>
              <a:gd name="connsiteX18" fmla="*/ 183189 w 606581"/>
              <a:gd name="connsiteY18" fmla="*/ 223774 h 605592"/>
              <a:gd name="connsiteX19" fmla="*/ 198880 w 606581"/>
              <a:gd name="connsiteY19" fmla="*/ 301177 h 605592"/>
              <a:gd name="connsiteX20" fmla="*/ 241591 w 606581"/>
              <a:gd name="connsiteY20" fmla="*/ 364490 h 605592"/>
              <a:gd name="connsiteX21" fmla="*/ 304914 w 606581"/>
              <a:gd name="connsiteY21" fmla="*/ 407131 h 605592"/>
              <a:gd name="connsiteX22" fmla="*/ 382536 w 606581"/>
              <a:gd name="connsiteY22" fmla="*/ 422705 h 605592"/>
              <a:gd name="connsiteX23" fmla="*/ 460158 w 606581"/>
              <a:gd name="connsiteY23" fmla="*/ 407131 h 605592"/>
              <a:gd name="connsiteX24" fmla="*/ 523481 w 606581"/>
              <a:gd name="connsiteY24" fmla="*/ 364490 h 605592"/>
              <a:gd name="connsiteX25" fmla="*/ 566192 w 606581"/>
              <a:gd name="connsiteY25" fmla="*/ 301177 h 605592"/>
              <a:gd name="connsiteX26" fmla="*/ 581883 w 606581"/>
              <a:gd name="connsiteY26" fmla="*/ 223774 h 605592"/>
              <a:gd name="connsiteX27" fmla="*/ 566192 w 606581"/>
              <a:gd name="connsiteY27" fmla="*/ 146278 h 605592"/>
              <a:gd name="connsiteX28" fmla="*/ 523481 w 606581"/>
              <a:gd name="connsiteY28" fmla="*/ 83058 h 605592"/>
              <a:gd name="connsiteX29" fmla="*/ 460158 w 606581"/>
              <a:gd name="connsiteY29" fmla="*/ 40417 h 605592"/>
              <a:gd name="connsiteX30" fmla="*/ 382536 w 606581"/>
              <a:gd name="connsiteY30" fmla="*/ 24750 h 605592"/>
              <a:gd name="connsiteX31" fmla="*/ 382536 w 606581"/>
              <a:gd name="connsiteY31" fmla="*/ 0 h 605592"/>
              <a:gd name="connsiteX32" fmla="*/ 469721 w 606581"/>
              <a:gd name="connsiteY32" fmla="*/ 17613 h 605592"/>
              <a:gd name="connsiteX33" fmla="*/ 540937 w 606581"/>
              <a:gd name="connsiteY33" fmla="*/ 65538 h 605592"/>
              <a:gd name="connsiteX34" fmla="*/ 588940 w 606581"/>
              <a:gd name="connsiteY34" fmla="*/ 136637 h 605592"/>
              <a:gd name="connsiteX35" fmla="*/ 606581 w 606581"/>
              <a:gd name="connsiteY35" fmla="*/ 223774 h 605592"/>
              <a:gd name="connsiteX36" fmla="*/ 588940 w 606581"/>
              <a:gd name="connsiteY36" fmla="*/ 310818 h 605592"/>
              <a:gd name="connsiteX37" fmla="*/ 540937 w 606581"/>
              <a:gd name="connsiteY37" fmla="*/ 381917 h 605592"/>
              <a:gd name="connsiteX38" fmla="*/ 469721 w 606581"/>
              <a:gd name="connsiteY38" fmla="*/ 429842 h 605592"/>
              <a:gd name="connsiteX39" fmla="*/ 382536 w 606581"/>
              <a:gd name="connsiteY39" fmla="*/ 447455 h 605592"/>
              <a:gd name="connsiteX40" fmla="*/ 295258 w 606581"/>
              <a:gd name="connsiteY40" fmla="*/ 429842 h 605592"/>
              <a:gd name="connsiteX41" fmla="*/ 240105 w 606581"/>
              <a:gd name="connsiteY41" fmla="*/ 396471 h 605592"/>
              <a:gd name="connsiteX42" fmla="*/ 209558 w 606581"/>
              <a:gd name="connsiteY42" fmla="*/ 427061 h 605592"/>
              <a:gd name="connsiteX43" fmla="*/ 196373 w 606581"/>
              <a:gd name="connsiteY43" fmla="*/ 409541 h 605592"/>
              <a:gd name="connsiteX44" fmla="*/ 178918 w 606581"/>
              <a:gd name="connsiteY44" fmla="*/ 396378 h 605592"/>
              <a:gd name="connsiteX45" fmla="*/ 209465 w 606581"/>
              <a:gd name="connsiteY45" fmla="*/ 365880 h 605592"/>
              <a:gd name="connsiteX46" fmla="*/ 176040 w 606581"/>
              <a:gd name="connsiteY46" fmla="*/ 310818 h 605592"/>
              <a:gd name="connsiteX47" fmla="*/ 158491 w 606581"/>
              <a:gd name="connsiteY47" fmla="*/ 223774 h 605592"/>
              <a:gd name="connsiteX48" fmla="*/ 176040 w 606581"/>
              <a:gd name="connsiteY48" fmla="*/ 136637 h 605592"/>
              <a:gd name="connsiteX49" fmla="*/ 224043 w 606581"/>
              <a:gd name="connsiteY49" fmla="*/ 65538 h 605592"/>
              <a:gd name="connsiteX50" fmla="*/ 295258 w 606581"/>
              <a:gd name="connsiteY50" fmla="*/ 17613 h 605592"/>
              <a:gd name="connsiteX51" fmla="*/ 382536 w 606581"/>
              <a:gd name="connsiteY51" fmla="*/ 0 h 60559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606581" h="605592">
                <a:moveTo>
                  <a:pt x="140017" y="411043"/>
                </a:moveTo>
                <a:cubicBezTo>
                  <a:pt x="154035" y="411043"/>
                  <a:pt x="168053" y="416326"/>
                  <a:pt x="178821" y="427078"/>
                </a:cubicBezTo>
                <a:cubicBezTo>
                  <a:pt x="200266" y="448488"/>
                  <a:pt x="200266" y="483153"/>
                  <a:pt x="178821" y="504564"/>
                </a:cubicBezTo>
                <a:lnTo>
                  <a:pt x="93692" y="589557"/>
                </a:lnTo>
                <a:cubicBezTo>
                  <a:pt x="83016" y="600216"/>
                  <a:pt x="68905" y="605592"/>
                  <a:pt x="54887" y="605592"/>
                </a:cubicBezTo>
                <a:cubicBezTo>
                  <a:pt x="40870" y="605592"/>
                  <a:pt x="26759" y="600216"/>
                  <a:pt x="16083" y="589557"/>
                </a:cubicBezTo>
                <a:cubicBezTo>
                  <a:pt x="-5362" y="568147"/>
                  <a:pt x="-5362" y="533389"/>
                  <a:pt x="16083" y="511979"/>
                </a:cubicBezTo>
                <a:lnTo>
                  <a:pt x="101212" y="427078"/>
                </a:lnTo>
                <a:cubicBezTo>
                  <a:pt x="111888" y="416326"/>
                  <a:pt x="125999" y="411043"/>
                  <a:pt x="140017" y="411043"/>
                </a:cubicBezTo>
                <a:close/>
                <a:moveTo>
                  <a:pt x="382501" y="49537"/>
                </a:moveTo>
                <a:cubicBezTo>
                  <a:pt x="478871" y="49537"/>
                  <a:pt x="557044" y="127491"/>
                  <a:pt x="557044" y="223798"/>
                </a:cubicBezTo>
                <a:cubicBezTo>
                  <a:pt x="557044" y="320012"/>
                  <a:pt x="478871" y="398059"/>
                  <a:pt x="382501" y="398059"/>
                </a:cubicBezTo>
                <a:cubicBezTo>
                  <a:pt x="286130" y="398059"/>
                  <a:pt x="207957" y="320012"/>
                  <a:pt x="207957" y="223798"/>
                </a:cubicBezTo>
                <a:cubicBezTo>
                  <a:pt x="207957" y="127491"/>
                  <a:pt x="286130" y="49537"/>
                  <a:pt x="382501" y="49537"/>
                </a:cubicBezTo>
                <a:close/>
                <a:moveTo>
                  <a:pt x="382536" y="24750"/>
                </a:moveTo>
                <a:cubicBezTo>
                  <a:pt x="355610" y="24750"/>
                  <a:pt x="329519" y="30034"/>
                  <a:pt x="304914" y="40417"/>
                </a:cubicBezTo>
                <a:cubicBezTo>
                  <a:pt x="281238" y="50428"/>
                  <a:pt x="259882" y="64796"/>
                  <a:pt x="241591" y="83058"/>
                </a:cubicBezTo>
                <a:cubicBezTo>
                  <a:pt x="223300" y="101319"/>
                  <a:pt x="208908" y="122547"/>
                  <a:pt x="198880" y="146278"/>
                </a:cubicBezTo>
                <a:cubicBezTo>
                  <a:pt x="188481" y="170843"/>
                  <a:pt x="183189" y="196891"/>
                  <a:pt x="183189" y="223774"/>
                </a:cubicBezTo>
                <a:cubicBezTo>
                  <a:pt x="183189" y="250564"/>
                  <a:pt x="188481" y="276705"/>
                  <a:pt x="198880" y="301177"/>
                </a:cubicBezTo>
                <a:cubicBezTo>
                  <a:pt x="208908" y="324908"/>
                  <a:pt x="223300" y="346228"/>
                  <a:pt x="241591" y="364490"/>
                </a:cubicBezTo>
                <a:cubicBezTo>
                  <a:pt x="259882" y="382752"/>
                  <a:pt x="281238" y="397027"/>
                  <a:pt x="304914" y="407131"/>
                </a:cubicBezTo>
                <a:cubicBezTo>
                  <a:pt x="329519" y="417513"/>
                  <a:pt x="355610" y="422705"/>
                  <a:pt x="382536" y="422705"/>
                </a:cubicBezTo>
                <a:cubicBezTo>
                  <a:pt x="409462" y="422705"/>
                  <a:pt x="435553" y="417513"/>
                  <a:pt x="460158" y="407131"/>
                </a:cubicBezTo>
                <a:cubicBezTo>
                  <a:pt x="483834" y="397027"/>
                  <a:pt x="505190" y="382752"/>
                  <a:pt x="523481" y="364490"/>
                </a:cubicBezTo>
                <a:cubicBezTo>
                  <a:pt x="541772" y="346228"/>
                  <a:pt x="556164" y="324908"/>
                  <a:pt x="566192" y="301177"/>
                </a:cubicBezTo>
                <a:cubicBezTo>
                  <a:pt x="576591" y="276705"/>
                  <a:pt x="581883" y="250564"/>
                  <a:pt x="581883" y="223774"/>
                </a:cubicBezTo>
                <a:cubicBezTo>
                  <a:pt x="581883" y="196891"/>
                  <a:pt x="576591" y="170843"/>
                  <a:pt x="566192" y="146278"/>
                </a:cubicBezTo>
                <a:cubicBezTo>
                  <a:pt x="556164" y="122547"/>
                  <a:pt x="541772" y="101319"/>
                  <a:pt x="523481" y="83058"/>
                </a:cubicBezTo>
                <a:cubicBezTo>
                  <a:pt x="505190" y="64796"/>
                  <a:pt x="483834" y="50428"/>
                  <a:pt x="460158" y="40417"/>
                </a:cubicBezTo>
                <a:cubicBezTo>
                  <a:pt x="435553" y="30034"/>
                  <a:pt x="409462" y="24750"/>
                  <a:pt x="382536" y="24750"/>
                </a:cubicBezTo>
                <a:close/>
                <a:moveTo>
                  <a:pt x="382536" y="0"/>
                </a:moveTo>
                <a:cubicBezTo>
                  <a:pt x="412712" y="0"/>
                  <a:pt x="442145" y="5933"/>
                  <a:pt x="469721" y="17613"/>
                </a:cubicBezTo>
                <a:cubicBezTo>
                  <a:pt x="496462" y="28922"/>
                  <a:pt x="520417" y="45051"/>
                  <a:pt x="540937" y="65538"/>
                </a:cubicBezTo>
                <a:cubicBezTo>
                  <a:pt x="561549" y="86117"/>
                  <a:pt x="577705" y="110033"/>
                  <a:pt x="588940" y="136637"/>
                </a:cubicBezTo>
                <a:cubicBezTo>
                  <a:pt x="600639" y="164262"/>
                  <a:pt x="606581" y="193554"/>
                  <a:pt x="606581" y="223774"/>
                </a:cubicBezTo>
                <a:cubicBezTo>
                  <a:pt x="606581" y="253901"/>
                  <a:pt x="600639" y="283194"/>
                  <a:pt x="588940" y="310818"/>
                </a:cubicBezTo>
                <a:cubicBezTo>
                  <a:pt x="577705" y="337515"/>
                  <a:pt x="561549" y="361431"/>
                  <a:pt x="540937" y="381917"/>
                </a:cubicBezTo>
                <a:cubicBezTo>
                  <a:pt x="520417" y="402496"/>
                  <a:pt x="496462" y="418626"/>
                  <a:pt x="469721" y="429842"/>
                </a:cubicBezTo>
                <a:cubicBezTo>
                  <a:pt x="442145" y="441522"/>
                  <a:pt x="412805" y="447455"/>
                  <a:pt x="382536" y="447455"/>
                </a:cubicBezTo>
                <a:cubicBezTo>
                  <a:pt x="352267" y="447455"/>
                  <a:pt x="322927" y="441522"/>
                  <a:pt x="295258" y="429842"/>
                </a:cubicBezTo>
                <a:cubicBezTo>
                  <a:pt x="275295" y="421407"/>
                  <a:pt x="256818" y="410190"/>
                  <a:pt x="240105" y="396471"/>
                </a:cubicBezTo>
                <a:lnTo>
                  <a:pt x="209558" y="427061"/>
                </a:lnTo>
                <a:cubicBezTo>
                  <a:pt x="206030" y="420758"/>
                  <a:pt x="201666" y="414918"/>
                  <a:pt x="196373" y="409541"/>
                </a:cubicBezTo>
                <a:cubicBezTo>
                  <a:pt x="191081" y="404350"/>
                  <a:pt x="185232" y="399901"/>
                  <a:pt x="178918" y="396378"/>
                </a:cubicBezTo>
                <a:lnTo>
                  <a:pt x="209465" y="365880"/>
                </a:lnTo>
                <a:cubicBezTo>
                  <a:pt x="195724" y="349287"/>
                  <a:pt x="184582" y="330840"/>
                  <a:pt x="176040" y="310818"/>
                </a:cubicBezTo>
                <a:cubicBezTo>
                  <a:pt x="164341" y="283194"/>
                  <a:pt x="158491" y="253901"/>
                  <a:pt x="158491" y="223774"/>
                </a:cubicBezTo>
                <a:cubicBezTo>
                  <a:pt x="158491" y="193554"/>
                  <a:pt x="164341" y="164262"/>
                  <a:pt x="176040" y="136637"/>
                </a:cubicBezTo>
                <a:cubicBezTo>
                  <a:pt x="187367" y="110033"/>
                  <a:pt x="203523" y="86117"/>
                  <a:pt x="224043" y="65538"/>
                </a:cubicBezTo>
                <a:cubicBezTo>
                  <a:pt x="244655" y="45051"/>
                  <a:pt x="268610" y="28922"/>
                  <a:pt x="295258" y="17613"/>
                </a:cubicBezTo>
                <a:cubicBezTo>
                  <a:pt x="322927" y="5933"/>
                  <a:pt x="352267" y="0"/>
                  <a:pt x="382536" y="0"/>
                </a:cubicBezTo>
                <a:close/>
              </a:path>
            </a:pathLst>
          </a:custGeom>
          <a:solidFill>
            <a:srgbClr val="E73A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p>
        </p:txBody>
      </p:sp>
      <p:sp>
        <p:nvSpPr>
          <p:cNvPr id="37" name="椭圆 25"/>
          <p:cNvSpPr/>
          <p:nvPr/>
        </p:nvSpPr>
        <p:spPr>
          <a:xfrm>
            <a:off x="5048202" y="3169867"/>
            <a:ext cx="456944" cy="443187"/>
          </a:xfrm>
          <a:custGeom>
            <a:avLst/>
            <a:gdLst>
              <a:gd name="connsiteX0" fmla="*/ 35700 w 578738"/>
              <a:gd name="connsiteY0" fmla="*/ 243554 h 561315"/>
              <a:gd name="connsiteX1" fmla="*/ 30383 w 578738"/>
              <a:gd name="connsiteY1" fmla="*/ 254930 h 561315"/>
              <a:gd name="connsiteX2" fmla="*/ 30383 w 578738"/>
              <a:gd name="connsiteY2" fmla="*/ 519604 h 561315"/>
              <a:gd name="connsiteX3" fmla="*/ 35700 w 578738"/>
              <a:gd name="connsiteY3" fmla="*/ 530980 h 561315"/>
              <a:gd name="connsiteX4" fmla="*/ 132926 w 578738"/>
              <a:gd name="connsiteY4" fmla="*/ 530980 h 561315"/>
              <a:gd name="connsiteX5" fmla="*/ 138243 w 578738"/>
              <a:gd name="connsiteY5" fmla="*/ 519604 h 561315"/>
              <a:gd name="connsiteX6" fmla="*/ 138243 w 578738"/>
              <a:gd name="connsiteY6" fmla="*/ 254930 h 561315"/>
              <a:gd name="connsiteX7" fmla="*/ 132926 w 578738"/>
              <a:gd name="connsiteY7" fmla="*/ 243554 h 561315"/>
              <a:gd name="connsiteX8" fmla="*/ 35700 w 578738"/>
              <a:gd name="connsiteY8" fmla="*/ 213219 h 561315"/>
              <a:gd name="connsiteX9" fmla="*/ 132926 w 578738"/>
              <a:gd name="connsiteY9" fmla="*/ 213219 h 561315"/>
              <a:gd name="connsiteX10" fmla="*/ 168626 w 578738"/>
              <a:gd name="connsiteY10" fmla="*/ 254930 h 561315"/>
              <a:gd name="connsiteX11" fmla="*/ 168626 w 578738"/>
              <a:gd name="connsiteY11" fmla="*/ 519604 h 561315"/>
              <a:gd name="connsiteX12" fmla="*/ 132926 w 578738"/>
              <a:gd name="connsiteY12" fmla="*/ 561315 h 561315"/>
              <a:gd name="connsiteX13" fmla="*/ 35700 w 578738"/>
              <a:gd name="connsiteY13" fmla="*/ 561315 h 561315"/>
              <a:gd name="connsiteX14" fmla="*/ 0 w 578738"/>
              <a:gd name="connsiteY14" fmla="*/ 519604 h 561315"/>
              <a:gd name="connsiteX15" fmla="*/ 0 w 578738"/>
              <a:gd name="connsiteY15" fmla="*/ 254930 h 561315"/>
              <a:gd name="connsiteX16" fmla="*/ 35700 w 578738"/>
              <a:gd name="connsiteY16" fmla="*/ 213219 h 561315"/>
              <a:gd name="connsiteX17" fmla="*/ 321281 w 578738"/>
              <a:gd name="connsiteY17" fmla="*/ 30341 h 561315"/>
              <a:gd name="connsiteX18" fmla="*/ 296219 w 578738"/>
              <a:gd name="connsiteY18" fmla="*/ 55373 h 561315"/>
              <a:gd name="connsiteX19" fmla="*/ 296979 w 578738"/>
              <a:gd name="connsiteY19" fmla="*/ 60683 h 561315"/>
              <a:gd name="connsiteX20" fmla="*/ 296979 w 578738"/>
              <a:gd name="connsiteY20" fmla="*/ 65992 h 561315"/>
              <a:gd name="connsiteX21" fmla="*/ 268119 w 578738"/>
              <a:gd name="connsiteY21" fmla="*/ 212389 h 561315"/>
              <a:gd name="connsiteX22" fmla="*/ 263563 w 578738"/>
              <a:gd name="connsiteY22" fmla="*/ 221492 h 561315"/>
              <a:gd name="connsiteX23" fmla="*/ 262044 w 578738"/>
              <a:gd name="connsiteY23" fmla="*/ 223009 h 561315"/>
              <a:gd name="connsiteX24" fmla="*/ 232425 w 578738"/>
              <a:gd name="connsiteY24" fmla="*/ 240455 h 561315"/>
              <a:gd name="connsiteX25" fmla="*/ 230146 w 578738"/>
              <a:gd name="connsiteY25" fmla="*/ 240455 h 561315"/>
              <a:gd name="connsiteX26" fmla="*/ 225590 w 578738"/>
              <a:gd name="connsiteY26" fmla="*/ 240455 h 561315"/>
              <a:gd name="connsiteX27" fmla="*/ 224071 w 578738"/>
              <a:gd name="connsiteY27" fmla="*/ 241214 h 561315"/>
              <a:gd name="connsiteX28" fmla="*/ 211919 w 578738"/>
              <a:gd name="connsiteY28" fmla="*/ 253350 h 561315"/>
              <a:gd name="connsiteX29" fmla="*/ 211919 w 578738"/>
              <a:gd name="connsiteY29" fmla="*/ 518079 h 561315"/>
              <a:gd name="connsiteX30" fmla="*/ 224830 w 578738"/>
              <a:gd name="connsiteY30" fmla="*/ 530974 h 561315"/>
              <a:gd name="connsiteX31" fmla="*/ 521019 w 578738"/>
              <a:gd name="connsiteY31" fmla="*/ 530974 h 561315"/>
              <a:gd name="connsiteX32" fmla="*/ 522538 w 578738"/>
              <a:gd name="connsiteY32" fmla="*/ 530215 h 561315"/>
              <a:gd name="connsiteX33" fmla="*/ 546081 w 578738"/>
              <a:gd name="connsiteY33" fmla="*/ 505942 h 561315"/>
              <a:gd name="connsiteX34" fmla="*/ 522538 w 578738"/>
              <a:gd name="connsiteY34" fmla="*/ 480910 h 561315"/>
              <a:gd name="connsiteX35" fmla="*/ 508108 w 578738"/>
              <a:gd name="connsiteY35" fmla="*/ 465740 h 561315"/>
              <a:gd name="connsiteX36" fmla="*/ 523298 w 578738"/>
              <a:gd name="connsiteY36" fmla="*/ 450569 h 561315"/>
              <a:gd name="connsiteX37" fmla="*/ 548360 w 578738"/>
              <a:gd name="connsiteY37" fmla="*/ 425537 h 561315"/>
              <a:gd name="connsiteX38" fmla="*/ 523298 w 578738"/>
              <a:gd name="connsiteY38" fmla="*/ 401264 h 561315"/>
              <a:gd name="connsiteX39" fmla="*/ 508108 w 578738"/>
              <a:gd name="connsiteY39" fmla="*/ 386094 h 561315"/>
              <a:gd name="connsiteX40" fmla="*/ 523298 w 578738"/>
              <a:gd name="connsiteY40" fmla="*/ 370923 h 561315"/>
              <a:gd name="connsiteX41" fmla="*/ 548360 w 578738"/>
              <a:gd name="connsiteY41" fmla="*/ 345891 h 561315"/>
              <a:gd name="connsiteX42" fmla="*/ 523298 w 578738"/>
              <a:gd name="connsiteY42" fmla="*/ 320860 h 561315"/>
              <a:gd name="connsiteX43" fmla="*/ 508108 w 578738"/>
              <a:gd name="connsiteY43" fmla="*/ 305689 h 561315"/>
              <a:gd name="connsiteX44" fmla="*/ 523298 w 578738"/>
              <a:gd name="connsiteY44" fmla="*/ 290518 h 561315"/>
              <a:gd name="connsiteX45" fmla="*/ 548360 w 578738"/>
              <a:gd name="connsiteY45" fmla="*/ 265487 h 561315"/>
              <a:gd name="connsiteX46" fmla="*/ 523298 w 578738"/>
              <a:gd name="connsiteY46" fmla="*/ 240455 h 561315"/>
              <a:gd name="connsiteX47" fmla="*/ 373684 w 578738"/>
              <a:gd name="connsiteY47" fmla="*/ 240455 h 561315"/>
              <a:gd name="connsiteX48" fmla="*/ 361533 w 578738"/>
              <a:gd name="connsiteY48" fmla="*/ 234387 h 561315"/>
              <a:gd name="connsiteX49" fmla="*/ 360014 w 578738"/>
              <a:gd name="connsiteY49" fmla="*/ 219975 h 561315"/>
              <a:gd name="connsiteX50" fmla="*/ 343306 w 578738"/>
              <a:gd name="connsiteY50" fmla="*/ 42478 h 561315"/>
              <a:gd name="connsiteX51" fmla="*/ 341787 w 578738"/>
              <a:gd name="connsiteY51" fmla="*/ 40961 h 561315"/>
              <a:gd name="connsiteX52" fmla="*/ 321281 w 578738"/>
              <a:gd name="connsiteY52" fmla="*/ 30341 h 561315"/>
              <a:gd name="connsiteX53" fmla="*/ 321281 w 578738"/>
              <a:gd name="connsiteY53" fmla="*/ 0 h 561315"/>
              <a:gd name="connsiteX54" fmla="*/ 365330 w 578738"/>
              <a:gd name="connsiteY54" fmla="*/ 21997 h 561315"/>
              <a:gd name="connsiteX55" fmla="*/ 395708 w 578738"/>
              <a:gd name="connsiteY55" fmla="*/ 210114 h 561315"/>
              <a:gd name="connsiteX56" fmla="*/ 523298 w 578738"/>
              <a:gd name="connsiteY56" fmla="*/ 210114 h 561315"/>
              <a:gd name="connsiteX57" fmla="*/ 562789 w 578738"/>
              <a:gd name="connsiteY57" fmla="*/ 226802 h 561315"/>
              <a:gd name="connsiteX58" fmla="*/ 578738 w 578738"/>
              <a:gd name="connsiteY58" fmla="*/ 265487 h 561315"/>
              <a:gd name="connsiteX59" fmla="*/ 561270 w 578738"/>
              <a:gd name="connsiteY59" fmla="*/ 305689 h 561315"/>
              <a:gd name="connsiteX60" fmla="*/ 578738 w 578738"/>
              <a:gd name="connsiteY60" fmla="*/ 345891 h 561315"/>
              <a:gd name="connsiteX61" fmla="*/ 561270 w 578738"/>
              <a:gd name="connsiteY61" fmla="*/ 386094 h 561315"/>
              <a:gd name="connsiteX62" fmla="*/ 578738 w 578738"/>
              <a:gd name="connsiteY62" fmla="*/ 425537 h 561315"/>
              <a:gd name="connsiteX63" fmla="*/ 560511 w 578738"/>
              <a:gd name="connsiteY63" fmla="*/ 466498 h 561315"/>
              <a:gd name="connsiteX64" fmla="*/ 576460 w 578738"/>
              <a:gd name="connsiteY64" fmla="*/ 505942 h 561315"/>
              <a:gd name="connsiteX65" fmla="*/ 527095 w 578738"/>
              <a:gd name="connsiteY65" fmla="*/ 560556 h 561315"/>
              <a:gd name="connsiteX66" fmla="*/ 523298 w 578738"/>
              <a:gd name="connsiteY66" fmla="*/ 561315 h 561315"/>
              <a:gd name="connsiteX67" fmla="*/ 224830 w 578738"/>
              <a:gd name="connsiteY67" fmla="*/ 561315 h 561315"/>
              <a:gd name="connsiteX68" fmla="*/ 181541 w 578738"/>
              <a:gd name="connsiteY68" fmla="*/ 518079 h 561315"/>
              <a:gd name="connsiteX69" fmla="*/ 181541 w 578738"/>
              <a:gd name="connsiteY69" fmla="*/ 253350 h 561315"/>
              <a:gd name="connsiteX70" fmla="*/ 222552 w 578738"/>
              <a:gd name="connsiteY70" fmla="*/ 210872 h 561315"/>
              <a:gd name="connsiteX71" fmla="*/ 224830 w 578738"/>
              <a:gd name="connsiteY71" fmla="*/ 210114 h 561315"/>
              <a:gd name="connsiteX72" fmla="*/ 229387 w 578738"/>
              <a:gd name="connsiteY72" fmla="*/ 210114 h 561315"/>
              <a:gd name="connsiteX73" fmla="*/ 237741 w 578738"/>
              <a:gd name="connsiteY73" fmla="*/ 205563 h 561315"/>
              <a:gd name="connsiteX74" fmla="*/ 240779 w 578738"/>
              <a:gd name="connsiteY74" fmla="*/ 198736 h 561315"/>
              <a:gd name="connsiteX75" fmla="*/ 266600 w 578738"/>
              <a:gd name="connsiteY75" fmla="*/ 66751 h 561315"/>
              <a:gd name="connsiteX76" fmla="*/ 266600 w 578738"/>
              <a:gd name="connsiteY76" fmla="*/ 60683 h 561315"/>
              <a:gd name="connsiteX77" fmla="*/ 265841 w 578738"/>
              <a:gd name="connsiteY77" fmla="*/ 55373 h 561315"/>
              <a:gd name="connsiteX78" fmla="*/ 321281 w 578738"/>
              <a:gd name="connsiteY78" fmla="*/ 0 h 5613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Lst>
            <a:rect l="l" t="t" r="r" b="b"/>
            <a:pathLst>
              <a:path w="578738" h="561315">
                <a:moveTo>
                  <a:pt x="35700" y="243554"/>
                </a:moveTo>
                <a:cubicBezTo>
                  <a:pt x="34181" y="243554"/>
                  <a:pt x="30383" y="248104"/>
                  <a:pt x="30383" y="254930"/>
                </a:cubicBezTo>
                <a:lnTo>
                  <a:pt x="30383" y="519604"/>
                </a:lnTo>
                <a:cubicBezTo>
                  <a:pt x="30383" y="526430"/>
                  <a:pt x="34181" y="530980"/>
                  <a:pt x="35700" y="530980"/>
                </a:cubicBezTo>
                <a:lnTo>
                  <a:pt x="132926" y="530980"/>
                </a:lnTo>
                <a:cubicBezTo>
                  <a:pt x="134445" y="530980"/>
                  <a:pt x="138243" y="526430"/>
                  <a:pt x="138243" y="519604"/>
                </a:cubicBezTo>
                <a:lnTo>
                  <a:pt x="138243" y="254930"/>
                </a:lnTo>
                <a:cubicBezTo>
                  <a:pt x="138243" y="248104"/>
                  <a:pt x="134445" y="243554"/>
                  <a:pt x="132926" y="243554"/>
                </a:cubicBezTo>
                <a:close/>
                <a:moveTo>
                  <a:pt x="35700" y="213219"/>
                </a:moveTo>
                <a:lnTo>
                  <a:pt x="132926" y="213219"/>
                </a:lnTo>
                <a:cubicBezTo>
                  <a:pt x="152675" y="213219"/>
                  <a:pt x="168626" y="231420"/>
                  <a:pt x="168626" y="254930"/>
                </a:cubicBezTo>
                <a:lnTo>
                  <a:pt x="168626" y="519604"/>
                </a:lnTo>
                <a:cubicBezTo>
                  <a:pt x="168626" y="542356"/>
                  <a:pt x="152675" y="561315"/>
                  <a:pt x="132926" y="561315"/>
                </a:cubicBezTo>
                <a:lnTo>
                  <a:pt x="35700" y="561315"/>
                </a:lnTo>
                <a:cubicBezTo>
                  <a:pt x="15951" y="561315"/>
                  <a:pt x="0" y="542356"/>
                  <a:pt x="0" y="519604"/>
                </a:cubicBezTo>
                <a:lnTo>
                  <a:pt x="0" y="254930"/>
                </a:lnTo>
                <a:cubicBezTo>
                  <a:pt x="0" y="231420"/>
                  <a:pt x="15951" y="213219"/>
                  <a:pt x="35700" y="213219"/>
                </a:cubicBezTo>
                <a:close/>
                <a:moveTo>
                  <a:pt x="321281" y="30341"/>
                </a:moveTo>
                <a:cubicBezTo>
                  <a:pt x="307611" y="30341"/>
                  <a:pt x="296219" y="41719"/>
                  <a:pt x="296219" y="55373"/>
                </a:cubicBezTo>
                <a:cubicBezTo>
                  <a:pt x="296219" y="56890"/>
                  <a:pt x="296979" y="59166"/>
                  <a:pt x="296979" y="60683"/>
                </a:cubicBezTo>
                <a:cubicBezTo>
                  <a:pt x="297738" y="62200"/>
                  <a:pt x="297738" y="64475"/>
                  <a:pt x="296979" y="65992"/>
                </a:cubicBezTo>
                <a:cubicBezTo>
                  <a:pt x="306852" y="119090"/>
                  <a:pt x="287106" y="174463"/>
                  <a:pt x="268119" y="212389"/>
                </a:cubicBezTo>
                <a:cubicBezTo>
                  <a:pt x="266600" y="215424"/>
                  <a:pt x="265081" y="218458"/>
                  <a:pt x="263563" y="221492"/>
                </a:cubicBezTo>
                <a:cubicBezTo>
                  <a:pt x="263563" y="221492"/>
                  <a:pt x="262803" y="222250"/>
                  <a:pt x="262044" y="223009"/>
                </a:cubicBezTo>
                <a:cubicBezTo>
                  <a:pt x="255209" y="232870"/>
                  <a:pt x="244576" y="238938"/>
                  <a:pt x="232425" y="240455"/>
                </a:cubicBezTo>
                <a:cubicBezTo>
                  <a:pt x="231665" y="240455"/>
                  <a:pt x="230906" y="240455"/>
                  <a:pt x="230146" y="240455"/>
                </a:cubicBezTo>
                <a:lnTo>
                  <a:pt x="225590" y="240455"/>
                </a:lnTo>
                <a:cubicBezTo>
                  <a:pt x="225590" y="241214"/>
                  <a:pt x="224830" y="241214"/>
                  <a:pt x="224071" y="241214"/>
                </a:cubicBezTo>
                <a:cubicBezTo>
                  <a:pt x="217236" y="241214"/>
                  <a:pt x="211919" y="246524"/>
                  <a:pt x="211919" y="253350"/>
                </a:cubicBezTo>
                <a:lnTo>
                  <a:pt x="211919" y="518079"/>
                </a:lnTo>
                <a:cubicBezTo>
                  <a:pt x="211919" y="524905"/>
                  <a:pt x="217995" y="530974"/>
                  <a:pt x="224830" y="530974"/>
                </a:cubicBezTo>
                <a:lnTo>
                  <a:pt x="521019" y="530974"/>
                </a:lnTo>
                <a:cubicBezTo>
                  <a:pt x="521779" y="530974"/>
                  <a:pt x="521779" y="530215"/>
                  <a:pt x="522538" y="530215"/>
                </a:cubicBezTo>
                <a:cubicBezTo>
                  <a:pt x="536208" y="530215"/>
                  <a:pt x="546081" y="518837"/>
                  <a:pt x="546081" y="505942"/>
                </a:cubicBezTo>
                <a:cubicBezTo>
                  <a:pt x="546081" y="493047"/>
                  <a:pt x="536208" y="481669"/>
                  <a:pt x="522538" y="480910"/>
                </a:cubicBezTo>
                <a:cubicBezTo>
                  <a:pt x="514943" y="480910"/>
                  <a:pt x="508108" y="474084"/>
                  <a:pt x="508108" y="465740"/>
                </a:cubicBezTo>
                <a:cubicBezTo>
                  <a:pt x="508108" y="457396"/>
                  <a:pt x="514943" y="450569"/>
                  <a:pt x="523298" y="450569"/>
                </a:cubicBezTo>
                <a:cubicBezTo>
                  <a:pt x="536968" y="450569"/>
                  <a:pt x="548360" y="439191"/>
                  <a:pt x="548360" y="425537"/>
                </a:cubicBezTo>
                <a:cubicBezTo>
                  <a:pt x="548360" y="411884"/>
                  <a:pt x="536968" y="401264"/>
                  <a:pt x="523298" y="401264"/>
                </a:cubicBezTo>
                <a:cubicBezTo>
                  <a:pt x="514943" y="401264"/>
                  <a:pt x="508108" y="394438"/>
                  <a:pt x="508108" y="386094"/>
                </a:cubicBezTo>
                <a:cubicBezTo>
                  <a:pt x="508108" y="377750"/>
                  <a:pt x="514943" y="370923"/>
                  <a:pt x="523298" y="370923"/>
                </a:cubicBezTo>
                <a:cubicBezTo>
                  <a:pt x="536968" y="370923"/>
                  <a:pt x="548360" y="359545"/>
                  <a:pt x="548360" y="345891"/>
                </a:cubicBezTo>
                <a:cubicBezTo>
                  <a:pt x="548360" y="332238"/>
                  <a:pt x="536968" y="320860"/>
                  <a:pt x="523298" y="320860"/>
                </a:cubicBezTo>
                <a:cubicBezTo>
                  <a:pt x="514943" y="320860"/>
                  <a:pt x="508108" y="314033"/>
                  <a:pt x="508108" y="305689"/>
                </a:cubicBezTo>
                <a:cubicBezTo>
                  <a:pt x="508108" y="297345"/>
                  <a:pt x="514943" y="290518"/>
                  <a:pt x="523298" y="290518"/>
                </a:cubicBezTo>
                <a:cubicBezTo>
                  <a:pt x="536968" y="290518"/>
                  <a:pt x="548360" y="279140"/>
                  <a:pt x="548360" y="265487"/>
                </a:cubicBezTo>
                <a:cubicBezTo>
                  <a:pt x="548360" y="251833"/>
                  <a:pt x="536968" y="240455"/>
                  <a:pt x="523298" y="240455"/>
                </a:cubicBezTo>
                <a:lnTo>
                  <a:pt x="373684" y="240455"/>
                </a:lnTo>
                <a:cubicBezTo>
                  <a:pt x="369127" y="240455"/>
                  <a:pt x="363811" y="238180"/>
                  <a:pt x="361533" y="234387"/>
                </a:cubicBezTo>
                <a:cubicBezTo>
                  <a:pt x="358495" y="229836"/>
                  <a:pt x="357735" y="224526"/>
                  <a:pt x="360014" y="219975"/>
                </a:cubicBezTo>
                <a:cubicBezTo>
                  <a:pt x="401784" y="120607"/>
                  <a:pt x="349381" y="50822"/>
                  <a:pt x="343306" y="42478"/>
                </a:cubicBezTo>
                <a:cubicBezTo>
                  <a:pt x="342546" y="42478"/>
                  <a:pt x="341787" y="41719"/>
                  <a:pt x="341787" y="40961"/>
                </a:cubicBezTo>
                <a:cubicBezTo>
                  <a:pt x="336471" y="34134"/>
                  <a:pt x="329635" y="30341"/>
                  <a:pt x="321281" y="30341"/>
                </a:cubicBezTo>
                <a:close/>
                <a:moveTo>
                  <a:pt x="321281" y="0"/>
                </a:moveTo>
                <a:cubicBezTo>
                  <a:pt x="338749" y="0"/>
                  <a:pt x="354698" y="8344"/>
                  <a:pt x="365330" y="21997"/>
                </a:cubicBezTo>
                <a:cubicBezTo>
                  <a:pt x="368368" y="25032"/>
                  <a:pt x="431403" y="99368"/>
                  <a:pt x="395708" y="210114"/>
                </a:cubicBezTo>
                <a:lnTo>
                  <a:pt x="523298" y="210114"/>
                </a:lnTo>
                <a:cubicBezTo>
                  <a:pt x="538487" y="210114"/>
                  <a:pt x="552157" y="216182"/>
                  <a:pt x="562789" y="226802"/>
                </a:cubicBezTo>
                <a:cubicBezTo>
                  <a:pt x="572662" y="237421"/>
                  <a:pt x="578738" y="251075"/>
                  <a:pt x="578738" y="265487"/>
                </a:cubicBezTo>
                <a:cubicBezTo>
                  <a:pt x="578738" y="281416"/>
                  <a:pt x="571903" y="295828"/>
                  <a:pt x="561270" y="305689"/>
                </a:cubicBezTo>
                <a:cubicBezTo>
                  <a:pt x="571903" y="315550"/>
                  <a:pt x="578738" y="329962"/>
                  <a:pt x="578738" y="345891"/>
                </a:cubicBezTo>
                <a:cubicBezTo>
                  <a:pt x="578738" y="361821"/>
                  <a:pt x="571903" y="375474"/>
                  <a:pt x="561270" y="386094"/>
                </a:cubicBezTo>
                <a:cubicBezTo>
                  <a:pt x="571903" y="395955"/>
                  <a:pt x="578738" y="410367"/>
                  <a:pt x="578738" y="425537"/>
                </a:cubicBezTo>
                <a:cubicBezTo>
                  <a:pt x="578738" y="442225"/>
                  <a:pt x="571903" y="456637"/>
                  <a:pt x="560511" y="466498"/>
                </a:cubicBezTo>
                <a:cubicBezTo>
                  <a:pt x="570384" y="477118"/>
                  <a:pt x="576460" y="490771"/>
                  <a:pt x="576460" y="505942"/>
                </a:cubicBezTo>
                <a:cubicBezTo>
                  <a:pt x="576460" y="534008"/>
                  <a:pt x="555195" y="557522"/>
                  <a:pt x="527095" y="560556"/>
                </a:cubicBezTo>
                <a:cubicBezTo>
                  <a:pt x="525576" y="560556"/>
                  <a:pt x="524816" y="561315"/>
                  <a:pt x="523298" y="561315"/>
                </a:cubicBezTo>
                <a:lnTo>
                  <a:pt x="224830" y="561315"/>
                </a:lnTo>
                <a:cubicBezTo>
                  <a:pt x="201287" y="561315"/>
                  <a:pt x="181541" y="541593"/>
                  <a:pt x="181541" y="518079"/>
                </a:cubicBezTo>
                <a:lnTo>
                  <a:pt x="181541" y="253350"/>
                </a:lnTo>
                <a:cubicBezTo>
                  <a:pt x="181541" y="230594"/>
                  <a:pt x="199768" y="211631"/>
                  <a:pt x="222552" y="210872"/>
                </a:cubicBezTo>
                <a:cubicBezTo>
                  <a:pt x="223311" y="210872"/>
                  <a:pt x="224071" y="210114"/>
                  <a:pt x="224830" y="210114"/>
                </a:cubicBezTo>
                <a:lnTo>
                  <a:pt x="229387" y="210114"/>
                </a:lnTo>
                <a:cubicBezTo>
                  <a:pt x="232425" y="210114"/>
                  <a:pt x="235463" y="208597"/>
                  <a:pt x="237741" y="205563"/>
                </a:cubicBezTo>
                <a:cubicBezTo>
                  <a:pt x="238500" y="203287"/>
                  <a:pt x="240019" y="201011"/>
                  <a:pt x="240779" y="198736"/>
                </a:cubicBezTo>
                <a:cubicBezTo>
                  <a:pt x="255209" y="170670"/>
                  <a:pt x="277233" y="115297"/>
                  <a:pt x="266600" y="66751"/>
                </a:cubicBezTo>
                <a:cubicBezTo>
                  <a:pt x="265841" y="65234"/>
                  <a:pt x="265841" y="62958"/>
                  <a:pt x="266600" y="60683"/>
                </a:cubicBezTo>
                <a:cubicBezTo>
                  <a:pt x="265841" y="59166"/>
                  <a:pt x="265841" y="56890"/>
                  <a:pt x="265841" y="55373"/>
                </a:cubicBezTo>
                <a:cubicBezTo>
                  <a:pt x="265841" y="25032"/>
                  <a:pt x="290903" y="0"/>
                  <a:pt x="321281"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p>
        </p:txBody>
      </p:sp>
      <p:sp>
        <p:nvSpPr>
          <p:cNvPr id="38" name="椭圆 26"/>
          <p:cNvSpPr/>
          <p:nvPr/>
        </p:nvSpPr>
        <p:spPr>
          <a:xfrm>
            <a:off x="6692470" y="3162988"/>
            <a:ext cx="445616" cy="456944"/>
          </a:xfrm>
          <a:custGeom>
            <a:avLst/>
            <a:gdLst>
              <a:gd name="connsiteX0" fmla="*/ 289142 w 593263"/>
              <a:gd name="connsiteY0" fmla="*/ 515850 h 608344"/>
              <a:gd name="connsiteX1" fmla="*/ 227765 w 593263"/>
              <a:gd name="connsiteY1" fmla="*/ 563478 h 608344"/>
              <a:gd name="connsiteX2" fmla="*/ 365576 w 593263"/>
              <a:gd name="connsiteY2" fmla="*/ 563478 h 608344"/>
              <a:gd name="connsiteX3" fmla="*/ 304122 w 593263"/>
              <a:gd name="connsiteY3" fmla="*/ 515850 h 608344"/>
              <a:gd name="connsiteX4" fmla="*/ 289175 w 593263"/>
              <a:gd name="connsiteY4" fmla="*/ 515431 h 608344"/>
              <a:gd name="connsiteX5" fmla="*/ 304155 w 593263"/>
              <a:gd name="connsiteY5" fmla="*/ 515431 h 608344"/>
              <a:gd name="connsiteX6" fmla="*/ 366070 w 593263"/>
              <a:gd name="connsiteY6" fmla="*/ 564057 h 608344"/>
              <a:gd name="connsiteX7" fmla="*/ 227259 w 593263"/>
              <a:gd name="connsiteY7" fmla="*/ 564057 h 608344"/>
              <a:gd name="connsiteX8" fmla="*/ 289175 w 593263"/>
              <a:gd name="connsiteY8" fmla="*/ 515431 h 608344"/>
              <a:gd name="connsiteX9" fmla="*/ 289142 w 593263"/>
              <a:gd name="connsiteY9" fmla="*/ 514853 h 608344"/>
              <a:gd name="connsiteX10" fmla="*/ 226767 w 593263"/>
              <a:gd name="connsiteY10" fmla="*/ 564014 h 608344"/>
              <a:gd name="connsiteX11" fmla="*/ 226767 w 593263"/>
              <a:gd name="connsiteY11" fmla="*/ 564475 h 608344"/>
              <a:gd name="connsiteX12" fmla="*/ 366574 w 593263"/>
              <a:gd name="connsiteY12" fmla="*/ 564475 h 608344"/>
              <a:gd name="connsiteX13" fmla="*/ 366574 w 593263"/>
              <a:gd name="connsiteY13" fmla="*/ 564014 h 608344"/>
              <a:gd name="connsiteX14" fmla="*/ 304122 w 593263"/>
              <a:gd name="connsiteY14" fmla="*/ 514853 h 608344"/>
              <a:gd name="connsiteX15" fmla="*/ 530681 w 593263"/>
              <a:gd name="connsiteY15" fmla="*/ 143537 h 608344"/>
              <a:gd name="connsiteX16" fmla="*/ 530416 w 593263"/>
              <a:gd name="connsiteY16" fmla="*/ 144771 h 608344"/>
              <a:gd name="connsiteX17" fmla="*/ 530089 w 593263"/>
              <a:gd name="connsiteY17" fmla="*/ 145272 h 608344"/>
              <a:gd name="connsiteX18" fmla="*/ 62599 w 593263"/>
              <a:gd name="connsiteY18" fmla="*/ 143295 h 608344"/>
              <a:gd name="connsiteX19" fmla="*/ 63310 w 593263"/>
              <a:gd name="connsiteY19" fmla="*/ 145377 h 608344"/>
              <a:gd name="connsiteX20" fmla="*/ 62916 w 593263"/>
              <a:gd name="connsiteY20" fmla="*/ 144771 h 608344"/>
              <a:gd name="connsiteX21" fmla="*/ 151870 w 593263"/>
              <a:gd name="connsiteY21" fmla="*/ 44867 h 608344"/>
              <a:gd name="connsiteX22" fmla="*/ 151870 w 593263"/>
              <a:gd name="connsiteY22" fmla="*/ 247725 h 608344"/>
              <a:gd name="connsiteX23" fmla="*/ 151870 w 593263"/>
              <a:gd name="connsiteY23" fmla="*/ 248568 h 608344"/>
              <a:gd name="connsiteX24" fmla="*/ 163623 w 593263"/>
              <a:gd name="connsiteY24" fmla="*/ 303712 h 608344"/>
              <a:gd name="connsiteX25" fmla="*/ 290756 w 593263"/>
              <a:gd name="connsiteY25" fmla="*/ 386466 h 608344"/>
              <a:gd name="connsiteX26" fmla="*/ 302509 w 593263"/>
              <a:gd name="connsiteY26" fmla="*/ 386466 h 608344"/>
              <a:gd name="connsiteX27" fmla="*/ 429718 w 593263"/>
              <a:gd name="connsiteY27" fmla="*/ 303712 h 608344"/>
              <a:gd name="connsiteX28" fmla="*/ 441471 w 593263"/>
              <a:gd name="connsiteY28" fmla="*/ 248568 h 608344"/>
              <a:gd name="connsiteX29" fmla="*/ 441471 w 593263"/>
              <a:gd name="connsiteY29" fmla="*/ 247725 h 608344"/>
              <a:gd name="connsiteX30" fmla="*/ 441471 w 593263"/>
              <a:gd name="connsiteY30" fmla="*/ 44867 h 608344"/>
              <a:gd name="connsiteX31" fmla="*/ 485907 w 593263"/>
              <a:gd name="connsiteY31" fmla="*/ 44359 h 608344"/>
              <a:gd name="connsiteX32" fmla="*/ 533074 w 593263"/>
              <a:gd name="connsiteY32" fmla="*/ 44359 h 608344"/>
              <a:gd name="connsiteX33" fmla="*/ 548899 w 593263"/>
              <a:gd name="connsiteY33" fmla="*/ 60926 h 608344"/>
              <a:gd name="connsiteX34" fmla="*/ 547924 w 593263"/>
              <a:gd name="connsiteY34" fmla="*/ 67809 h 608344"/>
              <a:gd name="connsiteX35" fmla="*/ 533150 w 593263"/>
              <a:gd name="connsiteY35" fmla="*/ 136289 h 608344"/>
              <a:gd name="connsiteX36" fmla="*/ 530681 w 593263"/>
              <a:gd name="connsiteY36" fmla="*/ 143537 h 608344"/>
              <a:gd name="connsiteX37" fmla="*/ 548401 w 593263"/>
              <a:gd name="connsiteY37" fmla="*/ 60896 h 608344"/>
              <a:gd name="connsiteX38" fmla="*/ 544176 w 593263"/>
              <a:gd name="connsiteY38" fmla="*/ 49622 h 608344"/>
              <a:gd name="connsiteX39" fmla="*/ 533037 w 593263"/>
              <a:gd name="connsiteY39" fmla="*/ 44867 h 608344"/>
              <a:gd name="connsiteX40" fmla="*/ 486332 w 593263"/>
              <a:gd name="connsiteY40" fmla="*/ 44867 h 608344"/>
              <a:gd name="connsiteX41" fmla="*/ 486332 w 593263"/>
              <a:gd name="connsiteY41" fmla="*/ 212368 h 608344"/>
              <a:gd name="connsiteX42" fmla="*/ 530089 w 593263"/>
              <a:gd name="connsiteY42" fmla="*/ 145272 h 608344"/>
              <a:gd name="connsiteX43" fmla="*/ 528649 w 593263"/>
              <a:gd name="connsiteY43" fmla="*/ 149497 h 608344"/>
              <a:gd name="connsiteX44" fmla="*/ 502008 w 593263"/>
              <a:gd name="connsiteY44" fmla="*/ 190019 h 608344"/>
              <a:gd name="connsiteX45" fmla="*/ 485907 w 593263"/>
              <a:gd name="connsiteY45" fmla="*/ 213629 h 608344"/>
              <a:gd name="connsiteX46" fmla="*/ 151362 w 593263"/>
              <a:gd name="connsiteY46" fmla="*/ 44359 h 608344"/>
              <a:gd name="connsiteX47" fmla="*/ 220576 w 593263"/>
              <a:gd name="connsiteY47" fmla="*/ 44359 h 608344"/>
              <a:gd name="connsiteX48" fmla="*/ 264900 w 593263"/>
              <a:gd name="connsiteY48" fmla="*/ 44359 h 608344"/>
              <a:gd name="connsiteX49" fmla="*/ 328429 w 593263"/>
              <a:gd name="connsiteY49" fmla="*/ 44359 h 608344"/>
              <a:gd name="connsiteX50" fmla="*/ 372830 w 593263"/>
              <a:gd name="connsiteY50" fmla="*/ 44359 h 608344"/>
              <a:gd name="connsiteX51" fmla="*/ 442044 w 593263"/>
              <a:gd name="connsiteY51" fmla="*/ 44359 h 608344"/>
              <a:gd name="connsiteX52" fmla="*/ 442044 w 593263"/>
              <a:gd name="connsiteY52" fmla="*/ 247759 h 608344"/>
              <a:gd name="connsiteX53" fmla="*/ 441967 w 593263"/>
              <a:gd name="connsiteY53" fmla="*/ 248603 h 608344"/>
              <a:gd name="connsiteX54" fmla="*/ 430214 w 593263"/>
              <a:gd name="connsiteY54" fmla="*/ 303978 h 608344"/>
              <a:gd name="connsiteX55" fmla="*/ 302541 w 593263"/>
              <a:gd name="connsiteY55" fmla="*/ 386964 h 608344"/>
              <a:gd name="connsiteX56" fmla="*/ 290788 w 593263"/>
              <a:gd name="connsiteY56" fmla="*/ 386964 h 608344"/>
              <a:gd name="connsiteX57" fmla="*/ 163192 w 593263"/>
              <a:gd name="connsiteY57" fmla="*/ 303978 h 608344"/>
              <a:gd name="connsiteX58" fmla="*/ 151362 w 593263"/>
              <a:gd name="connsiteY58" fmla="*/ 248603 h 608344"/>
              <a:gd name="connsiteX59" fmla="*/ 151362 w 593263"/>
              <a:gd name="connsiteY59" fmla="*/ 247759 h 608344"/>
              <a:gd name="connsiteX60" fmla="*/ 60332 w 593263"/>
              <a:gd name="connsiteY60" fmla="*/ 44359 h 608344"/>
              <a:gd name="connsiteX61" fmla="*/ 107499 w 593263"/>
              <a:gd name="connsiteY61" fmla="*/ 44359 h 608344"/>
              <a:gd name="connsiteX62" fmla="*/ 107499 w 593263"/>
              <a:gd name="connsiteY62" fmla="*/ 213629 h 608344"/>
              <a:gd name="connsiteX63" fmla="*/ 89716 w 593263"/>
              <a:gd name="connsiteY63" fmla="*/ 187576 h 608344"/>
              <a:gd name="connsiteX64" fmla="*/ 64773 w 593263"/>
              <a:gd name="connsiteY64" fmla="*/ 149662 h 608344"/>
              <a:gd name="connsiteX65" fmla="*/ 63310 w 593263"/>
              <a:gd name="connsiteY65" fmla="*/ 145377 h 608344"/>
              <a:gd name="connsiteX66" fmla="*/ 106932 w 593263"/>
              <a:gd name="connsiteY66" fmla="*/ 212368 h 608344"/>
              <a:gd name="connsiteX67" fmla="*/ 106932 w 593263"/>
              <a:gd name="connsiteY67" fmla="*/ 44867 h 608344"/>
              <a:gd name="connsiteX68" fmla="*/ 60304 w 593263"/>
              <a:gd name="connsiteY68" fmla="*/ 44867 h 608344"/>
              <a:gd name="connsiteX69" fmla="*/ 49089 w 593263"/>
              <a:gd name="connsiteY69" fmla="*/ 49622 h 608344"/>
              <a:gd name="connsiteX70" fmla="*/ 44940 w 593263"/>
              <a:gd name="connsiteY70" fmla="*/ 60896 h 608344"/>
              <a:gd name="connsiteX71" fmla="*/ 62599 w 593263"/>
              <a:gd name="connsiteY71" fmla="*/ 143295 h 608344"/>
              <a:gd name="connsiteX72" fmla="*/ 60093 w 593263"/>
              <a:gd name="connsiteY72" fmla="*/ 135955 h 608344"/>
              <a:gd name="connsiteX73" fmla="*/ 45391 w 593263"/>
              <a:gd name="connsiteY73" fmla="*/ 67700 h 608344"/>
              <a:gd name="connsiteX74" fmla="*/ 44431 w 593263"/>
              <a:gd name="connsiteY74" fmla="*/ 60926 h 608344"/>
              <a:gd name="connsiteX75" fmla="*/ 60332 w 593263"/>
              <a:gd name="connsiteY75" fmla="*/ 44359 h 608344"/>
              <a:gd name="connsiteX76" fmla="*/ 485334 w 593263"/>
              <a:gd name="connsiteY76" fmla="*/ 43793 h 608344"/>
              <a:gd name="connsiteX77" fmla="*/ 485334 w 593263"/>
              <a:gd name="connsiteY77" fmla="*/ 214899 h 608344"/>
              <a:gd name="connsiteX78" fmla="*/ 486256 w 593263"/>
              <a:gd name="connsiteY78" fmla="*/ 213979 h 608344"/>
              <a:gd name="connsiteX79" fmla="*/ 502008 w 593263"/>
              <a:gd name="connsiteY79" fmla="*/ 190019 h 608344"/>
              <a:gd name="connsiteX80" fmla="*/ 527658 w 593263"/>
              <a:gd name="connsiteY80" fmla="*/ 152406 h 608344"/>
              <a:gd name="connsiteX81" fmla="*/ 528649 w 593263"/>
              <a:gd name="connsiteY81" fmla="*/ 149497 h 608344"/>
              <a:gd name="connsiteX82" fmla="*/ 531107 w 593263"/>
              <a:gd name="connsiteY82" fmla="*/ 145759 h 608344"/>
              <a:gd name="connsiteX83" fmla="*/ 533150 w 593263"/>
              <a:gd name="connsiteY83" fmla="*/ 136289 h 608344"/>
              <a:gd name="connsiteX84" fmla="*/ 541843 w 593263"/>
              <a:gd name="connsiteY84" fmla="*/ 110778 h 608344"/>
              <a:gd name="connsiteX85" fmla="*/ 547924 w 593263"/>
              <a:gd name="connsiteY85" fmla="*/ 67809 h 608344"/>
              <a:gd name="connsiteX86" fmla="*/ 549399 w 593263"/>
              <a:gd name="connsiteY86" fmla="*/ 60973 h 608344"/>
              <a:gd name="connsiteX87" fmla="*/ 544944 w 593263"/>
              <a:gd name="connsiteY87" fmla="*/ 48931 h 608344"/>
              <a:gd name="connsiteX88" fmla="*/ 533037 w 593263"/>
              <a:gd name="connsiteY88" fmla="*/ 43793 h 608344"/>
              <a:gd name="connsiteX89" fmla="*/ 150795 w 593263"/>
              <a:gd name="connsiteY89" fmla="*/ 43793 h 608344"/>
              <a:gd name="connsiteX90" fmla="*/ 150795 w 593263"/>
              <a:gd name="connsiteY90" fmla="*/ 247725 h 608344"/>
              <a:gd name="connsiteX91" fmla="*/ 150871 w 593263"/>
              <a:gd name="connsiteY91" fmla="*/ 248568 h 608344"/>
              <a:gd name="connsiteX92" fmla="*/ 162701 w 593263"/>
              <a:gd name="connsiteY92" fmla="*/ 304095 h 608344"/>
              <a:gd name="connsiteX93" fmla="*/ 290756 w 593263"/>
              <a:gd name="connsiteY93" fmla="*/ 387463 h 608344"/>
              <a:gd name="connsiteX94" fmla="*/ 302509 w 593263"/>
              <a:gd name="connsiteY94" fmla="*/ 387463 h 608344"/>
              <a:gd name="connsiteX95" fmla="*/ 430640 w 593263"/>
              <a:gd name="connsiteY95" fmla="*/ 304095 h 608344"/>
              <a:gd name="connsiteX96" fmla="*/ 442470 w 593263"/>
              <a:gd name="connsiteY96" fmla="*/ 248568 h 608344"/>
              <a:gd name="connsiteX97" fmla="*/ 442470 w 593263"/>
              <a:gd name="connsiteY97" fmla="*/ 43793 h 608344"/>
              <a:gd name="connsiteX98" fmla="*/ 60304 w 593263"/>
              <a:gd name="connsiteY98" fmla="*/ 43793 h 608344"/>
              <a:gd name="connsiteX99" fmla="*/ 48397 w 593263"/>
              <a:gd name="connsiteY99" fmla="*/ 48931 h 608344"/>
              <a:gd name="connsiteX100" fmla="*/ 43942 w 593263"/>
              <a:gd name="connsiteY100" fmla="*/ 60973 h 608344"/>
              <a:gd name="connsiteX101" fmla="*/ 45391 w 593263"/>
              <a:gd name="connsiteY101" fmla="*/ 67700 h 608344"/>
              <a:gd name="connsiteX102" fmla="*/ 51498 w 593263"/>
              <a:gd name="connsiteY102" fmla="*/ 110778 h 608344"/>
              <a:gd name="connsiteX103" fmla="*/ 60093 w 593263"/>
              <a:gd name="connsiteY103" fmla="*/ 135955 h 608344"/>
              <a:gd name="connsiteX104" fmla="*/ 62205 w 593263"/>
              <a:gd name="connsiteY104" fmla="*/ 145759 h 608344"/>
              <a:gd name="connsiteX105" fmla="*/ 64773 w 593263"/>
              <a:gd name="connsiteY105" fmla="*/ 149662 h 608344"/>
              <a:gd name="connsiteX106" fmla="*/ 65710 w 593263"/>
              <a:gd name="connsiteY106" fmla="*/ 152406 h 608344"/>
              <a:gd name="connsiteX107" fmla="*/ 89716 w 593263"/>
              <a:gd name="connsiteY107" fmla="*/ 187576 h 608344"/>
              <a:gd name="connsiteX108" fmla="*/ 107086 w 593263"/>
              <a:gd name="connsiteY108" fmla="*/ 213979 h 608344"/>
              <a:gd name="connsiteX109" fmla="*/ 108007 w 593263"/>
              <a:gd name="connsiteY109" fmla="*/ 214899 h 608344"/>
              <a:gd name="connsiteX110" fmla="*/ 108007 w 593263"/>
              <a:gd name="connsiteY110" fmla="*/ 43793 h 608344"/>
              <a:gd name="connsiteX111" fmla="*/ 60304 w 593263"/>
              <a:gd name="connsiteY111" fmla="*/ 997 h 608344"/>
              <a:gd name="connsiteX112" fmla="*/ 533037 w 593263"/>
              <a:gd name="connsiteY112" fmla="*/ 997 h 608344"/>
              <a:gd name="connsiteX113" fmla="*/ 575978 w 593263"/>
              <a:gd name="connsiteY113" fmla="*/ 19481 h 608344"/>
              <a:gd name="connsiteX114" fmla="*/ 592187 w 593263"/>
              <a:gd name="connsiteY114" fmla="*/ 63197 h 608344"/>
              <a:gd name="connsiteX115" fmla="*/ 559539 w 593263"/>
              <a:gd name="connsiteY115" fmla="*/ 185678 h 608344"/>
              <a:gd name="connsiteX116" fmla="*/ 496933 w 593263"/>
              <a:gd name="connsiteY116" fmla="*/ 262297 h 608344"/>
              <a:gd name="connsiteX117" fmla="*/ 483797 w 593263"/>
              <a:gd name="connsiteY117" fmla="*/ 272650 h 608344"/>
              <a:gd name="connsiteX118" fmla="*/ 483644 w 593263"/>
              <a:gd name="connsiteY118" fmla="*/ 272727 h 608344"/>
              <a:gd name="connsiteX119" fmla="*/ 483567 w 593263"/>
              <a:gd name="connsiteY119" fmla="*/ 272957 h 608344"/>
              <a:gd name="connsiteX120" fmla="*/ 470969 w 593263"/>
              <a:gd name="connsiteY120" fmla="*/ 318821 h 608344"/>
              <a:gd name="connsiteX121" fmla="*/ 431792 w 593263"/>
              <a:gd name="connsiteY121" fmla="*/ 376802 h 608344"/>
              <a:gd name="connsiteX122" fmla="*/ 373718 w 593263"/>
              <a:gd name="connsiteY122" fmla="*/ 415917 h 608344"/>
              <a:gd name="connsiteX123" fmla="*/ 318563 w 593263"/>
              <a:gd name="connsiteY123" fmla="*/ 429568 h 608344"/>
              <a:gd name="connsiteX124" fmla="*/ 318103 w 593263"/>
              <a:gd name="connsiteY124" fmla="*/ 429568 h 608344"/>
              <a:gd name="connsiteX125" fmla="*/ 318103 w 593263"/>
              <a:gd name="connsiteY125" fmla="*/ 473438 h 608344"/>
              <a:gd name="connsiteX126" fmla="*/ 318487 w 593263"/>
              <a:gd name="connsiteY126" fmla="*/ 473438 h 608344"/>
              <a:gd name="connsiteX127" fmla="*/ 370722 w 593263"/>
              <a:gd name="connsiteY127" fmla="*/ 494069 h 608344"/>
              <a:gd name="connsiteX128" fmla="*/ 409438 w 593263"/>
              <a:gd name="connsiteY128" fmla="*/ 564014 h 608344"/>
              <a:gd name="connsiteX129" fmla="*/ 409438 w 593263"/>
              <a:gd name="connsiteY129" fmla="*/ 607270 h 608344"/>
              <a:gd name="connsiteX130" fmla="*/ 183903 w 593263"/>
              <a:gd name="connsiteY130" fmla="*/ 607270 h 608344"/>
              <a:gd name="connsiteX131" fmla="*/ 183903 w 593263"/>
              <a:gd name="connsiteY131" fmla="*/ 564014 h 608344"/>
              <a:gd name="connsiteX132" fmla="*/ 222542 w 593263"/>
              <a:gd name="connsiteY132" fmla="*/ 494069 h 608344"/>
              <a:gd name="connsiteX133" fmla="*/ 274778 w 593263"/>
              <a:gd name="connsiteY133" fmla="*/ 473438 h 608344"/>
              <a:gd name="connsiteX134" fmla="*/ 275239 w 593263"/>
              <a:gd name="connsiteY134" fmla="*/ 473438 h 608344"/>
              <a:gd name="connsiteX135" fmla="*/ 275239 w 593263"/>
              <a:gd name="connsiteY135" fmla="*/ 429568 h 608344"/>
              <a:gd name="connsiteX136" fmla="*/ 274778 w 593263"/>
              <a:gd name="connsiteY136" fmla="*/ 429568 h 608344"/>
              <a:gd name="connsiteX137" fmla="*/ 219623 w 593263"/>
              <a:gd name="connsiteY137" fmla="*/ 415917 h 608344"/>
              <a:gd name="connsiteX138" fmla="*/ 161549 w 593263"/>
              <a:gd name="connsiteY138" fmla="*/ 376802 h 608344"/>
              <a:gd name="connsiteX139" fmla="*/ 122372 w 593263"/>
              <a:gd name="connsiteY139" fmla="*/ 318821 h 608344"/>
              <a:gd name="connsiteX140" fmla="*/ 109697 w 593263"/>
              <a:gd name="connsiteY140" fmla="*/ 272957 h 608344"/>
              <a:gd name="connsiteX141" fmla="*/ 109697 w 593263"/>
              <a:gd name="connsiteY141" fmla="*/ 272727 h 608344"/>
              <a:gd name="connsiteX142" fmla="*/ 109544 w 593263"/>
              <a:gd name="connsiteY142" fmla="*/ 272650 h 608344"/>
              <a:gd name="connsiteX143" fmla="*/ 96331 w 593263"/>
              <a:gd name="connsiteY143" fmla="*/ 262297 h 608344"/>
              <a:gd name="connsiteX144" fmla="*/ 33802 w 593263"/>
              <a:gd name="connsiteY144" fmla="*/ 185678 h 608344"/>
              <a:gd name="connsiteX145" fmla="*/ 1155 w 593263"/>
              <a:gd name="connsiteY145" fmla="*/ 63197 h 608344"/>
              <a:gd name="connsiteX146" fmla="*/ 17286 w 593263"/>
              <a:gd name="connsiteY146" fmla="*/ 19481 h 608344"/>
              <a:gd name="connsiteX147" fmla="*/ 60304 w 593263"/>
              <a:gd name="connsiteY147" fmla="*/ 997 h 608344"/>
              <a:gd name="connsiteX148" fmla="*/ 60332 w 593263"/>
              <a:gd name="connsiteY148" fmla="*/ 565 h 608344"/>
              <a:gd name="connsiteX149" fmla="*/ 16930 w 593263"/>
              <a:gd name="connsiteY149" fmla="*/ 19126 h 608344"/>
              <a:gd name="connsiteX150" fmla="*/ 644 w 593263"/>
              <a:gd name="connsiteY150" fmla="*/ 63226 h 608344"/>
              <a:gd name="connsiteX151" fmla="*/ 33369 w 593263"/>
              <a:gd name="connsiteY151" fmla="*/ 185941 h 608344"/>
              <a:gd name="connsiteX152" fmla="*/ 96053 w 593263"/>
              <a:gd name="connsiteY152" fmla="*/ 262715 h 608344"/>
              <a:gd name="connsiteX153" fmla="*/ 109266 w 593263"/>
              <a:gd name="connsiteY153" fmla="*/ 273069 h 608344"/>
              <a:gd name="connsiteX154" fmla="*/ 121941 w 593263"/>
              <a:gd name="connsiteY154" fmla="*/ 319011 h 608344"/>
              <a:gd name="connsiteX155" fmla="*/ 161195 w 593263"/>
              <a:gd name="connsiteY155" fmla="*/ 377224 h 608344"/>
              <a:gd name="connsiteX156" fmla="*/ 219424 w 593263"/>
              <a:gd name="connsiteY156" fmla="*/ 416416 h 608344"/>
              <a:gd name="connsiteX157" fmla="*/ 274733 w 593263"/>
              <a:gd name="connsiteY157" fmla="*/ 430068 h 608344"/>
              <a:gd name="connsiteX158" fmla="*/ 274733 w 593263"/>
              <a:gd name="connsiteY158" fmla="*/ 473018 h 608344"/>
              <a:gd name="connsiteX159" fmla="*/ 222343 w 593263"/>
              <a:gd name="connsiteY159" fmla="*/ 493649 h 608344"/>
              <a:gd name="connsiteX160" fmla="*/ 183396 w 593263"/>
              <a:gd name="connsiteY160" fmla="*/ 564057 h 608344"/>
              <a:gd name="connsiteX161" fmla="*/ 183396 w 593263"/>
              <a:gd name="connsiteY161" fmla="*/ 607851 h 608344"/>
              <a:gd name="connsiteX162" fmla="*/ 227259 w 593263"/>
              <a:gd name="connsiteY162" fmla="*/ 607851 h 608344"/>
              <a:gd name="connsiteX163" fmla="*/ 366070 w 593263"/>
              <a:gd name="connsiteY163" fmla="*/ 607851 h 608344"/>
              <a:gd name="connsiteX164" fmla="*/ 409934 w 593263"/>
              <a:gd name="connsiteY164" fmla="*/ 607851 h 608344"/>
              <a:gd name="connsiteX165" fmla="*/ 409934 w 593263"/>
              <a:gd name="connsiteY165" fmla="*/ 564057 h 608344"/>
              <a:gd name="connsiteX166" fmla="*/ 371064 w 593263"/>
              <a:gd name="connsiteY166" fmla="*/ 493649 h 608344"/>
              <a:gd name="connsiteX167" fmla="*/ 318596 w 593263"/>
              <a:gd name="connsiteY167" fmla="*/ 473018 h 608344"/>
              <a:gd name="connsiteX168" fmla="*/ 318596 w 593263"/>
              <a:gd name="connsiteY168" fmla="*/ 430068 h 608344"/>
              <a:gd name="connsiteX169" fmla="*/ 373906 w 593263"/>
              <a:gd name="connsiteY169" fmla="*/ 416416 h 608344"/>
              <a:gd name="connsiteX170" fmla="*/ 432211 w 593263"/>
              <a:gd name="connsiteY170" fmla="*/ 377224 h 608344"/>
              <a:gd name="connsiteX171" fmla="*/ 471466 w 593263"/>
              <a:gd name="connsiteY171" fmla="*/ 319011 h 608344"/>
              <a:gd name="connsiteX172" fmla="*/ 484141 w 593263"/>
              <a:gd name="connsiteY172" fmla="*/ 273069 h 608344"/>
              <a:gd name="connsiteX173" fmla="*/ 497353 w 593263"/>
              <a:gd name="connsiteY173" fmla="*/ 262715 h 608344"/>
              <a:gd name="connsiteX174" fmla="*/ 560037 w 593263"/>
              <a:gd name="connsiteY174" fmla="*/ 185941 h 608344"/>
              <a:gd name="connsiteX175" fmla="*/ 592762 w 593263"/>
              <a:gd name="connsiteY175" fmla="*/ 63226 h 608344"/>
              <a:gd name="connsiteX176" fmla="*/ 576400 w 593263"/>
              <a:gd name="connsiteY176" fmla="*/ 19126 h 608344"/>
              <a:gd name="connsiteX177" fmla="*/ 533074 w 593263"/>
              <a:gd name="connsiteY177" fmla="*/ 565 h 608344"/>
              <a:gd name="connsiteX178" fmla="*/ 485907 w 593263"/>
              <a:gd name="connsiteY178" fmla="*/ 565 h 608344"/>
              <a:gd name="connsiteX179" fmla="*/ 442044 w 593263"/>
              <a:gd name="connsiteY179" fmla="*/ 565 h 608344"/>
              <a:gd name="connsiteX180" fmla="*/ 372830 w 593263"/>
              <a:gd name="connsiteY180" fmla="*/ 565 h 608344"/>
              <a:gd name="connsiteX181" fmla="*/ 335036 w 593263"/>
              <a:gd name="connsiteY181" fmla="*/ 565 h 608344"/>
              <a:gd name="connsiteX182" fmla="*/ 258294 w 593263"/>
              <a:gd name="connsiteY182" fmla="*/ 565 h 608344"/>
              <a:gd name="connsiteX183" fmla="*/ 220576 w 593263"/>
              <a:gd name="connsiteY183" fmla="*/ 565 h 608344"/>
              <a:gd name="connsiteX184" fmla="*/ 151362 w 593263"/>
              <a:gd name="connsiteY184" fmla="*/ 565 h 608344"/>
              <a:gd name="connsiteX185" fmla="*/ 107499 w 593263"/>
              <a:gd name="connsiteY185" fmla="*/ 565 h 608344"/>
              <a:gd name="connsiteX186" fmla="*/ 60304 w 593263"/>
              <a:gd name="connsiteY186" fmla="*/ 0 h 608344"/>
              <a:gd name="connsiteX187" fmla="*/ 533037 w 593263"/>
              <a:gd name="connsiteY187" fmla="*/ 0 h 608344"/>
              <a:gd name="connsiteX188" fmla="*/ 576746 w 593263"/>
              <a:gd name="connsiteY188" fmla="*/ 18790 h 608344"/>
              <a:gd name="connsiteX189" fmla="*/ 593185 w 593263"/>
              <a:gd name="connsiteY189" fmla="*/ 63273 h 608344"/>
              <a:gd name="connsiteX190" fmla="*/ 560384 w 593263"/>
              <a:gd name="connsiteY190" fmla="*/ 186139 h 608344"/>
              <a:gd name="connsiteX191" fmla="*/ 497624 w 593263"/>
              <a:gd name="connsiteY191" fmla="*/ 263064 h 608344"/>
              <a:gd name="connsiteX192" fmla="*/ 484566 w 593263"/>
              <a:gd name="connsiteY192" fmla="*/ 273341 h 608344"/>
              <a:gd name="connsiteX193" fmla="*/ 471891 w 593263"/>
              <a:gd name="connsiteY193" fmla="*/ 319204 h 608344"/>
              <a:gd name="connsiteX194" fmla="*/ 432560 w 593263"/>
              <a:gd name="connsiteY194" fmla="*/ 377492 h 608344"/>
              <a:gd name="connsiteX195" fmla="*/ 374102 w 593263"/>
              <a:gd name="connsiteY195" fmla="*/ 416837 h 608344"/>
              <a:gd name="connsiteX196" fmla="*/ 319101 w 593263"/>
              <a:gd name="connsiteY196" fmla="*/ 430565 h 608344"/>
              <a:gd name="connsiteX197" fmla="*/ 319101 w 593263"/>
              <a:gd name="connsiteY197" fmla="*/ 472517 h 608344"/>
              <a:gd name="connsiteX198" fmla="*/ 371337 w 593263"/>
              <a:gd name="connsiteY198" fmla="*/ 493225 h 608344"/>
              <a:gd name="connsiteX199" fmla="*/ 410437 w 593263"/>
              <a:gd name="connsiteY199" fmla="*/ 564014 h 608344"/>
              <a:gd name="connsiteX200" fmla="*/ 410437 w 593263"/>
              <a:gd name="connsiteY200" fmla="*/ 608344 h 608344"/>
              <a:gd name="connsiteX201" fmla="*/ 182904 w 593263"/>
              <a:gd name="connsiteY201" fmla="*/ 608344 h 608344"/>
              <a:gd name="connsiteX202" fmla="*/ 182904 w 593263"/>
              <a:gd name="connsiteY202" fmla="*/ 564014 h 608344"/>
              <a:gd name="connsiteX203" fmla="*/ 222004 w 593263"/>
              <a:gd name="connsiteY203" fmla="*/ 493225 h 608344"/>
              <a:gd name="connsiteX204" fmla="*/ 274240 w 593263"/>
              <a:gd name="connsiteY204" fmla="*/ 472517 h 608344"/>
              <a:gd name="connsiteX205" fmla="*/ 274240 w 593263"/>
              <a:gd name="connsiteY205" fmla="*/ 430565 h 608344"/>
              <a:gd name="connsiteX206" fmla="*/ 219239 w 593263"/>
              <a:gd name="connsiteY206" fmla="*/ 416837 h 608344"/>
              <a:gd name="connsiteX207" fmla="*/ 160781 w 593263"/>
              <a:gd name="connsiteY207" fmla="*/ 377492 h 608344"/>
              <a:gd name="connsiteX208" fmla="*/ 121450 w 593263"/>
              <a:gd name="connsiteY208" fmla="*/ 319204 h 608344"/>
              <a:gd name="connsiteX209" fmla="*/ 108699 w 593263"/>
              <a:gd name="connsiteY209" fmla="*/ 273341 h 608344"/>
              <a:gd name="connsiteX210" fmla="*/ 95717 w 593263"/>
              <a:gd name="connsiteY210" fmla="*/ 263064 h 608344"/>
              <a:gd name="connsiteX211" fmla="*/ 32880 w 593263"/>
              <a:gd name="connsiteY211" fmla="*/ 186139 h 608344"/>
              <a:gd name="connsiteX212" fmla="*/ 79 w 593263"/>
              <a:gd name="connsiteY212" fmla="*/ 63273 h 608344"/>
              <a:gd name="connsiteX213" fmla="*/ 16595 w 593263"/>
              <a:gd name="connsiteY213" fmla="*/ 18790 h 608344"/>
              <a:gd name="connsiteX214" fmla="*/ 60304 w 593263"/>
              <a:gd name="connsiteY214" fmla="*/ 0 h 608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Lst>
            <a:rect l="l" t="t" r="r" b="b"/>
            <a:pathLst>
              <a:path w="593263" h="608344">
                <a:moveTo>
                  <a:pt x="289142" y="515850"/>
                </a:moveTo>
                <a:cubicBezTo>
                  <a:pt x="254421" y="518458"/>
                  <a:pt x="228150" y="538935"/>
                  <a:pt x="227765" y="563478"/>
                </a:cubicBezTo>
                <a:lnTo>
                  <a:pt x="365576" y="563478"/>
                </a:lnTo>
                <a:cubicBezTo>
                  <a:pt x="365192" y="538935"/>
                  <a:pt x="338920" y="518458"/>
                  <a:pt x="304122" y="515850"/>
                </a:cubicBezTo>
                <a:close/>
                <a:moveTo>
                  <a:pt x="289175" y="515431"/>
                </a:moveTo>
                <a:lnTo>
                  <a:pt x="304155" y="515431"/>
                </a:lnTo>
                <a:cubicBezTo>
                  <a:pt x="338953" y="518039"/>
                  <a:pt x="366070" y="538824"/>
                  <a:pt x="366070" y="564057"/>
                </a:cubicBezTo>
                <a:lnTo>
                  <a:pt x="227259" y="564057"/>
                </a:lnTo>
                <a:cubicBezTo>
                  <a:pt x="227259" y="538824"/>
                  <a:pt x="254376" y="518039"/>
                  <a:pt x="289175" y="515431"/>
                </a:cubicBezTo>
                <a:close/>
                <a:moveTo>
                  <a:pt x="289142" y="514853"/>
                </a:moveTo>
                <a:cubicBezTo>
                  <a:pt x="253576" y="517537"/>
                  <a:pt x="226767" y="538705"/>
                  <a:pt x="226767" y="564014"/>
                </a:cubicBezTo>
                <a:lnTo>
                  <a:pt x="226767" y="564475"/>
                </a:lnTo>
                <a:lnTo>
                  <a:pt x="366574" y="564475"/>
                </a:lnTo>
                <a:lnTo>
                  <a:pt x="366574" y="564014"/>
                </a:lnTo>
                <a:cubicBezTo>
                  <a:pt x="366574" y="538705"/>
                  <a:pt x="339765" y="517537"/>
                  <a:pt x="304122" y="514853"/>
                </a:cubicBezTo>
                <a:close/>
                <a:moveTo>
                  <a:pt x="530681" y="143537"/>
                </a:moveTo>
                <a:lnTo>
                  <a:pt x="530416" y="144771"/>
                </a:lnTo>
                <a:lnTo>
                  <a:pt x="530089" y="145272"/>
                </a:lnTo>
                <a:close/>
                <a:moveTo>
                  <a:pt x="62599" y="143295"/>
                </a:moveTo>
                <a:lnTo>
                  <a:pt x="63310" y="145377"/>
                </a:lnTo>
                <a:lnTo>
                  <a:pt x="62916" y="144771"/>
                </a:lnTo>
                <a:close/>
                <a:moveTo>
                  <a:pt x="151870" y="44867"/>
                </a:moveTo>
                <a:lnTo>
                  <a:pt x="151870" y="247725"/>
                </a:lnTo>
                <a:lnTo>
                  <a:pt x="151870" y="248568"/>
                </a:lnTo>
                <a:cubicBezTo>
                  <a:pt x="151947" y="267742"/>
                  <a:pt x="155941" y="286302"/>
                  <a:pt x="163623" y="303712"/>
                </a:cubicBezTo>
                <a:cubicBezTo>
                  <a:pt x="185900" y="353947"/>
                  <a:pt x="235754" y="386466"/>
                  <a:pt x="290756" y="386466"/>
                </a:cubicBezTo>
                <a:lnTo>
                  <a:pt x="302509" y="386466"/>
                </a:lnTo>
                <a:cubicBezTo>
                  <a:pt x="357510" y="386466"/>
                  <a:pt x="407441" y="353947"/>
                  <a:pt x="429718" y="303712"/>
                </a:cubicBezTo>
                <a:cubicBezTo>
                  <a:pt x="437400" y="286302"/>
                  <a:pt x="441317" y="267742"/>
                  <a:pt x="441471" y="248568"/>
                </a:cubicBezTo>
                <a:lnTo>
                  <a:pt x="441471" y="247725"/>
                </a:lnTo>
                <a:lnTo>
                  <a:pt x="441471" y="44867"/>
                </a:lnTo>
                <a:close/>
                <a:moveTo>
                  <a:pt x="485907" y="44359"/>
                </a:moveTo>
                <a:lnTo>
                  <a:pt x="533074" y="44359"/>
                </a:lnTo>
                <a:cubicBezTo>
                  <a:pt x="542139" y="44359"/>
                  <a:pt x="549360" y="51952"/>
                  <a:pt x="548899" y="60926"/>
                </a:cubicBezTo>
                <a:lnTo>
                  <a:pt x="547924" y="67809"/>
                </a:lnTo>
                <a:lnTo>
                  <a:pt x="533150" y="136289"/>
                </a:lnTo>
                <a:lnTo>
                  <a:pt x="530681" y="143537"/>
                </a:lnTo>
                <a:lnTo>
                  <a:pt x="548401" y="60896"/>
                </a:lnTo>
                <a:cubicBezTo>
                  <a:pt x="548554" y="56678"/>
                  <a:pt x="547095" y="52689"/>
                  <a:pt x="544176" y="49622"/>
                </a:cubicBezTo>
                <a:cubicBezTo>
                  <a:pt x="541257" y="46554"/>
                  <a:pt x="537262" y="44867"/>
                  <a:pt x="533037" y="44867"/>
                </a:cubicBezTo>
                <a:lnTo>
                  <a:pt x="486332" y="44867"/>
                </a:lnTo>
                <a:lnTo>
                  <a:pt x="486332" y="212368"/>
                </a:lnTo>
                <a:lnTo>
                  <a:pt x="530089" y="145272"/>
                </a:lnTo>
                <a:lnTo>
                  <a:pt x="528649" y="149497"/>
                </a:lnTo>
                <a:lnTo>
                  <a:pt x="502008" y="190019"/>
                </a:lnTo>
                <a:lnTo>
                  <a:pt x="485907" y="213629"/>
                </a:lnTo>
                <a:close/>
                <a:moveTo>
                  <a:pt x="151362" y="44359"/>
                </a:moveTo>
                <a:lnTo>
                  <a:pt x="220576" y="44359"/>
                </a:lnTo>
                <a:lnTo>
                  <a:pt x="264900" y="44359"/>
                </a:lnTo>
                <a:lnTo>
                  <a:pt x="328429" y="44359"/>
                </a:lnTo>
                <a:lnTo>
                  <a:pt x="372830" y="44359"/>
                </a:lnTo>
                <a:lnTo>
                  <a:pt x="442044" y="44359"/>
                </a:lnTo>
                <a:lnTo>
                  <a:pt x="442044" y="247759"/>
                </a:lnTo>
                <a:cubicBezTo>
                  <a:pt x="442044" y="248066"/>
                  <a:pt x="441967" y="248373"/>
                  <a:pt x="441967" y="248603"/>
                </a:cubicBezTo>
                <a:cubicBezTo>
                  <a:pt x="441890" y="268314"/>
                  <a:pt x="437665" y="287028"/>
                  <a:pt x="430214" y="303978"/>
                </a:cubicBezTo>
                <a:cubicBezTo>
                  <a:pt x="408551" y="352834"/>
                  <a:pt x="359541" y="386964"/>
                  <a:pt x="302541" y="386964"/>
                </a:cubicBezTo>
                <a:lnTo>
                  <a:pt x="290788" y="386964"/>
                </a:lnTo>
                <a:cubicBezTo>
                  <a:pt x="233789" y="386964"/>
                  <a:pt x="184855" y="352834"/>
                  <a:pt x="163192" y="303978"/>
                </a:cubicBezTo>
                <a:cubicBezTo>
                  <a:pt x="155741" y="287028"/>
                  <a:pt x="151516" y="268314"/>
                  <a:pt x="151362" y="248603"/>
                </a:cubicBezTo>
                <a:cubicBezTo>
                  <a:pt x="151362" y="248373"/>
                  <a:pt x="151362" y="248066"/>
                  <a:pt x="151362" y="247759"/>
                </a:cubicBezTo>
                <a:close/>
                <a:moveTo>
                  <a:pt x="60332" y="44359"/>
                </a:moveTo>
                <a:lnTo>
                  <a:pt x="107499" y="44359"/>
                </a:lnTo>
                <a:lnTo>
                  <a:pt x="107499" y="213629"/>
                </a:lnTo>
                <a:lnTo>
                  <a:pt x="89716" y="187576"/>
                </a:lnTo>
                <a:lnTo>
                  <a:pt x="64773" y="149662"/>
                </a:lnTo>
                <a:lnTo>
                  <a:pt x="63310" y="145377"/>
                </a:lnTo>
                <a:lnTo>
                  <a:pt x="106932" y="212368"/>
                </a:lnTo>
                <a:lnTo>
                  <a:pt x="106932" y="44867"/>
                </a:lnTo>
                <a:lnTo>
                  <a:pt x="60304" y="44867"/>
                </a:lnTo>
                <a:cubicBezTo>
                  <a:pt x="56002" y="44867"/>
                  <a:pt x="52084" y="46554"/>
                  <a:pt x="49089" y="49622"/>
                </a:cubicBezTo>
                <a:cubicBezTo>
                  <a:pt x="46246" y="52689"/>
                  <a:pt x="44710" y="56678"/>
                  <a:pt x="44940" y="60896"/>
                </a:cubicBezTo>
                <a:lnTo>
                  <a:pt x="62599" y="143295"/>
                </a:lnTo>
                <a:lnTo>
                  <a:pt x="60093" y="135955"/>
                </a:lnTo>
                <a:lnTo>
                  <a:pt x="45391" y="67700"/>
                </a:lnTo>
                <a:lnTo>
                  <a:pt x="44431" y="60926"/>
                </a:lnTo>
                <a:cubicBezTo>
                  <a:pt x="43970" y="51952"/>
                  <a:pt x="51268" y="44359"/>
                  <a:pt x="60332" y="44359"/>
                </a:cubicBezTo>
                <a:close/>
                <a:moveTo>
                  <a:pt x="485334" y="43793"/>
                </a:moveTo>
                <a:lnTo>
                  <a:pt x="485334" y="214899"/>
                </a:lnTo>
                <a:lnTo>
                  <a:pt x="486256" y="213979"/>
                </a:lnTo>
                <a:lnTo>
                  <a:pt x="502008" y="190019"/>
                </a:lnTo>
                <a:lnTo>
                  <a:pt x="527658" y="152406"/>
                </a:lnTo>
                <a:lnTo>
                  <a:pt x="528649" y="149497"/>
                </a:lnTo>
                <a:lnTo>
                  <a:pt x="531107" y="145759"/>
                </a:lnTo>
                <a:lnTo>
                  <a:pt x="533150" y="136289"/>
                </a:lnTo>
                <a:lnTo>
                  <a:pt x="541843" y="110778"/>
                </a:lnTo>
                <a:lnTo>
                  <a:pt x="547924" y="67809"/>
                </a:lnTo>
                <a:lnTo>
                  <a:pt x="549399" y="60973"/>
                </a:lnTo>
                <a:cubicBezTo>
                  <a:pt x="549630" y="56448"/>
                  <a:pt x="548017" y="52229"/>
                  <a:pt x="544944" y="48931"/>
                </a:cubicBezTo>
                <a:cubicBezTo>
                  <a:pt x="541794" y="45634"/>
                  <a:pt x="537569" y="43793"/>
                  <a:pt x="533037" y="43793"/>
                </a:cubicBezTo>
                <a:close/>
                <a:moveTo>
                  <a:pt x="150795" y="43793"/>
                </a:moveTo>
                <a:lnTo>
                  <a:pt x="150795" y="247725"/>
                </a:lnTo>
                <a:lnTo>
                  <a:pt x="150871" y="248568"/>
                </a:lnTo>
                <a:cubicBezTo>
                  <a:pt x="150948" y="267895"/>
                  <a:pt x="154943" y="286609"/>
                  <a:pt x="162701" y="304095"/>
                </a:cubicBezTo>
                <a:cubicBezTo>
                  <a:pt x="185055" y="354714"/>
                  <a:pt x="235370" y="387463"/>
                  <a:pt x="290756" y="387463"/>
                </a:cubicBezTo>
                <a:lnTo>
                  <a:pt x="302509" y="387463"/>
                </a:lnTo>
                <a:cubicBezTo>
                  <a:pt x="357971" y="387463"/>
                  <a:pt x="408209" y="354714"/>
                  <a:pt x="430640" y="304095"/>
                </a:cubicBezTo>
                <a:cubicBezTo>
                  <a:pt x="438398" y="286609"/>
                  <a:pt x="442393" y="267895"/>
                  <a:pt x="442470" y="248568"/>
                </a:cubicBezTo>
                <a:lnTo>
                  <a:pt x="442470" y="43793"/>
                </a:lnTo>
                <a:close/>
                <a:moveTo>
                  <a:pt x="60304" y="43793"/>
                </a:moveTo>
                <a:cubicBezTo>
                  <a:pt x="55772" y="43793"/>
                  <a:pt x="51547" y="45634"/>
                  <a:pt x="48397" y="48931"/>
                </a:cubicBezTo>
                <a:cubicBezTo>
                  <a:pt x="45248" y="52229"/>
                  <a:pt x="43711" y="56448"/>
                  <a:pt x="43942" y="60973"/>
                </a:cubicBezTo>
                <a:lnTo>
                  <a:pt x="45391" y="67700"/>
                </a:lnTo>
                <a:lnTo>
                  <a:pt x="51498" y="110778"/>
                </a:lnTo>
                <a:lnTo>
                  <a:pt x="60093" y="135955"/>
                </a:lnTo>
                <a:lnTo>
                  <a:pt x="62205" y="145759"/>
                </a:lnTo>
                <a:lnTo>
                  <a:pt x="64773" y="149662"/>
                </a:lnTo>
                <a:lnTo>
                  <a:pt x="65710" y="152406"/>
                </a:lnTo>
                <a:lnTo>
                  <a:pt x="89716" y="187576"/>
                </a:lnTo>
                <a:lnTo>
                  <a:pt x="107086" y="213979"/>
                </a:lnTo>
                <a:lnTo>
                  <a:pt x="108007" y="214899"/>
                </a:lnTo>
                <a:lnTo>
                  <a:pt x="108007" y="43793"/>
                </a:lnTo>
                <a:close/>
                <a:moveTo>
                  <a:pt x="60304" y="997"/>
                </a:moveTo>
                <a:lnTo>
                  <a:pt x="533037" y="997"/>
                </a:lnTo>
                <a:cubicBezTo>
                  <a:pt x="549169" y="997"/>
                  <a:pt x="564840" y="7746"/>
                  <a:pt x="575978" y="19481"/>
                </a:cubicBezTo>
                <a:cubicBezTo>
                  <a:pt x="587117" y="31138"/>
                  <a:pt x="593032" y="47091"/>
                  <a:pt x="592187" y="63197"/>
                </a:cubicBezTo>
                <a:cubicBezTo>
                  <a:pt x="589805" y="108370"/>
                  <a:pt x="578820" y="149555"/>
                  <a:pt x="559539" y="185678"/>
                </a:cubicBezTo>
                <a:cubicBezTo>
                  <a:pt x="543868" y="214976"/>
                  <a:pt x="522821" y="240745"/>
                  <a:pt x="496933" y="262297"/>
                </a:cubicBezTo>
                <a:cubicBezTo>
                  <a:pt x="492708" y="265825"/>
                  <a:pt x="488330" y="269353"/>
                  <a:pt x="483797" y="272650"/>
                </a:cubicBezTo>
                <a:lnTo>
                  <a:pt x="483644" y="272727"/>
                </a:lnTo>
                <a:lnTo>
                  <a:pt x="483567" y="272957"/>
                </a:lnTo>
                <a:cubicBezTo>
                  <a:pt x="481416" y="288680"/>
                  <a:pt x="477191" y="304172"/>
                  <a:pt x="470969" y="318821"/>
                </a:cubicBezTo>
                <a:cubicBezTo>
                  <a:pt x="461751" y="340525"/>
                  <a:pt x="448538" y="360083"/>
                  <a:pt x="431792" y="376802"/>
                </a:cubicBezTo>
                <a:cubicBezTo>
                  <a:pt x="415046" y="393522"/>
                  <a:pt x="395458" y="406713"/>
                  <a:pt x="373718" y="415917"/>
                </a:cubicBezTo>
                <a:cubicBezTo>
                  <a:pt x="356127" y="423279"/>
                  <a:pt x="337614" y="427881"/>
                  <a:pt x="318563" y="429568"/>
                </a:cubicBezTo>
                <a:lnTo>
                  <a:pt x="318103" y="429568"/>
                </a:lnTo>
                <a:lnTo>
                  <a:pt x="318103" y="473438"/>
                </a:lnTo>
                <a:lnTo>
                  <a:pt x="318487" y="473438"/>
                </a:lnTo>
                <a:cubicBezTo>
                  <a:pt x="337921" y="476506"/>
                  <a:pt x="355973" y="483638"/>
                  <a:pt x="370722" y="494069"/>
                </a:cubicBezTo>
                <a:cubicBezTo>
                  <a:pt x="395304" y="511325"/>
                  <a:pt x="409438" y="536864"/>
                  <a:pt x="409438" y="564014"/>
                </a:cubicBezTo>
                <a:lnTo>
                  <a:pt x="409438" y="607270"/>
                </a:lnTo>
                <a:lnTo>
                  <a:pt x="183903" y="607270"/>
                </a:lnTo>
                <a:lnTo>
                  <a:pt x="183903" y="564014"/>
                </a:lnTo>
                <a:cubicBezTo>
                  <a:pt x="183903" y="536864"/>
                  <a:pt x="197960" y="511325"/>
                  <a:pt x="222542" y="494069"/>
                </a:cubicBezTo>
                <a:cubicBezTo>
                  <a:pt x="237291" y="483638"/>
                  <a:pt x="255343" y="476506"/>
                  <a:pt x="274778" y="473438"/>
                </a:cubicBezTo>
                <a:lnTo>
                  <a:pt x="275239" y="473438"/>
                </a:lnTo>
                <a:lnTo>
                  <a:pt x="275239" y="429568"/>
                </a:lnTo>
                <a:lnTo>
                  <a:pt x="274778" y="429568"/>
                </a:lnTo>
                <a:cubicBezTo>
                  <a:pt x="255727" y="427881"/>
                  <a:pt x="237214" y="423279"/>
                  <a:pt x="219623" y="415917"/>
                </a:cubicBezTo>
                <a:cubicBezTo>
                  <a:pt x="197807" y="406713"/>
                  <a:pt x="178295" y="393522"/>
                  <a:pt x="161549" y="376802"/>
                </a:cubicBezTo>
                <a:cubicBezTo>
                  <a:pt x="144726" y="360083"/>
                  <a:pt x="131590" y="340525"/>
                  <a:pt x="122372" y="318821"/>
                </a:cubicBezTo>
                <a:cubicBezTo>
                  <a:pt x="116150" y="304095"/>
                  <a:pt x="111925" y="288680"/>
                  <a:pt x="109697" y="272957"/>
                </a:cubicBezTo>
                <a:lnTo>
                  <a:pt x="109697" y="272727"/>
                </a:lnTo>
                <a:lnTo>
                  <a:pt x="109544" y="272650"/>
                </a:lnTo>
                <a:cubicBezTo>
                  <a:pt x="105011" y="269353"/>
                  <a:pt x="100556" y="265825"/>
                  <a:pt x="96331" y="262297"/>
                </a:cubicBezTo>
                <a:cubicBezTo>
                  <a:pt x="70521" y="240745"/>
                  <a:pt x="49473" y="214976"/>
                  <a:pt x="33802" y="185678"/>
                </a:cubicBezTo>
                <a:cubicBezTo>
                  <a:pt x="14444" y="149555"/>
                  <a:pt x="3459" y="108370"/>
                  <a:pt x="1155" y="63197"/>
                </a:cubicBezTo>
                <a:cubicBezTo>
                  <a:pt x="310" y="47091"/>
                  <a:pt x="6148" y="31138"/>
                  <a:pt x="17286" y="19481"/>
                </a:cubicBezTo>
                <a:cubicBezTo>
                  <a:pt x="28425" y="7746"/>
                  <a:pt x="44095" y="997"/>
                  <a:pt x="60304" y="997"/>
                </a:cubicBezTo>
                <a:close/>
                <a:moveTo>
                  <a:pt x="60332" y="565"/>
                </a:moveTo>
                <a:cubicBezTo>
                  <a:pt x="43970" y="565"/>
                  <a:pt x="28222" y="7314"/>
                  <a:pt x="16930" y="19126"/>
                </a:cubicBezTo>
                <a:cubicBezTo>
                  <a:pt x="5714" y="30937"/>
                  <a:pt x="-201" y="47043"/>
                  <a:pt x="644" y="63226"/>
                </a:cubicBezTo>
                <a:cubicBezTo>
                  <a:pt x="3026" y="108478"/>
                  <a:pt x="14011" y="149741"/>
                  <a:pt x="33369" y="185941"/>
                </a:cubicBezTo>
                <a:cubicBezTo>
                  <a:pt x="49117" y="215316"/>
                  <a:pt x="70165" y="241163"/>
                  <a:pt x="96053" y="262715"/>
                </a:cubicBezTo>
                <a:cubicBezTo>
                  <a:pt x="100508" y="266397"/>
                  <a:pt x="104887" y="269848"/>
                  <a:pt x="109266" y="273069"/>
                </a:cubicBezTo>
                <a:cubicBezTo>
                  <a:pt x="111417" y="288869"/>
                  <a:pt x="115642" y="304208"/>
                  <a:pt x="121941" y="319011"/>
                </a:cubicBezTo>
                <a:cubicBezTo>
                  <a:pt x="131159" y="340792"/>
                  <a:pt x="144372" y="360427"/>
                  <a:pt x="161195" y="377224"/>
                </a:cubicBezTo>
                <a:cubicBezTo>
                  <a:pt x="178018" y="394020"/>
                  <a:pt x="197607" y="407212"/>
                  <a:pt x="219424" y="416416"/>
                </a:cubicBezTo>
                <a:cubicBezTo>
                  <a:pt x="237169" y="423855"/>
                  <a:pt x="255682" y="428457"/>
                  <a:pt x="274733" y="430068"/>
                </a:cubicBezTo>
                <a:lnTo>
                  <a:pt x="274733" y="473018"/>
                </a:lnTo>
                <a:cubicBezTo>
                  <a:pt x="255375" y="476086"/>
                  <a:pt x="237246" y="483142"/>
                  <a:pt x="222343" y="493649"/>
                </a:cubicBezTo>
                <a:cubicBezTo>
                  <a:pt x="197607" y="511060"/>
                  <a:pt x="183396" y="536753"/>
                  <a:pt x="183396" y="564057"/>
                </a:cubicBezTo>
                <a:lnTo>
                  <a:pt x="183396" y="607851"/>
                </a:lnTo>
                <a:lnTo>
                  <a:pt x="227259" y="607851"/>
                </a:lnTo>
                <a:lnTo>
                  <a:pt x="366070" y="607851"/>
                </a:lnTo>
                <a:lnTo>
                  <a:pt x="409934" y="607851"/>
                </a:lnTo>
                <a:lnTo>
                  <a:pt x="409934" y="564057"/>
                </a:lnTo>
                <a:cubicBezTo>
                  <a:pt x="409934" y="536753"/>
                  <a:pt x="395799" y="511060"/>
                  <a:pt x="371064" y="493649"/>
                </a:cubicBezTo>
                <a:cubicBezTo>
                  <a:pt x="356161" y="483142"/>
                  <a:pt x="338032" y="476086"/>
                  <a:pt x="318596" y="473018"/>
                </a:cubicBezTo>
                <a:lnTo>
                  <a:pt x="318596" y="430068"/>
                </a:lnTo>
                <a:cubicBezTo>
                  <a:pt x="337724" y="428457"/>
                  <a:pt x="356238" y="423855"/>
                  <a:pt x="373906" y="416416"/>
                </a:cubicBezTo>
                <a:cubicBezTo>
                  <a:pt x="395799" y="407212"/>
                  <a:pt x="415388" y="394020"/>
                  <a:pt x="432211" y="377224"/>
                </a:cubicBezTo>
                <a:cubicBezTo>
                  <a:pt x="449034" y="360427"/>
                  <a:pt x="462247" y="340792"/>
                  <a:pt x="471466" y="319011"/>
                </a:cubicBezTo>
                <a:cubicBezTo>
                  <a:pt x="477765" y="304208"/>
                  <a:pt x="481990" y="288869"/>
                  <a:pt x="484141" y="273069"/>
                </a:cubicBezTo>
                <a:cubicBezTo>
                  <a:pt x="488519" y="269848"/>
                  <a:pt x="492898" y="266397"/>
                  <a:pt x="497353" y="262715"/>
                </a:cubicBezTo>
                <a:cubicBezTo>
                  <a:pt x="523241" y="241163"/>
                  <a:pt x="544290" y="215316"/>
                  <a:pt x="560037" y="185941"/>
                </a:cubicBezTo>
                <a:cubicBezTo>
                  <a:pt x="579396" y="149741"/>
                  <a:pt x="590381" y="108478"/>
                  <a:pt x="592762" y="63226"/>
                </a:cubicBezTo>
                <a:cubicBezTo>
                  <a:pt x="593607" y="47043"/>
                  <a:pt x="587615" y="30937"/>
                  <a:pt x="576400" y="19126"/>
                </a:cubicBezTo>
                <a:cubicBezTo>
                  <a:pt x="565184" y="7314"/>
                  <a:pt x="549360" y="565"/>
                  <a:pt x="533074" y="565"/>
                </a:cubicBezTo>
                <a:lnTo>
                  <a:pt x="485907" y="565"/>
                </a:lnTo>
                <a:lnTo>
                  <a:pt x="442044" y="565"/>
                </a:lnTo>
                <a:lnTo>
                  <a:pt x="372830" y="565"/>
                </a:lnTo>
                <a:lnTo>
                  <a:pt x="335036" y="565"/>
                </a:lnTo>
                <a:lnTo>
                  <a:pt x="258294" y="565"/>
                </a:lnTo>
                <a:lnTo>
                  <a:pt x="220576" y="565"/>
                </a:lnTo>
                <a:lnTo>
                  <a:pt x="151362" y="565"/>
                </a:lnTo>
                <a:lnTo>
                  <a:pt x="107499" y="565"/>
                </a:lnTo>
                <a:close/>
                <a:moveTo>
                  <a:pt x="60304" y="0"/>
                </a:moveTo>
                <a:lnTo>
                  <a:pt x="533037" y="0"/>
                </a:lnTo>
                <a:cubicBezTo>
                  <a:pt x="549476" y="0"/>
                  <a:pt x="565454" y="6826"/>
                  <a:pt x="576746" y="18790"/>
                </a:cubicBezTo>
                <a:cubicBezTo>
                  <a:pt x="588038" y="30678"/>
                  <a:pt x="594030" y="46861"/>
                  <a:pt x="593185" y="63273"/>
                </a:cubicBezTo>
                <a:cubicBezTo>
                  <a:pt x="590881" y="108523"/>
                  <a:pt x="579819" y="149939"/>
                  <a:pt x="560384" y="186139"/>
                </a:cubicBezTo>
                <a:cubicBezTo>
                  <a:pt x="544637" y="215589"/>
                  <a:pt x="523512" y="241436"/>
                  <a:pt x="497624" y="263064"/>
                </a:cubicBezTo>
                <a:cubicBezTo>
                  <a:pt x="493400" y="266592"/>
                  <a:pt x="489021" y="270043"/>
                  <a:pt x="484566" y="273341"/>
                </a:cubicBezTo>
                <a:cubicBezTo>
                  <a:pt x="482415" y="289063"/>
                  <a:pt x="478113" y="304556"/>
                  <a:pt x="471891" y="319204"/>
                </a:cubicBezTo>
                <a:cubicBezTo>
                  <a:pt x="462673" y="341062"/>
                  <a:pt x="449383" y="360696"/>
                  <a:pt x="432560" y="377492"/>
                </a:cubicBezTo>
                <a:cubicBezTo>
                  <a:pt x="415660" y="394365"/>
                  <a:pt x="395995" y="407557"/>
                  <a:pt x="374102" y="416837"/>
                </a:cubicBezTo>
                <a:cubicBezTo>
                  <a:pt x="356588" y="424200"/>
                  <a:pt x="338075" y="428801"/>
                  <a:pt x="319101" y="430565"/>
                </a:cubicBezTo>
                <a:lnTo>
                  <a:pt x="319101" y="472517"/>
                </a:lnTo>
                <a:cubicBezTo>
                  <a:pt x="338536" y="475662"/>
                  <a:pt x="356588" y="482795"/>
                  <a:pt x="371337" y="493225"/>
                </a:cubicBezTo>
                <a:cubicBezTo>
                  <a:pt x="396226" y="510711"/>
                  <a:pt x="410437" y="536558"/>
                  <a:pt x="410437" y="564014"/>
                </a:cubicBezTo>
                <a:lnTo>
                  <a:pt x="410437" y="608344"/>
                </a:lnTo>
                <a:lnTo>
                  <a:pt x="182904" y="608344"/>
                </a:lnTo>
                <a:lnTo>
                  <a:pt x="182904" y="564014"/>
                </a:lnTo>
                <a:cubicBezTo>
                  <a:pt x="182904" y="536558"/>
                  <a:pt x="197115" y="510711"/>
                  <a:pt x="222004" y="493225"/>
                </a:cubicBezTo>
                <a:cubicBezTo>
                  <a:pt x="236753" y="482795"/>
                  <a:pt x="254805" y="475662"/>
                  <a:pt x="274240" y="472517"/>
                </a:cubicBezTo>
                <a:lnTo>
                  <a:pt x="274240" y="430565"/>
                </a:lnTo>
                <a:cubicBezTo>
                  <a:pt x="255266" y="428801"/>
                  <a:pt x="236753" y="424200"/>
                  <a:pt x="219239" y="416837"/>
                </a:cubicBezTo>
                <a:cubicBezTo>
                  <a:pt x="197346" y="407557"/>
                  <a:pt x="177681" y="394365"/>
                  <a:pt x="160781" y="377492"/>
                </a:cubicBezTo>
                <a:cubicBezTo>
                  <a:pt x="143958" y="360696"/>
                  <a:pt x="130668" y="341062"/>
                  <a:pt x="121450" y="319204"/>
                </a:cubicBezTo>
                <a:cubicBezTo>
                  <a:pt x="115228" y="304479"/>
                  <a:pt x="110926" y="289063"/>
                  <a:pt x="108699" y="273341"/>
                </a:cubicBezTo>
                <a:cubicBezTo>
                  <a:pt x="104243" y="270043"/>
                  <a:pt x="99865" y="266592"/>
                  <a:pt x="95717" y="263064"/>
                </a:cubicBezTo>
                <a:cubicBezTo>
                  <a:pt x="69752" y="241436"/>
                  <a:pt x="48628" y="215589"/>
                  <a:pt x="32880" y="186139"/>
                </a:cubicBezTo>
                <a:cubicBezTo>
                  <a:pt x="13522" y="149939"/>
                  <a:pt x="2460" y="108523"/>
                  <a:pt x="79" y="63273"/>
                </a:cubicBezTo>
                <a:cubicBezTo>
                  <a:pt x="-766" y="46861"/>
                  <a:pt x="5226" y="30678"/>
                  <a:pt x="16595" y="18790"/>
                </a:cubicBezTo>
                <a:cubicBezTo>
                  <a:pt x="27887" y="6826"/>
                  <a:pt x="43865" y="0"/>
                  <a:pt x="60304" y="0"/>
                </a:cubicBezTo>
                <a:close/>
              </a:path>
            </a:pathLst>
          </a:custGeom>
          <a:solidFill>
            <a:srgbClr val="E73A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p>
        </p:txBody>
      </p:sp>
      <p:sp>
        <p:nvSpPr>
          <p:cNvPr id="39" name="椭圆 27"/>
          <p:cNvSpPr/>
          <p:nvPr/>
        </p:nvSpPr>
        <p:spPr>
          <a:xfrm>
            <a:off x="8342278" y="3162988"/>
            <a:ext cx="423301" cy="456944"/>
          </a:xfrm>
          <a:custGeom>
            <a:avLst/>
            <a:gdLst>
              <a:gd name="connsiteX0" fmla="*/ 250789 w 563817"/>
              <a:gd name="connsiteY0" fmla="*/ 546529 h 608627"/>
              <a:gd name="connsiteX1" fmla="*/ 313028 w 563817"/>
              <a:gd name="connsiteY1" fmla="*/ 546529 h 608627"/>
              <a:gd name="connsiteX2" fmla="*/ 313028 w 563817"/>
              <a:gd name="connsiteY2" fmla="*/ 577578 h 608627"/>
              <a:gd name="connsiteX3" fmla="*/ 281909 w 563817"/>
              <a:gd name="connsiteY3" fmla="*/ 608627 h 608627"/>
              <a:gd name="connsiteX4" fmla="*/ 250789 w 563817"/>
              <a:gd name="connsiteY4" fmla="*/ 577578 h 608627"/>
              <a:gd name="connsiteX5" fmla="*/ 464320 w 563817"/>
              <a:gd name="connsiteY5" fmla="*/ 405681 h 608627"/>
              <a:gd name="connsiteX6" fmla="*/ 526488 w 563817"/>
              <a:gd name="connsiteY6" fmla="*/ 405681 h 608627"/>
              <a:gd name="connsiteX7" fmla="*/ 526488 w 563817"/>
              <a:gd name="connsiteY7" fmla="*/ 577572 h 608627"/>
              <a:gd name="connsiteX8" fmla="*/ 495404 w 563817"/>
              <a:gd name="connsiteY8" fmla="*/ 608627 h 608627"/>
              <a:gd name="connsiteX9" fmla="*/ 464320 w 563817"/>
              <a:gd name="connsiteY9" fmla="*/ 577572 h 608627"/>
              <a:gd name="connsiteX10" fmla="*/ 233217 w 563817"/>
              <a:gd name="connsiteY10" fmla="*/ 343583 h 608627"/>
              <a:gd name="connsiteX11" fmla="*/ 330600 w 563817"/>
              <a:gd name="connsiteY11" fmla="*/ 343583 h 608627"/>
              <a:gd name="connsiteX12" fmla="*/ 350357 w 563817"/>
              <a:gd name="connsiteY12" fmla="*/ 363308 h 608627"/>
              <a:gd name="connsiteX13" fmla="*/ 350357 w 563817"/>
              <a:gd name="connsiteY13" fmla="*/ 485538 h 608627"/>
              <a:gd name="connsiteX14" fmla="*/ 330600 w 563817"/>
              <a:gd name="connsiteY14" fmla="*/ 505107 h 608627"/>
              <a:gd name="connsiteX15" fmla="*/ 233217 w 563817"/>
              <a:gd name="connsiteY15" fmla="*/ 505107 h 608627"/>
              <a:gd name="connsiteX16" fmla="*/ 213460 w 563817"/>
              <a:gd name="connsiteY16" fmla="*/ 485538 h 608627"/>
              <a:gd name="connsiteX17" fmla="*/ 213460 w 563817"/>
              <a:gd name="connsiteY17" fmla="*/ 363308 h 608627"/>
              <a:gd name="connsiteX18" fmla="*/ 233217 w 563817"/>
              <a:gd name="connsiteY18" fmla="*/ 343583 h 608627"/>
              <a:gd name="connsiteX19" fmla="*/ 37329 w 563817"/>
              <a:gd name="connsiteY19" fmla="*/ 314722 h 608627"/>
              <a:gd name="connsiteX20" fmla="*/ 99497 w 563817"/>
              <a:gd name="connsiteY20" fmla="*/ 314722 h 608627"/>
              <a:gd name="connsiteX21" fmla="*/ 99497 w 563817"/>
              <a:gd name="connsiteY21" fmla="*/ 577575 h 608627"/>
              <a:gd name="connsiteX22" fmla="*/ 68413 w 563817"/>
              <a:gd name="connsiteY22" fmla="*/ 608627 h 608627"/>
              <a:gd name="connsiteX23" fmla="*/ 37329 w 563817"/>
              <a:gd name="connsiteY23" fmla="*/ 577575 h 608627"/>
              <a:gd name="connsiteX24" fmla="*/ 446737 w 563817"/>
              <a:gd name="connsiteY24" fmla="*/ 202946 h 608627"/>
              <a:gd name="connsiteX25" fmla="*/ 544226 w 563817"/>
              <a:gd name="connsiteY25" fmla="*/ 202946 h 608627"/>
              <a:gd name="connsiteX26" fmla="*/ 563817 w 563817"/>
              <a:gd name="connsiteY26" fmla="*/ 222507 h 608627"/>
              <a:gd name="connsiteX27" fmla="*/ 563817 w 563817"/>
              <a:gd name="connsiteY27" fmla="*/ 344684 h 608627"/>
              <a:gd name="connsiteX28" fmla="*/ 544226 w 563817"/>
              <a:gd name="connsiteY28" fmla="*/ 364400 h 608627"/>
              <a:gd name="connsiteX29" fmla="*/ 446737 w 563817"/>
              <a:gd name="connsiteY29" fmla="*/ 364400 h 608627"/>
              <a:gd name="connsiteX30" fmla="*/ 426991 w 563817"/>
              <a:gd name="connsiteY30" fmla="*/ 344684 h 608627"/>
              <a:gd name="connsiteX31" fmla="*/ 426991 w 563817"/>
              <a:gd name="connsiteY31" fmla="*/ 222507 h 608627"/>
              <a:gd name="connsiteX32" fmla="*/ 446737 w 563817"/>
              <a:gd name="connsiteY32" fmla="*/ 202946 h 608627"/>
              <a:gd name="connsiteX33" fmla="*/ 19591 w 563817"/>
              <a:gd name="connsiteY33" fmla="*/ 111776 h 608627"/>
              <a:gd name="connsiteX34" fmla="*/ 117080 w 563817"/>
              <a:gd name="connsiteY34" fmla="*/ 111776 h 608627"/>
              <a:gd name="connsiteX35" fmla="*/ 136826 w 563817"/>
              <a:gd name="connsiteY35" fmla="*/ 131501 h 608627"/>
              <a:gd name="connsiteX36" fmla="*/ 136826 w 563817"/>
              <a:gd name="connsiteY36" fmla="*/ 253576 h 608627"/>
              <a:gd name="connsiteX37" fmla="*/ 117080 w 563817"/>
              <a:gd name="connsiteY37" fmla="*/ 273300 h 608627"/>
              <a:gd name="connsiteX38" fmla="*/ 19591 w 563817"/>
              <a:gd name="connsiteY38" fmla="*/ 273300 h 608627"/>
              <a:gd name="connsiteX39" fmla="*/ 0 w 563817"/>
              <a:gd name="connsiteY39" fmla="*/ 253576 h 608627"/>
              <a:gd name="connsiteX40" fmla="*/ 0 w 563817"/>
              <a:gd name="connsiteY40" fmla="*/ 131501 h 608627"/>
              <a:gd name="connsiteX41" fmla="*/ 19591 w 563817"/>
              <a:gd name="connsiteY41" fmla="*/ 111776 h 608627"/>
              <a:gd name="connsiteX42" fmla="*/ 495404 w 563817"/>
              <a:gd name="connsiteY42" fmla="*/ 0 h 608627"/>
              <a:gd name="connsiteX43" fmla="*/ 526488 w 563817"/>
              <a:gd name="connsiteY43" fmla="*/ 31049 h 608627"/>
              <a:gd name="connsiteX44" fmla="*/ 526488 w 563817"/>
              <a:gd name="connsiteY44" fmla="*/ 161454 h 608627"/>
              <a:gd name="connsiteX45" fmla="*/ 464320 w 563817"/>
              <a:gd name="connsiteY45" fmla="*/ 161454 h 608627"/>
              <a:gd name="connsiteX46" fmla="*/ 464320 w 563817"/>
              <a:gd name="connsiteY46" fmla="*/ 31049 h 608627"/>
              <a:gd name="connsiteX47" fmla="*/ 495404 w 563817"/>
              <a:gd name="connsiteY47" fmla="*/ 0 h 608627"/>
              <a:gd name="connsiteX48" fmla="*/ 281909 w 563817"/>
              <a:gd name="connsiteY48" fmla="*/ 0 h 608627"/>
              <a:gd name="connsiteX49" fmla="*/ 313028 w 563817"/>
              <a:gd name="connsiteY49" fmla="*/ 31053 h 608627"/>
              <a:gd name="connsiteX50" fmla="*/ 313028 w 563817"/>
              <a:gd name="connsiteY50" fmla="*/ 302302 h 608627"/>
              <a:gd name="connsiteX51" fmla="*/ 250789 w 563817"/>
              <a:gd name="connsiteY51" fmla="*/ 302302 h 608627"/>
              <a:gd name="connsiteX52" fmla="*/ 250789 w 563817"/>
              <a:gd name="connsiteY52" fmla="*/ 31053 h 608627"/>
              <a:gd name="connsiteX53" fmla="*/ 281909 w 563817"/>
              <a:gd name="connsiteY53" fmla="*/ 0 h 608627"/>
              <a:gd name="connsiteX54" fmla="*/ 68413 w 563817"/>
              <a:gd name="connsiteY54" fmla="*/ 0 h 608627"/>
              <a:gd name="connsiteX55" fmla="*/ 99497 w 563817"/>
              <a:gd name="connsiteY55" fmla="*/ 31061 h 608627"/>
              <a:gd name="connsiteX56" fmla="*/ 99497 w 563817"/>
              <a:gd name="connsiteY56" fmla="*/ 70354 h 608627"/>
              <a:gd name="connsiteX57" fmla="*/ 37329 w 563817"/>
              <a:gd name="connsiteY57" fmla="*/ 70354 h 608627"/>
              <a:gd name="connsiteX58" fmla="*/ 37329 w 563817"/>
              <a:gd name="connsiteY58" fmla="*/ 31061 h 608627"/>
              <a:gd name="connsiteX59" fmla="*/ 68413 w 563817"/>
              <a:gd name="connsiteY59" fmla="*/ 0 h 6086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563817" h="608627">
                <a:moveTo>
                  <a:pt x="250789" y="546529"/>
                </a:moveTo>
                <a:lnTo>
                  <a:pt x="313028" y="546529"/>
                </a:lnTo>
                <a:lnTo>
                  <a:pt x="313028" y="577578"/>
                </a:lnTo>
                <a:cubicBezTo>
                  <a:pt x="313028" y="594655"/>
                  <a:pt x="299024" y="608627"/>
                  <a:pt x="281909" y="608627"/>
                </a:cubicBezTo>
                <a:cubicBezTo>
                  <a:pt x="264793" y="608627"/>
                  <a:pt x="250789" y="594655"/>
                  <a:pt x="250789" y="577578"/>
                </a:cubicBezTo>
                <a:close/>
                <a:moveTo>
                  <a:pt x="464320" y="405681"/>
                </a:moveTo>
                <a:lnTo>
                  <a:pt x="526488" y="405681"/>
                </a:lnTo>
                <a:lnTo>
                  <a:pt x="526488" y="577572"/>
                </a:lnTo>
                <a:cubicBezTo>
                  <a:pt x="526488" y="594652"/>
                  <a:pt x="512656" y="608627"/>
                  <a:pt x="495404" y="608627"/>
                </a:cubicBezTo>
                <a:cubicBezTo>
                  <a:pt x="478308" y="608627"/>
                  <a:pt x="464320" y="594652"/>
                  <a:pt x="464320" y="577572"/>
                </a:cubicBezTo>
                <a:close/>
                <a:moveTo>
                  <a:pt x="233217" y="343583"/>
                </a:moveTo>
                <a:lnTo>
                  <a:pt x="330600" y="343583"/>
                </a:lnTo>
                <a:cubicBezTo>
                  <a:pt x="341490" y="343583"/>
                  <a:pt x="350357" y="352436"/>
                  <a:pt x="350357" y="363308"/>
                </a:cubicBezTo>
                <a:lnTo>
                  <a:pt x="350357" y="485538"/>
                </a:lnTo>
                <a:cubicBezTo>
                  <a:pt x="350357" y="496410"/>
                  <a:pt x="341490" y="505107"/>
                  <a:pt x="330600" y="505107"/>
                </a:cubicBezTo>
                <a:lnTo>
                  <a:pt x="233217" y="505107"/>
                </a:lnTo>
                <a:cubicBezTo>
                  <a:pt x="222327" y="505107"/>
                  <a:pt x="213460" y="496410"/>
                  <a:pt x="213460" y="485538"/>
                </a:cubicBezTo>
                <a:lnTo>
                  <a:pt x="213460" y="363308"/>
                </a:lnTo>
                <a:cubicBezTo>
                  <a:pt x="213460" y="352436"/>
                  <a:pt x="222327" y="343583"/>
                  <a:pt x="233217" y="343583"/>
                </a:cubicBezTo>
                <a:close/>
                <a:moveTo>
                  <a:pt x="37329" y="314722"/>
                </a:moveTo>
                <a:lnTo>
                  <a:pt x="99497" y="314722"/>
                </a:lnTo>
                <a:lnTo>
                  <a:pt x="99497" y="577575"/>
                </a:lnTo>
                <a:cubicBezTo>
                  <a:pt x="99497" y="594654"/>
                  <a:pt x="85509" y="608627"/>
                  <a:pt x="68413" y="608627"/>
                </a:cubicBezTo>
                <a:cubicBezTo>
                  <a:pt x="51161" y="608627"/>
                  <a:pt x="37329" y="594654"/>
                  <a:pt x="37329" y="577575"/>
                </a:cubicBezTo>
                <a:close/>
                <a:moveTo>
                  <a:pt x="446737" y="202946"/>
                </a:moveTo>
                <a:lnTo>
                  <a:pt x="544226" y="202946"/>
                </a:lnTo>
                <a:cubicBezTo>
                  <a:pt x="555110" y="202946"/>
                  <a:pt x="563817" y="211640"/>
                  <a:pt x="563817" y="222507"/>
                </a:cubicBezTo>
                <a:lnTo>
                  <a:pt x="563817" y="344684"/>
                </a:lnTo>
                <a:cubicBezTo>
                  <a:pt x="563817" y="355551"/>
                  <a:pt x="555110" y="364400"/>
                  <a:pt x="544226" y="364400"/>
                </a:cubicBezTo>
                <a:lnTo>
                  <a:pt x="446737" y="364400"/>
                </a:lnTo>
                <a:cubicBezTo>
                  <a:pt x="435854" y="364400"/>
                  <a:pt x="426991" y="355551"/>
                  <a:pt x="426991" y="344684"/>
                </a:cubicBezTo>
                <a:lnTo>
                  <a:pt x="426991" y="222507"/>
                </a:lnTo>
                <a:cubicBezTo>
                  <a:pt x="426991" y="211640"/>
                  <a:pt x="435854" y="202946"/>
                  <a:pt x="446737" y="202946"/>
                </a:cubicBezTo>
                <a:close/>
                <a:moveTo>
                  <a:pt x="19591" y="111776"/>
                </a:moveTo>
                <a:lnTo>
                  <a:pt x="117080" y="111776"/>
                </a:lnTo>
                <a:cubicBezTo>
                  <a:pt x="127963" y="111776"/>
                  <a:pt x="136826" y="120629"/>
                  <a:pt x="136826" y="131501"/>
                </a:cubicBezTo>
                <a:lnTo>
                  <a:pt x="136826" y="253576"/>
                </a:lnTo>
                <a:cubicBezTo>
                  <a:pt x="136826" y="264447"/>
                  <a:pt x="127963" y="273300"/>
                  <a:pt x="117080" y="273300"/>
                </a:cubicBezTo>
                <a:lnTo>
                  <a:pt x="19591" y="273300"/>
                </a:lnTo>
                <a:cubicBezTo>
                  <a:pt x="8707" y="273300"/>
                  <a:pt x="0" y="264447"/>
                  <a:pt x="0" y="253576"/>
                </a:cubicBezTo>
                <a:lnTo>
                  <a:pt x="0" y="131501"/>
                </a:lnTo>
                <a:cubicBezTo>
                  <a:pt x="0" y="120629"/>
                  <a:pt x="8707" y="111776"/>
                  <a:pt x="19591" y="111776"/>
                </a:cubicBezTo>
                <a:close/>
                <a:moveTo>
                  <a:pt x="495404" y="0"/>
                </a:moveTo>
                <a:cubicBezTo>
                  <a:pt x="512656" y="0"/>
                  <a:pt x="526488" y="13972"/>
                  <a:pt x="526488" y="31049"/>
                </a:cubicBezTo>
                <a:lnTo>
                  <a:pt x="526488" y="161454"/>
                </a:lnTo>
                <a:lnTo>
                  <a:pt x="464320" y="161454"/>
                </a:lnTo>
                <a:lnTo>
                  <a:pt x="464320" y="31049"/>
                </a:lnTo>
                <a:cubicBezTo>
                  <a:pt x="464320" y="13972"/>
                  <a:pt x="478308" y="0"/>
                  <a:pt x="495404" y="0"/>
                </a:cubicBezTo>
                <a:close/>
                <a:moveTo>
                  <a:pt x="281909" y="0"/>
                </a:moveTo>
                <a:cubicBezTo>
                  <a:pt x="299024" y="0"/>
                  <a:pt x="313028" y="13974"/>
                  <a:pt x="313028" y="31053"/>
                </a:cubicBezTo>
                <a:lnTo>
                  <a:pt x="313028" y="302302"/>
                </a:lnTo>
                <a:lnTo>
                  <a:pt x="250789" y="302302"/>
                </a:lnTo>
                <a:lnTo>
                  <a:pt x="250789" y="31053"/>
                </a:lnTo>
                <a:cubicBezTo>
                  <a:pt x="250789" y="13974"/>
                  <a:pt x="264793" y="0"/>
                  <a:pt x="281909" y="0"/>
                </a:cubicBezTo>
                <a:close/>
                <a:moveTo>
                  <a:pt x="68413" y="0"/>
                </a:moveTo>
                <a:cubicBezTo>
                  <a:pt x="85509" y="0"/>
                  <a:pt x="99497" y="13978"/>
                  <a:pt x="99497" y="31061"/>
                </a:cubicBezTo>
                <a:lnTo>
                  <a:pt x="99497" y="70354"/>
                </a:lnTo>
                <a:lnTo>
                  <a:pt x="37329" y="70354"/>
                </a:lnTo>
                <a:lnTo>
                  <a:pt x="37329" y="31061"/>
                </a:lnTo>
                <a:cubicBezTo>
                  <a:pt x="37329" y="13978"/>
                  <a:pt x="51161" y="0"/>
                  <a:pt x="68413"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p>
        </p:txBody>
      </p:sp>
      <p:sp>
        <p:nvSpPr>
          <p:cNvPr id="40" name="椭圆 28"/>
          <p:cNvSpPr/>
          <p:nvPr/>
        </p:nvSpPr>
        <p:spPr>
          <a:xfrm>
            <a:off x="9964014" y="3177590"/>
            <a:ext cx="456944" cy="427740"/>
          </a:xfrm>
          <a:custGeom>
            <a:avLst/>
            <a:gdLst>
              <a:gd name="connsiteX0" fmla="*/ 243883 w 600653"/>
              <a:gd name="connsiteY0" fmla="*/ 476473 h 562265"/>
              <a:gd name="connsiteX1" fmla="*/ 243883 w 600653"/>
              <a:gd name="connsiteY1" fmla="*/ 521100 h 562265"/>
              <a:gd name="connsiteX2" fmla="*/ 356770 w 600653"/>
              <a:gd name="connsiteY2" fmla="*/ 521100 h 562265"/>
              <a:gd name="connsiteX3" fmla="*/ 356770 w 600653"/>
              <a:gd name="connsiteY3" fmla="*/ 476473 h 562265"/>
              <a:gd name="connsiteX4" fmla="*/ 38528 w 600653"/>
              <a:gd name="connsiteY4" fmla="*/ 381063 h 562265"/>
              <a:gd name="connsiteX5" fmla="*/ 38528 w 600653"/>
              <a:gd name="connsiteY5" fmla="*/ 418766 h 562265"/>
              <a:gd name="connsiteX6" fmla="*/ 57792 w 600653"/>
              <a:gd name="connsiteY6" fmla="*/ 438001 h 562265"/>
              <a:gd name="connsiteX7" fmla="*/ 542861 w 600653"/>
              <a:gd name="connsiteY7" fmla="*/ 438001 h 562265"/>
              <a:gd name="connsiteX8" fmla="*/ 562125 w 600653"/>
              <a:gd name="connsiteY8" fmla="*/ 418766 h 562265"/>
              <a:gd name="connsiteX9" fmla="*/ 562125 w 600653"/>
              <a:gd name="connsiteY9" fmla="*/ 381063 h 562265"/>
              <a:gd name="connsiteX10" fmla="*/ 300326 w 600653"/>
              <a:gd name="connsiteY10" fmla="*/ 210426 h 562265"/>
              <a:gd name="connsiteX11" fmla="*/ 315710 w 600653"/>
              <a:gd name="connsiteY11" fmla="*/ 225826 h 562265"/>
              <a:gd name="connsiteX12" fmla="*/ 315710 w 600653"/>
              <a:gd name="connsiteY12" fmla="*/ 251620 h 562265"/>
              <a:gd name="connsiteX13" fmla="*/ 300326 w 600653"/>
              <a:gd name="connsiteY13" fmla="*/ 267019 h 562265"/>
              <a:gd name="connsiteX14" fmla="*/ 284943 w 600653"/>
              <a:gd name="connsiteY14" fmla="*/ 251620 h 562265"/>
              <a:gd name="connsiteX15" fmla="*/ 284943 w 600653"/>
              <a:gd name="connsiteY15" fmla="*/ 225826 h 562265"/>
              <a:gd name="connsiteX16" fmla="*/ 300326 w 600653"/>
              <a:gd name="connsiteY16" fmla="*/ 210426 h 562265"/>
              <a:gd name="connsiteX17" fmla="*/ 253291 w 600653"/>
              <a:gd name="connsiteY17" fmla="*/ 184466 h 562265"/>
              <a:gd name="connsiteX18" fmla="*/ 243081 w 600653"/>
              <a:gd name="connsiteY18" fmla="*/ 194851 h 562265"/>
              <a:gd name="connsiteX19" fmla="*/ 243081 w 600653"/>
              <a:gd name="connsiteY19" fmla="*/ 281397 h 562265"/>
              <a:gd name="connsiteX20" fmla="*/ 253291 w 600653"/>
              <a:gd name="connsiteY20" fmla="*/ 291782 h 562265"/>
              <a:gd name="connsiteX21" fmla="*/ 347292 w 600653"/>
              <a:gd name="connsiteY21" fmla="*/ 291782 h 562265"/>
              <a:gd name="connsiteX22" fmla="*/ 357502 w 600653"/>
              <a:gd name="connsiteY22" fmla="*/ 281397 h 562265"/>
              <a:gd name="connsiteX23" fmla="*/ 357502 w 600653"/>
              <a:gd name="connsiteY23" fmla="*/ 194851 h 562265"/>
              <a:gd name="connsiteX24" fmla="*/ 347292 w 600653"/>
              <a:gd name="connsiteY24" fmla="*/ 184466 h 562265"/>
              <a:gd name="connsiteX25" fmla="*/ 300292 w 600653"/>
              <a:gd name="connsiteY25" fmla="*/ 100420 h 562265"/>
              <a:gd name="connsiteX26" fmla="*/ 258299 w 600653"/>
              <a:gd name="connsiteY26" fmla="*/ 142347 h 562265"/>
              <a:gd name="connsiteX27" fmla="*/ 258299 w 600653"/>
              <a:gd name="connsiteY27" fmla="*/ 153694 h 562265"/>
              <a:gd name="connsiteX28" fmla="*/ 342477 w 600653"/>
              <a:gd name="connsiteY28" fmla="*/ 153694 h 562265"/>
              <a:gd name="connsiteX29" fmla="*/ 342477 w 600653"/>
              <a:gd name="connsiteY29" fmla="*/ 142347 h 562265"/>
              <a:gd name="connsiteX30" fmla="*/ 300292 w 600653"/>
              <a:gd name="connsiteY30" fmla="*/ 100420 h 562265"/>
              <a:gd name="connsiteX31" fmla="*/ 300292 w 600653"/>
              <a:gd name="connsiteY31" fmla="*/ 69648 h 562265"/>
              <a:gd name="connsiteX32" fmla="*/ 373297 w 600653"/>
              <a:gd name="connsiteY32" fmla="*/ 142347 h 562265"/>
              <a:gd name="connsiteX33" fmla="*/ 373297 w 600653"/>
              <a:gd name="connsiteY33" fmla="*/ 161964 h 562265"/>
              <a:gd name="connsiteX34" fmla="*/ 373104 w 600653"/>
              <a:gd name="connsiteY34" fmla="*/ 162925 h 562265"/>
              <a:gd name="connsiteX35" fmla="*/ 388322 w 600653"/>
              <a:gd name="connsiteY35" fmla="*/ 194851 h 562265"/>
              <a:gd name="connsiteX36" fmla="*/ 388322 w 600653"/>
              <a:gd name="connsiteY36" fmla="*/ 281397 h 562265"/>
              <a:gd name="connsiteX37" fmla="*/ 347292 w 600653"/>
              <a:gd name="connsiteY37" fmla="*/ 322554 h 562265"/>
              <a:gd name="connsiteX38" fmla="*/ 253291 w 600653"/>
              <a:gd name="connsiteY38" fmla="*/ 322554 h 562265"/>
              <a:gd name="connsiteX39" fmla="*/ 212261 w 600653"/>
              <a:gd name="connsiteY39" fmla="*/ 281397 h 562265"/>
              <a:gd name="connsiteX40" fmla="*/ 212261 w 600653"/>
              <a:gd name="connsiteY40" fmla="*/ 194851 h 562265"/>
              <a:gd name="connsiteX41" fmla="*/ 227479 w 600653"/>
              <a:gd name="connsiteY41" fmla="*/ 162925 h 562265"/>
              <a:gd name="connsiteX42" fmla="*/ 227479 w 600653"/>
              <a:gd name="connsiteY42" fmla="*/ 161964 h 562265"/>
              <a:gd name="connsiteX43" fmla="*/ 227479 w 600653"/>
              <a:gd name="connsiteY43" fmla="*/ 142347 h 562265"/>
              <a:gd name="connsiteX44" fmla="*/ 300292 w 600653"/>
              <a:gd name="connsiteY44" fmla="*/ 69648 h 562265"/>
              <a:gd name="connsiteX45" fmla="*/ 57792 w 600653"/>
              <a:gd name="connsiteY45" fmla="*/ 38472 h 562265"/>
              <a:gd name="connsiteX46" fmla="*/ 38528 w 600653"/>
              <a:gd name="connsiteY46" fmla="*/ 57708 h 562265"/>
              <a:gd name="connsiteX47" fmla="*/ 38528 w 600653"/>
              <a:gd name="connsiteY47" fmla="*/ 342591 h 562265"/>
              <a:gd name="connsiteX48" fmla="*/ 562125 w 600653"/>
              <a:gd name="connsiteY48" fmla="*/ 342591 h 562265"/>
              <a:gd name="connsiteX49" fmla="*/ 562125 w 600653"/>
              <a:gd name="connsiteY49" fmla="*/ 57708 h 562265"/>
              <a:gd name="connsiteX50" fmla="*/ 542861 w 600653"/>
              <a:gd name="connsiteY50" fmla="*/ 38472 h 562265"/>
              <a:gd name="connsiteX51" fmla="*/ 57792 w 600653"/>
              <a:gd name="connsiteY51" fmla="*/ 0 h 562265"/>
              <a:gd name="connsiteX52" fmla="*/ 542861 w 600653"/>
              <a:gd name="connsiteY52" fmla="*/ 0 h 562265"/>
              <a:gd name="connsiteX53" fmla="*/ 600653 w 600653"/>
              <a:gd name="connsiteY53" fmla="*/ 57708 h 562265"/>
              <a:gd name="connsiteX54" fmla="*/ 600653 w 600653"/>
              <a:gd name="connsiteY54" fmla="*/ 418766 h 562265"/>
              <a:gd name="connsiteX55" fmla="*/ 542861 w 600653"/>
              <a:gd name="connsiteY55" fmla="*/ 476473 h 562265"/>
              <a:gd name="connsiteX56" fmla="*/ 395298 w 600653"/>
              <a:gd name="connsiteY56" fmla="*/ 476473 h 562265"/>
              <a:gd name="connsiteX57" fmla="*/ 395298 w 600653"/>
              <a:gd name="connsiteY57" fmla="*/ 523793 h 562265"/>
              <a:gd name="connsiteX58" fmla="*/ 460411 w 600653"/>
              <a:gd name="connsiteY58" fmla="*/ 523793 h 562265"/>
              <a:gd name="connsiteX59" fmla="*/ 479675 w 600653"/>
              <a:gd name="connsiteY59" fmla="*/ 543029 h 562265"/>
              <a:gd name="connsiteX60" fmla="*/ 460411 w 600653"/>
              <a:gd name="connsiteY60" fmla="*/ 562265 h 562265"/>
              <a:gd name="connsiteX61" fmla="*/ 140435 w 600653"/>
              <a:gd name="connsiteY61" fmla="*/ 562265 h 562265"/>
              <a:gd name="connsiteX62" fmla="*/ 121171 w 600653"/>
              <a:gd name="connsiteY62" fmla="*/ 543029 h 562265"/>
              <a:gd name="connsiteX63" fmla="*/ 140435 w 600653"/>
              <a:gd name="connsiteY63" fmla="*/ 523793 h 562265"/>
              <a:gd name="connsiteX64" fmla="*/ 205355 w 600653"/>
              <a:gd name="connsiteY64" fmla="*/ 523793 h 562265"/>
              <a:gd name="connsiteX65" fmla="*/ 205355 w 600653"/>
              <a:gd name="connsiteY65" fmla="*/ 476473 h 562265"/>
              <a:gd name="connsiteX66" fmla="*/ 57792 w 600653"/>
              <a:gd name="connsiteY66" fmla="*/ 476473 h 562265"/>
              <a:gd name="connsiteX67" fmla="*/ 0 w 600653"/>
              <a:gd name="connsiteY67" fmla="*/ 418766 h 562265"/>
              <a:gd name="connsiteX68" fmla="*/ 0 w 600653"/>
              <a:gd name="connsiteY68" fmla="*/ 57708 h 562265"/>
              <a:gd name="connsiteX69" fmla="*/ 57792 w 600653"/>
              <a:gd name="connsiteY69" fmla="*/ 0 h 5622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Lst>
            <a:rect l="l" t="t" r="r" b="b"/>
            <a:pathLst>
              <a:path w="600653" h="562265">
                <a:moveTo>
                  <a:pt x="243883" y="476473"/>
                </a:moveTo>
                <a:lnTo>
                  <a:pt x="243883" y="521100"/>
                </a:lnTo>
                <a:lnTo>
                  <a:pt x="356770" y="521100"/>
                </a:lnTo>
                <a:lnTo>
                  <a:pt x="356770" y="476473"/>
                </a:lnTo>
                <a:close/>
                <a:moveTo>
                  <a:pt x="38528" y="381063"/>
                </a:moveTo>
                <a:lnTo>
                  <a:pt x="38528" y="418766"/>
                </a:lnTo>
                <a:cubicBezTo>
                  <a:pt x="38528" y="429345"/>
                  <a:pt x="47197" y="438001"/>
                  <a:pt x="57792" y="438001"/>
                </a:cubicBezTo>
                <a:lnTo>
                  <a:pt x="542861" y="438001"/>
                </a:lnTo>
                <a:cubicBezTo>
                  <a:pt x="553649" y="438001"/>
                  <a:pt x="562125" y="429345"/>
                  <a:pt x="562125" y="418766"/>
                </a:cubicBezTo>
                <a:lnTo>
                  <a:pt x="562125" y="381063"/>
                </a:lnTo>
                <a:close/>
                <a:moveTo>
                  <a:pt x="300326" y="210426"/>
                </a:moveTo>
                <a:cubicBezTo>
                  <a:pt x="308787" y="210426"/>
                  <a:pt x="315710" y="217356"/>
                  <a:pt x="315710" y="225826"/>
                </a:cubicBezTo>
                <a:lnTo>
                  <a:pt x="315710" y="251620"/>
                </a:lnTo>
                <a:cubicBezTo>
                  <a:pt x="315710" y="260089"/>
                  <a:pt x="308787" y="267019"/>
                  <a:pt x="300326" y="267019"/>
                </a:cubicBezTo>
                <a:cubicBezTo>
                  <a:pt x="291866" y="267019"/>
                  <a:pt x="284943" y="260089"/>
                  <a:pt x="284943" y="251620"/>
                </a:cubicBezTo>
                <a:lnTo>
                  <a:pt x="284943" y="225826"/>
                </a:lnTo>
                <a:cubicBezTo>
                  <a:pt x="284943" y="217356"/>
                  <a:pt x="291866" y="210426"/>
                  <a:pt x="300326" y="210426"/>
                </a:cubicBezTo>
                <a:close/>
                <a:moveTo>
                  <a:pt x="253291" y="184466"/>
                </a:moveTo>
                <a:cubicBezTo>
                  <a:pt x="247897" y="184466"/>
                  <a:pt x="243081" y="189274"/>
                  <a:pt x="243081" y="194851"/>
                </a:cubicBezTo>
                <a:lnTo>
                  <a:pt x="243081" y="281397"/>
                </a:lnTo>
                <a:cubicBezTo>
                  <a:pt x="243081" y="286974"/>
                  <a:pt x="247897" y="291782"/>
                  <a:pt x="253291" y="291782"/>
                </a:cubicBezTo>
                <a:lnTo>
                  <a:pt x="347292" y="291782"/>
                </a:lnTo>
                <a:cubicBezTo>
                  <a:pt x="352879" y="291782"/>
                  <a:pt x="357502" y="286974"/>
                  <a:pt x="357502" y="281397"/>
                </a:cubicBezTo>
                <a:lnTo>
                  <a:pt x="357502" y="194851"/>
                </a:lnTo>
                <a:cubicBezTo>
                  <a:pt x="357502" y="189274"/>
                  <a:pt x="352879" y="184466"/>
                  <a:pt x="347292" y="184466"/>
                </a:cubicBezTo>
                <a:close/>
                <a:moveTo>
                  <a:pt x="300292" y="100420"/>
                </a:moveTo>
                <a:cubicBezTo>
                  <a:pt x="277176" y="100420"/>
                  <a:pt x="258299" y="119268"/>
                  <a:pt x="258299" y="142347"/>
                </a:cubicBezTo>
                <a:lnTo>
                  <a:pt x="258299" y="153694"/>
                </a:lnTo>
                <a:lnTo>
                  <a:pt x="342477" y="153694"/>
                </a:lnTo>
                <a:lnTo>
                  <a:pt x="342477" y="142347"/>
                </a:lnTo>
                <a:cubicBezTo>
                  <a:pt x="342477" y="119268"/>
                  <a:pt x="323599" y="100420"/>
                  <a:pt x="300292" y="100420"/>
                </a:cubicBezTo>
                <a:close/>
                <a:moveTo>
                  <a:pt x="300292" y="69648"/>
                </a:moveTo>
                <a:cubicBezTo>
                  <a:pt x="340551" y="69648"/>
                  <a:pt x="373297" y="102343"/>
                  <a:pt x="373297" y="142347"/>
                </a:cubicBezTo>
                <a:lnTo>
                  <a:pt x="373297" y="161964"/>
                </a:lnTo>
                <a:cubicBezTo>
                  <a:pt x="373297" y="162348"/>
                  <a:pt x="373104" y="162541"/>
                  <a:pt x="373104" y="162925"/>
                </a:cubicBezTo>
                <a:cubicBezTo>
                  <a:pt x="382351" y="170426"/>
                  <a:pt x="388322" y="181965"/>
                  <a:pt x="388322" y="194851"/>
                </a:cubicBezTo>
                <a:lnTo>
                  <a:pt x="388322" y="281397"/>
                </a:lnTo>
                <a:cubicBezTo>
                  <a:pt x="388322" y="304091"/>
                  <a:pt x="370022" y="322554"/>
                  <a:pt x="347292" y="322554"/>
                </a:cubicBezTo>
                <a:lnTo>
                  <a:pt x="253291" y="322554"/>
                </a:lnTo>
                <a:cubicBezTo>
                  <a:pt x="230753" y="322554"/>
                  <a:pt x="212261" y="304091"/>
                  <a:pt x="212261" y="281397"/>
                </a:cubicBezTo>
                <a:lnTo>
                  <a:pt x="212261" y="194851"/>
                </a:lnTo>
                <a:cubicBezTo>
                  <a:pt x="212261" y="181965"/>
                  <a:pt x="218232" y="170426"/>
                  <a:pt x="227479" y="162925"/>
                </a:cubicBezTo>
                <a:cubicBezTo>
                  <a:pt x="227479" y="162541"/>
                  <a:pt x="227479" y="162348"/>
                  <a:pt x="227479" y="161964"/>
                </a:cubicBezTo>
                <a:lnTo>
                  <a:pt x="227479" y="142347"/>
                </a:lnTo>
                <a:cubicBezTo>
                  <a:pt x="227479" y="102343"/>
                  <a:pt x="260225" y="69648"/>
                  <a:pt x="300292" y="69648"/>
                </a:cubicBezTo>
                <a:close/>
                <a:moveTo>
                  <a:pt x="57792" y="38472"/>
                </a:moveTo>
                <a:cubicBezTo>
                  <a:pt x="47197" y="38472"/>
                  <a:pt x="38528" y="47128"/>
                  <a:pt x="38528" y="57708"/>
                </a:cubicBezTo>
                <a:lnTo>
                  <a:pt x="38528" y="342591"/>
                </a:lnTo>
                <a:lnTo>
                  <a:pt x="562125" y="342591"/>
                </a:lnTo>
                <a:lnTo>
                  <a:pt x="562125" y="57708"/>
                </a:lnTo>
                <a:cubicBezTo>
                  <a:pt x="562125" y="47128"/>
                  <a:pt x="553649" y="38472"/>
                  <a:pt x="542861" y="38472"/>
                </a:cubicBezTo>
                <a:close/>
                <a:moveTo>
                  <a:pt x="57792" y="0"/>
                </a:moveTo>
                <a:lnTo>
                  <a:pt x="542861" y="0"/>
                </a:lnTo>
                <a:cubicBezTo>
                  <a:pt x="574839" y="0"/>
                  <a:pt x="600653" y="25776"/>
                  <a:pt x="600653" y="57708"/>
                </a:cubicBezTo>
                <a:lnTo>
                  <a:pt x="600653" y="418766"/>
                </a:lnTo>
                <a:cubicBezTo>
                  <a:pt x="600653" y="450505"/>
                  <a:pt x="574839" y="476473"/>
                  <a:pt x="542861" y="476473"/>
                </a:cubicBezTo>
                <a:lnTo>
                  <a:pt x="395298" y="476473"/>
                </a:lnTo>
                <a:lnTo>
                  <a:pt x="395298" y="523793"/>
                </a:lnTo>
                <a:lnTo>
                  <a:pt x="460411" y="523793"/>
                </a:lnTo>
                <a:cubicBezTo>
                  <a:pt x="471006" y="523793"/>
                  <a:pt x="479675" y="532257"/>
                  <a:pt x="479675" y="543029"/>
                </a:cubicBezTo>
                <a:cubicBezTo>
                  <a:pt x="479675" y="553609"/>
                  <a:pt x="471006" y="562265"/>
                  <a:pt x="460411" y="562265"/>
                </a:cubicBezTo>
                <a:lnTo>
                  <a:pt x="140435" y="562265"/>
                </a:lnTo>
                <a:cubicBezTo>
                  <a:pt x="129840" y="562265"/>
                  <a:pt x="121171" y="553609"/>
                  <a:pt x="121171" y="543029"/>
                </a:cubicBezTo>
                <a:cubicBezTo>
                  <a:pt x="121171" y="532257"/>
                  <a:pt x="129840" y="523793"/>
                  <a:pt x="140435" y="523793"/>
                </a:cubicBezTo>
                <a:lnTo>
                  <a:pt x="205355" y="523793"/>
                </a:lnTo>
                <a:lnTo>
                  <a:pt x="205355" y="476473"/>
                </a:lnTo>
                <a:lnTo>
                  <a:pt x="57792" y="476473"/>
                </a:lnTo>
                <a:cubicBezTo>
                  <a:pt x="26006" y="476473"/>
                  <a:pt x="0" y="450505"/>
                  <a:pt x="0" y="418766"/>
                </a:cubicBezTo>
                <a:lnTo>
                  <a:pt x="0" y="57708"/>
                </a:lnTo>
                <a:cubicBezTo>
                  <a:pt x="0" y="25776"/>
                  <a:pt x="26006" y="0"/>
                  <a:pt x="57792" y="0"/>
                </a:cubicBezTo>
                <a:close/>
              </a:path>
            </a:pathLst>
          </a:custGeom>
          <a:solidFill>
            <a:srgbClr val="E73A1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457200" rtl="0" eaLnBrk="1" latinLnBrk="0" hangingPunct="1">
              <a:defRPr sz="1800" kern="1200">
                <a:solidFill>
                  <a:schemeClr val="lt1"/>
                </a:solidFill>
                <a:latin typeface="+mn-lt"/>
                <a:ea typeface="+mn-ea"/>
                <a:cs typeface="+mn-cs"/>
              </a:defRPr>
            </a:lvl1pPr>
            <a:lvl2pPr marL="457200" algn="l" defTabSz="457200" rtl="0" eaLnBrk="1" latinLnBrk="0" hangingPunct="1">
              <a:defRPr sz="1800" kern="1200">
                <a:solidFill>
                  <a:schemeClr val="lt1"/>
                </a:solidFill>
                <a:latin typeface="+mn-lt"/>
                <a:ea typeface="+mn-ea"/>
                <a:cs typeface="+mn-cs"/>
              </a:defRPr>
            </a:lvl2pPr>
            <a:lvl3pPr marL="914400" algn="l" defTabSz="457200" rtl="0" eaLnBrk="1" latinLnBrk="0" hangingPunct="1">
              <a:defRPr sz="1800" kern="1200">
                <a:solidFill>
                  <a:schemeClr val="lt1"/>
                </a:solidFill>
                <a:latin typeface="+mn-lt"/>
                <a:ea typeface="+mn-ea"/>
                <a:cs typeface="+mn-cs"/>
              </a:defRPr>
            </a:lvl3pPr>
            <a:lvl4pPr marL="1371600" algn="l" defTabSz="457200" rtl="0" eaLnBrk="1" latinLnBrk="0" hangingPunct="1">
              <a:defRPr sz="1800" kern="1200">
                <a:solidFill>
                  <a:schemeClr val="lt1"/>
                </a:solidFill>
                <a:latin typeface="+mn-lt"/>
                <a:ea typeface="+mn-ea"/>
                <a:cs typeface="+mn-cs"/>
              </a:defRPr>
            </a:lvl4pPr>
            <a:lvl5pPr marL="1828800" algn="l" defTabSz="457200" rtl="0" eaLnBrk="1" latinLnBrk="0" hangingPunct="1">
              <a:defRPr sz="1800" kern="1200">
                <a:solidFill>
                  <a:schemeClr val="lt1"/>
                </a:solidFill>
                <a:latin typeface="+mn-lt"/>
                <a:ea typeface="+mn-ea"/>
                <a:cs typeface="+mn-cs"/>
              </a:defRPr>
            </a:lvl5pPr>
            <a:lvl6pPr marL="2286000" algn="l" defTabSz="457200" rtl="0" eaLnBrk="1" latinLnBrk="0" hangingPunct="1">
              <a:defRPr sz="1800" kern="1200">
                <a:solidFill>
                  <a:schemeClr val="lt1"/>
                </a:solidFill>
                <a:latin typeface="+mn-lt"/>
                <a:ea typeface="+mn-ea"/>
                <a:cs typeface="+mn-cs"/>
              </a:defRPr>
            </a:lvl6pPr>
            <a:lvl7pPr marL="2743200" algn="l" defTabSz="457200" rtl="0" eaLnBrk="1" latinLnBrk="0" hangingPunct="1">
              <a:defRPr sz="1800" kern="1200">
                <a:solidFill>
                  <a:schemeClr val="lt1"/>
                </a:solidFill>
                <a:latin typeface="+mn-lt"/>
                <a:ea typeface="+mn-ea"/>
                <a:cs typeface="+mn-cs"/>
              </a:defRPr>
            </a:lvl7pPr>
            <a:lvl8pPr marL="3200400" algn="l" defTabSz="457200" rtl="0" eaLnBrk="1" latinLnBrk="0" hangingPunct="1">
              <a:defRPr sz="1800" kern="1200">
                <a:solidFill>
                  <a:schemeClr val="lt1"/>
                </a:solidFill>
                <a:latin typeface="+mn-lt"/>
                <a:ea typeface="+mn-ea"/>
                <a:cs typeface="+mn-cs"/>
              </a:defRPr>
            </a:lvl8pPr>
            <a:lvl9pPr marL="3657600" algn="l" defTabSz="457200" rtl="0" eaLnBrk="1" latinLnBrk="0" hangingPunct="1">
              <a:defRPr sz="1800" kern="1200">
                <a:solidFill>
                  <a:schemeClr val="lt1"/>
                </a:solidFill>
                <a:latin typeface="+mn-lt"/>
                <a:ea typeface="+mn-ea"/>
                <a:cs typeface="+mn-cs"/>
              </a:defRPr>
            </a:lvl9pPr>
          </a:lstStyle>
          <a:p>
            <a:pPr algn="ctr"/>
            <a:endParaRPr lang="zh-CN" altLang="en-US"/>
          </a:p>
        </p:txBody>
      </p:sp>
      <p:sp>
        <p:nvSpPr>
          <p:cNvPr id="41" name="PA-文本框 8"/>
          <p:cNvSpPr txBox="1"/>
          <p:nvPr>
            <p:custDataLst>
              <p:tags r:id="rId5"/>
            </p:custDataLst>
          </p:nvPr>
        </p:nvSpPr>
        <p:spPr>
          <a:xfrm>
            <a:off x="1406835" y="4005158"/>
            <a:ext cx="1185261" cy="400110"/>
          </a:xfrm>
          <a:prstGeom prst="rect">
            <a:avLst/>
          </a:prstGeom>
          <a:noFill/>
        </p:spPr>
        <p:txBody>
          <a:bodyPr wrap="none" rtlCol="0">
            <a:spAutoFit/>
            <a:scene3d>
              <a:camera prst="orthographicFront"/>
              <a:lightRig rig="threePt" dir="t"/>
            </a:scene3d>
            <a:sp3d contourW="12700"/>
          </a:bodyPr>
          <a:lstStyle/>
          <a:p>
            <a:pPr algn="ctr"/>
            <a:r>
              <a:rPr lang="en-US" altLang="zh-CN" sz="2000" dirty="0">
                <a:solidFill>
                  <a:schemeClr val="tx1">
                    <a:lumMod val="50000"/>
                    <a:lumOff val="50000"/>
                  </a:schemeClr>
                </a:solidFill>
                <a:latin typeface="Century Gothic" panose="020B0502020202020204" pitchFamily="34" charset="0"/>
                <a:ea typeface="微软雅黑" panose="020B0503020204020204" pitchFamily="34" charset="-122"/>
              </a:rPr>
              <a:t>PART 01</a:t>
            </a:r>
            <a:endParaRPr lang="zh-CN" altLang="en-US" sz="2000" dirty="0">
              <a:solidFill>
                <a:schemeClr val="tx1">
                  <a:lumMod val="50000"/>
                  <a:lumOff val="50000"/>
                </a:schemeClr>
              </a:solidFill>
              <a:latin typeface="Century Gothic" panose="020B0502020202020204" pitchFamily="34" charset="0"/>
              <a:ea typeface="微软雅黑" panose="020B0503020204020204" pitchFamily="34" charset="-122"/>
            </a:endParaRPr>
          </a:p>
        </p:txBody>
      </p:sp>
      <p:sp>
        <p:nvSpPr>
          <p:cNvPr id="45" name="PA-文本框 8"/>
          <p:cNvSpPr txBox="1"/>
          <p:nvPr>
            <p:custDataLst>
              <p:tags r:id="rId6"/>
            </p:custDataLst>
          </p:nvPr>
        </p:nvSpPr>
        <p:spPr>
          <a:xfrm>
            <a:off x="3064833" y="4005158"/>
            <a:ext cx="1146469" cy="400110"/>
          </a:xfrm>
          <a:prstGeom prst="rect">
            <a:avLst/>
          </a:prstGeom>
          <a:noFill/>
        </p:spPr>
        <p:txBody>
          <a:bodyPr wrap="none" rtlCol="0">
            <a:spAutoFit/>
            <a:scene3d>
              <a:camera prst="orthographicFront"/>
              <a:lightRig rig="threePt" dir="t"/>
            </a:scene3d>
            <a:sp3d contourW="12700"/>
          </a:bodyPr>
          <a:lstStyle/>
          <a:p>
            <a:pPr algn="ctr"/>
            <a:r>
              <a:rPr lang="en-US" altLang="zh-CN" sz="2000" dirty="0">
                <a:solidFill>
                  <a:schemeClr val="tx1">
                    <a:lumMod val="50000"/>
                    <a:lumOff val="50000"/>
                  </a:schemeClr>
                </a:solidFill>
                <a:latin typeface="Century Gothic" panose="020B0502020202020204" pitchFamily="34" charset="0"/>
                <a:ea typeface="微软雅黑" panose="020B0503020204020204" pitchFamily="34" charset="-122"/>
              </a:rPr>
              <a:t>PART 02</a:t>
            </a:r>
            <a:endParaRPr lang="zh-CN" altLang="en-US" sz="2000" dirty="0">
              <a:solidFill>
                <a:schemeClr val="tx1">
                  <a:lumMod val="50000"/>
                  <a:lumOff val="50000"/>
                </a:schemeClr>
              </a:solidFill>
              <a:latin typeface="Century Gothic" panose="020B0502020202020204" pitchFamily="34" charset="0"/>
              <a:ea typeface="微软雅黑" panose="020B0503020204020204" pitchFamily="34" charset="-122"/>
            </a:endParaRPr>
          </a:p>
        </p:txBody>
      </p:sp>
      <p:sp>
        <p:nvSpPr>
          <p:cNvPr id="46" name="PA-文本框 8"/>
          <p:cNvSpPr txBox="1"/>
          <p:nvPr>
            <p:custDataLst>
              <p:tags r:id="rId7"/>
            </p:custDataLst>
          </p:nvPr>
        </p:nvSpPr>
        <p:spPr>
          <a:xfrm>
            <a:off x="4704564" y="4005158"/>
            <a:ext cx="1146469" cy="400110"/>
          </a:xfrm>
          <a:prstGeom prst="rect">
            <a:avLst/>
          </a:prstGeom>
          <a:noFill/>
        </p:spPr>
        <p:txBody>
          <a:bodyPr wrap="none" rtlCol="0">
            <a:spAutoFit/>
            <a:scene3d>
              <a:camera prst="orthographicFront"/>
              <a:lightRig rig="threePt" dir="t"/>
            </a:scene3d>
            <a:sp3d contourW="12700"/>
          </a:bodyPr>
          <a:lstStyle/>
          <a:p>
            <a:pPr algn="ctr"/>
            <a:r>
              <a:rPr lang="en-US" altLang="zh-CN" sz="2000" dirty="0">
                <a:solidFill>
                  <a:schemeClr val="tx1">
                    <a:lumMod val="50000"/>
                    <a:lumOff val="50000"/>
                  </a:schemeClr>
                </a:solidFill>
                <a:latin typeface="Century Gothic" panose="020B0502020202020204" pitchFamily="34" charset="0"/>
                <a:ea typeface="微软雅黑" panose="020B0503020204020204" pitchFamily="34" charset="-122"/>
              </a:rPr>
              <a:t>PART 03</a:t>
            </a:r>
            <a:endParaRPr lang="zh-CN" altLang="en-US" sz="2000" dirty="0">
              <a:solidFill>
                <a:schemeClr val="tx1">
                  <a:lumMod val="50000"/>
                  <a:lumOff val="50000"/>
                </a:schemeClr>
              </a:solidFill>
              <a:latin typeface="Century Gothic" panose="020B0502020202020204" pitchFamily="34" charset="0"/>
              <a:ea typeface="微软雅黑" panose="020B0503020204020204" pitchFamily="34" charset="-122"/>
            </a:endParaRPr>
          </a:p>
        </p:txBody>
      </p:sp>
      <p:sp>
        <p:nvSpPr>
          <p:cNvPr id="47" name="PA-文本框 8"/>
          <p:cNvSpPr txBox="1"/>
          <p:nvPr>
            <p:custDataLst>
              <p:tags r:id="rId8"/>
            </p:custDataLst>
          </p:nvPr>
        </p:nvSpPr>
        <p:spPr>
          <a:xfrm>
            <a:off x="6344295" y="4005158"/>
            <a:ext cx="1146469" cy="400110"/>
          </a:xfrm>
          <a:prstGeom prst="rect">
            <a:avLst/>
          </a:prstGeom>
          <a:noFill/>
        </p:spPr>
        <p:txBody>
          <a:bodyPr wrap="none" rtlCol="0">
            <a:spAutoFit/>
            <a:scene3d>
              <a:camera prst="orthographicFront"/>
              <a:lightRig rig="threePt" dir="t"/>
            </a:scene3d>
            <a:sp3d contourW="12700"/>
          </a:bodyPr>
          <a:lstStyle/>
          <a:p>
            <a:pPr algn="ctr"/>
            <a:r>
              <a:rPr lang="en-US" altLang="zh-CN" sz="2000" dirty="0">
                <a:solidFill>
                  <a:schemeClr val="tx1">
                    <a:lumMod val="50000"/>
                    <a:lumOff val="50000"/>
                  </a:schemeClr>
                </a:solidFill>
                <a:latin typeface="Century Gothic" panose="020B0502020202020204" pitchFamily="34" charset="0"/>
                <a:ea typeface="微软雅黑" panose="020B0503020204020204" pitchFamily="34" charset="-122"/>
              </a:rPr>
              <a:t>PART 04</a:t>
            </a:r>
            <a:endParaRPr lang="zh-CN" altLang="en-US" sz="2000" dirty="0">
              <a:solidFill>
                <a:schemeClr val="tx1">
                  <a:lumMod val="50000"/>
                  <a:lumOff val="50000"/>
                </a:schemeClr>
              </a:solidFill>
              <a:latin typeface="Century Gothic" panose="020B0502020202020204" pitchFamily="34" charset="0"/>
              <a:ea typeface="微软雅黑" panose="020B0503020204020204" pitchFamily="34" charset="-122"/>
            </a:endParaRPr>
          </a:p>
        </p:txBody>
      </p:sp>
      <p:sp>
        <p:nvSpPr>
          <p:cNvPr id="48" name="PA-文本框 8"/>
          <p:cNvSpPr txBox="1"/>
          <p:nvPr>
            <p:custDataLst>
              <p:tags r:id="rId9"/>
            </p:custDataLst>
          </p:nvPr>
        </p:nvSpPr>
        <p:spPr>
          <a:xfrm>
            <a:off x="7984026" y="4005158"/>
            <a:ext cx="1146469" cy="400110"/>
          </a:xfrm>
          <a:prstGeom prst="rect">
            <a:avLst/>
          </a:prstGeom>
          <a:noFill/>
        </p:spPr>
        <p:txBody>
          <a:bodyPr wrap="none" rtlCol="0">
            <a:spAutoFit/>
            <a:scene3d>
              <a:camera prst="orthographicFront"/>
              <a:lightRig rig="threePt" dir="t"/>
            </a:scene3d>
            <a:sp3d contourW="12700"/>
          </a:bodyPr>
          <a:lstStyle/>
          <a:p>
            <a:pPr algn="ctr"/>
            <a:r>
              <a:rPr lang="en-US" altLang="zh-CN" sz="2000" dirty="0">
                <a:solidFill>
                  <a:schemeClr val="tx1">
                    <a:lumMod val="50000"/>
                    <a:lumOff val="50000"/>
                  </a:schemeClr>
                </a:solidFill>
                <a:latin typeface="Century Gothic" panose="020B0502020202020204" pitchFamily="34" charset="0"/>
                <a:ea typeface="微软雅黑" panose="020B0503020204020204" pitchFamily="34" charset="-122"/>
              </a:rPr>
              <a:t>PART 05</a:t>
            </a:r>
            <a:endParaRPr lang="zh-CN" altLang="en-US" sz="2000" dirty="0">
              <a:solidFill>
                <a:schemeClr val="tx1">
                  <a:lumMod val="50000"/>
                  <a:lumOff val="50000"/>
                </a:schemeClr>
              </a:solidFill>
              <a:latin typeface="Century Gothic" panose="020B0502020202020204" pitchFamily="34" charset="0"/>
              <a:ea typeface="微软雅黑" panose="020B0503020204020204" pitchFamily="34" charset="-122"/>
            </a:endParaRPr>
          </a:p>
        </p:txBody>
      </p:sp>
      <p:sp>
        <p:nvSpPr>
          <p:cNvPr id="49" name="PA-文本框 8"/>
          <p:cNvSpPr txBox="1"/>
          <p:nvPr>
            <p:custDataLst>
              <p:tags r:id="rId10"/>
            </p:custDataLst>
          </p:nvPr>
        </p:nvSpPr>
        <p:spPr>
          <a:xfrm>
            <a:off x="9623757" y="4005158"/>
            <a:ext cx="1146469" cy="400110"/>
          </a:xfrm>
          <a:prstGeom prst="rect">
            <a:avLst/>
          </a:prstGeom>
          <a:noFill/>
        </p:spPr>
        <p:txBody>
          <a:bodyPr wrap="none" rtlCol="0">
            <a:spAutoFit/>
            <a:scene3d>
              <a:camera prst="orthographicFront"/>
              <a:lightRig rig="threePt" dir="t"/>
            </a:scene3d>
            <a:sp3d contourW="12700"/>
          </a:bodyPr>
          <a:lstStyle/>
          <a:p>
            <a:pPr algn="ctr"/>
            <a:r>
              <a:rPr lang="en-US" altLang="zh-CN" sz="2000" dirty="0">
                <a:solidFill>
                  <a:schemeClr val="tx1">
                    <a:lumMod val="50000"/>
                    <a:lumOff val="50000"/>
                  </a:schemeClr>
                </a:solidFill>
                <a:latin typeface="Century Gothic" panose="020B0502020202020204" pitchFamily="34" charset="0"/>
                <a:ea typeface="微软雅黑" panose="020B0503020204020204" pitchFamily="34" charset="-122"/>
              </a:rPr>
              <a:t>PART 06</a:t>
            </a:r>
            <a:endParaRPr lang="zh-CN" altLang="en-US" sz="2000" dirty="0">
              <a:solidFill>
                <a:schemeClr val="tx1">
                  <a:lumMod val="50000"/>
                  <a:lumOff val="50000"/>
                </a:schemeClr>
              </a:solidFill>
              <a:latin typeface="Century Gothic" panose="020B0502020202020204" pitchFamily="34" charset="0"/>
              <a:ea typeface="微软雅黑" panose="020B0503020204020204" pitchFamily="34" charset="-122"/>
            </a:endParaRPr>
          </a:p>
        </p:txBody>
      </p:sp>
      <p:grpSp>
        <p:nvGrpSpPr>
          <p:cNvPr id="50" name="组合 49"/>
          <p:cNvGrpSpPr/>
          <p:nvPr/>
        </p:nvGrpSpPr>
        <p:grpSpPr>
          <a:xfrm>
            <a:off x="1061940" y="5083409"/>
            <a:ext cx="10110885" cy="875005"/>
            <a:chOff x="4202486" y="2947217"/>
            <a:chExt cx="10110885" cy="875005"/>
          </a:xfrm>
        </p:grpSpPr>
        <p:sp>
          <p:nvSpPr>
            <p:cNvPr id="51" name="矩形 50"/>
            <p:cNvSpPr/>
            <p:nvPr/>
          </p:nvSpPr>
          <p:spPr bwMode="auto">
            <a:xfrm>
              <a:off x="4202486" y="3322726"/>
              <a:ext cx="10110885" cy="499496"/>
            </a:xfrm>
            <a:prstGeom prst="rect">
              <a:avLst/>
            </a:prstGeom>
          </p:spPr>
          <p:txBody>
            <a:bodyPr wrap="square">
              <a:spAutoFit/>
              <a:scene3d>
                <a:camera prst="orthographicFront"/>
                <a:lightRig rig="threePt" dir="t"/>
              </a:scene3d>
              <a:sp3d contourW="12700"/>
            </a:bodyPr>
            <a:lstStyle/>
            <a:p>
              <a:pPr>
                <a:lnSpc>
                  <a:spcPct val="130000"/>
                </a:lnSpc>
                <a:defRPr/>
              </a:pPr>
              <a:r>
                <a:rPr lang="zh-CN" altLang="en-US" sz="1050" dirty="0">
                  <a:solidFill>
                    <a:schemeClr val="bg1">
                      <a:lumMod val="50000"/>
                    </a:schemeClr>
                  </a:solidFill>
                  <a:latin typeface="方正粗雅宋长_GBK" panose="02010600000000000000" pitchFamily="2" charset="-122"/>
                  <a:ea typeface="方正粗雅宋长_GBK" panose="02010600000000000000" pitchFamily="2" charset="-122"/>
                </a:rPr>
                <a:t>在公司大家庭中，有无私奉献的职能同仁，有默默耕耘的生产能手，敢于创新的技术人才，兢兢业业的工程尖兵。他们没有豪言壮语，他们没有丰功伟绩，但他们用行动，告诉了我们什么是主人翁精神，任劳任怨，不计得失具备大局意识、服务意识和协调意识的团队才是优秀的团队。他们具有较高的团队精神，相互团结，相互支持，相互帮助，团队成员之间配合默契，依靠团队集体的力量，出色地完成各项工作要求和生产指标。</a:t>
              </a:r>
              <a:endParaRPr lang="zh-CN" altLang="en-US" sz="1050" dirty="0">
                <a:solidFill>
                  <a:schemeClr val="bg1">
                    <a:lumMod val="50000"/>
                  </a:schemeClr>
                </a:solidFill>
                <a:latin typeface="方正粗雅宋长_GBK" panose="02010600000000000000" pitchFamily="2" charset="-122"/>
                <a:ea typeface="方正粗雅宋长_GBK" panose="02010600000000000000" pitchFamily="2" charset="-122"/>
              </a:endParaRPr>
            </a:p>
          </p:txBody>
        </p:sp>
        <p:sp>
          <p:nvSpPr>
            <p:cNvPr id="52" name="PA-文本框 8"/>
            <p:cNvSpPr txBox="1"/>
            <p:nvPr>
              <p:custDataLst>
                <p:tags r:id="rId11"/>
              </p:custDataLst>
            </p:nvPr>
          </p:nvSpPr>
          <p:spPr>
            <a:xfrm>
              <a:off x="4202487" y="2947217"/>
              <a:ext cx="954107" cy="400110"/>
            </a:xfrm>
            <a:prstGeom prst="rect">
              <a:avLst/>
            </a:prstGeom>
            <a:noFill/>
          </p:spPr>
          <p:txBody>
            <a:bodyPr wrap="none" rtlCol="0">
              <a:spAutoFit/>
              <a:scene3d>
                <a:camera prst="orthographicFront"/>
                <a:lightRig rig="threePt" dir="t"/>
              </a:scene3d>
              <a:sp3d contourW="12700"/>
            </a:bodyPr>
            <a:lstStyle/>
            <a:p>
              <a:r>
                <a:rPr lang="zh-CN" altLang="en-US" sz="2000" dirty="0">
                  <a:latin typeface="方正粗雅宋长_GBK" panose="02010600000000000000" pitchFamily="2" charset="-122"/>
                  <a:ea typeface="方正粗雅宋长_GBK" panose="02010600000000000000" pitchFamily="2" charset="-122"/>
                </a:rPr>
                <a:t>标题添加</a:t>
              </a:r>
              <a:endParaRPr lang="zh-CN" altLang="en-US" sz="2000" dirty="0">
                <a:latin typeface="方正粗雅宋长_GBK" panose="02010600000000000000" pitchFamily="2" charset="-122"/>
                <a:ea typeface="方正粗雅宋长_GBK" panose="02010600000000000000" pitchFamily="2" charset="-122"/>
              </a:endParaRPr>
            </a:p>
          </p:txBody>
        </p:sp>
      </p:grpSp>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0-#ppt_w/2"/>
                                          </p:val>
                                        </p:tav>
                                        <p:tav tm="100000">
                                          <p:val>
                                            <p:strVal val="#ppt_x"/>
                                          </p:val>
                                        </p:tav>
                                      </p:tavLst>
                                    </p:anim>
                                    <p:anim calcmode="lin" valueType="num">
                                      <p:cBhvr additive="base">
                                        <p:cTn id="8" dur="500" fill="hold"/>
                                        <p:tgtEl>
                                          <p:spTgt spid="8"/>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500" fill="hold"/>
                                        <p:tgtEl>
                                          <p:spTgt spid="9"/>
                                        </p:tgtEl>
                                        <p:attrNameLst>
                                          <p:attrName>ppt_x</p:attrName>
                                        </p:attrNameLst>
                                      </p:cBhvr>
                                      <p:tavLst>
                                        <p:tav tm="0">
                                          <p:val>
                                            <p:strVal val="0-#ppt_w/2"/>
                                          </p:val>
                                        </p:tav>
                                        <p:tav tm="100000">
                                          <p:val>
                                            <p:strVal val="#ppt_x"/>
                                          </p:val>
                                        </p:tav>
                                      </p:tavLst>
                                    </p:anim>
                                    <p:anim calcmode="lin" valueType="num">
                                      <p:cBhvr additive="base">
                                        <p:cTn id="12" dur="500" fill="hold"/>
                                        <p:tgtEl>
                                          <p:spTgt spid="9"/>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anim calcmode="lin" valueType="num">
                                      <p:cBhvr additive="base">
                                        <p:cTn id="15" dur="500" fill="hold"/>
                                        <p:tgtEl>
                                          <p:spTgt spid="10"/>
                                        </p:tgtEl>
                                        <p:attrNameLst>
                                          <p:attrName>ppt_x</p:attrName>
                                        </p:attrNameLst>
                                      </p:cBhvr>
                                      <p:tavLst>
                                        <p:tav tm="0">
                                          <p:val>
                                            <p:strVal val="0-#ppt_w/2"/>
                                          </p:val>
                                        </p:tav>
                                        <p:tav tm="100000">
                                          <p:val>
                                            <p:strVal val="#ppt_x"/>
                                          </p:val>
                                        </p:tav>
                                      </p:tavLst>
                                    </p:anim>
                                    <p:anim calcmode="lin" valueType="num">
                                      <p:cBhvr additive="base">
                                        <p:cTn id="16" dur="500" fill="hold"/>
                                        <p:tgtEl>
                                          <p:spTgt spid="10"/>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15"/>
                                        </p:tgtEl>
                                        <p:attrNameLst>
                                          <p:attrName>style.visibility</p:attrName>
                                        </p:attrNameLst>
                                      </p:cBhvr>
                                      <p:to>
                                        <p:strVal val="visible"/>
                                      </p:to>
                                    </p:set>
                                    <p:anim calcmode="lin" valueType="num">
                                      <p:cBhvr additive="base">
                                        <p:cTn id="19" dur="500" fill="hold"/>
                                        <p:tgtEl>
                                          <p:spTgt spid="15"/>
                                        </p:tgtEl>
                                        <p:attrNameLst>
                                          <p:attrName>ppt_x</p:attrName>
                                        </p:attrNameLst>
                                      </p:cBhvr>
                                      <p:tavLst>
                                        <p:tav tm="0">
                                          <p:val>
                                            <p:strVal val="0-#ppt_w/2"/>
                                          </p:val>
                                        </p:tav>
                                        <p:tav tm="100000">
                                          <p:val>
                                            <p:strVal val="#ppt_x"/>
                                          </p:val>
                                        </p:tav>
                                      </p:tavLst>
                                    </p:anim>
                                    <p:anim calcmode="lin" valueType="num">
                                      <p:cBhvr additive="base">
                                        <p:cTn id="20" dur="500" fill="hold"/>
                                        <p:tgtEl>
                                          <p:spTgt spid="15"/>
                                        </p:tgtEl>
                                        <p:attrNameLst>
                                          <p:attrName>ppt_y</p:attrName>
                                        </p:attrNameLst>
                                      </p:cBhvr>
                                      <p:tavLst>
                                        <p:tav tm="0">
                                          <p:val>
                                            <p:strVal val="#ppt_y"/>
                                          </p:val>
                                        </p:tav>
                                        <p:tav tm="100000">
                                          <p:val>
                                            <p:strVal val="#ppt_y"/>
                                          </p:val>
                                        </p:tav>
                                      </p:tavLst>
                                    </p:anim>
                                  </p:childTnLst>
                                </p:cTn>
                              </p:par>
                              <p:par>
                                <p:cTn id="21" presetID="2" presetClass="entr" presetSubtype="8" fill="hold" grpId="0" nodeType="withEffect">
                                  <p:stCondLst>
                                    <p:cond delay="0"/>
                                  </p:stCondLst>
                                  <p:childTnLst>
                                    <p:set>
                                      <p:cBhvr>
                                        <p:cTn id="22" dur="1" fill="hold">
                                          <p:stCondLst>
                                            <p:cond delay="0"/>
                                          </p:stCondLst>
                                        </p:cTn>
                                        <p:tgtEl>
                                          <p:spTgt spid="16"/>
                                        </p:tgtEl>
                                        <p:attrNameLst>
                                          <p:attrName>style.visibility</p:attrName>
                                        </p:attrNameLst>
                                      </p:cBhvr>
                                      <p:to>
                                        <p:strVal val="visible"/>
                                      </p:to>
                                    </p:set>
                                    <p:anim calcmode="lin" valueType="num">
                                      <p:cBhvr additive="base">
                                        <p:cTn id="23" dur="500" fill="hold"/>
                                        <p:tgtEl>
                                          <p:spTgt spid="16"/>
                                        </p:tgtEl>
                                        <p:attrNameLst>
                                          <p:attrName>ppt_x</p:attrName>
                                        </p:attrNameLst>
                                      </p:cBhvr>
                                      <p:tavLst>
                                        <p:tav tm="0">
                                          <p:val>
                                            <p:strVal val="0-#ppt_w/2"/>
                                          </p:val>
                                        </p:tav>
                                        <p:tav tm="100000">
                                          <p:val>
                                            <p:strVal val="#ppt_x"/>
                                          </p:val>
                                        </p:tav>
                                      </p:tavLst>
                                    </p:anim>
                                    <p:anim calcmode="lin" valueType="num">
                                      <p:cBhvr additive="base">
                                        <p:cTn id="24" dur="500" fill="hold"/>
                                        <p:tgtEl>
                                          <p:spTgt spid="16"/>
                                        </p:tgtEl>
                                        <p:attrNameLst>
                                          <p:attrName>ppt_y</p:attrName>
                                        </p:attrNameLst>
                                      </p:cBhvr>
                                      <p:tavLst>
                                        <p:tav tm="0">
                                          <p:val>
                                            <p:strVal val="#ppt_y"/>
                                          </p:val>
                                        </p:tav>
                                        <p:tav tm="100000">
                                          <p:val>
                                            <p:strVal val="#ppt_y"/>
                                          </p:val>
                                        </p:tav>
                                      </p:tavLst>
                                    </p:anim>
                                  </p:childTnLst>
                                </p:cTn>
                              </p:par>
                              <p:par>
                                <p:cTn id="25" presetID="2" presetClass="entr" presetSubtype="8" fill="hold" grpId="0" nodeType="withEffect">
                                  <p:stCondLst>
                                    <p:cond delay="0"/>
                                  </p:stCondLst>
                                  <p:childTnLst>
                                    <p:set>
                                      <p:cBhvr>
                                        <p:cTn id="26" dur="1" fill="hold">
                                          <p:stCondLst>
                                            <p:cond delay="0"/>
                                          </p:stCondLst>
                                        </p:cTn>
                                        <p:tgtEl>
                                          <p:spTgt spid="17"/>
                                        </p:tgtEl>
                                        <p:attrNameLst>
                                          <p:attrName>style.visibility</p:attrName>
                                        </p:attrNameLst>
                                      </p:cBhvr>
                                      <p:to>
                                        <p:strVal val="visible"/>
                                      </p:to>
                                    </p:set>
                                    <p:anim calcmode="lin" valueType="num">
                                      <p:cBhvr additive="base">
                                        <p:cTn id="27" dur="500" fill="hold"/>
                                        <p:tgtEl>
                                          <p:spTgt spid="17"/>
                                        </p:tgtEl>
                                        <p:attrNameLst>
                                          <p:attrName>ppt_x</p:attrName>
                                        </p:attrNameLst>
                                      </p:cBhvr>
                                      <p:tavLst>
                                        <p:tav tm="0">
                                          <p:val>
                                            <p:strVal val="0-#ppt_w/2"/>
                                          </p:val>
                                        </p:tav>
                                        <p:tav tm="100000">
                                          <p:val>
                                            <p:strVal val="#ppt_x"/>
                                          </p:val>
                                        </p:tav>
                                      </p:tavLst>
                                    </p:anim>
                                    <p:anim calcmode="lin" valueType="num">
                                      <p:cBhvr additive="base">
                                        <p:cTn id="28" dur="500" fill="hold"/>
                                        <p:tgtEl>
                                          <p:spTgt spid="17"/>
                                        </p:tgtEl>
                                        <p:attrNameLst>
                                          <p:attrName>ppt_y</p:attrName>
                                        </p:attrNameLst>
                                      </p:cBhvr>
                                      <p:tavLst>
                                        <p:tav tm="0">
                                          <p:val>
                                            <p:strVal val="#ppt_y"/>
                                          </p:val>
                                        </p:tav>
                                        <p:tav tm="100000">
                                          <p:val>
                                            <p:strVal val="#ppt_y"/>
                                          </p:val>
                                        </p:tav>
                                      </p:tavLst>
                                    </p:anim>
                                  </p:childTnLst>
                                </p:cTn>
                              </p:par>
                              <p:par>
                                <p:cTn id="29" presetID="2" presetClass="entr" presetSubtype="8" fill="hold" grpId="0" nodeType="withEffect">
                                  <p:stCondLst>
                                    <p:cond delay="0"/>
                                  </p:stCondLst>
                                  <p:childTnLst>
                                    <p:set>
                                      <p:cBhvr>
                                        <p:cTn id="30" dur="1" fill="hold">
                                          <p:stCondLst>
                                            <p:cond delay="0"/>
                                          </p:stCondLst>
                                        </p:cTn>
                                        <p:tgtEl>
                                          <p:spTgt spid="18"/>
                                        </p:tgtEl>
                                        <p:attrNameLst>
                                          <p:attrName>style.visibility</p:attrName>
                                        </p:attrNameLst>
                                      </p:cBhvr>
                                      <p:to>
                                        <p:strVal val="visible"/>
                                      </p:to>
                                    </p:set>
                                    <p:anim calcmode="lin" valueType="num">
                                      <p:cBhvr additive="base">
                                        <p:cTn id="31" dur="500" fill="hold"/>
                                        <p:tgtEl>
                                          <p:spTgt spid="18"/>
                                        </p:tgtEl>
                                        <p:attrNameLst>
                                          <p:attrName>ppt_x</p:attrName>
                                        </p:attrNameLst>
                                      </p:cBhvr>
                                      <p:tavLst>
                                        <p:tav tm="0">
                                          <p:val>
                                            <p:strVal val="0-#ppt_w/2"/>
                                          </p:val>
                                        </p:tav>
                                        <p:tav tm="100000">
                                          <p:val>
                                            <p:strVal val="#ppt_x"/>
                                          </p:val>
                                        </p:tav>
                                      </p:tavLst>
                                    </p:anim>
                                    <p:anim calcmode="lin" valueType="num">
                                      <p:cBhvr additive="base">
                                        <p:cTn id="32" dur="500" fill="hold"/>
                                        <p:tgtEl>
                                          <p:spTgt spid="18"/>
                                        </p:tgtEl>
                                        <p:attrNameLst>
                                          <p:attrName>ppt_y</p:attrName>
                                        </p:attrNameLst>
                                      </p:cBhvr>
                                      <p:tavLst>
                                        <p:tav tm="0">
                                          <p:val>
                                            <p:strVal val="#ppt_y"/>
                                          </p:val>
                                        </p:tav>
                                        <p:tav tm="100000">
                                          <p:val>
                                            <p:strVal val="#ppt_y"/>
                                          </p:val>
                                        </p:tav>
                                      </p:tavLst>
                                    </p:anim>
                                  </p:childTnLst>
                                </p:cTn>
                              </p:par>
                              <p:par>
                                <p:cTn id="33" presetID="2" presetClass="entr" presetSubtype="8" fill="hold" grpId="0" nodeType="withEffect">
                                  <p:stCondLst>
                                    <p:cond delay="0"/>
                                  </p:stCondLst>
                                  <p:childTnLst>
                                    <p:set>
                                      <p:cBhvr>
                                        <p:cTn id="34" dur="1" fill="hold">
                                          <p:stCondLst>
                                            <p:cond delay="0"/>
                                          </p:stCondLst>
                                        </p:cTn>
                                        <p:tgtEl>
                                          <p:spTgt spid="19"/>
                                        </p:tgtEl>
                                        <p:attrNameLst>
                                          <p:attrName>style.visibility</p:attrName>
                                        </p:attrNameLst>
                                      </p:cBhvr>
                                      <p:to>
                                        <p:strVal val="visible"/>
                                      </p:to>
                                    </p:set>
                                    <p:anim calcmode="lin" valueType="num">
                                      <p:cBhvr additive="base">
                                        <p:cTn id="35" dur="500" fill="hold"/>
                                        <p:tgtEl>
                                          <p:spTgt spid="19"/>
                                        </p:tgtEl>
                                        <p:attrNameLst>
                                          <p:attrName>ppt_x</p:attrName>
                                        </p:attrNameLst>
                                      </p:cBhvr>
                                      <p:tavLst>
                                        <p:tav tm="0">
                                          <p:val>
                                            <p:strVal val="0-#ppt_w/2"/>
                                          </p:val>
                                        </p:tav>
                                        <p:tav tm="100000">
                                          <p:val>
                                            <p:strVal val="#ppt_x"/>
                                          </p:val>
                                        </p:tav>
                                      </p:tavLst>
                                    </p:anim>
                                    <p:anim calcmode="lin" valueType="num">
                                      <p:cBhvr additive="base">
                                        <p:cTn id="36" dur="500" fill="hold"/>
                                        <p:tgtEl>
                                          <p:spTgt spid="19"/>
                                        </p:tgtEl>
                                        <p:attrNameLst>
                                          <p:attrName>ppt_y</p:attrName>
                                        </p:attrNameLst>
                                      </p:cBhvr>
                                      <p:tavLst>
                                        <p:tav tm="0">
                                          <p:val>
                                            <p:strVal val="#ppt_y"/>
                                          </p:val>
                                        </p:tav>
                                        <p:tav tm="100000">
                                          <p:val>
                                            <p:strVal val="#ppt_y"/>
                                          </p:val>
                                        </p:tav>
                                      </p:tavLst>
                                    </p:anim>
                                  </p:childTnLst>
                                </p:cTn>
                              </p:par>
                              <p:par>
                                <p:cTn id="37" presetID="2" presetClass="entr" presetSubtype="8" fill="hold" grpId="0" nodeType="withEffect">
                                  <p:stCondLst>
                                    <p:cond delay="0"/>
                                  </p:stCondLst>
                                  <p:childTnLst>
                                    <p:set>
                                      <p:cBhvr>
                                        <p:cTn id="38" dur="1" fill="hold">
                                          <p:stCondLst>
                                            <p:cond delay="0"/>
                                          </p:stCondLst>
                                        </p:cTn>
                                        <p:tgtEl>
                                          <p:spTgt spid="20"/>
                                        </p:tgtEl>
                                        <p:attrNameLst>
                                          <p:attrName>style.visibility</p:attrName>
                                        </p:attrNameLst>
                                      </p:cBhvr>
                                      <p:to>
                                        <p:strVal val="visible"/>
                                      </p:to>
                                    </p:set>
                                    <p:anim calcmode="lin" valueType="num">
                                      <p:cBhvr additive="base">
                                        <p:cTn id="39" dur="500" fill="hold"/>
                                        <p:tgtEl>
                                          <p:spTgt spid="20"/>
                                        </p:tgtEl>
                                        <p:attrNameLst>
                                          <p:attrName>ppt_x</p:attrName>
                                        </p:attrNameLst>
                                      </p:cBhvr>
                                      <p:tavLst>
                                        <p:tav tm="0">
                                          <p:val>
                                            <p:strVal val="0-#ppt_w/2"/>
                                          </p:val>
                                        </p:tav>
                                        <p:tav tm="100000">
                                          <p:val>
                                            <p:strVal val="#ppt_x"/>
                                          </p:val>
                                        </p:tav>
                                      </p:tavLst>
                                    </p:anim>
                                    <p:anim calcmode="lin" valueType="num">
                                      <p:cBhvr additive="base">
                                        <p:cTn id="40" dur="500" fill="hold"/>
                                        <p:tgtEl>
                                          <p:spTgt spid="20"/>
                                        </p:tgtEl>
                                        <p:attrNameLst>
                                          <p:attrName>ppt_y</p:attrName>
                                        </p:attrNameLst>
                                      </p:cBhvr>
                                      <p:tavLst>
                                        <p:tav tm="0">
                                          <p:val>
                                            <p:strVal val="#ppt_y"/>
                                          </p:val>
                                        </p:tav>
                                        <p:tav tm="100000">
                                          <p:val>
                                            <p:strVal val="#ppt_y"/>
                                          </p:val>
                                        </p:tav>
                                      </p:tavLst>
                                    </p:anim>
                                  </p:childTnLst>
                                </p:cTn>
                              </p:par>
                              <p:par>
                                <p:cTn id="41" presetID="2" presetClass="entr" presetSubtype="8" fill="hold" grpId="0" nodeType="withEffect">
                                  <p:stCondLst>
                                    <p:cond delay="0"/>
                                  </p:stCondLst>
                                  <p:childTnLst>
                                    <p:set>
                                      <p:cBhvr>
                                        <p:cTn id="42" dur="1" fill="hold">
                                          <p:stCondLst>
                                            <p:cond delay="0"/>
                                          </p:stCondLst>
                                        </p:cTn>
                                        <p:tgtEl>
                                          <p:spTgt spid="21"/>
                                        </p:tgtEl>
                                        <p:attrNameLst>
                                          <p:attrName>style.visibility</p:attrName>
                                        </p:attrNameLst>
                                      </p:cBhvr>
                                      <p:to>
                                        <p:strVal val="visible"/>
                                      </p:to>
                                    </p:set>
                                    <p:anim calcmode="lin" valueType="num">
                                      <p:cBhvr additive="base">
                                        <p:cTn id="43" dur="500" fill="hold"/>
                                        <p:tgtEl>
                                          <p:spTgt spid="21"/>
                                        </p:tgtEl>
                                        <p:attrNameLst>
                                          <p:attrName>ppt_x</p:attrName>
                                        </p:attrNameLst>
                                      </p:cBhvr>
                                      <p:tavLst>
                                        <p:tav tm="0">
                                          <p:val>
                                            <p:strVal val="0-#ppt_w/2"/>
                                          </p:val>
                                        </p:tav>
                                        <p:tav tm="100000">
                                          <p:val>
                                            <p:strVal val="#ppt_x"/>
                                          </p:val>
                                        </p:tav>
                                      </p:tavLst>
                                    </p:anim>
                                    <p:anim calcmode="lin" valueType="num">
                                      <p:cBhvr additive="base">
                                        <p:cTn id="44" dur="500" fill="hold"/>
                                        <p:tgtEl>
                                          <p:spTgt spid="21"/>
                                        </p:tgtEl>
                                        <p:attrNameLst>
                                          <p:attrName>ppt_y</p:attrName>
                                        </p:attrNameLst>
                                      </p:cBhvr>
                                      <p:tavLst>
                                        <p:tav tm="0">
                                          <p:val>
                                            <p:strVal val="#ppt_y"/>
                                          </p:val>
                                        </p:tav>
                                        <p:tav tm="100000">
                                          <p:val>
                                            <p:strVal val="#ppt_y"/>
                                          </p:val>
                                        </p:tav>
                                      </p:tavLst>
                                    </p:anim>
                                  </p:childTnLst>
                                </p:cTn>
                              </p:par>
                              <p:par>
                                <p:cTn id="45" presetID="2" presetClass="entr" presetSubtype="8" fill="hold" grpId="0" nodeType="withEffect">
                                  <p:stCondLst>
                                    <p:cond delay="0"/>
                                  </p:stCondLst>
                                  <p:childTnLst>
                                    <p:set>
                                      <p:cBhvr>
                                        <p:cTn id="46" dur="1" fill="hold">
                                          <p:stCondLst>
                                            <p:cond delay="0"/>
                                          </p:stCondLst>
                                        </p:cTn>
                                        <p:tgtEl>
                                          <p:spTgt spid="22"/>
                                        </p:tgtEl>
                                        <p:attrNameLst>
                                          <p:attrName>style.visibility</p:attrName>
                                        </p:attrNameLst>
                                      </p:cBhvr>
                                      <p:to>
                                        <p:strVal val="visible"/>
                                      </p:to>
                                    </p:set>
                                    <p:anim calcmode="lin" valueType="num">
                                      <p:cBhvr additive="base">
                                        <p:cTn id="47" dur="500" fill="hold"/>
                                        <p:tgtEl>
                                          <p:spTgt spid="22"/>
                                        </p:tgtEl>
                                        <p:attrNameLst>
                                          <p:attrName>ppt_x</p:attrName>
                                        </p:attrNameLst>
                                      </p:cBhvr>
                                      <p:tavLst>
                                        <p:tav tm="0">
                                          <p:val>
                                            <p:strVal val="0-#ppt_w/2"/>
                                          </p:val>
                                        </p:tav>
                                        <p:tav tm="100000">
                                          <p:val>
                                            <p:strVal val="#ppt_x"/>
                                          </p:val>
                                        </p:tav>
                                      </p:tavLst>
                                    </p:anim>
                                    <p:anim calcmode="lin" valueType="num">
                                      <p:cBhvr additive="base">
                                        <p:cTn id="48" dur="500" fill="hold"/>
                                        <p:tgtEl>
                                          <p:spTgt spid="22"/>
                                        </p:tgtEl>
                                        <p:attrNameLst>
                                          <p:attrName>ppt_y</p:attrName>
                                        </p:attrNameLst>
                                      </p:cBhvr>
                                      <p:tavLst>
                                        <p:tav tm="0">
                                          <p:val>
                                            <p:strVal val="#ppt_y"/>
                                          </p:val>
                                        </p:tav>
                                        <p:tav tm="100000">
                                          <p:val>
                                            <p:strVal val="#ppt_y"/>
                                          </p:val>
                                        </p:tav>
                                      </p:tavLst>
                                    </p:anim>
                                  </p:childTnLst>
                                </p:cTn>
                              </p:par>
                              <p:par>
                                <p:cTn id="49" presetID="2" presetClass="entr" presetSubtype="8" fill="hold" grpId="0" nodeType="withEffect">
                                  <p:stCondLst>
                                    <p:cond delay="0"/>
                                  </p:stCondLst>
                                  <p:childTnLst>
                                    <p:set>
                                      <p:cBhvr>
                                        <p:cTn id="50" dur="1" fill="hold">
                                          <p:stCondLst>
                                            <p:cond delay="0"/>
                                          </p:stCondLst>
                                        </p:cTn>
                                        <p:tgtEl>
                                          <p:spTgt spid="23"/>
                                        </p:tgtEl>
                                        <p:attrNameLst>
                                          <p:attrName>style.visibility</p:attrName>
                                        </p:attrNameLst>
                                      </p:cBhvr>
                                      <p:to>
                                        <p:strVal val="visible"/>
                                      </p:to>
                                    </p:set>
                                    <p:anim calcmode="lin" valueType="num">
                                      <p:cBhvr additive="base">
                                        <p:cTn id="51" dur="500" fill="hold"/>
                                        <p:tgtEl>
                                          <p:spTgt spid="23"/>
                                        </p:tgtEl>
                                        <p:attrNameLst>
                                          <p:attrName>ppt_x</p:attrName>
                                        </p:attrNameLst>
                                      </p:cBhvr>
                                      <p:tavLst>
                                        <p:tav tm="0">
                                          <p:val>
                                            <p:strVal val="0-#ppt_w/2"/>
                                          </p:val>
                                        </p:tav>
                                        <p:tav tm="100000">
                                          <p:val>
                                            <p:strVal val="#ppt_x"/>
                                          </p:val>
                                        </p:tav>
                                      </p:tavLst>
                                    </p:anim>
                                    <p:anim calcmode="lin" valueType="num">
                                      <p:cBhvr additive="base">
                                        <p:cTn id="52" dur="500" fill="hold"/>
                                        <p:tgtEl>
                                          <p:spTgt spid="23"/>
                                        </p:tgtEl>
                                        <p:attrNameLst>
                                          <p:attrName>ppt_y</p:attrName>
                                        </p:attrNameLst>
                                      </p:cBhvr>
                                      <p:tavLst>
                                        <p:tav tm="0">
                                          <p:val>
                                            <p:strVal val="#ppt_y"/>
                                          </p:val>
                                        </p:tav>
                                        <p:tav tm="100000">
                                          <p:val>
                                            <p:strVal val="#ppt_y"/>
                                          </p:val>
                                        </p:tav>
                                      </p:tavLst>
                                    </p:anim>
                                  </p:childTnLst>
                                </p:cTn>
                              </p:par>
                              <p:par>
                                <p:cTn id="53" presetID="2" presetClass="entr" presetSubtype="8" fill="hold" grpId="0" nodeType="withEffect">
                                  <p:stCondLst>
                                    <p:cond delay="0"/>
                                  </p:stCondLst>
                                  <p:childTnLst>
                                    <p:set>
                                      <p:cBhvr>
                                        <p:cTn id="54" dur="1" fill="hold">
                                          <p:stCondLst>
                                            <p:cond delay="0"/>
                                          </p:stCondLst>
                                        </p:cTn>
                                        <p:tgtEl>
                                          <p:spTgt spid="24"/>
                                        </p:tgtEl>
                                        <p:attrNameLst>
                                          <p:attrName>style.visibility</p:attrName>
                                        </p:attrNameLst>
                                      </p:cBhvr>
                                      <p:to>
                                        <p:strVal val="visible"/>
                                      </p:to>
                                    </p:set>
                                    <p:anim calcmode="lin" valueType="num">
                                      <p:cBhvr additive="base">
                                        <p:cTn id="55" dur="500" fill="hold"/>
                                        <p:tgtEl>
                                          <p:spTgt spid="24"/>
                                        </p:tgtEl>
                                        <p:attrNameLst>
                                          <p:attrName>ppt_x</p:attrName>
                                        </p:attrNameLst>
                                      </p:cBhvr>
                                      <p:tavLst>
                                        <p:tav tm="0">
                                          <p:val>
                                            <p:strVal val="0-#ppt_w/2"/>
                                          </p:val>
                                        </p:tav>
                                        <p:tav tm="100000">
                                          <p:val>
                                            <p:strVal val="#ppt_x"/>
                                          </p:val>
                                        </p:tav>
                                      </p:tavLst>
                                    </p:anim>
                                    <p:anim calcmode="lin" valueType="num">
                                      <p:cBhvr additive="base">
                                        <p:cTn id="56" dur="500" fill="hold"/>
                                        <p:tgtEl>
                                          <p:spTgt spid="24"/>
                                        </p:tgtEl>
                                        <p:attrNameLst>
                                          <p:attrName>ppt_y</p:attrName>
                                        </p:attrNameLst>
                                      </p:cBhvr>
                                      <p:tavLst>
                                        <p:tav tm="0">
                                          <p:val>
                                            <p:strVal val="#ppt_y"/>
                                          </p:val>
                                        </p:tav>
                                        <p:tav tm="100000">
                                          <p:val>
                                            <p:strVal val="#ppt_y"/>
                                          </p:val>
                                        </p:tav>
                                      </p:tavLst>
                                    </p:anim>
                                  </p:childTnLst>
                                </p:cTn>
                              </p:par>
                              <p:par>
                                <p:cTn id="57" presetID="2" presetClass="entr" presetSubtype="8" fill="hold" grpId="0" nodeType="withEffect">
                                  <p:stCondLst>
                                    <p:cond delay="0"/>
                                  </p:stCondLst>
                                  <p:childTnLst>
                                    <p:set>
                                      <p:cBhvr>
                                        <p:cTn id="58" dur="1" fill="hold">
                                          <p:stCondLst>
                                            <p:cond delay="0"/>
                                          </p:stCondLst>
                                        </p:cTn>
                                        <p:tgtEl>
                                          <p:spTgt spid="25"/>
                                        </p:tgtEl>
                                        <p:attrNameLst>
                                          <p:attrName>style.visibility</p:attrName>
                                        </p:attrNameLst>
                                      </p:cBhvr>
                                      <p:to>
                                        <p:strVal val="visible"/>
                                      </p:to>
                                    </p:set>
                                    <p:anim calcmode="lin" valueType="num">
                                      <p:cBhvr additive="base">
                                        <p:cTn id="59" dur="500" fill="hold"/>
                                        <p:tgtEl>
                                          <p:spTgt spid="25"/>
                                        </p:tgtEl>
                                        <p:attrNameLst>
                                          <p:attrName>ppt_x</p:attrName>
                                        </p:attrNameLst>
                                      </p:cBhvr>
                                      <p:tavLst>
                                        <p:tav tm="0">
                                          <p:val>
                                            <p:strVal val="0-#ppt_w/2"/>
                                          </p:val>
                                        </p:tav>
                                        <p:tav tm="100000">
                                          <p:val>
                                            <p:strVal val="#ppt_x"/>
                                          </p:val>
                                        </p:tav>
                                      </p:tavLst>
                                    </p:anim>
                                    <p:anim calcmode="lin" valueType="num">
                                      <p:cBhvr additive="base">
                                        <p:cTn id="60" dur="500" fill="hold"/>
                                        <p:tgtEl>
                                          <p:spTgt spid="25"/>
                                        </p:tgtEl>
                                        <p:attrNameLst>
                                          <p:attrName>ppt_y</p:attrName>
                                        </p:attrNameLst>
                                      </p:cBhvr>
                                      <p:tavLst>
                                        <p:tav tm="0">
                                          <p:val>
                                            <p:strVal val="#ppt_y"/>
                                          </p:val>
                                        </p:tav>
                                        <p:tav tm="100000">
                                          <p:val>
                                            <p:strVal val="#ppt_y"/>
                                          </p:val>
                                        </p:tav>
                                      </p:tavLst>
                                    </p:anim>
                                  </p:childTnLst>
                                </p:cTn>
                              </p:par>
                              <p:par>
                                <p:cTn id="61" presetID="2" presetClass="entr" presetSubtype="8" fill="hold" grpId="0" nodeType="withEffect">
                                  <p:stCondLst>
                                    <p:cond delay="0"/>
                                  </p:stCondLst>
                                  <p:childTnLst>
                                    <p:set>
                                      <p:cBhvr>
                                        <p:cTn id="62" dur="1" fill="hold">
                                          <p:stCondLst>
                                            <p:cond delay="0"/>
                                          </p:stCondLst>
                                        </p:cTn>
                                        <p:tgtEl>
                                          <p:spTgt spid="26"/>
                                        </p:tgtEl>
                                        <p:attrNameLst>
                                          <p:attrName>style.visibility</p:attrName>
                                        </p:attrNameLst>
                                      </p:cBhvr>
                                      <p:to>
                                        <p:strVal val="visible"/>
                                      </p:to>
                                    </p:set>
                                    <p:anim calcmode="lin" valueType="num">
                                      <p:cBhvr additive="base">
                                        <p:cTn id="63" dur="500" fill="hold"/>
                                        <p:tgtEl>
                                          <p:spTgt spid="26"/>
                                        </p:tgtEl>
                                        <p:attrNameLst>
                                          <p:attrName>ppt_x</p:attrName>
                                        </p:attrNameLst>
                                      </p:cBhvr>
                                      <p:tavLst>
                                        <p:tav tm="0">
                                          <p:val>
                                            <p:strVal val="0-#ppt_w/2"/>
                                          </p:val>
                                        </p:tav>
                                        <p:tav tm="100000">
                                          <p:val>
                                            <p:strVal val="#ppt_x"/>
                                          </p:val>
                                        </p:tav>
                                      </p:tavLst>
                                    </p:anim>
                                    <p:anim calcmode="lin" valueType="num">
                                      <p:cBhvr additive="base">
                                        <p:cTn id="64" dur="500" fill="hold"/>
                                        <p:tgtEl>
                                          <p:spTgt spid="26"/>
                                        </p:tgtEl>
                                        <p:attrNameLst>
                                          <p:attrName>ppt_y</p:attrName>
                                        </p:attrNameLst>
                                      </p:cBhvr>
                                      <p:tavLst>
                                        <p:tav tm="0">
                                          <p:val>
                                            <p:strVal val="#ppt_y"/>
                                          </p:val>
                                        </p:tav>
                                        <p:tav tm="100000">
                                          <p:val>
                                            <p:strVal val="#ppt_y"/>
                                          </p:val>
                                        </p:tav>
                                      </p:tavLst>
                                    </p:anim>
                                  </p:childTnLst>
                                </p:cTn>
                              </p:par>
                              <p:par>
                                <p:cTn id="65" presetID="2" presetClass="entr" presetSubtype="8" fill="hold" grpId="0" nodeType="withEffect">
                                  <p:stCondLst>
                                    <p:cond delay="0"/>
                                  </p:stCondLst>
                                  <p:childTnLst>
                                    <p:set>
                                      <p:cBhvr>
                                        <p:cTn id="66" dur="1" fill="hold">
                                          <p:stCondLst>
                                            <p:cond delay="0"/>
                                          </p:stCondLst>
                                        </p:cTn>
                                        <p:tgtEl>
                                          <p:spTgt spid="27"/>
                                        </p:tgtEl>
                                        <p:attrNameLst>
                                          <p:attrName>style.visibility</p:attrName>
                                        </p:attrNameLst>
                                      </p:cBhvr>
                                      <p:to>
                                        <p:strVal val="visible"/>
                                      </p:to>
                                    </p:set>
                                    <p:anim calcmode="lin" valueType="num">
                                      <p:cBhvr additive="base">
                                        <p:cTn id="67" dur="500" fill="hold"/>
                                        <p:tgtEl>
                                          <p:spTgt spid="27"/>
                                        </p:tgtEl>
                                        <p:attrNameLst>
                                          <p:attrName>ppt_x</p:attrName>
                                        </p:attrNameLst>
                                      </p:cBhvr>
                                      <p:tavLst>
                                        <p:tav tm="0">
                                          <p:val>
                                            <p:strVal val="0-#ppt_w/2"/>
                                          </p:val>
                                        </p:tav>
                                        <p:tav tm="100000">
                                          <p:val>
                                            <p:strVal val="#ppt_x"/>
                                          </p:val>
                                        </p:tav>
                                      </p:tavLst>
                                    </p:anim>
                                    <p:anim calcmode="lin" valueType="num">
                                      <p:cBhvr additive="base">
                                        <p:cTn id="68" dur="500" fill="hold"/>
                                        <p:tgtEl>
                                          <p:spTgt spid="27"/>
                                        </p:tgtEl>
                                        <p:attrNameLst>
                                          <p:attrName>ppt_y</p:attrName>
                                        </p:attrNameLst>
                                      </p:cBhvr>
                                      <p:tavLst>
                                        <p:tav tm="0">
                                          <p:val>
                                            <p:strVal val="#ppt_y"/>
                                          </p:val>
                                        </p:tav>
                                        <p:tav tm="100000">
                                          <p:val>
                                            <p:strVal val="#ppt_y"/>
                                          </p:val>
                                        </p:tav>
                                      </p:tavLst>
                                    </p:anim>
                                  </p:childTnLst>
                                </p:cTn>
                              </p:par>
                              <p:par>
                                <p:cTn id="69" presetID="2" presetClass="entr" presetSubtype="8" fill="hold" grpId="0" nodeType="withEffect">
                                  <p:stCondLst>
                                    <p:cond delay="0"/>
                                  </p:stCondLst>
                                  <p:childTnLst>
                                    <p:set>
                                      <p:cBhvr>
                                        <p:cTn id="70" dur="1" fill="hold">
                                          <p:stCondLst>
                                            <p:cond delay="0"/>
                                          </p:stCondLst>
                                        </p:cTn>
                                        <p:tgtEl>
                                          <p:spTgt spid="28"/>
                                        </p:tgtEl>
                                        <p:attrNameLst>
                                          <p:attrName>style.visibility</p:attrName>
                                        </p:attrNameLst>
                                      </p:cBhvr>
                                      <p:to>
                                        <p:strVal val="visible"/>
                                      </p:to>
                                    </p:set>
                                    <p:anim calcmode="lin" valueType="num">
                                      <p:cBhvr additive="base">
                                        <p:cTn id="71" dur="500" fill="hold"/>
                                        <p:tgtEl>
                                          <p:spTgt spid="28"/>
                                        </p:tgtEl>
                                        <p:attrNameLst>
                                          <p:attrName>ppt_x</p:attrName>
                                        </p:attrNameLst>
                                      </p:cBhvr>
                                      <p:tavLst>
                                        <p:tav tm="0">
                                          <p:val>
                                            <p:strVal val="0-#ppt_w/2"/>
                                          </p:val>
                                        </p:tav>
                                        <p:tav tm="100000">
                                          <p:val>
                                            <p:strVal val="#ppt_x"/>
                                          </p:val>
                                        </p:tav>
                                      </p:tavLst>
                                    </p:anim>
                                    <p:anim calcmode="lin" valueType="num">
                                      <p:cBhvr additive="base">
                                        <p:cTn id="72" dur="500" fill="hold"/>
                                        <p:tgtEl>
                                          <p:spTgt spid="28"/>
                                        </p:tgtEl>
                                        <p:attrNameLst>
                                          <p:attrName>ppt_y</p:attrName>
                                        </p:attrNameLst>
                                      </p:cBhvr>
                                      <p:tavLst>
                                        <p:tav tm="0">
                                          <p:val>
                                            <p:strVal val="#ppt_y"/>
                                          </p:val>
                                        </p:tav>
                                        <p:tav tm="100000">
                                          <p:val>
                                            <p:strVal val="#ppt_y"/>
                                          </p:val>
                                        </p:tav>
                                      </p:tavLst>
                                    </p:anim>
                                  </p:childTnLst>
                                </p:cTn>
                              </p:par>
                              <p:par>
                                <p:cTn id="73" presetID="2" presetClass="entr" presetSubtype="8" fill="hold" grpId="0" nodeType="withEffect">
                                  <p:stCondLst>
                                    <p:cond delay="0"/>
                                  </p:stCondLst>
                                  <p:childTnLst>
                                    <p:set>
                                      <p:cBhvr>
                                        <p:cTn id="74" dur="1" fill="hold">
                                          <p:stCondLst>
                                            <p:cond delay="0"/>
                                          </p:stCondLst>
                                        </p:cTn>
                                        <p:tgtEl>
                                          <p:spTgt spid="29"/>
                                        </p:tgtEl>
                                        <p:attrNameLst>
                                          <p:attrName>style.visibility</p:attrName>
                                        </p:attrNameLst>
                                      </p:cBhvr>
                                      <p:to>
                                        <p:strVal val="visible"/>
                                      </p:to>
                                    </p:set>
                                    <p:anim calcmode="lin" valueType="num">
                                      <p:cBhvr additive="base">
                                        <p:cTn id="75" dur="500" fill="hold"/>
                                        <p:tgtEl>
                                          <p:spTgt spid="29"/>
                                        </p:tgtEl>
                                        <p:attrNameLst>
                                          <p:attrName>ppt_x</p:attrName>
                                        </p:attrNameLst>
                                      </p:cBhvr>
                                      <p:tavLst>
                                        <p:tav tm="0">
                                          <p:val>
                                            <p:strVal val="0-#ppt_w/2"/>
                                          </p:val>
                                        </p:tav>
                                        <p:tav tm="100000">
                                          <p:val>
                                            <p:strVal val="#ppt_x"/>
                                          </p:val>
                                        </p:tav>
                                      </p:tavLst>
                                    </p:anim>
                                    <p:anim calcmode="lin" valueType="num">
                                      <p:cBhvr additive="base">
                                        <p:cTn id="76" dur="500" fill="hold"/>
                                        <p:tgtEl>
                                          <p:spTgt spid="29"/>
                                        </p:tgtEl>
                                        <p:attrNameLst>
                                          <p:attrName>ppt_y</p:attrName>
                                        </p:attrNameLst>
                                      </p:cBhvr>
                                      <p:tavLst>
                                        <p:tav tm="0">
                                          <p:val>
                                            <p:strVal val="#ppt_y"/>
                                          </p:val>
                                        </p:tav>
                                        <p:tav tm="100000">
                                          <p:val>
                                            <p:strVal val="#ppt_y"/>
                                          </p:val>
                                        </p:tav>
                                      </p:tavLst>
                                    </p:anim>
                                  </p:childTnLst>
                                </p:cTn>
                              </p:par>
                              <p:par>
                                <p:cTn id="77" presetID="2" presetClass="entr" presetSubtype="8" fill="hold" grpId="0" nodeType="withEffect">
                                  <p:stCondLst>
                                    <p:cond delay="0"/>
                                  </p:stCondLst>
                                  <p:childTnLst>
                                    <p:set>
                                      <p:cBhvr>
                                        <p:cTn id="78" dur="1" fill="hold">
                                          <p:stCondLst>
                                            <p:cond delay="0"/>
                                          </p:stCondLst>
                                        </p:cTn>
                                        <p:tgtEl>
                                          <p:spTgt spid="30"/>
                                        </p:tgtEl>
                                        <p:attrNameLst>
                                          <p:attrName>style.visibility</p:attrName>
                                        </p:attrNameLst>
                                      </p:cBhvr>
                                      <p:to>
                                        <p:strVal val="visible"/>
                                      </p:to>
                                    </p:set>
                                    <p:anim calcmode="lin" valueType="num">
                                      <p:cBhvr additive="base">
                                        <p:cTn id="79" dur="500" fill="hold"/>
                                        <p:tgtEl>
                                          <p:spTgt spid="30"/>
                                        </p:tgtEl>
                                        <p:attrNameLst>
                                          <p:attrName>ppt_x</p:attrName>
                                        </p:attrNameLst>
                                      </p:cBhvr>
                                      <p:tavLst>
                                        <p:tav tm="0">
                                          <p:val>
                                            <p:strVal val="0-#ppt_w/2"/>
                                          </p:val>
                                        </p:tav>
                                        <p:tav tm="100000">
                                          <p:val>
                                            <p:strVal val="#ppt_x"/>
                                          </p:val>
                                        </p:tav>
                                      </p:tavLst>
                                    </p:anim>
                                    <p:anim calcmode="lin" valueType="num">
                                      <p:cBhvr additive="base">
                                        <p:cTn id="80" dur="500" fill="hold"/>
                                        <p:tgtEl>
                                          <p:spTgt spid="30"/>
                                        </p:tgtEl>
                                        <p:attrNameLst>
                                          <p:attrName>ppt_y</p:attrName>
                                        </p:attrNameLst>
                                      </p:cBhvr>
                                      <p:tavLst>
                                        <p:tav tm="0">
                                          <p:val>
                                            <p:strVal val="#ppt_y"/>
                                          </p:val>
                                        </p:tav>
                                        <p:tav tm="100000">
                                          <p:val>
                                            <p:strVal val="#ppt_y"/>
                                          </p:val>
                                        </p:tav>
                                      </p:tavLst>
                                    </p:anim>
                                  </p:childTnLst>
                                </p:cTn>
                              </p:par>
                              <p:par>
                                <p:cTn id="81" presetID="2" presetClass="entr" presetSubtype="8" fill="hold" grpId="0" nodeType="withEffect">
                                  <p:stCondLst>
                                    <p:cond delay="0"/>
                                  </p:stCondLst>
                                  <p:childTnLst>
                                    <p:set>
                                      <p:cBhvr>
                                        <p:cTn id="82" dur="1" fill="hold">
                                          <p:stCondLst>
                                            <p:cond delay="0"/>
                                          </p:stCondLst>
                                        </p:cTn>
                                        <p:tgtEl>
                                          <p:spTgt spid="31"/>
                                        </p:tgtEl>
                                        <p:attrNameLst>
                                          <p:attrName>style.visibility</p:attrName>
                                        </p:attrNameLst>
                                      </p:cBhvr>
                                      <p:to>
                                        <p:strVal val="visible"/>
                                      </p:to>
                                    </p:set>
                                    <p:anim calcmode="lin" valueType="num">
                                      <p:cBhvr additive="base">
                                        <p:cTn id="83" dur="500" fill="hold"/>
                                        <p:tgtEl>
                                          <p:spTgt spid="31"/>
                                        </p:tgtEl>
                                        <p:attrNameLst>
                                          <p:attrName>ppt_x</p:attrName>
                                        </p:attrNameLst>
                                      </p:cBhvr>
                                      <p:tavLst>
                                        <p:tav tm="0">
                                          <p:val>
                                            <p:strVal val="0-#ppt_w/2"/>
                                          </p:val>
                                        </p:tav>
                                        <p:tav tm="100000">
                                          <p:val>
                                            <p:strVal val="#ppt_x"/>
                                          </p:val>
                                        </p:tav>
                                      </p:tavLst>
                                    </p:anim>
                                    <p:anim calcmode="lin" valueType="num">
                                      <p:cBhvr additive="base">
                                        <p:cTn id="84" dur="500" fill="hold"/>
                                        <p:tgtEl>
                                          <p:spTgt spid="31"/>
                                        </p:tgtEl>
                                        <p:attrNameLst>
                                          <p:attrName>ppt_y</p:attrName>
                                        </p:attrNameLst>
                                      </p:cBhvr>
                                      <p:tavLst>
                                        <p:tav tm="0">
                                          <p:val>
                                            <p:strVal val="#ppt_y"/>
                                          </p:val>
                                        </p:tav>
                                        <p:tav tm="100000">
                                          <p:val>
                                            <p:strVal val="#ppt_y"/>
                                          </p:val>
                                        </p:tav>
                                      </p:tavLst>
                                    </p:anim>
                                  </p:childTnLst>
                                </p:cTn>
                              </p:par>
                              <p:par>
                                <p:cTn id="85" presetID="2" presetClass="entr" presetSubtype="8" fill="hold" grpId="0" nodeType="withEffect">
                                  <p:stCondLst>
                                    <p:cond delay="0"/>
                                  </p:stCondLst>
                                  <p:childTnLst>
                                    <p:set>
                                      <p:cBhvr>
                                        <p:cTn id="86" dur="1" fill="hold">
                                          <p:stCondLst>
                                            <p:cond delay="0"/>
                                          </p:stCondLst>
                                        </p:cTn>
                                        <p:tgtEl>
                                          <p:spTgt spid="32"/>
                                        </p:tgtEl>
                                        <p:attrNameLst>
                                          <p:attrName>style.visibility</p:attrName>
                                        </p:attrNameLst>
                                      </p:cBhvr>
                                      <p:to>
                                        <p:strVal val="visible"/>
                                      </p:to>
                                    </p:set>
                                    <p:anim calcmode="lin" valueType="num">
                                      <p:cBhvr additive="base">
                                        <p:cTn id="87" dur="500" fill="hold"/>
                                        <p:tgtEl>
                                          <p:spTgt spid="32"/>
                                        </p:tgtEl>
                                        <p:attrNameLst>
                                          <p:attrName>ppt_x</p:attrName>
                                        </p:attrNameLst>
                                      </p:cBhvr>
                                      <p:tavLst>
                                        <p:tav tm="0">
                                          <p:val>
                                            <p:strVal val="0-#ppt_w/2"/>
                                          </p:val>
                                        </p:tav>
                                        <p:tav tm="100000">
                                          <p:val>
                                            <p:strVal val="#ppt_x"/>
                                          </p:val>
                                        </p:tav>
                                      </p:tavLst>
                                    </p:anim>
                                    <p:anim calcmode="lin" valueType="num">
                                      <p:cBhvr additive="base">
                                        <p:cTn id="88" dur="500" fill="hold"/>
                                        <p:tgtEl>
                                          <p:spTgt spid="32"/>
                                        </p:tgtEl>
                                        <p:attrNameLst>
                                          <p:attrName>ppt_y</p:attrName>
                                        </p:attrNameLst>
                                      </p:cBhvr>
                                      <p:tavLst>
                                        <p:tav tm="0">
                                          <p:val>
                                            <p:strVal val="#ppt_y"/>
                                          </p:val>
                                        </p:tav>
                                        <p:tav tm="100000">
                                          <p:val>
                                            <p:strVal val="#ppt_y"/>
                                          </p:val>
                                        </p:tav>
                                      </p:tavLst>
                                    </p:anim>
                                  </p:childTnLst>
                                </p:cTn>
                              </p:par>
                              <p:par>
                                <p:cTn id="89" presetID="2" presetClass="entr" presetSubtype="8" fill="hold" grpId="0" nodeType="withEffect">
                                  <p:stCondLst>
                                    <p:cond delay="0"/>
                                  </p:stCondLst>
                                  <p:childTnLst>
                                    <p:set>
                                      <p:cBhvr>
                                        <p:cTn id="90" dur="1" fill="hold">
                                          <p:stCondLst>
                                            <p:cond delay="0"/>
                                          </p:stCondLst>
                                        </p:cTn>
                                        <p:tgtEl>
                                          <p:spTgt spid="33"/>
                                        </p:tgtEl>
                                        <p:attrNameLst>
                                          <p:attrName>style.visibility</p:attrName>
                                        </p:attrNameLst>
                                      </p:cBhvr>
                                      <p:to>
                                        <p:strVal val="visible"/>
                                      </p:to>
                                    </p:set>
                                    <p:anim calcmode="lin" valueType="num">
                                      <p:cBhvr additive="base">
                                        <p:cTn id="91" dur="500" fill="hold"/>
                                        <p:tgtEl>
                                          <p:spTgt spid="33"/>
                                        </p:tgtEl>
                                        <p:attrNameLst>
                                          <p:attrName>ppt_x</p:attrName>
                                        </p:attrNameLst>
                                      </p:cBhvr>
                                      <p:tavLst>
                                        <p:tav tm="0">
                                          <p:val>
                                            <p:strVal val="0-#ppt_w/2"/>
                                          </p:val>
                                        </p:tav>
                                        <p:tav tm="100000">
                                          <p:val>
                                            <p:strVal val="#ppt_x"/>
                                          </p:val>
                                        </p:tav>
                                      </p:tavLst>
                                    </p:anim>
                                    <p:anim calcmode="lin" valueType="num">
                                      <p:cBhvr additive="base">
                                        <p:cTn id="92" dur="500" fill="hold"/>
                                        <p:tgtEl>
                                          <p:spTgt spid="33"/>
                                        </p:tgtEl>
                                        <p:attrNameLst>
                                          <p:attrName>ppt_y</p:attrName>
                                        </p:attrNameLst>
                                      </p:cBhvr>
                                      <p:tavLst>
                                        <p:tav tm="0">
                                          <p:val>
                                            <p:strVal val="#ppt_y"/>
                                          </p:val>
                                        </p:tav>
                                        <p:tav tm="100000">
                                          <p:val>
                                            <p:strVal val="#ppt_y"/>
                                          </p:val>
                                        </p:tav>
                                      </p:tavLst>
                                    </p:anim>
                                  </p:childTnLst>
                                </p:cTn>
                              </p:par>
                              <p:par>
                                <p:cTn id="93" presetID="2" presetClass="entr" presetSubtype="8" fill="hold" grpId="0" nodeType="withEffect">
                                  <p:stCondLst>
                                    <p:cond delay="0"/>
                                  </p:stCondLst>
                                  <p:childTnLst>
                                    <p:set>
                                      <p:cBhvr>
                                        <p:cTn id="94" dur="1" fill="hold">
                                          <p:stCondLst>
                                            <p:cond delay="0"/>
                                          </p:stCondLst>
                                        </p:cTn>
                                        <p:tgtEl>
                                          <p:spTgt spid="34"/>
                                        </p:tgtEl>
                                        <p:attrNameLst>
                                          <p:attrName>style.visibility</p:attrName>
                                        </p:attrNameLst>
                                      </p:cBhvr>
                                      <p:to>
                                        <p:strVal val="visible"/>
                                      </p:to>
                                    </p:set>
                                    <p:anim calcmode="lin" valueType="num">
                                      <p:cBhvr additive="base">
                                        <p:cTn id="95" dur="500" fill="hold"/>
                                        <p:tgtEl>
                                          <p:spTgt spid="34"/>
                                        </p:tgtEl>
                                        <p:attrNameLst>
                                          <p:attrName>ppt_x</p:attrName>
                                        </p:attrNameLst>
                                      </p:cBhvr>
                                      <p:tavLst>
                                        <p:tav tm="0">
                                          <p:val>
                                            <p:strVal val="0-#ppt_w/2"/>
                                          </p:val>
                                        </p:tav>
                                        <p:tav tm="100000">
                                          <p:val>
                                            <p:strVal val="#ppt_x"/>
                                          </p:val>
                                        </p:tav>
                                      </p:tavLst>
                                    </p:anim>
                                    <p:anim calcmode="lin" valueType="num">
                                      <p:cBhvr additive="base">
                                        <p:cTn id="96" dur="500" fill="hold"/>
                                        <p:tgtEl>
                                          <p:spTgt spid="34"/>
                                        </p:tgtEl>
                                        <p:attrNameLst>
                                          <p:attrName>ppt_y</p:attrName>
                                        </p:attrNameLst>
                                      </p:cBhvr>
                                      <p:tavLst>
                                        <p:tav tm="0">
                                          <p:val>
                                            <p:strVal val="#ppt_y"/>
                                          </p:val>
                                        </p:tav>
                                        <p:tav tm="100000">
                                          <p:val>
                                            <p:strVal val="#ppt_y"/>
                                          </p:val>
                                        </p:tav>
                                      </p:tavLst>
                                    </p:anim>
                                  </p:childTnLst>
                                </p:cTn>
                              </p:par>
                              <p:par>
                                <p:cTn id="97" presetID="2" presetClass="entr" presetSubtype="8" fill="hold" grpId="0" nodeType="withEffect">
                                  <p:stCondLst>
                                    <p:cond delay="0"/>
                                  </p:stCondLst>
                                  <p:childTnLst>
                                    <p:set>
                                      <p:cBhvr>
                                        <p:cTn id="98" dur="1" fill="hold">
                                          <p:stCondLst>
                                            <p:cond delay="0"/>
                                          </p:stCondLst>
                                        </p:cTn>
                                        <p:tgtEl>
                                          <p:spTgt spid="35"/>
                                        </p:tgtEl>
                                        <p:attrNameLst>
                                          <p:attrName>style.visibility</p:attrName>
                                        </p:attrNameLst>
                                      </p:cBhvr>
                                      <p:to>
                                        <p:strVal val="visible"/>
                                      </p:to>
                                    </p:set>
                                    <p:anim calcmode="lin" valueType="num">
                                      <p:cBhvr additive="base">
                                        <p:cTn id="99" dur="500" fill="hold"/>
                                        <p:tgtEl>
                                          <p:spTgt spid="35"/>
                                        </p:tgtEl>
                                        <p:attrNameLst>
                                          <p:attrName>ppt_x</p:attrName>
                                        </p:attrNameLst>
                                      </p:cBhvr>
                                      <p:tavLst>
                                        <p:tav tm="0">
                                          <p:val>
                                            <p:strVal val="0-#ppt_w/2"/>
                                          </p:val>
                                        </p:tav>
                                        <p:tav tm="100000">
                                          <p:val>
                                            <p:strVal val="#ppt_x"/>
                                          </p:val>
                                        </p:tav>
                                      </p:tavLst>
                                    </p:anim>
                                    <p:anim calcmode="lin" valueType="num">
                                      <p:cBhvr additive="base">
                                        <p:cTn id="100" dur="500" fill="hold"/>
                                        <p:tgtEl>
                                          <p:spTgt spid="35"/>
                                        </p:tgtEl>
                                        <p:attrNameLst>
                                          <p:attrName>ppt_y</p:attrName>
                                        </p:attrNameLst>
                                      </p:cBhvr>
                                      <p:tavLst>
                                        <p:tav tm="0">
                                          <p:val>
                                            <p:strVal val="#ppt_y"/>
                                          </p:val>
                                        </p:tav>
                                        <p:tav tm="100000">
                                          <p:val>
                                            <p:strVal val="#ppt_y"/>
                                          </p:val>
                                        </p:tav>
                                      </p:tavLst>
                                    </p:anim>
                                  </p:childTnLst>
                                </p:cTn>
                              </p:par>
                              <p:par>
                                <p:cTn id="101" presetID="2" presetClass="entr" presetSubtype="8" fill="hold" grpId="0" nodeType="withEffect">
                                  <p:stCondLst>
                                    <p:cond delay="0"/>
                                  </p:stCondLst>
                                  <p:childTnLst>
                                    <p:set>
                                      <p:cBhvr>
                                        <p:cTn id="102" dur="1" fill="hold">
                                          <p:stCondLst>
                                            <p:cond delay="0"/>
                                          </p:stCondLst>
                                        </p:cTn>
                                        <p:tgtEl>
                                          <p:spTgt spid="36"/>
                                        </p:tgtEl>
                                        <p:attrNameLst>
                                          <p:attrName>style.visibility</p:attrName>
                                        </p:attrNameLst>
                                      </p:cBhvr>
                                      <p:to>
                                        <p:strVal val="visible"/>
                                      </p:to>
                                    </p:set>
                                    <p:anim calcmode="lin" valueType="num">
                                      <p:cBhvr additive="base">
                                        <p:cTn id="103" dur="500" fill="hold"/>
                                        <p:tgtEl>
                                          <p:spTgt spid="36"/>
                                        </p:tgtEl>
                                        <p:attrNameLst>
                                          <p:attrName>ppt_x</p:attrName>
                                        </p:attrNameLst>
                                      </p:cBhvr>
                                      <p:tavLst>
                                        <p:tav tm="0">
                                          <p:val>
                                            <p:strVal val="0-#ppt_w/2"/>
                                          </p:val>
                                        </p:tav>
                                        <p:tav tm="100000">
                                          <p:val>
                                            <p:strVal val="#ppt_x"/>
                                          </p:val>
                                        </p:tav>
                                      </p:tavLst>
                                    </p:anim>
                                    <p:anim calcmode="lin" valueType="num">
                                      <p:cBhvr additive="base">
                                        <p:cTn id="104" dur="500" fill="hold"/>
                                        <p:tgtEl>
                                          <p:spTgt spid="36"/>
                                        </p:tgtEl>
                                        <p:attrNameLst>
                                          <p:attrName>ppt_y</p:attrName>
                                        </p:attrNameLst>
                                      </p:cBhvr>
                                      <p:tavLst>
                                        <p:tav tm="0">
                                          <p:val>
                                            <p:strVal val="#ppt_y"/>
                                          </p:val>
                                        </p:tav>
                                        <p:tav tm="100000">
                                          <p:val>
                                            <p:strVal val="#ppt_y"/>
                                          </p:val>
                                        </p:tav>
                                      </p:tavLst>
                                    </p:anim>
                                  </p:childTnLst>
                                </p:cTn>
                              </p:par>
                              <p:par>
                                <p:cTn id="105" presetID="2" presetClass="entr" presetSubtype="8" fill="hold" grpId="0" nodeType="withEffect">
                                  <p:stCondLst>
                                    <p:cond delay="0"/>
                                  </p:stCondLst>
                                  <p:childTnLst>
                                    <p:set>
                                      <p:cBhvr>
                                        <p:cTn id="106" dur="1" fill="hold">
                                          <p:stCondLst>
                                            <p:cond delay="0"/>
                                          </p:stCondLst>
                                        </p:cTn>
                                        <p:tgtEl>
                                          <p:spTgt spid="37"/>
                                        </p:tgtEl>
                                        <p:attrNameLst>
                                          <p:attrName>style.visibility</p:attrName>
                                        </p:attrNameLst>
                                      </p:cBhvr>
                                      <p:to>
                                        <p:strVal val="visible"/>
                                      </p:to>
                                    </p:set>
                                    <p:anim calcmode="lin" valueType="num">
                                      <p:cBhvr additive="base">
                                        <p:cTn id="107" dur="500" fill="hold"/>
                                        <p:tgtEl>
                                          <p:spTgt spid="37"/>
                                        </p:tgtEl>
                                        <p:attrNameLst>
                                          <p:attrName>ppt_x</p:attrName>
                                        </p:attrNameLst>
                                      </p:cBhvr>
                                      <p:tavLst>
                                        <p:tav tm="0">
                                          <p:val>
                                            <p:strVal val="0-#ppt_w/2"/>
                                          </p:val>
                                        </p:tav>
                                        <p:tav tm="100000">
                                          <p:val>
                                            <p:strVal val="#ppt_x"/>
                                          </p:val>
                                        </p:tav>
                                      </p:tavLst>
                                    </p:anim>
                                    <p:anim calcmode="lin" valueType="num">
                                      <p:cBhvr additive="base">
                                        <p:cTn id="108" dur="500" fill="hold"/>
                                        <p:tgtEl>
                                          <p:spTgt spid="37"/>
                                        </p:tgtEl>
                                        <p:attrNameLst>
                                          <p:attrName>ppt_y</p:attrName>
                                        </p:attrNameLst>
                                      </p:cBhvr>
                                      <p:tavLst>
                                        <p:tav tm="0">
                                          <p:val>
                                            <p:strVal val="#ppt_y"/>
                                          </p:val>
                                        </p:tav>
                                        <p:tav tm="100000">
                                          <p:val>
                                            <p:strVal val="#ppt_y"/>
                                          </p:val>
                                        </p:tav>
                                      </p:tavLst>
                                    </p:anim>
                                  </p:childTnLst>
                                </p:cTn>
                              </p:par>
                              <p:par>
                                <p:cTn id="109" presetID="2" presetClass="entr" presetSubtype="8" fill="hold" grpId="0" nodeType="withEffect">
                                  <p:stCondLst>
                                    <p:cond delay="0"/>
                                  </p:stCondLst>
                                  <p:childTnLst>
                                    <p:set>
                                      <p:cBhvr>
                                        <p:cTn id="110" dur="1" fill="hold">
                                          <p:stCondLst>
                                            <p:cond delay="0"/>
                                          </p:stCondLst>
                                        </p:cTn>
                                        <p:tgtEl>
                                          <p:spTgt spid="38"/>
                                        </p:tgtEl>
                                        <p:attrNameLst>
                                          <p:attrName>style.visibility</p:attrName>
                                        </p:attrNameLst>
                                      </p:cBhvr>
                                      <p:to>
                                        <p:strVal val="visible"/>
                                      </p:to>
                                    </p:set>
                                    <p:anim calcmode="lin" valueType="num">
                                      <p:cBhvr additive="base">
                                        <p:cTn id="111" dur="500" fill="hold"/>
                                        <p:tgtEl>
                                          <p:spTgt spid="38"/>
                                        </p:tgtEl>
                                        <p:attrNameLst>
                                          <p:attrName>ppt_x</p:attrName>
                                        </p:attrNameLst>
                                      </p:cBhvr>
                                      <p:tavLst>
                                        <p:tav tm="0">
                                          <p:val>
                                            <p:strVal val="0-#ppt_w/2"/>
                                          </p:val>
                                        </p:tav>
                                        <p:tav tm="100000">
                                          <p:val>
                                            <p:strVal val="#ppt_x"/>
                                          </p:val>
                                        </p:tav>
                                      </p:tavLst>
                                    </p:anim>
                                    <p:anim calcmode="lin" valueType="num">
                                      <p:cBhvr additive="base">
                                        <p:cTn id="112" dur="500" fill="hold"/>
                                        <p:tgtEl>
                                          <p:spTgt spid="38"/>
                                        </p:tgtEl>
                                        <p:attrNameLst>
                                          <p:attrName>ppt_y</p:attrName>
                                        </p:attrNameLst>
                                      </p:cBhvr>
                                      <p:tavLst>
                                        <p:tav tm="0">
                                          <p:val>
                                            <p:strVal val="#ppt_y"/>
                                          </p:val>
                                        </p:tav>
                                        <p:tav tm="100000">
                                          <p:val>
                                            <p:strVal val="#ppt_y"/>
                                          </p:val>
                                        </p:tav>
                                      </p:tavLst>
                                    </p:anim>
                                  </p:childTnLst>
                                </p:cTn>
                              </p:par>
                              <p:par>
                                <p:cTn id="113" presetID="2" presetClass="entr" presetSubtype="8" fill="hold" grpId="0" nodeType="withEffect">
                                  <p:stCondLst>
                                    <p:cond delay="0"/>
                                  </p:stCondLst>
                                  <p:childTnLst>
                                    <p:set>
                                      <p:cBhvr>
                                        <p:cTn id="114" dur="1" fill="hold">
                                          <p:stCondLst>
                                            <p:cond delay="0"/>
                                          </p:stCondLst>
                                        </p:cTn>
                                        <p:tgtEl>
                                          <p:spTgt spid="39"/>
                                        </p:tgtEl>
                                        <p:attrNameLst>
                                          <p:attrName>style.visibility</p:attrName>
                                        </p:attrNameLst>
                                      </p:cBhvr>
                                      <p:to>
                                        <p:strVal val="visible"/>
                                      </p:to>
                                    </p:set>
                                    <p:anim calcmode="lin" valueType="num">
                                      <p:cBhvr additive="base">
                                        <p:cTn id="115" dur="500" fill="hold"/>
                                        <p:tgtEl>
                                          <p:spTgt spid="39"/>
                                        </p:tgtEl>
                                        <p:attrNameLst>
                                          <p:attrName>ppt_x</p:attrName>
                                        </p:attrNameLst>
                                      </p:cBhvr>
                                      <p:tavLst>
                                        <p:tav tm="0">
                                          <p:val>
                                            <p:strVal val="0-#ppt_w/2"/>
                                          </p:val>
                                        </p:tav>
                                        <p:tav tm="100000">
                                          <p:val>
                                            <p:strVal val="#ppt_x"/>
                                          </p:val>
                                        </p:tav>
                                      </p:tavLst>
                                    </p:anim>
                                    <p:anim calcmode="lin" valueType="num">
                                      <p:cBhvr additive="base">
                                        <p:cTn id="116" dur="500" fill="hold"/>
                                        <p:tgtEl>
                                          <p:spTgt spid="39"/>
                                        </p:tgtEl>
                                        <p:attrNameLst>
                                          <p:attrName>ppt_y</p:attrName>
                                        </p:attrNameLst>
                                      </p:cBhvr>
                                      <p:tavLst>
                                        <p:tav tm="0">
                                          <p:val>
                                            <p:strVal val="#ppt_y"/>
                                          </p:val>
                                        </p:tav>
                                        <p:tav tm="100000">
                                          <p:val>
                                            <p:strVal val="#ppt_y"/>
                                          </p:val>
                                        </p:tav>
                                      </p:tavLst>
                                    </p:anim>
                                  </p:childTnLst>
                                </p:cTn>
                              </p:par>
                              <p:par>
                                <p:cTn id="117" presetID="2" presetClass="entr" presetSubtype="8" fill="hold" grpId="0" nodeType="withEffect">
                                  <p:stCondLst>
                                    <p:cond delay="0"/>
                                  </p:stCondLst>
                                  <p:childTnLst>
                                    <p:set>
                                      <p:cBhvr>
                                        <p:cTn id="118" dur="1" fill="hold">
                                          <p:stCondLst>
                                            <p:cond delay="0"/>
                                          </p:stCondLst>
                                        </p:cTn>
                                        <p:tgtEl>
                                          <p:spTgt spid="40"/>
                                        </p:tgtEl>
                                        <p:attrNameLst>
                                          <p:attrName>style.visibility</p:attrName>
                                        </p:attrNameLst>
                                      </p:cBhvr>
                                      <p:to>
                                        <p:strVal val="visible"/>
                                      </p:to>
                                    </p:set>
                                    <p:anim calcmode="lin" valueType="num">
                                      <p:cBhvr additive="base">
                                        <p:cTn id="119" dur="500" fill="hold"/>
                                        <p:tgtEl>
                                          <p:spTgt spid="40"/>
                                        </p:tgtEl>
                                        <p:attrNameLst>
                                          <p:attrName>ppt_x</p:attrName>
                                        </p:attrNameLst>
                                      </p:cBhvr>
                                      <p:tavLst>
                                        <p:tav tm="0">
                                          <p:val>
                                            <p:strVal val="0-#ppt_w/2"/>
                                          </p:val>
                                        </p:tav>
                                        <p:tav tm="100000">
                                          <p:val>
                                            <p:strVal val="#ppt_x"/>
                                          </p:val>
                                        </p:tav>
                                      </p:tavLst>
                                    </p:anim>
                                    <p:anim calcmode="lin" valueType="num">
                                      <p:cBhvr additive="base">
                                        <p:cTn id="120" dur="500" fill="hold"/>
                                        <p:tgtEl>
                                          <p:spTgt spid="40"/>
                                        </p:tgtEl>
                                        <p:attrNameLst>
                                          <p:attrName>ppt_y</p:attrName>
                                        </p:attrNameLst>
                                      </p:cBhvr>
                                      <p:tavLst>
                                        <p:tav tm="0">
                                          <p:val>
                                            <p:strVal val="#ppt_y"/>
                                          </p:val>
                                        </p:tav>
                                        <p:tav tm="100000">
                                          <p:val>
                                            <p:strVal val="#ppt_y"/>
                                          </p:val>
                                        </p:tav>
                                      </p:tavLst>
                                    </p:anim>
                                  </p:childTnLst>
                                </p:cTn>
                              </p:par>
                              <p:par>
                                <p:cTn id="121" presetID="2" presetClass="entr" presetSubtype="8" fill="hold" grpId="0" nodeType="withEffect">
                                  <p:stCondLst>
                                    <p:cond delay="0"/>
                                  </p:stCondLst>
                                  <p:childTnLst>
                                    <p:set>
                                      <p:cBhvr>
                                        <p:cTn id="122" dur="1" fill="hold">
                                          <p:stCondLst>
                                            <p:cond delay="0"/>
                                          </p:stCondLst>
                                        </p:cTn>
                                        <p:tgtEl>
                                          <p:spTgt spid="41"/>
                                        </p:tgtEl>
                                        <p:attrNameLst>
                                          <p:attrName>style.visibility</p:attrName>
                                        </p:attrNameLst>
                                      </p:cBhvr>
                                      <p:to>
                                        <p:strVal val="visible"/>
                                      </p:to>
                                    </p:set>
                                    <p:anim calcmode="lin" valueType="num">
                                      <p:cBhvr additive="base">
                                        <p:cTn id="123" dur="500" fill="hold"/>
                                        <p:tgtEl>
                                          <p:spTgt spid="41"/>
                                        </p:tgtEl>
                                        <p:attrNameLst>
                                          <p:attrName>ppt_x</p:attrName>
                                        </p:attrNameLst>
                                      </p:cBhvr>
                                      <p:tavLst>
                                        <p:tav tm="0">
                                          <p:val>
                                            <p:strVal val="0-#ppt_w/2"/>
                                          </p:val>
                                        </p:tav>
                                        <p:tav tm="100000">
                                          <p:val>
                                            <p:strVal val="#ppt_x"/>
                                          </p:val>
                                        </p:tav>
                                      </p:tavLst>
                                    </p:anim>
                                    <p:anim calcmode="lin" valueType="num">
                                      <p:cBhvr additive="base">
                                        <p:cTn id="124" dur="500" fill="hold"/>
                                        <p:tgtEl>
                                          <p:spTgt spid="41"/>
                                        </p:tgtEl>
                                        <p:attrNameLst>
                                          <p:attrName>ppt_y</p:attrName>
                                        </p:attrNameLst>
                                      </p:cBhvr>
                                      <p:tavLst>
                                        <p:tav tm="0">
                                          <p:val>
                                            <p:strVal val="#ppt_y"/>
                                          </p:val>
                                        </p:tav>
                                        <p:tav tm="100000">
                                          <p:val>
                                            <p:strVal val="#ppt_y"/>
                                          </p:val>
                                        </p:tav>
                                      </p:tavLst>
                                    </p:anim>
                                  </p:childTnLst>
                                </p:cTn>
                              </p:par>
                              <p:par>
                                <p:cTn id="125" presetID="2" presetClass="entr" presetSubtype="8" fill="hold" grpId="0" nodeType="withEffect">
                                  <p:stCondLst>
                                    <p:cond delay="0"/>
                                  </p:stCondLst>
                                  <p:childTnLst>
                                    <p:set>
                                      <p:cBhvr>
                                        <p:cTn id="126" dur="1" fill="hold">
                                          <p:stCondLst>
                                            <p:cond delay="0"/>
                                          </p:stCondLst>
                                        </p:cTn>
                                        <p:tgtEl>
                                          <p:spTgt spid="45"/>
                                        </p:tgtEl>
                                        <p:attrNameLst>
                                          <p:attrName>style.visibility</p:attrName>
                                        </p:attrNameLst>
                                      </p:cBhvr>
                                      <p:to>
                                        <p:strVal val="visible"/>
                                      </p:to>
                                    </p:set>
                                    <p:anim calcmode="lin" valueType="num">
                                      <p:cBhvr additive="base">
                                        <p:cTn id="127" dur="500" fill="hold"/>
                                        <p:tgtEl>
                                          <p:spTgt spid="45"/>
                                        </p:tgtEl>
                                        <p:attrNameLst>
                                          <p:attrName>ppt_x</p:attrName>
                                        </p:attrNameLst>
                                      </p:cBhvr>
                                      <p:tavLst>
                                        <p:tav tm="0">
                                          <p:val>
                                            <p:strVal val="0-#ppt_w/2"/>
                                          </p:val>
                                        </p:tav>
                                        <p:tav tm="100000">
                                          <p:val>
                                            <p:strVal val="#ppt_x"/>
                                          </p:val>
                                        </p:tav>
                                      </p:tavLst>
                                    </p:anim>
                                    <p:anim calcmode="lin" valueType="num">
                                      <p:cBhvr additive="base">
                                        <p:cTn id="128" dur="500" fill="hold"/>
                                        <p:tgtEl>
                                          <p:spTgt spid="45"/>
                                        </p:tgtEl>
                                        <p:attrNameLst>
                                          <p:attrName>ppt_y</p:attrName>
                                        </p:attrNameLst>
                                      </p:cBhvr>
                                      <p:tavLst>
                                        <p:tav tm="0">
                                          <p:val>
                                            <p:strVal val="#ppt_y"/>
                                          </p:val>
                                        </p:tav>
                                        <p:tav tm="100000">
                                          <p:val>
                                            <p:strVal val="#ppt_y"/>
                                          </p:val>
                                        </p:tav>
                                      </p:tavLst>
                                    </p:anim>
                                  </p:childTnLst>
                                </p:cTn>
                              </p:par>
                              <p:par>
                                <p:cTn id="129" presetID="2" presetClass="entr" presetSubtype="8" fill="hold" grpId="0" nodeType="withEffect">
                                  <p:stCondLst>
                                    <p:cond delay="0"/>
                                  </p:stCondLst>
                                  <p:childTnLst>
                                    <p:set>
                                      <p:cBhvr>
                                        <p:cTn id="130" dur="1" fill="hold">
                                          <p:stCondLst>
                                            <p:cond delay="0"/>
                                          </p:stCondLst>
                                        </p:cTn>
                                        <p:tgtEl>
                                          <p:spTgt spid="46"/>
                                        </p:tgtEl>
                                        <p:attrNameLst>
                                          <p:attrName>style.visibility</p:attrName>
                                        </p:attrNameLst>
                                      </p:cBhvr>
                                      <p:to>
                                        <p:strVal val="visible"/>
                                      </p:to>
                                    </p:set>
                                    <p:anim calcmode="lin" valueType="num">
                                      <p:cBhvr additive="base">
                                        <p:cTn id="131" dur="500" fill="hold"/>
                                        <p:tgtEl>
                                          <p:spTgt spid="46"/>
                                        </p:tgtEl>
                                        <p:attrNameLst>
                                          <p:attrName>ppt_x</p:attrName>
                                        </p:attrNameLst>
                                      </p:cBhvr>
                                      <p:tavLst>
                                        <p:tav tm="0">
                                          <p:val>
                                            <p:strVal val="0-#ppt_w/2"/>
                                          </p:val>
                                        </p:tav>
                                        <p:tav tm="100000">
                                          <p:val>
                                            <p:strVal val="#ppt_x"/>
                                          </p:val>
                                        </p:tav>
                                      </p:tavLst>
                                    </p:anim>
                                    <p:anim calcmode="lin" valueType="num">
                                      <p:cBhvr additive="base">
                                        <p:cTn id="132" dur="500" fill="hold"/>
                                        <p:tgtEl>
                                          <p:spTgt spid="46"/>
                                        </p:tgtEl>
                                        <p:attrNameLst>
                                          <p:attrName>ppt_y</p:attrName>
                                        </p:attrNameLst>
                                      </p:cBhvr>
                                      <p:tavLst>
                                        <p:tav tm="0">
                                          <p:val>
                                            <p:strVal val="#ppt_y"/>
                                          </p:val>
                                        </p:tav>
                                        <p:tav tm="100000">
                                          <p:val>
                                            <p:strVal val="#ppt_y"/>
                                          </p:val>
                                        </p:tav>
                                      </p:tavLst>
                                    </p:anim>
                                  </p:childTnLst>
                                </p:cTn>
                              </p:par>
                              <p:par>
                                <p:cTn id="133" presetID="2" presetClass="entr" presetSubtype="8" fill="hold" grpId="0" nodeType="withEffect">
                                  <p:stCondLst>
                                    <p:cond delay="0"/>
                                  </p:stCondLst>
                                  <p:childTnLst>
                                    <p:set>
                                      <p:cBhvr>
                                        <p:cTn id="134" dur="1" fill="hold">
                                          <p:stCondLst>
                                            <p:cond delay="0"/>
                                          </p:stCondLst>
                                        </p:cTn>
                                        <p:tgtEl>
                                          <p:spTgt spid="47"/>
                                        </p:tgtEl>
                                        <p:attrNameLst>
                                          <p:attrName>style.visibility</p:attrName>
                                        </p:attrNameLst>
                                      </p:cBhvr>
                                      <p:to>
                                        <p:strVal val="visible"/>
                                      </p:to>
                                    </p:set>
                                    <p:anim calcmode="lin" valueType="num">
                                      <p:cBhvr additive="base">
                                        <p:cTn id="135" dur="500" fill="hold"/>
                                        <p:tgtEl>
                                          <p:spTgt spid="47"/>
                                        </p:tgtEl>
                                        <p:attrNameLst>
                                          <p:attrName>ppt_x</p:attrName>
                                        </p:attrNameLst>
                                      </p:cBhvr>
                                      <p:tavLst>
                                        <p:tav tm="0">
                                          <p:val>
                                            <p:strVal val="0-#ppt_w/2"/>
                                          </p:val>
                                        </p:tav>
                                        <p:tav tm="100000">
                                          <p:val>
                                            <p:strVal val="#ppt_x"/>
                                          </p:val>
                                        </p:tav>
                                      </p:tavLst>
                                    </p:anim>
                                    <p:anim calcmode="lin" valueType="num">
                                      <p:cBhvr additive="base">
                                        <p:cTn id="136" dur="500" fill="hold"/>
                                        <p:tgtEl>
                                          <p:spTgt spid="47"/>
                                        </p:tgtEl>
                                        <p:attrNameLst>
                                          <p:attrName>ppt_y</p:attrName>
                                        </p:attrNameLst>
                                      </p:cBhvr>
                                      <p:tavLst>
                                        <p:tav tm="0">
                                          <p:val>
                                            <p:strVal val="#ppt_y"/>
                                          </p:val>
                                        </p:tav>
                                        <p:tav tm="100000">
                                          <p:val>
                                            <p:strVal val="#ppt_y"/>
                                          </p:val>
                                        </p:tav>
                                      </p:tavLst>
                                    </p:anim>
                                  </p:childTnLst>
                                </p:cTn>
                              </p:par>
                              <p:par>
                                <p:cTn id="137" presetID="2" presetClass="entr" presetSubtype="8" fill="hold" grpId="0" nodeType="withEffect">
                                  <p:stCondLst>
                                    <p:cond delay="0"/>
                                  </p:stCondLst>
                                  <p:childTnLst>
                                    <p:set>
                                      <p:cBhvr>
                                        <p:cTn id="138" dur="1" fill="hold">
                                          <p:stCondLst>
                                            <p:cond delay="0"/>
                                          </p:stCondLst>
                                        </p:cTn>
                                        <p:tgtEl>
                                          <p:spTgt spid="48"/>
                                        </p:tgtEl>
                                        <p:attrNameLst>
                                          <p:attrName>style.visibility</p:attrName>
                                        </p:attrNameLst>
                                      </p:cBhvr>
                                      <p:to>
                                        <p:strVal val="visible"/>
                                      </p:to>
                                    </p:set>
                                    <p:anim calcmode="lin" valueType="num">
                                      <p:cBhvr additive="base">
                                        <p:cTn id="139" dur="500" fill="hold"/>
                                        <p:tgtEl>
                                          <p:spTgt spid="48"/>
                                        </p:tgtEl>
                                        <p:attrNameLst>
                                          <p:attrName>ppt_x</p:attrName>
                                        </p:attrNameLst>
                                      </p:cBhvr>
                                      <p:tavLst>
                                        <p:tav tm="0">
                                          <p:val>
                                            <p:strVal val="0-#ppt_w/2"/>
                                          </p:val>
                                        </p:tav>
                                        <p:tav tm="100000">
                                          <p:val>
                                            <p:strVal val="#ppt_x"/>
                                          </p:val>
                                        </p:tav>
                                      </p:tavLst>
                                    </p:anim>
                                    <p:anim calcmode="lin" valueType="num">
                                      <p:cBhvr additive="base">
                                        <p:cTn id="140" dur="500" fill="hold"/>
                                        <p:tgtEl>
                                          <p:spTgt spid="48"/>
                                        </p:tgtEl>
                                        <p:attrNameLst>
                                          <p:attrName>ppt_y</p:attrName>
                                        </p:attrNameLst>
                                      </p:cBhvr>
                                      <p:tavLst>
                                        <p:tav tm="0">
                                          <p:val>
                                            <p:strVal val="#ppt_y"/>
                                          </p:val>
                                        </p:tav>
                                        <p:tav tm="100000">
                                          <p:val>
                                            <p:strVal val="#ppt_y"/>
                                          </p:val>
                                        </p:tav>
                                      </p:tavLst>
                                    </p:anim>
                                  </p:childTnLst>
                                </p:cTn>
                              </p:par>
                              <p:par>
                                <p:cTn id="141" presetID="2" presetClass="entr" presetSubtype="8" fill="hold" grpId="0" nodeType="withEffect">
                                  <p:stCondLst>
                                    <p:cond delay="0"/>
                                  </p:stCondLst>
                                  <p:childTnLst>
                                    <p:set>
                                      <p:cBhvr>
                                        <p:cTn id="142" dur="1" fill="hold">
                                          <p:stCondLst>
                                            <p:cond delay="0"/>
                                          </p:stCondLst>
                                        </p:cTn>
                                        <p:tgtEl>
                                          <p:spTgt spid="49"/>
                                        </p:tgtEl>
                                        <p:attrNameLst>
                                          <p:attrName>style.visibility</p:attrName>
                                        </p:attrNameLst>
                                      </p:cBhvr>
                                      <p:to>
                                        <p:strVal val="visible"/>
                                      </p:to>
                                    </p:set>
                                    <p:anim calcmode="lin" valueType="num">
                                      <p:cBhvr additive="base">
                                        <p:cTn id="143" dur="500" fill="hold"/>
                                        <p:tgtEl>
                                          <p:spTgt spid="49"/>
                                        </p:tgtEl>
                                        <p:attrNameLst>
                                          <p:attrName>ppt_x</p:attrName>
                                        </p:attrNameLst>
                                      </p:cBhvr>
                                      <p:tavLst>
                                        <p:tav tm="0">
                                          <p:val>
                                            <p:strVal val="0-#ppt_w/2"/>
                                          </p:val>
                                        </p:tav>
                                        <p:tav tm="100000">
                                          <p:val>
                                            <p:strVal val="#ppt_x"/>
                                          </p:val>
                                        </p:tav>
                                      </p:tavLst>
                                    </p:anim>
                                    <p:anim calcmode="lin" valueType="num">
                                      <p:cBhvr additive="base">
                                        <p:cTn id="144" dur="500" fill="hold"/>
                                        <p:tgtEl>
                                          <p:spTgt spid="49"/>
                                        </p:tgtEl>
                                        <p:attrNameLst>
                                          <p:attrName>ppt_y</p:attrName>
                                        </p:attrNameLst>
                                      </p:cBhvr>
                                      <p:tavLst>
                                        <p:tav tm="0">
                                          <p:val>
                                            <p:strVal val="#ppt_y"/>
                                          </p:val>
                                        </p:tav>
                                        <p:tav tm="100000">
                                          <p:val>
                                            <p:strVal val="#ppt_y"/>
                                          </p:val>
                                        </p:tav>
                                      </p:tavLst>
                                    </p:anim>
                                  </p:childTnLst>
                                </p:cTn>
                              </p:par>
                            </p:childTnLst>
                          </p:cTn>
                        </p:par>
                        <p:par>
                          <p:cTn id="145" fill="hold">
                            <p:stCondLst>
                              <p:cond delay="500"/>
                            </p:stCondLst>
                            <p:childTnLst>
                              <p:par>
                                <p:cTn id="146" presetID="22" presetClass="entr" presetSubtype="8" fill="hold" nodeType="afterEffect">
                                  <p:stCondLst>
                                    <p:cond delay="0"/>
                                  </p:stCondLst>
                                  <p:childTnLst>
                                    <p:set>
                                      <p:cBhvr>
                                        <p:cTn id="147" dur="1" fill="hold">
                                          <p:stCondLst>
                                            <p:cond delay="0"/>
                                          </p:stCondLst>
                                        </p:cTn>
                                        <p:tgtEl>
                                          <p:spTgt spid="50"/>
                                        </p:tgtEl>
                                        <p:attrNameLst>
                                          <p:attrName>style.visibility</p:attrName>
                                        </p:attrNameLst>
                                      </p:cBhvr>
                                      <p:to>
                                        <p:strVal val="visible"/>
                                      </p:to>
                                    </p:set>
                                    <p:animEffect transition="in" filter="wipe(left)">
                                      <p:cBhvr>
                                        <p:cTn id="148"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37" grpId="0" animBg="1"/>
      <p:bldP spid="38" grpId="0" animBg="1"/>
      <p:bldP spid="39" grpId="0" animBg="1"/>
      <p:bldP spid="40" grpId="0" animBg="1"/>
      <p:bldP spid="41" grpId="0"/>
      <p:bldP spid="45" grpId="0"/>
      <p:bldP spid="46" grpId="0"/>
      <p:bldP spid="47" grpId="0"/>
      <p:bldP spid="48" grpId="0"/>
      <p:bldP spid="49"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sp>
        <p:nvSpPr>
          <p:cNvPr id="18" name="矩形 17"/>
          <p:cNvSpPr/>
          <p:nvPr/>
        </p:nvSpPr>
        <p:spPr>
          <a:xfrm>
            <a:off x="0" y="0"/>
            <a:ext cx="12191999" cy="6858000"/>
          </a:xfrm>
          <a:prstGeom prst="rect">
            <a:avLst/>
          </a:prstGeom>
          <a:gradFill flip="none" rotWithShape="1">
            <a:gsLst>
              <a:gs pos="0">
                <a:schemeClr val="tx1">
                  <a:alpha val="20000"/>
                </a:schemeClr>
              </a:gs>
              <a:gs pos="100000">
                <a:schemeClr val="tx1">
                  <a:alpha val="32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1" name="图片 10"/>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676401" y="0"/>
            <a:ext cx="8839198" cy="5013602"/>
          </a:xfrm>
          <a:prstGeom prst="rect">
            <a:avLst/>
          </a:prstGeom>
        </p:spPr>
      </p:pic>
      <p:pic>
        <p:nvPicPr>
          <p:cNvPr id="7" name="图片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800124" y="2133600"/>
            <a:ext cx="2391876" cy="4724400"/>
          </a:xfrm>
          <a:prstGeom prst="rect">
            <a:avLst/>
          </a:prstGeom>
        </p:spPr>
      </p:pic>
      <p:pic>
        <p:nvPicPr>
          <p:cNvPr id="13" name="图片 1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676401" y="0"/>
            <a:ext cx="8839198" cy="3307920"/>
          </a:xfrm>
          <a:prstGeom prst="rect">
            <a:avLst/>
          </a:prstGeom>
        </p:spPr>
      </p:pic>
      <p:pic>
        <p:nvPicPr>
          <p:cNvPr id="3" name="图片 2"/>
          <p:cNvPicPr>
            <a:picLocks noChangeAspect="1"/>
          </p:cNvPicPr>
          <p:nvPr/>
        </p:nvPicPr>
        <p:blipFill rotWithShape="1">
          <a:blip r:embed="rId5">
            <a:extLst>
              <a:ext uri="{BEBA8EAE-BF5A-486C-A8C5-ECC9F3942E4B}">
                <a14:imgProps xmlns:a14="http://schemas.microsoft.com/office/drawing/2010/main">
                  <a14:imgLayer r:embed="rId6">
                    <a14:imgEffect>
                      <a14:brightnessContrast bright="20000"/>
                    </a14:imgEffect>
                    <a14:imgEffect>
                      <a14:colorTemperature colorTemp="11200"/>
                    </a14:imgEffect>
                    <a14:imgEffect>
                      <a14:saturation sat="200000"/>
                    </a14:imgEffect>
                  </a14:imgLayer>
                </a14:imgProps>
              </a:ext>
              <a:ext uri="{28A0092B-C50C-407E-A947-70E740481C1C}">
                <a14:useLocalDpi xmlns:a14="http://schemas.microsoft.com/office/drawing/2010/main" val="0"/>
              </a:ext>
            </a:extLst>
          </a:blip>
          <a:srcRect t="16123" b="30820"/>
          <a:stretch>
            <a:fillRect/>
          </a:stretch>
        </p:blipFill>
        <p:spPr>
          <a:xfrm>
            <a:off x="754743" y="1393371"/>
            <a:ext cx="10682514" cy="3188154"/>
          </a:xfrm>
          <a:prstGeom prst="rect">
            <a:avLst/>
          </a:prstGeom>
        </p:spPr>
      </p:pic>
      <p:sp>
        <p:nvSpPr>
          <p:cNvPr id="10" name="PA_淘宝店Chenying0907出品 32"/>
          <p:cNvSpPr txBox="1">
            <a:spLocks noChangeArrowheads="1"/>
          </p:cNvSpPr>
          <p:nvPr>
            <p:custDataLst>
              <p:tags r:id="rId7"/>
            </p:custDataLst>
          </p:nvPr>
        </p:nvSpPr>
        <p:spPr bwMode="auto">
          <a:xfrm>
            <a:off x="2711450" y="4588575"/>
            <a:ext cx="6769102" cy="707886"/>
          </a:xfrm>
          <a:prstGeom prst="rect">
            <a:avLst/>
          </a:prstGeom>
          <a:noFill/>
          <a:ln w="9525">
            <a:noFill/>
            <a:miter lim="800000"/>
          </a:ln>
          <a:effectLst/>
        </p:spPr>
        <p:txBody>
          <a:bodyPr wrap="square">
            <a:spAutoFit/>
            <a:scene3d>
              <a:camera prst="orthographicFront"/>
              <a:lightRig rig="glow" dir="tl">
                <a:rot lat="0" lon="0" rev="5400000"/>
              </a:lightRig>
            </a:scene3d>
            <a:sp3d contourW="25400">
              <a:bevelT w="44450" h="25400"/>
              <a:contourClr>
                <a:srgbClr val="643900"/>
              </a:contourClr>
            </a:sp3d>
          </a:bodyPr>
          <a:lstStyle/>
          <a:p>
            <a:pPr algn="dist" defTabSz="914400"/>
            <a:r>
              <a:rPr lang="en-US" altLang="zh-CN" sz="4000" dirty="0">
                <a:blipFill dpi="0" rotWithShape="1">
                  <a:blip r:embed="rId8">
                    <a:extLst>
                      <a:ext uri="{28A0092B-C50C-407E-A947-70E740481C1C}">
                        <a14:useLocalDpi xmlns:a14="http://schemas.microsoft.com/office/drawing/2010/main" val="0"/>
                      </a:ext>
                    </a:extLst>
                  </a:blip>
                  <a:srcRect/>
                  <a:stretch>
                    <a:fillRect/>
                  </a:stretch>
                </a:blipFill>
                <a:latin typeface="华康俪金黑W8" panose="020B0809000000000000" pitchFamily="49" charset="-122"/>
                <a:ea typeface="华康俪金黑W8" panose="020B0809000000000000" pitchFamily="49" charset="-122"/>
              </a:rPr>
              <a:t>2019</a:t>
            </a:r>
            <a:r>
              <a:rPr lang="zh-CN" altLang="en-US" sz="4000" dirty="0">
                <a:blipFill dpi="0" rotWithShape="1">
                  <a:blip r:embed="rId8">
                    <a:extLst>
                      <a:ext uri="{28A0092B-C50C-407E-A947-70E740481C1C}">
                        <a14:useLocalDpi xmlns:a14="http://schemas.microsoft.com/office/drawing/2010/main" val="0"/>
                      </a:ext>
                    </a:extLst>
                  </a:blip>
                  <a:srcRect/>
                  <a:stretch>
                    <a:fillRect/>
                  </a:stretch>
                </a:blipFill>
                <a:latin typeface="华康俪金黑W8" panose="020B0809000000000000" pitchFamily="49" charset="-122"/>
                <a:ea typeface="华康俪金黑W8" panose="020B0809000000000000" pitchFamily="49" charset="-122"/>
              </a:rPr>
              <a:t>工作总结暨年会颁奖</a:t>
            </a:r>
            <a:endParaRPr lang="zh-CN" altLang="en-US" sz="4000" dirty="0">
              <a:blipFill dpi="0" rotWithShape="1">
                <a:blip r:embed="rId8">
                  <a:extLst>
                    <a:ext uri="{28A0092B-C50C-407E-A947-70E740481C1C}">
                      <a14:useLocalDpi xmlns:a14="http://schemas.microsoft.com/office/drawing/2010/main" val="0"/>
                    </a:ext>
                  </a:extLst>
                </a:blip>
                <a:srcRect/>
                <a:stretch>
                  <a:fillRect/>
                </a:stretch>
              </a:blipFill>
              <a:latin typeface="华康俪金黑W8" panose="020B0809000000000000" pitchFamily="49" charset="-122"/>
              <a:ea typeface="华康俪金黑W8" panose="020B0809000000000000" pitchFamily="49" charset="-122"/>
            </a:endParaRPr>
          </a:p>
        </p:txBody>
      </p:sp>
    </p:spTree>
  </p:cSld>
  <p:clrMapOvr>
    <a:masterClrMapping/>
  </p:clrMapOvr>
  <mc:AlternateContent xmlns:mc="http://schemas.openxmlformats.org/markup-compatibility/2006">
    <mc:Choice xmlns:p14="http://schemas.microsoft.com/office/powerpoint/2010/main" Requires="p14">
      <p:transition spd="med" p14:dur="700" advTm="0">
        <p:fade/>
      </p:transition>
    </mc:Choice>
    <mc:Fallback>
      <p:transition spd="med"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2" fill="hold" grpId="0" nodeType="withEffect">
                                  <p:stCondLst>
                                    <p:cond delay="4000"/>
                                  </p:stCondLst>
                                  <p:childTnLst>
                                    <p:set>
                                      <p:cBhvr>
                                        <p:cTn id="6" dur="1" fill="hold">
                                          <p:stCondLst>
                                            <p:cond delay="0"/>
                                          </p:stCondLst>
                                        </p:cTn>
                                        <p:tgtEl>
                                          <p:spTgt spid="10"/>
                                        </p:tgtEl>
                                        <p:attrNameLst>
                                          <p:attrName>style.visibility</p:attrName>
                                        </p:attrNameLst>
                                      </p:cBhvr>
                                      <p:to>
                                        <p:strVal val="visible"/>
                                      </p:to>
                                    </p:set>
                                    <p:anim calcmode="lin" valueType="num">
                                      <p:cBhvr>
                                        <p:cTn id="7" dur="1500" fill="hold"/>
                                        <p:tgtEl>
                                          <p:spTgt spid="10"/>
                                        </p:tgtEl>
                                        <p:attrNameLst>
                                          <p:attrName>ppt_w</p:attrName>
                                        </p:attrNameLst>
                                      </p:cBhvr>
                                      <p:tavLst>
                                        <p:tav tm="0">
                                          <p:val>
                                            <p:strVal val="4*#ppt_w"/>
                                          </p:val>
                                        </p:tav>
                                        <p:tav tm="100000">
                                          <p:val>
                                            <p:strVal val="#ppt_w"/>
                                          </p:val>
                                        </p:tav>
                                      </p:tavLst>
                                    </p:anim>
                                    <p:anim calcmode="lin" valueType="num">
                                      <p:cBhvr>
                                        <p:cTn id="8" dur="1500" fill="hold"/>
                                        <p:tgtEl>
                                          <p:spTgt spid="10"/>
                                        </p:tgtEl>
                                        <p:attrNameLst>
                                          <p:attrName>ppt_h</p:attrName>
                                        </p:attrNameLst>
                                      </p:cBhvr>
                                      <p:tavLst>
                                        <p:tav tm="0">
                                          <p:val>
                                            <p:strVal val="4*#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ldLvl="0" animBg="1"/>
    </p:bldLst>
  </p:timing>
</p:sld>
</file>

<file path=ppt/tags/tag1.xml><?xml version="1.0" encoding="utf-8"?>
<p:tagLst xmlns:p="http://schemas.openxmlformats.org/presentationml/2006/main">
  <p:tag name="PA" val="v3.0.1"/>
</p:tagLst>
</file>

<file path=ppt/tags/tag2.xml><?xml version="1.0" encoding="utf-8"?>
<p:tagLst xmlns:p="http://schemas.openxmlformats.org/presentationml/2006/main">
  <p:tag name="PA" val="v4.1.3"/>
</p:tagLst>
</file>

<file path=ppt/tags/tag3.xml><?xml version="1.0" encoding="utf-8"?>
<p:tagLst xmlns:p="http://schemas.openxmlformats.org/presentationml/2006/main">
  <p:tag name="PA" val="v4.3.3"/>
</p:tagLst>
</file>

<file path=ppt/tags/tag4.xml><?xml version="1.0" encoding="utf-8"?>
<p:tagLst xmlns:p="http://schemas.openxmlformats.org/presentationml/2006/main">
  <p:tag name="PA" val="v4.3.3"/>
</p:tagLst>
</file>

<file path=ppt/tags/tag5.xml><?xml version="1.0" encoding="utf-8"?>
<p:tagLst xmlns:p="http://schemas.openxmlformats.org/presentationml/2006/main">
  <p:tag name="PA" val="v4.3.3"/>
</p:tagLst>
</file>

<file path=ppt/tags/tag6.xml><?xml version="1.0" encoding="utf-8"?>
<p:tagLst xmlns:p="http://schemas.openxmlformats.org/presentationml/2006/main">
  <p:tag name="PA" val="v4.3.3"/>
</p:tagLst>
</file>

<file path=ppt/tags/tag7.xml><?xml version="1.0" encoding="utf-8"?>
<p:tagLst xmlns:p="http://schemas.openxmlformats.org/presentationml/2006/main">
  <p:tag name="PA" val="v4.3.3"/>
</p:tagLst>
</file>

<file path=ppt/tags/tag8.xml><?xml version="1.0" encoding="utf-8"?>
<p:tagLst xmlns:p="http://schemas.openxmlformats.org/presentationml/2006/main">
  <p:tag name="PA" val="v4.3.3"/>
</p:tagLst>
</file>

<file path=ppt/tags/tag9.xml><?xml version="1.0" encoding="utf-8"?>
<p:tagLst xmlns:p="http://schemas.openxmlformats.org/presentationml/2006/main">
  <p:tag name="PA" val="v4.3.3"/>
</p:tagLst>
</file>

<file path=ppt/tags/tag10.xml><?xml version="1.0" encoding="utf-8"?>
<p:tagLst xmlns:p="http://schemas.openxmlformats.org/presentationml/2006/main">
  <p:tag name="PA" val="v4.3.3"/>
</p:tagLst>
</file>

<file path=ppt/tags/tag11.xml><?xml version="1.0" encoding="utf-8"?>
<p:tagLst xmlns:p="http://schemas.openxmlformats.org/presentationml/2006/main">
  <p:tag name="PA" val="v4.3.3"/>
</p:tagLst>
</file>

<file path=ppt/tags/tag12.xml><?xml version="1.0" encoding="utf-8"?>
<p:tagLst xmlns:p="http://schemas.openxmlformats.org/presentationml/2006/main">
  <p:tag name="PA" val="v4.3.3"/>
</p:tagLst>
</file>

<file path=ppt/tags/tag13.xml><?xml version="1.0" encoding="utf-8"?>
<p:tagLst xmlns:p="http://schemas.openxmlformats.org/presentationml/2006/main">
  <p:tag name="PA" val="v4.3.3"/>
</p:tagLst>
</file>

<file path=ppt/tags/tag14.xml><?xml version="1.0" encoding="utf-8"?>
<p:tagLst xmlns:p="http://schemas.openxmlformats.org/presentationml/2006/main">
  <p:tag name="PA" val="v4.3.3"/>
</p:tagLst>
</file>

<file path=ppt/tags/tag15.xml><?xml version="1.0" encoding="utf-8"?>
<p:tagLst xmlns:p="http://schemas.openxmlformats.org/presentationml/2006/main">
  <p:tag name="PA" val="v4.3.3"/>
</p:tagLst>
</file>

<file path=ppt/tags/tag16.xml><?xml version="1.0" encoding="utf-8"?>
<p:tagLst xmlns:p="http://schemas.openxmlformats.org/presentationml/2006/main">
  <p:tag name="PA" val="v4.3.3"/>
</p:tagLst>
</file>

<file path=ppt/tags/tag17.xml><?xml version="1.0" encoding="utf-8"?>
<p:tagLst xmlns:p="http://schemas.openxmlformats.org/presentationml/2006/main">
  <p:tag name="PA" val="v4.3.3"/>
</p:tagLst>
</file>

<file path=ppt/tags/tag18.xml><?xml version="1.0" encoding="utf-8"?>
<p:tagLst xmlns:p="http://schemas.openxmlformats.org/presentationml/2006/main">
  <p:tag name="PA" val="v4.3.3"/>
</p:tagLst>
</file>

<file path=ppt/tags/tag19.xml><?xml version="1.0" encoding="utf-8"?>
<p:tagLst xmlns:p="http://schemas.openxmlformats.org/presentationml/2006/main">
  <p:tag name="PA" val="v4.3.3"/>
</p:tagLst>
</file>

<file path=ppt/tags/tag20.xml><?xml version="1.0" encoding="utf-8"?>
<p:tagLst xmlns:p="http://schemas.openxmlformats.org/presentationml/2006/main">
  <p:tag name="PA" val="v4.3.3"/>
</p:tagLst>
</file>

<file path=ppt/tags/tag21.xml><?xml version="1.0" encoding="utf-8"?>
<p:tagLst xmlns:p="http://schemas.openxmlformats.org/presentationml/2006/main">
  <p:tag name="PA" val="v4.3.3"/>
</p:tagLst>
</file>

<file path=ppt/tags/tag22.xml><?xml version="1.0" encoding="utf-8"?>
<p:tagLst xmlns:p="http://schemas.openxmlformats.org/presentationml/2006/main">
  <p:tag name="PA" val="v4.1.3"/>
</p:tagLst>
</file>

<file path=ppt/tags/tag23.xml><?xml version="1.0" encoding="utf-8"?>
<p:tagLst xmlns:p="http://schemas.openxmlformats.org/presentationml/2006/main">
  <p:tag name="PA" val="v4.1.3"/>
</p:tagLst>
</file>

<file path=ppt/tags/tag24.xml><?xml version="1.0" encoding="utf-8"?>
<p:tagLst xmlns:p="http://schemas.openxmlformats.org/presentationml/2006/main">
  <p:tag name="PA" val="v4.1.3"/>
</p:tagLst>
</file>

<file path=ppt/tags/tag25.xml><?xml version="1.0" encoding="utf-8"?>
<p:tagLst xmlns:p="http://schemas.openxmlformats.org/presentationml/2006/main">
  <p:tag name="PA" val="v4.1.3"/>
</p:tagLst>
</file>

<file path=ppt/tags/tag26.xml><?xml version="1.0" encoding="utf-8"?>
<p:tagLst xmlns:p="http://schemas.openxmlformats.org/presentationml/2006/main">
  <p:tag name="PA" val="v4.1.3"/>
</p:tagLst>
</file>

<file path=ppt/tags/tag27.xml><?xml version="1.0" encoding="utf-8"?>
<p:tagLst xmlns:p="http://schemas.openxmlformats.org/presentationml/2006/main">
  <p:tag name="PA" val="v4.1.3"/>
</p:tagLst>
</file>

<file path=ppt/tags/tag28.xml><?xml version="1.0" encoding="utf-8"?>
<p:tagLst xmlns:p="http://schemas.openxmlformats.org/presentationml/2006/main">
  <p:tag name="PA" val="v4.1.3"/>
</p:tagLst>
</file>

<file path=ppt/tags/tag29.xml><?xml version="1.0" encoding="utf-8"?>
<p:tagLst xmlns:p="http://schemas.openxmlformats.org/presentationml/2006/main">
  <p:tag name="PA" val="v4.1.3"/>
</p:tagLst>
</file>

<file path=ppt/tags/tag30.xml><?xml version="1.0" encoding="utf-8"?>
<p:tagLst xmlns:p="http://schemas.openxmlformats.org/presentationml/2006/main">
  <p:tag name="PA" val="v4.1.3"/>
</p:tagLst>
</file>

<file path=ppt/tags/tag31.xml><?xml version="1.0" encoding="utf-8"?>
<p:tagLst xmlns:p="http://schemas.openxmlformats.org/presentationml/2006/main">
  <p:tag name="PA" val="v4.1.3"/>
</p:tagLst>
</file>

<file path=ppt/tags/tag32.xml><?xml version="1.0" encoding="utf-8"?>
<p:tagLst xmlns:p="http://schemas.openxmlformats.org/presentationml/2006/main">
  <p:tag name="PA" val="v4.1.3"/>
</p:tagLst>
</file>

<file path=ppt/tags/tag33.xml><?xml version="1.0" encoding="utf-8"?>
<p:tagLst xmlns:p="http://schemas.openxmlformats.org/presentationml/2006/main">
  <p:tag name="PA" val="v4.1.3"/>
</p:tagLst>
</file>

<file path=ppt/tags/tag34.xml><?xml version="1.0" encoding="utf-8"?>
<p:tagLst xmlns:p="http://schemas.openxmlformats.org/presentationml/2006/main">
  <p:tag name="PA" val="v4.1.3"/>
</p:tagLst>
</file>

<file path=ppt/tags/tag35.xml><?xml version="1.0" encoding="utf-8"?>
<p:tagLst xmlns:p="http://schemas.openxmlformats.org/presentationml/2006/main">
  <p:tag name="PA" val="v4.1.3"/>
</p:tagLst>
</file>

<file path=ppt/tags/tag36.xml><?xml version="1.0" encoding="utf-8"?>
<p:tagLst xmlns:p="http://schemas.openxmlformats.org/presentationml/2006/main">
  <p:tag name="PA" val="v4.1.3"/>
</p:tagLst>
</file>

<file path=ppt/tags/tag37.xml><?xml version="1.0" encoding="utf-8"?>
<p:tagLst xmlns:p="http://schemas.openxmlformats.org/presentationml/2006/main">
  <p:tag name="PA" val="v4.1.3"/>
</p:tagLst>
</file>

<file path=ppt/tags/tag38.xml><?xml version="1.0" encoding="utf-8"?>
<p:tagLst xmlns:p="http://schemas.openxmlformats.org/presentationml/2006/main">
  <p:tag name="PA" val="v4.1.3"/>
</p:tagLst>
</file>

<file path=ppt/tags/tag39.xml><?xml version="1.0" encoding="utf-8"?>
<p:tagLst xmlns:p="http://schemas.openxmlformats.org/presentationml/2006/main">
  <p:tag name="PA" val="v4.3.3"/>
</p:tagLst>
</file>

<file path=ppt/tags/tag40.xml><?xml version="1.0" encoding="utf-8"?>
<p:tagLst xmlns:p="http://schemas.openxmlformats.org/presentationml/2006/main">
  <p:tag name="PA" val="v4.3.3"/>
</p:tagLst>
</file>

<file path=ppt/tags/tag41.xml><?xml version="1.0" encoding="utf-8"?>
<p:tagLst xmlns:p="http://schemas.openxmlformats.org/presentationml/2006/main">
  <p:tag name="PA" val="v4.3.3"/>
</p:tagLst>
</file>

<file path=ppt/tags/tag42.xml><?xml version="1.0" encoding="utf-8"?>
<p:tagLst xmlns:p="http://schemas.openxmlformats.org/presentationml/2006/main">
  <p:tag name="PA" val="v4.3.3"/>
</p:tagLst>
</file>

<file path=ppt/tags/tag43.xml><?xml version="1.0" encoding="utf-8"?>
<p:tagLst xmlns:p="http://schemas.openxmlformats.org/presentationml/2006/main">
  <p:tag name="PA" val="v4.3.3"/>
</p:tagLst>
</file>

<file path=ppt/tags/tag44.xml><?xml version="1.0" encoding="utf-8"?>
<p:tagLst xmlns:p="http://schemas.openxmlformats.org/presentationml/2006/main">
  <p:tag name="PA" val="v4.3.3"/>
</p:tagLst>
</file>

<file path=ppt/tags/tag45.xml><?xml version="1.0" encoding="utf-8"?>
<p:tagLst xmlns:p="http://schemas.openxmlformats.org/presentationml/2006/main">
  <p:tag name="PA" val="v4.3.3"/>
</p:tagLst>
</file>

<file path=ppt/tags/tag46.xml><?xml version="1.0" encoding="utf-8"?>
<p:tagLst xmlns:p="http://schemas.openxmlformats.org/presentationml/2006/main">
  <p:tag name="PA" val="v4.3.3"/>
</p:tagLst>
</file>

<file path=ppt/tags/tag47.xml><?xml version="1.0" encoding="utf-8"?>
<p:tagLst xmlns:p="http://schemas.openxmlformats.org/presentationml/2006/main">
  <p:tag name="PA" val="v4.3.3"/>
</p:tagLst>
</file>

<file path=ppt/tags/tag48.xml><?xml version="1.0" encoding="utf-8"?>
<p:tagLst xmlns:p="http://schemas.openxmlformats.org/presentationml/2006/main">
  <p:tag name="PA" val="v4.3.3"/>
</p:tagLst>
</file>

<file path=ppt/tags/tag49.xml><?xml version="1.0" encoding="utf-8"?>
<p:tagLst xmlns:p="http://schemas.openxmlformats.org/presentationml/2006/main">
  <p:tag name="PA" val="v4.3.3"/>
</p:tagLst>
</file>

<file path=ppt/tags/tag50.xml><?xml version="1.0" encoding="utf-8"?>
<p:tagLst xmlns:p="http://schemas.openxmlformats.org/presentationml/2006/main">
  <p:tag name="PA" val="v4.3.3"/>
</p:tagLst>
</file>

<file path=ppt/tags/tag51.xml><?xml version="1.0" encoding="utf-8"?>
<p:tagLst xmlns:p="http://schemas.openxmlformats.org/presentationml/2006/main">
  <p:tag name="PA" val="v4.3.3"/>
</p:tagLst>
</file>

<file path=ppt/tags/tag52.xml><?xml version="1.0" encoding="utf-8"?>
<p:tagLst xmlns:p="http://schemas.openxmlformats.org/presentationml/2006/main">
  <p:tag name="PA" val="v3.0.1"/>
</p:tagLst>
</file>

<file path=ppt/theme/theme1.xml><?xml version="1.0" encoding="utf-8"?>
<a:theme xmlns:a="http://schemas.openxmlformats.org/drawingml/2006/main" name="包图主题2">
  <a:themeElements>
    <a:clrScheme name="自定义 277">
      <a:dk1>
        <a:srgbClr val="000000"/>
      </a:dk1>
      <a:lt1>
        <a:srgbClr val="FFFFFF"/>
      </a:lt1>
      <a:dk2>
        <a:srgbClr val="778495"/>
      </a:dk2>
      <a:lt2>
        <a:srgbClr val="F0F0F0"/>
      </a:lt2>
      <a:accent1>
        <a:srgbClr val="E53238"/>
      </a:accent1>
      <a:accent2>
        <a:srgbClr val="0064D2"/>
      </a:accent2>
      <a:accent3>
        <a:srgbClr val="E53238"/>
      </a:accent3>
      <a:accent4>
        <a:srgbClr val="0064D2"/>
      </a:accent4>
      <a:accent5>
        <a:srgbClr val="E53238"/>
      </a:accent5>
      <a:accent6>
        <a:srgbClr val="0064D2"/>
      </a:accent6>
      <a:hlink>
        <a:srgbClr val="E53238"/>
      </a:hlink>
      <a:folHlink>
        <a:srgbClr val="BFBFBF"/>
      </a:folHlink>
    </a:clrScheme>
    <a:fontScheme name="自定义 1">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包图主题2</Template>
  <TotalTime>0</TotalTime>
  <Words>2339</Words>
  <Application>WPS 演示</Application>
  <PresentationFormat>宽屏</PresentationFormat>
  <Paragraphs>199</Paragraphs>
  <Slides>25</Slides>
  <Notes>25</Notes>
  <HiddenSlides>0</HiddenSlides>
  <MMClips>1</MMClips>
  <ScaleCrop>false</ScaleCrop>
  <HeadingPairs>
    <vt:vector size="6" baseType="variant">
      <vt:variant>
        <vt:lpstr>已用的字体</vt:lpstr>
      </vt:variant>
      <vt:variant>
        <vt:i4>13</vt:i4>
      </vt:variant>
      <vt:variant>
        <vt:lpstr>主题</vt:lpstr>
      </vt:variant>
      <vt:variant>
        <vt:i4>1</vt:i4>
      </vt:variant>
      <vt:variant>
        <vt:lpstr>幻灯片标题</vt:lpstr>
      </vt:variant>
      <vt:variant>
        <vt:i4>25</vt:i4>
      </vt:variant>
    </vt:vector>
  </HeadingPairs>
  <TitlesOfParts>
    <vt:vector size="39" baseType="lpstr">
      <vt:lpstr>Arial</vt:lpstr>
      <vt:lpstr>宋体</vt:lpstr>
      <vt:lpstr>Wingdings</vt:lpstr>
      <vt:lpstr>微软雅黑</vt:lpstr>
      <vt:lpstr>华康俪金黑W8</vt:lpstr>
      <vt:lpstr>造字工房力黑（非商用）常规体</vt:lpstr>
      <vt:lpstr>方正粗雅宋长_GBK</vt:lpstr>
      <vt:lpstr>Century Gothic</vt:lpstr>
      <vt:lpstr>黑体</vt:lpstr>
      <vt:lpstr>Arial Unicode MS</vt:lpstr>
      <vt:lpstr>等线</vt:lpstr>
      <vt:lpstr>时尚中黑简体</vt:lpstr>
      <vt:lpstr>迷你简艺黑</vt:lpstr>
      <vt:lpstr>包图主题2</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chenying0907</dc:title>
  <dc:creator>chenying0907</dc:creator>
  <cp:lastModifiedBy>拉普耶鲁</cp:lastModifiedBy>
  <cp:revision>81</cp:revision>
  <dcterms:created xsi:type="dcterms:W3CDTF">2017-08-18T03:02:00Z</dcterms:created>
  <dcterms:modified xsi:type="dcterms:W3CDTF">2018-11-27T03:58:05Z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2052-10.1.0.7669</vt:lpwstr>
  </property>
  <property fmtid="{D5CDD505-2E9C-101B-9397-08002B2CF9AE}" pid="3" name="KSORubyTemplateID">
    <vt:lpwstr>13</vt:lpwstr>
  </property>
</Properties>
</file>