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Default Extension="mp3" ContentType="audi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321" r:id="rId6"/>
    <p:sldId id="295" r:id="rId7"/>
    <p:sldId id="297" r:id="rId8"/>
    <p:sldId id="300" r:id="rId9"/>
    <p:sldId id="301" r:id="rId10"/>
    <p:sldId id="304" r:id="rId11"/>
    <p:sldId id="305" r:id="rId12"/>
    <p:sldId id="307" r:id="rId13"/>
    <p:sldId id="308" r:id="rId14"/>
    <p:sldId id="309" r:id="rId15"/>
    <p:sldId id="323" r:id="rId16"/>
    <p:sldId id="288" r:id="rId17"/>
    <p:sldId id="277" r:id="rId18"/>
    <p:sldId id="280" r:id="rId19"/>
    <p:sldId id="314" r:id="rId20"/>
    <p:sldId id="316" r:id="rId21"/>
    <p:sldId id="284" r:id="rId22"/>
    <p:sldId id="289" r:id="rId23"/>
    <p:sldId id="320" r:id="rId24"/>
    <p:sldId id="282" r:id="rId25"/>
    <p:sldId id="317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0000"/>
    <a:srgbClr val="EE2803"/>
    <a:srgbClr val="E28014"/>
    <a:srgbClr val="FF4B4B"/>
    <a:srgbClr val="F37713"/>
    <a:srgbClr val="FBCF0C"/>
    <a:srgbClr val="369599"/>
    <a:srgbClr val="FEF8F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56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3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1383958508022556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F98-4E1C-9BBF-76CD379BC1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F98-4E1C-9BBF-76CD379BC1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F98-4E1C-9BBF-76CD379BC1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F98-4E1C-9BBF-76CD379BC1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F98-4E1C-9BBF-76CD379BC1A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F98-4E1C-9BBF-76CD379BC1A8}"/>
            </c:ext>
          </c:extLst>
        </c:ser>
        <c:dLbls/>
        <c:gapWidth val="500"/>
        <c:overlap val="-61"/>
        <c:axId val="223675904"/>
        <c:axId val="223677440"/>
      </c:barChart>
      <c:catAx>
        <c:axId val="223675904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zh-CN"/>
          </a:p>
        </c:txPr>
        <c:crossAx val="223677440"/>
        <c:crosses val="autoZero"/>
        <c:auto val="1"/>
        <c:lblAlgn val="ctr"/>
        <c:lblOffset val="100"/>
      </c:catAx>
      <c:valAx>
        <c:axId val="2236774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alpha val="17000"/>
                </a:schemeClr>
              </a:solidFill>
              <a:round/>
            </a:ln>
            <a:effectLst/>
          </c:spPr>
        </c:majorGridlines>
        <c:numFmt formatCode="General" sourceLinked="1"/>
        <c:tickLblPos val="nextTo"/>
        <c:crossAx val="223675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roundedCorners val="1"/>
  <c:style val="1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/>
          </c:spPr>
          <c:dPt>
            <c:idx val="0"/>
            <c:spPr>
              <a:solidFill>
                <a:schemeClr val="accent1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8B9-4C3E-8C87-5262235E6DB8}"/>
              </c:ext>
            </c:extLst>
          </c:dPt>
          <c:dPt>
            <c:idx val="1"/>
            <c:spPr>
              <a:solidFill>
                <a:schemeClr val="bg1">
                  <a:lumMod val="65000"/>
                </a:schemeClr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8B9-4C3E-8C87-5262235E6DB8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8B9-4C3E-8C87-5262235E6DB8}"/>
            </c:ext>
          </c:extLst>
        </c:ser>
        <c:dLbls/>
        <c:firstSliceAng val="0"/>
        <c:holeSize val="72"/>
      </c:doughnutChart>
    </c:plotArea>
    <c:plotVisOnly val="1"/>
    <c:dispBlanksAs val="zero"/>
    <c:showDLblsOverMax val="1"/>
  </c:chart>
  <c:txPr>
    <a:bodyPr/>
    <a:lstStyle/>
    <a:p>
      <a:pPr>
        <a:defRPr sz="1800"/>
      </a:pPr>
      <a:endParaRPr lang="zh-CN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roundedCorners val="1"/>
  <c:style val="1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/>
          </c:spPr>
          <c:dPt>
            <c:idx val="0"/>
            <c:spPr>
              <a:solidFill>
                <a:schemeClr val="accent3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89C-4F62-AB4A-4BF5C9313602}"/>
              </c:ext>
            </c:extLst>
          </c:dPt>
          <c:dPt>
            <c:idx val="1"/>
            <c:spPr>
              <a:solidFill>
                <a:schemeClr val="bg1">
                  <a:lumMod val="65000"/>
                </a:schemeClr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89C-4F62-AB4A-4BF5C9313602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8.2000000000000011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89C-4F62-AB4A-4BF5C9313602}"/>
            </c:ext>
          </c:extLst>
        </c:ser>
        <c:dLbls/>
        <c:firstSliceAng val="0"/>
        <c:holeSize val="72"/>
      </c:doughnutChart>
    </c:plotArea>
    <c:plotVisOnly val="1"/>
    <c:dispBlanksAs val="zero"/>
    <c:showDLblsOverMax val="1"/>
  </c:chart>
  <c:txPr>
    <a:bodyPr/>
    <a:lstStyle/>
    <a:p>
      <a:pPr>
        <a:defRPr sz="1800"/>
      </a:pPr>
      <a:endParaRPr lang="zh-CN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roundedCorners val="1"/>
  <c:style val="1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/>
          </c:spPr>
          <c:dPt>
            <c:idx val="0"/>
            <c:spPr>
              <a:solidFill>
                <a:schemeClr val="accent1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A4F-4FC0-A8F9-171CA6FFDEBF}"/>
              </c:ext>
            </c:extLst>
          </c:dPt>
          <c:dPt>
            <c:idx val="1"/>
            <c:spPr>
              <a:solidFill>
                <a:schemeClr val="bg1">
                  <a:lumMod val="65000"/>
                </a:schemeClr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A4F-4FC0-A8F9-171CA6FFDEBF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1.2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A4F-4FC0-A8F9-171CA6FFDEBF}"/>
            </c:ext>
          </c:extLst>
        </c:ser>
        <c:dLbls/>
        <c:firstSliceAng val="0"/>
        <c:holeSize val="72"/>
      </c:doughnutChart>
    </c:plotArea>
    <c:plotVisOnly val="1"/>
    <c:dispBlanksAs val="zero"/>
    <c:showDLblsOverMax val="1"/>
  </c:chart>
  <c:txPr>
    <a:bodyPr/>
    <a:lstStyle/>
    <a:p>
      <a:pPr>
        <a:defRPr sz="1800"/>
      </a:pPr>
      <a:endParaRPr lang="zh-CN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roundedCorners val="1"/>
  <c:style val="1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/>
          </c:spPr>
          <c:dPt>
            <c:idx val="0"/>
            <c:spPr>
              <a:solidFill>
                <a:schemeClr val="accent3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1D3-4E4C-ADFA-0A3524000FE0}"/>
              </c:ext>
            </c:extLst>
          </c:dPt>
          <c:dPt>
            <c:idx val="1"/>
            <c:spPr>
              <a:solidFill>
                <a:schemeClr val="bg1">
                  <a:lumMod val="65000"/>
                </a:schemeClr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1D3-4E4C-ADFA-0A3524000FE0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1.2</c:v>
                </c:pt>
                <c:pt idx="1">
                  <c:v>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1D3-4E4C-ADFA-0A3524000FE0}"/>
            </c:ext>
          </c:extLst>
        </c:ser>
        <c:dLbls/>
        <c:firstSliceAng val="0"/>
        <c:holeSize val="72"/>
      </c:doughnutChart>
    </c:plotArea>
    <c:plotVisOnly val="1"/>
    <c:dispBlanksAs val="zero"/>
    <c:showDLblsOverMax val="1"/>
  </c:chart>
  <c:txPr>
    <a:bodyPr/>
    <a:lstStyle/>
    <a:p>
      <a:pPr>
        <a:defRPr sz="1800"/>
      </a:pPr>
      <a:endParaRPr lang="zh-CN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7181"/>
          <a:stretch/>
        </p:blipFill>
        <p:spPr bwMode="auto">
          <a:xfrm>
            <a:off x="0" y="6667500"/>
            <a:ext cx="12192000" cy="193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52796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7181"/>
          <a:stretch/>
        </p:blipFill>
        <p:spPr bwMode="auto">
          <a:xfrm>
            <a:off x="0" y="6667500"/>
            <a:ext cx="12192000" cy="193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16971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7181"/>
          <a:stretch/>
        </p:blipFill>
        <p:spPr bwMode="auto">
          <a:xfrm>
            <a:off x="0" y="6667500"/>
            <a:ext cx="12192000" cy="193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75843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7"/>
          <p:cNvSpPr/>
          <p:nvPr userDrawn="1"/>
        </p:nvSpPr>
        <p:spPr>
          <a:xfrm>
            <a:off x="3070914" y="1849896"/>
            <a:ext cx="6227972" cy="3161086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0914" y="1862384"/>
            <a:ext cx="6227972" cy="3161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70159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5699" b="1"/>
          <a:stretch/>
        </p:blipFill>
        <p:spPr bwMode="auto">
          <a:xfrm>
            <a:off x="0" y="6565900"/>
            <a:ext cx="12192000" cy="29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5514" b="2243"/>
          <a:stretch/>
        </p:blipFill>
        <p:spPr bwMode="auto">
          <a:xfrm>
            <a:off x="0" y="-6944"/>
            <a:ext cx="12192000" cy="153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76249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06D90-366F-4B20-B66D-CF43454D4488}" type="datetimeFigureOut">
              <a:rPr lang="zh-CN" altLang="en-US" smtClean="0"/>
              <a:pPr/>
              <a:t>2018/1/16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B4590-3529-41CD-A609-21F935ED65F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92122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microsoft.com/office/2007/relationships/media" Target="../media/media1.mp3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3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" name="文本框 65"/>
          <p:cNvSpPr txBox="1"/>
          <p:nvPr/>
        </p:nvSpPr>
        <p:spPr>
          <a:xfrm>
            <a:off x="3662089" y="2060028"/>
            <a:ext cx="480131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endParaRPr lang="en-US" altLang="zh-CN" sz="7200" dirty="0" smtClean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72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暨</a:t>
            </a:r>
            <a:r>
              <a:rPr lang="zh-CN" altLang="en-US" sz="7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</a:t>
            </a:r>
            <a:r>
              <a:rPr lang="zh-CN" altLang="en-US" sz="72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zh-CN" altLang="en-US" sz="7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65"/>
          <p:cNvSpPr txBox="1"/>
          <p:nvPr/>
        </p:nvSpPr>
        <p:spPr>
          <a:xfrm>
            <a:off x="2255398" y="4601425"/>
            <a:ext cx="7948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适用于商务工作总结│个人工作汇报│述职报告│工作计划│新年计划</a:t>
            </a:r>
            <a:r>
              <a:rPr lang="en-US" altLang="zh-CN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Alan Walker - Fade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445963" y="-9529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20708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35" showWhenStopped="0">
                <p:cTn id="2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66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9548"/>
          <a:stretch/>
        </p:blipFill>
        <p:spPr bwMode="auto">
          <a:xfrm>
            <a:off x="0" y="0"/>
            <a:ext cx="3712652" cy="6860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2711450" y="963719"/>
            <a:ext cx="2273300" cy="4805707"/>
          </a:xfrm>
          <a:prstGeom prst="rect">
            <a:avLst/>
          </a:prstGeom>
          <a:noFill/>
          <a:ln w="28575">
            <a:gradFill>
              <a:gsLst>
                <a:gs pos="0">
                  <a:srgbClr val="9E0000"/>
                </a:gs>
                <a:gs pos="100000">
                  <a:schemeClr val="accent3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文本框 103"/>
          <p:cNvSpPr txBox="1"/>
          <p:nvPr/>
        </p:nvSpPr>
        <p:spPr>
          <a:xfrm>
            <a:off x="3899865" y="3186469"/>
            <a:ext cx="553998" cy="174387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"/>
          <p:cNvSpPr txBox="1">
            <a:spLocks noChangeArrowheads="1"/>
          </p:cNvSpPr>
          <p:nvPr/>
        </p:nvSpPr>
        <p:spPr bwMode="auto">
          <a:xfrm>
            <a:off x="6902981" y="1844967"/>
            <a:ext cx="1415772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32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</a:rPr>
              <a:t>［壹］</a:t>
            </a:r>
          </a:p>
        </p:txBody>
      </p:sp>
      <p:sp>
        <p:nvSpPr>
          <p:cNvPr id="75" name="TextBox 7"/>
          <p:cNvSpPr txBox="1">
            <a:spLocks noChangeArrowheads="1"/>
          </p:cNvSpPr>
          <p:nvPr/>
        </p:nvSpPr>
        <p:spPr bwMode="auto">
          <a:xfrm>
            <a:off x="6902981" y="2613535"/>
            <a:ext cx="1415772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［贰］</a:t>
            </a:r>
          </a:p>
        </p:txBody>
      </p:sp>
      <p:sp>
        <p:nvSpPr>
          <p:cNvPr id="76" name="TextBox 7"/>
          <p:cNvSpPr txBox="1">
            <a:spLocks noChangeArrowheads="1"/>
          </p:cNvSpPr>
          <p:nvPr/>
        </p:nvSpPr>
        <p:spPr bwMode="auto">
          <a:xfrm>
            <a:off x="6906764" y="3405254"/>
            <a:ext cx="1415772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［叁］</a:t>
            </a:r>
          </a:p>
        </p:txBody>
      </p:sp>
      <p:sp>
        <p:nvSpPr>
          <p:cNvPr id="77" name="TextBox 7"/>
          <p:cNvSpPr txBox="1">
            <a:spLocks noChangeArrowheads="1"/>
          </p:cNvSpPr>
          <p:nvPr/>
        </p:nvSpPr>
        <p:spPr bwMode="auto">
          <a:xfrm>
            <a:off x="6925814" y="4179356"/>
            <a:ext cx="1415772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［肆］</a:t>
            </a:r>
          </a:p>
        </p:txBody>
      </p:sp>
      <p:sp>
        <p:nvSpPr>
          <p:cNvPr id="102" name="文本框 101"/>
          <p:cNvSpPr txBox="1"/>
          <p:nvPr/>
        </p:nvSpPr>
        <p:spPr>
          <a:xfrm>
            <a:off x="4453863" y="3597406"/>
            <a:ext cx="790879" cy="241331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5400000" scaled="1"/>
            <a:tileRect/>
          </a:gra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eaVert" wrap="square" rtlCol="0" anchor="ctr" anchorCtr="1">
            <a:no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录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301819" y="1872217"/>
            <a:ext cx="2031325" cy="586089"/>
            <a:chOff x="7476319" y="1478517"/>
            <a:chExt cx="2031325" cy="586089"/>
          </a:xfrm>
        </p:grpSpPr>
        <p:sp>
          <p:nvSpPr>
            <p:cNvPr id="57" name="文本框 56"/>
            <p:cNvSpPr txBox="1"/>
            <p:nvPr/>
          </p:nvSpPr>
          <p:spPr>
            <a:xfrm>
              <a:off x="7476319" y="1478517"/>
              <a:ext cx="2031325" cy="461665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年度工作概述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C53C7361-33D4-498B-BA0A-F5E160F46905}"/>
                </a:ext>
              </a:extLst>
            </p:cNvPr>
            <p:cNvSpPr/>
            <p:nvPr/>
          </p:nvSpPr>
          <p:spPr>
            <a:xfrm>
              <a:off x="7504894" y="1833774"/>
              <a:ext cx="197842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PLEASE ENTER YOUR TEXT HERE</a:t>
              </a:r>
              <a:endPara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301818" y="2650310"/>
            <a:ext cx="2031325" cy="603825"/>
            <a:chOff x="7476318" y="2256610"/>
            <a:chExt cx="2031325" cy="603825"/>
          </a:xfrm>
        </p:grpSpPr>
        <p:sp>
          <p:nvSpPr>
            <p:cNvPr id="58" name="文本框 57"/>
            <p:cNvSpPr txBox="1"/>
            <p:nvPr/>
          </p:nvSpPr>
          <p:spPr>
            <a:xfrm>
              <a:off x="7476318" y="2256610"/>
              <a:ext cx="2031325" cy="461665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工作完成情况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C53C7361-33D4-498B-BA0A-F5E160F46905}"/>
                </a:ext>
              </a:extLst>
            </p:cNvPr>
            <p:cNvSpPr/>
            <p:nvPr/>
          </p:nvSpPr>
          <p:spPr>
            <a:xfrm>
              <a:off x="7504894" y="2629603"/>
              <a:ext cx="197842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PLEASE ENTER YOUR TEXT HERE</a:t>
              </a:r>
              <a:endPara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301818" y="3435987"/>
            <a:ext cx="2031325" cy="569498"/>
            <a:chOff x="7476318" y="3042287"/>
            <a:chExt cx="2031325" cy="569498"/>
          </a:xfrm>
        </p:grpSpPr>
        <p:sp>
          <p:nvSpPr>
            <p:cNvPr id="59" name="文本框 58"/>
            <p:cNvSpPr txBox="1"/>
            <p:nvPr/>
          </p:nvSpPr>
          <p:spPr>
            <a:xfrm>
              <a:off x="7476318" y="3042287"/>
              <a:ext cx="2031325" cy="461665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项目成果展示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C53C7361-33D4-498B-BA0A-F5E160F46905}"/>
                </a:ext>
              </a:extLst>
            </p:cNvPr>
            <p:cNvSpPr/>
            <p:nvPr/>
          </p:nvSpPr>
          <p:spPr>
            <a:xfrm>
              <a:off x="7504894" y="3380953"/>
              <a:ext cx="197842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PLEASE ENTER YOUR TEXT HERE</a:t>
              </a:r>
              <a:endPara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01817" y="4141275"/>
            <a:ext cx="2031325" cy="604977"/>
            <a:chOff x="7476317" y="4598475"/>
            <a:chExt cx="2031325" cy="604977"/>
          </a:xfrm>
        </p:grpSpPr>
        <p:sp>
          <p:nvSpPr>
            <p:cNvPr id="74" name="文本框 73"/>
            <p:cNvSpPr txBox="1"/>
            <p:nvPr/>
          </p:nvSpPr>
          <p:spPr>
            <a:xfrm>
              <a:off x="7476317" y="4598475"/>
              <a:ext cx="2031325" cy="461665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明年工作计划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C53C7361-33D4-498B-BA0A-F5E160F46905}"/>
                </a:ext>
              </a:extLst>
            </p:cNvPr>
            <p:cNvSpPr/>
            <p:nvPr/>
          </p:nvSpPr>
          <p:spPr>
            <a:xfrm>
              <a:off x="7504894" y="4972620"/>
              <a:ext cx="197842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PLEASE ENTER YOUR TEXT HERE</a:t>
              </a:r>
              <a:endPara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892854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4" grpId="0"/>
      <p:bldP spid="17" grpId="0"/>
      <p:bldP spid="75" grpId="0"/>
      <p:bldP spid="76" grpId="0"/>
      <p:bldP spid="77" grpId="0"/>
      <p:bldP spid="10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887775" y="2587482"/>
            <a:ext cx="4698722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4400" dirty="0" smtClean="0"/>
              <a:t>一、年度</a:t>
            </a:r>
            <a:r>
              <a:rPr lang="zh-CN" altLang="en-US" sz="4400" dirty="0"/>
              <a:t>工作概述</a:t>
            </a:r>
          </a:p>
        </p:txBody>
      </p:sp>
      <p:sp>
        <p:nvSpPr>
          <p:cNvPr id="12" name="矩形 11"/>
          <p:cNvSpPr/>
          <p:nvPr/>
        </p:nvSpPr>
        <p:spPr>
          <a:xfrm>
            <a:off x="3849067" y="3378184"/>
            <a:ext cx="49871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i="0" spc="600" dirty="0">
                <a:solidFill>
                  <a:schemeClr val="accent3"/>
                </a:solidFill>
                <a:effectLst/>
                <a:latin typeface="微软雅黑" pitchFamily="34" charset="-122"/>
                <a:ea typeface="微软雅黑" pitchFamily="34" charset="-122"/>
              </a:rPr>
              <a:t>ANNUAL </a:t>
            </a:r>
            <a:r>
              <a:rPr lang="en-US" altLang="zh-CN" i="0" spc="600" dirty="0" smtClean="0">
                <a:solidFill>
                  <a:schemeClr val="accent3"/>
                </a:solidFill>
                <a:effectLst/>
                <a:latin typeface="微软雅黑" pitchFamily="34" charset="-122"/>
                <a:ea typeface="微软雅黑" pitchFamily="34" charset="-122"/>
              </a:rPr>
              <a:t> WORK  SUMMARY</a:t>
            </a:r>
            <a:endParaRPr lang="zh-CN" altLang="en-US" spc="6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468992" y="3716327"/>
            <a:ext cx="5471886" cy="119976"/>
            <a:chOff x="3323771" y="4104882"/>
            <a:chExt cx="5471886" cy="119976"/>
          </a:xfrm>
          <a:gradFill>
            <a:gsLst>
              <a:gs pos="49000">
                <a:schemeClr val="accent3"/>
              </a:gs>
              <a:gs pos="0">
                <a:srgbClr val="9E0000">
                  <a:alpha val="8000"/>
                </a:srgbClr>
              </a:gs>
              <a:gs pos="100000">
                <a:schemeClr val="accent1">
                  <a:alpha val="0"/>
                </a:schemeClr>
              </a:gs>
            </a:gsLst>
            <a:lin ang="600000" scaled="0"/>
          </a:gradFill>
        </p:grpSpPr>
        <p:sp>
          <p:nvSpPr>
            <p:cNvPr id="11" name="矩形 10"/>
            <p:cNvSpPr/>
            <p:nvPr/>
          </p:nvSpPr>
          <p:spPr>
            <a:xfrm>
              <a:off x="3323771" y="4164870"/>
              <a:ext cx="5471886" cy="1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6031927" y="4104882"/>
              <a:ext cx="119976" cy="1199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6309449" y="4143876"/>
              <a:ext cx="59988" cy="599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828436" y="4143876"/>
              <a:ext cx="59988" cy="599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4088882" y="4136071"/>
            <a:ext cx="4217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GRACE CHEN XIAOYAO, PLUS FOR YOUR SPEECH!LANGUAGE DESCRIPTION AS FAR AS POSSIBLE CONCISE AND LIVELY</a:t>
            </a:r>
            <a:endParaRPr lang="zh-CN" altLang="en-US" sz="10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83632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35171" y="614959"/>
            <a:ext cx="2646878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年度工作概述</a:t>
            </a:r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69" name="椭圆 68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空心弧 69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空心弧 70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空心弧 71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0" name="文本框 4"/>
          <p:cNvSpPr txBox="1"/>
          <p:nvPr/>
        </p:nvSpPr>
        <p:spPr>
          <a:xfrm>
            <a:off x="1423194" y="5212209"/>
            <a:ext cx="21463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请在此输入您的标题内容</a:t>
            </a:r>
          </a:p>
        </p:txBody>
      </p:sp>
      <p:cxnSp>
        <p:nvCxnSpPr>
          <p:cNvPr id="51" name="直接连接符 50"/>
          <p:cNvCxnSpPr/>
          <p:nvPr/>
        </p:nvCxnSpPr>
        <p:spPr>
          <a:xfrm flipH="1">
            <a:off x="1536868" y="5143737"/>
            <a:ext cx="2565400" cy="0"/>
          </a:xfrm>
          <a:prstGeom prst="line">
            <a:avLst/>
          </a:prstGeom>
          <a:ln>
            <a:solidFill>
              <a:srgbClr val="5422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1423194" y="3827047"/>
            <a:ext cx="3109060" cy="1273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PLEASE ENTER YOUR </a:t>
            </a:r>
          </a:p>
          <a:p>
            <a:pPr>
              <a:lnSpc>
                <a:spcPts val="3000"/>
              </a:lnSpc>
            </a:pPr>
            <a:r>
              <a:rPr lang="en-US" altLang="zh-CN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TITLE HERE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53" name="文本框 8"/>
          <p:cNvSpPr txBox="1"/>
          <p:nvPr/>
        </p:nvSpPr>
        <p:spPr>
          <a:xfrm>
            <a:off x="5927846" y="4354991"/>
            <a:ext cx="51895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请在此处输入您的内容</a:t>
            </a:r>
            <a:r>
              <a:rPr lang="en-US" altLang="zh-CN" sz="1600" dirty="0" smtClean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听风吹雨，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致力打造简洁实用的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模板让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从我的手中到您的讲台，为您的演讲加分添彩！听风吹雨，致力打造简洁实用的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模板让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从我的手中到您的</a:t>
            </a:r>
            <a:r>
              <a:rPr lang="zh-CN" altLang="en-US" sz="1600" dirty="0" smtClean="0">
                <a:latin typeface="微软雅黑" pitchFamily="34" charset="-122"/>
                <a:ea typeface="微软雅黑" pitchFamily="34" charset="-122"/>
              </a:rPr>
              <a:t>讲台</a:t>
            </a:r>
            <a:endParaRPr lang="zh-CN" altLang="en-US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6008014" y="3311437"/>
            <a:ext cx="850900" cy="850900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7362149" y="3311437"/>
            <a:ext cx="850900" cy="8509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8716284" y="3311437"/>
            <a:ext cx="850900" cy="850900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10070418" y="3311437"/>
            <a:ext cx="850900" cy="8509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58" name="Freeform 12"/>
          <p:cNvSpPr>
            <a:spLocks noEditPoints="1"/>
          </p:cNvSpPr>
          <p:nvPr/>
        </p:nvSpPr>
        <p:spPr bwMode="auto">
          <a:xfrm>
            <a:off x="6242710" y="3484472"/>
            <a:ext cx="333999" cy="492616"/>
          </a:xfrm>
          <a:custGeom>
            <a:avLst/>
            <a:gdLst>
              <a:gd name="T0" fmla="*/ 47 w 94"/>
              <a:gd name="T1" fmla="*/ 0 h 140"/>
              <a:gd name="T2" fmla="*/ 10 w 94"/>
              <a:gd name="T3" fmla="*/ 76 h 140"/>
              <a:gd name="T4" fmla="*/ 23 w 94"/>
              <a:gd name="T5" fmla="*/ 124 h 140"/>
              <a:gd name="T6" fmla="*/ 34 w 94"/>
              <a:gd name="T7" fmla="*/ 128 h 140"/>
              <a:gd name="T8" fmla="*/ 44 w 94"/>
              <a:gd name="T9" fmla="*/ 140 h 140"/>
              <a:gd name="T10" fmla="*/ 62 w 94"/>
              <a:gd name="T11" fmla="*/ 130 h 140"/>
              <a:gd name="T12" fmla="*/ 67 w 94"/>
              <a:gd name="T13" fmla="*/ 128 h 140"/>
              <a:gd name="T14" fmla="*/ 72 w 94"/>
              <a:gd name="T15" fmla="*/ 95 h 140"/>
              <a:gd name="T16" fmla="*/ 94 w 94"/>
              <a:gd name="T17" fmla="*/ 47 h 140"/>
              <a:gd name="T18" fmla="*/ 32 w 94"/>
              <a:gd name="T19" fmla="*/ 53 h 140"/>
              <a:gd name="T20" fmla="*/ 43 w 94"/>
              <a:gd name="T21" fmla="*/ 56 h 140"/>
              <a:gd name="T22" fmla="*/ 46 w 94"/>
              <a:gd name="T23" fmla="*/ 56 h 140"/>
              <a:gd name="T24" fmla="*/ 55 w 94"/>
              <a:gd name="T25" fmla="*/ 55 h 140"/>
              <a:gd name="T26" fmla="*/ 58 w 94"/>
              <a:gd name="T27" fmla="*/ 56 h 140"/>
              <a:gd name="T28" fmla="*/ 54 w 94"/>
              <a:gd name="T29" fmla="*/ 89 h 140"/>
              <a:gd name="T30" fmla="*/ 62 w 94"/>
              <a:gd name="T31" fmla="*/ 98 h 140"/>
              <a:gd name="T32" fmla="*/ 33 w 94"/>
              <a:gd name="T33" fmla="*/ 106 h 140"/>
              <a:gd name="T34" fmla="*/ 62 w 94"/>
              <a:gd name="T35" fmla="*/ 98 h 140"/>
              <a:gd name="T36" fmla="*/ 33 w 94"/>
              <a:gd name="T37" fmla="*/ 111 h 140"/>
              <a:gd name="T38" fmla="*/ 62 w 94"/>
              <a:gd name="T39" fmla="*/ 119 h 140"/>
              <a:gd name="T40" fmla="*/ 64 w 94"/>
              <a:gd name="T41" fmla="*/ 89 h 140"/>
              <a:gd name="T42" fmla="*/ 70 w 94"/>
              <a:gd name="T43" fmla="*/ 50 h 140"/>
              <a:gd name="T44" fmla="*/ 63 w 94"/>
              <a:gd name="T45" fmla="*/ 48 h 140"/>
              <a:gd name="T46" fmla="*/ 58 w 94"/>
              <a:gd name="T47" fmla="*/ 51 h 140"/>
              <a:gd name="T48" fmla="*/ 52 w 94"/>
              <a:gd name="T49" fmla="*/ 43 h 140"/>
              <a:gd name="T50" fmla="*/ 44 w 94"/>
              <a:gd name="T51" fmla="*/ 51 h 140"/>
              <a:gd name="T52" fmla="*/ 36 w 94"/>
              <a:gd name="T53" fmla="*/ 45 h 140"/>
              <a:gd name="T54" fmla="*/ 31 w 94"/>
              <a:gd name="T55" fmla="*/ 48 h 140"/>
              <a:gd name="T56" fmla="*/ 24 w 94"/>
              <a:gd name="T57" fmla="*/ 50 h 140"/>
              <a:gd name="T58" fmla="*/ 31 w 94"/>
              <a:gd name="T59" fmla="*/ 89 h 140"/>
              <a:gd name="T60" fmla="*/ 9 w 94"/>
              <a:gd name="T61" fmla="*/ 47 h 140"/>
              <a:gd name="T62" fmla="*/ 85 w 94"/>
              <a:gd name="T63" fmla="*/ 47 h 140"/>
              <a:gd name="T64" fmla="*/ 64 w 94"/>
              <a:gd name="T65" fmla="*/ 89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4" h="140">
                <a:moveTo>
                  <a:pt x="94" y="47"/>
                </a:moveTo>
                <a:cubicBezTo>
                  <a:pt x="94" y="21"/>
                  <a:pt x="72" y="0"/>
                  <a:pt x="47" y="0"/>
                </a:cubicBezTo>
                <a:cubicBezTo>
                  <a:pt x="21" y="0"/>
                  <a:pt x="0" y="21"/>
                  <a:pt x="0" y="47"/>
                </a:cubicBezTo>
                <a:cubicBezTo>
                  <a:pt x="0" y="58"/>
                  <a:pt x="4" y="68"/>
                  <a:pt x="10" y="76"/>
                </a:cubicBezTo>
                <a:cubicBezTo>
                  <a:pt x="15" y="82"/>
                  <a:pt x="19" y="89"/>
                  <a:pt x="23" y="95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6"/>
                  <a:pt x="26" y="128"/>
                  <a:pt x="28" y="128"/>
                </a:cubicBezTo>
                <a:cubicBezTo>
                  <a:pt x="34" y="128"/>
                  <a:pt x="34" y="128"/>
                  <a:pt x="34" y="128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4" y="136"/>
                  <a:pt x="38" y="140"/>
                  <a:pt x="44" y="140"/>
                </a:cubicBezTo>
                <a:cubicBezTo>
                  <a:pt x="52" y="140"/>
                  <a:pt x="52" y="140"/>
                  <a:pt x="52" y="140"/>
                </a:cubicBezTo>
                <a:cubicBezTo>
                  <a:pt x="57" y="140"/>
                  <a:pt x="62" y="136"/>
                  <a:pt x="62" y="130"/>
                </a:cubicBezTo>
                <a:cubicBezTo>
                  <a:pt x="62" y="128"/>
                  <a:pt x="62" y="128"/>
                  <a:pt x="62" y="128"/>
                </a:cubicBezTo>
                <a:cubicBezTo>
                  <a:pt x="67" y="128"/>
                  <a:pt x="67" y="128"/>
                  <a:pt x="67" y="128"/>
                </a:cubicBezTo>
                <a:cubicBezTo>
                  <a:pt x="70" y="128"/>
                  <a:pt x="72" y="126"/>
                  <a:pt x="72" y="123"/>
                </a:cubicBezTo>
                <a:cubicBezTo>
                  <a:pt x="72" y="95"/>
                  <a:pt x="72" y="95"/>
                  <a:pt x="72" y="95"/>
                </a:cubicBezTo>
                <a:cubicBezTo>
                  <a:pt x="75" y="88"/>
                  <a:pt x="80" y="82"/>
                  <a:pt x="84" y="76"/>
                </a:cubicBezTo>
                <a:cubicBezTo>
                  <a:pt x="91" y="67"/>
                  <a:pt x="94" y="57"/>
                  <a:pt x="94" y="47"/>
                </a:cubicBezTo>
                <a:moveTo>
                  <a:pt x="40" y="89"/>
                </a:moveTo>
                <a:cubicBezTo>
                  <a:pt x="32" y="53"/>
                  <a:pt x="32" y="53"/>
                  <a:pt x="32" y="53"/>
                </a:cubicBezTo>
                <a:cubicBezTo>
                  <a:pt x="37" y="50"/>
                  <a:pt x="37" y="50"/>
                  <a:pt x="37" y="50"/>
                </a:cubicBezTo>
                <a:cubicBezTo>
                  <a:pt x="43" y="56"/>
                  <a:pt x="43" y="56"/>
                  <a:pt x="43" y="56"/>
                </a:cubicBezTo>
                <a:cubicBezTo>
                  <a:pt x="43" y="56"/>
                  <a:pt x="44" y="57"/>
                  <a:pt x="45" y="56"/>
                </a:cubicBezTo>
                <a:cubicBezTo>
                  <a:pt x="45" y="56"/>
                  <a:pt x="46" y="56"/>
                  <a:pt x="46" y="56"/>
                </a:cubicBezTo>
                <a:cubicBezTo>
                  <a:pt x="52" y="49"/>
                  <a:pt x="52" y="49"/>
                  <a:pt x="52" y="49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56"/>
                  <a:pt x="56" y="56"/>
                  <a:pt x="57" y="56"/>
                </a:cubicBezTo>
                <a:cubicBezTo>
                  <a:pt x="57" y="56"/>
                  <a:pt x="57" y="56"/>
                  <a:pt x="58" y="56"/>
                </a:cubicBezTo>
                <a:cubicBezTo>
                  <a:pt x="62" y="55"/>
                  <a:pt x="62" y="55"/>
                  <a:pt x="62" y="55"/>
                </a:cubicBezTo>
                <a:cubicBezTo>
                  <a:pt x="54" y="89"/>
                  <a:pt x="54" y="89"/>
                  <a:pt x="54" y="89"/>
                </a:cubicBezTo>
                <a:lnTo>
                  <a:pt x="40" y="89"/>
                </a:lnTo>
                <a:close/>
                <a:moveTo>
                  <a:pt x="62" y="98"/>
                </a:moveTo>
                <a:cubicBezTo>
                  <a:pt x="62" y="106"/>
                  <a:pt x="62" y="106"/>
                  <a:pt x="62" y="106"/>
                </a:cubicBezTo>
                <a:cubicBezTo>
                  <a:pt x="33" y="106"/>
                  <a:pt x="33" y="106"/>
                  <a:pt x="33" y="106"/>
                </a:cubicBezTo>
                <a:cubicBezTo>
                  <a:pt x="33" y="98"/>
                  <a:pt x="33" y="98"/>
                  <a:pt x="33" y="98"/>
                </a:cubicBezTo>
                <a:lnTo>
                  <a:pt x="62" y="98"/>
                </a:lnTo>
                <a:close/>
                <a:moveTo>
                  <a:pt x="33" y="119"/>
                </a:moveTo>
                <a:cubicBezTo>
                  <a:pt x="33" y="111"/>
                  <a:pt x="33" y="111"/>
                  <a:pt x="33" y="111"/>
                </a:cubicBezTo>
                <a:cubicBezTo>
                  <a:pt x="62" y="111"/>
                  <a:pt x="62" y="111"/>
                  <a:pt x="62" y="111"/>
                </a:cubicBezTo>
                <a:cubicBezTo>
                  <a:pt x="62" y="119"/>
                  <a:pt x="62" y="119"/>
                  <a:pt x="62" y="119"/>
                </a:cubicBezTo>
                <a:lnTo>
                  <a:pt x="33" y="119"/>
                </a:lnTo>
                <a:close/>
                <a:moveTo>
                  <a:pt x="64" y="89"/>
                </a:moveTo>
                <a:cubicBezTo>
                  <a:pt x="61" y="89"/>
                  <a:pt x="61" y="89"/>
                  <a:pt x="61" y="89"/>
                </a:cubicBezTo>
                <a:cubicBezTo>
                  <a:pt x="70" y="50"/>
                  <a:pt x="70" y="50"/>
                  <a:pt x="70" y="50"/>
                </a:cubicBezTo>
                <a:cubicBezTo>
                  <a:pt x="70" y="48"/>
                  <a:pt x="69" y="46"/>
                  <a:pt x="67" y="45"/>
                </a:cubicBezTo>
                <a:cubicBezTo>
                  <a:pt x="65" y="45"/>
                  <a:pt x="63" y="46"/>
                  <a:pt x="63" y="48"/>
                </a:cubicBezTo>
                <a:cubicBezTo>
                  <a:pt x="63" y="49"/>
                  <a:pt x="63" y="49"/>
                  <a:pt x="63" y="49"/>
                </a:cubicBezTo>
                <a:cubicBezTo>
                  <a:pt x="58" y="51"/>
                  <a:pt x="58" y="51"/>
                  <a:pt x="58" y="51"/>
                </a:cubicBezTo>
                <a:cubicBezTo>
                  <a:pt x="54" y="44"/>
                  <a:pt x="54" y="44"/>
                  <a:pt x="54" y="44"/>
                </a:cubicBezTo>
                <a:cubicBezTo>
                  <a:pt x="54" y="43"/>
                  <a:pt x="53" y="43"/>
                  <a:pt x="52" y="43"/>
                </a:cubicBezTo>
                <a:cubicBezTo>
                  <a:pt x="51" y="42"/>
                  <a:pt x="51" y="43"/>
                  <a:pt x="50" y="43"/>
                </a:cubicBezTo>
                <a:cubicBezTo>
                  <a:pt x="44" y="51"/>
                  <a:pt x="44" y="51"/>
                  <a:pt x="44" y="51"/>
                </a:cubicBezTo>
                <a:cubicBezTo>
                  <a:pt x="39" y="46"/>
                  <a:pt x="39" y="46"/>
                  <a:pt x="39" y="46"/>
                </a:cubicBezTo>
                <a:cubicBezTo>
                  <a:pt x="38" y="45"/>
                  <a:pt x="37" y="45"/>
                  <a:pt x="36" y="45"/>
                </a:cubicBezTo>
                <a:cubicBezTo>
                  <a:pt x="31" y="48"/>
                  <a:pt x="31" y="48"/>
                  <a:pt x="31" y="48"/>
                </a:cubicBezTo>
                <a:cubicBezTo>
                  <a:pt x="31" y="48"/>
                  <a:pt x="31" y="48"/>
                  <a:pt x="31" y="48"/>
                </a:cubicBezTo>
                <a:cubicBezTo>
                  <a:pt x="30" y="46"/>
                  <a:pt x="28" y="45"/>
                  <a:pt x="27" y="46"/>
                </a:cubicBezTo>
                <a:cubicBezTo>
                  <a:pt x="25" y="46"/>
                  <a:pt x="23" y="48"/>
                  <a:pt x="24" y="50"/>
                </a:cubicBezTo>
                <a:cubicBezTo>
                  <a:pt x="33" y="89"/>
                  <a:pt x="33" y="89"/>
                  <a:pt x="33" y="89"/>
                </a:cubicBezTo>
                <a:cubicBezTo>
                  <a:pt x="31" y="89"/>
                  <a:pt x="31" y="89"/>
                  <a:pt x="31" y="89"/>
                </a:cubicBezTo>
                <a:cubicBezTo>
                  <a:pt x="27" y="83"/>
                  <a:pt x="22" y="76"/>
                  <a:pt x="18" y="70"/>
                </a:cubicBezTo>
                <a:cubicBezTo>
                  <a:pt x="12" y="64"/>
                  <a:pt x="9" y="56"/>
                  <a:pt x="9" y="47"/>
                </a:cubicBezTo>
                <a:cubicBezTo>
                  <a:pt x="9" y="27"/>
                  <a:pt x="26" y="9"/>
                  <a:pt x="47" y="9"/>
                </a:cubicBezTo>
                <a:cubicBezTo>
                  <a:pt x="67" y="9"/>
                  <a:pt x="84" y="26"/>
                  <a:pt x="85" y="47"/>
                </a:cubicBezTo>
                <a:cubicBezTo>
                  <a:pt x="85" y="55"/>
                  <a:pt x="82" y="63"/>
                  <a:pt x="77" y="70"/>
                </a:cubicBezTo>
                <a:cubicBezTo>
                  <a:pt x="72" y="76"/>
                  <a:pt x="68" y="82"/>
                  <a:pt x="64" y="89"/>
                </a:cubicBezTo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造字工房悦黑体验版常规体" pitchFamily="50" charset="-122"/>
              <a:ea typeface="造字工房悦黑体验版常规体" pitchFamily="50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7547889" y="3508775"/>
            <a:ext cx="504229" cy="501428"/>
            <a:chOff x="6280151" y="2847975"/>
            <a:chExt cx="571500" cy="568325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60" name="Freeform 16"/>
            <p:cNvSpPr>
              <a:spLocks noEditPoints="1"/>
            </p:cNvSpPr>
            <p:nvPr/>
          </p:nvSpPr>
          <p:spPr bwMode="auto">
            <a:xfrm>
              <a:off x="6280151" y="2847975"/>
              <a:ext cx="336550" cy="342900"/>
            </a:xfrm>
            <a:custGeom>
              <a:avLst/>
              <a:gdLst>
                <a:gd name="T0" fmla="*/ 9 w 78"/>
                <a:gd name="T1" fmla="*/ 48 h 79"/>
                <a:gd name="T2" fmla="*/ 11 w 78"/>
                <a:gd name="T3" fmla="*/ 55 h 79"/>
                <a:gd name="T4" fmla="*/ 8 w 78"/>
                <a:gd name="T5" fmla="*/ 59 h 79"/>
                <a:gd name="T6" fmla="*/ 8 w 78"/>
                <a:gd name="T7" fmla="*/ 64 h 79"/>
                <a:gd name="T8" fmla="*/ 14 w 78"/>
                <a:gd name="T9" fmla="*/ 70 h 79"/>
                <a:gd name="T10" fmla="*/ 19 w 78"/>
                <a:gd name="T11" fmla="*/ 70 h 79"/>
                <a:gd name="T12" fmla="*/ 23 w 78"/>
                <a:gd name="T13" fmla="*/ 67 h 79"/>
                <a:gd name="T14" fmla="*/ 30 w 78"/>
                <a:gd name="T15" fmla="*/ 70 h 79"/>
                <a:gd name="T16" fmla="*/ 31 w 78"/>
                <a:gd name="T17" fmla="*/ 76 h 79"/>
                <a:gd name="T18" fmla="*/ 35 w 78"/>
                <a:gd name="T19" fmla="*/ 79 h 79"/>
                <a:gd name="T20" fmla="*/ 43 w 78"/>
                <a:gd name="T21" fmla="*/ 79 h 79"/>
                <a:gd name="T22" fmla="*/ 47 w 78"/>
                <a:gd name="T23" fmla="*/ 76 h 79"/>
                <a:gd name="T24" fmla="*/ 47 w 78"/>
                <a:gd name="T25" fmla="*/ 70 h 79"/>
                <a:gd name="T26" fmla="*/ 55 w 78"/>
                <a:gd name="T27" fmla="*/ 67 h 79"/>
                <a:gd name="T28" fmla="*/ 59 w 78"/>
                <a:gd name="T29" fmla="*/ 70 h 79"/>
                <a:gd name="T30" fmla="*/ 64 w 78"/>
                <a:gd name="T31" fmla="*/ 70 h 79"/>
                <a:gd name="T32" fmla="*/ 70 w 78"/>
                <a:gd name="T33" fmla="*/ 64 h 79"/>
                <a:gd name="T34" fmla="*/ 70 w 78"/>
                <a:gd name="T35" fmla="*/ 59 h 79"/>
                <a:gd name="T36" fmla="*/ 67 w 78"/>
                <a:gd name="T37" fmla="*/ 55 h 79"/>
                <a:gd name="T38" fmla="*/ 70 w 78"/>
                <a:gd name="T39" fmla="*/ 48 h 79"/>
                <a:gd name="T40" fmla="*/ 75 w 78"/>
                <a:gd name="T41" fmla="*/ 47 h 79"/>
                <a:gd name="T42" fmla="*/ 78 w 78"/>
                <a:gd name="T43" fmla="*/ 44 h 79"/>
                <a:gd name="T44" fmla="*/ 78 w 78"/>
                <a:gd name="T45" fmla="*/ 35 h 79"/>
                <a:gd name="T46" fmla="*/ 75 w 78"/>
                <a:gd name="T47" fmla="*/ 31 h 79"/>
                <a:gd name="T48" fmla="*/ 70 w 78"/>
                <a:gd name="T49" fmla="*/ 31 h 79"/>
                <a:gd name="T50" fmla="*/ 67 w 78"/>
                <a:gd name="T51" fmla="*/ 23 h 79"/>
                <a:gd name="T52" fmla="*/ 70 w 78"/>
                <a:gd name="T53" fmla="*/ 20 h 79"/>
                <a:gd name="T54" fmla="*/ 70 w 78"/>
                <a:gd name="T55" fmla="*/ 15 h 79"/>
                <a:gd name="T56" fmla="*/ 64 w 78"/>
                <a:gd name="T57" fmla="*/ 9 h 79"/>
                <a:gd name="T58" fmla="*/ 59 w 78"/>
                <a:gd name="T59" fmla="*/ 9 h 79"/>
                <a:gd name="T60" fmla="*/ 55 w 78"/>
                <a:gd name="T61" fmla="*/ 12 h 79"/>
                <a:gd name="T62" fmla="*/ 48 w 78"/>
                <a:gd name="T63" fmla="*/ 8 h 79"/>
                <a:gd name="T64" fmla="*/ 47 w 78"/>
                <a:gd name="T65" fmla="*/ 3 h 79"/>
                <a:gd name="T66" fmla="*/ 43 w 78"/>
                <a:gd name="T67" fmla="*/ 0 h 79"/>
                <a:gd name="T68" fmla="*/ 35 w 78"/>
                <a:gd name="T69" fmla="*/ 0 h 79"/>
                <a:gd name="T70" fmla="*/ 31 w 78"/>
                <a:gd name="T71" fmla="*/ 3 h 79"/>
                <a:gd name="T72" fmla="*/ 31 w 78"/>
                <a:gd name="T73" fmla="*/ 8 h 79"/>
                <a:gd name="T74" fmla="*/ 23 w 78"/>
                <a:gd name="T75" fmla="*/ 12 h 79"/>
                <a:gd name="T76" fmla="*/ 19 w 78"/>
                <a:gd name="T77" fmla="*/ 9 h 79"/>
                <a:gd name="T78" fmla="*/ 14 w 78"/>
                <a:gd name="T79" fmla="*/ 9 h 79"/>
                <a:gd name="T80" fmla="*/ 8 w 78"/>
                <a:gd name="T81" fmla="*/ 15 h 79"/>
                <a:gd name="T82" fmla="*/ 8 w 78"/>
                <a:gd name="T83" fmla="*/ 20 h 79"/>
                <a:gd name="T84" fmla="*/ 11 w 78"/>
                <a:gd name="T85" fmla="*/ 24 h 79"/>
                <a:gd name="T86" fmla="*/ 8 w 78"/>
                <a:gd name="T87" fmla="*/ 31 h 79"/>
                <a:gd name="T88" fmla="*/ 3 w 78"/>
                <a:gd name="T89" fmla="*/ 32 h 79"/>
                <a:gd name="T90" fmla="*/ 0 w 78"/>
                <a:gd name="T91" fmla="*/ 35 h 79"/>
                <a:gd name="T92" fmla="*/ 0 w 78"/>
                <a:gd name="T93" fmla="*/ 44 h 79"/>
                <a:gd name="T94" fmla="*/ 3 w 78"/>
                <a:gd name="T95" fmla="*/ 47 h 79"/>
                <a:gd name="T96" fmla="*/ 9 w 78"/>
                <a:gd name="T97" fmla="*/ 48 h 79"/>
                <a:gd name="T98" fmla="*/ 39 w 78"/>
                <a:gd name="T99" fmla="*/ 25 h 79"/>
                <a:gd name="T100" fmla="*/ 53 w 78"/>
                <a:gd name="T101" fmla="*/ 39 h 79"/>
                <a:gd name="T102" fmla="*/ 39 w 78"/>
                <a:gd name="T103" fmla="*/ 53 h 79"/>
                <a:gd name="T104" fmla="*/ 25 w 78"/>
                <a:gd name="T105" fmla="*/ 39 h 79"/>
                <a:gd name="T106" fmla="*/ 39 w 78"/>
                <a:gd name="T107" fmla="*/ 2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8" h="79">
                  <a:moveTo>
                    <a:pt x="9" y="48"/>
                  </a:moveTo>
                  <a:cubicBezTo>
                    <a:pt x="9" y="50"/>
                    <a:pt x="10" y="53"/>
                    <a:pt x="11" y="55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61"/>
                    <a:pt x="7" y="63"/>
                    <a:pt x="8" y="64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1"/>
                    <a:pt x="18" y="71"/>
                    <a:pt x="19" y="70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6" y="68"/>
                    <a:pt x="28" y="69"/>
                    <a:pt x="30" y="70"/>
                  </a:cubicBezTo>
                  <a:cubicBezTo>
                    <a:pt x="31" y="76"/>
                    <a:pt x="31" y="76"/>
                    <a:pt x="31" y="76"/>
                  </a:cubicBezTo>
                  <a:cubicBezTo>
                    <a:pt x="31" y="77"/>
                    <a:pt x="33" y="79"/>
                    <a:pt x="35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5" y="79"/>
                    <a:pt x="46" y="77"/>
                    <a:pt x="47" y="76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50" y="69"/>
                    <a:pt x="53" y="68"/>
                    <a:pt x="55" y="67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61" y="71"/>
                    <a:pt x="63" y="71"/>
                    <a:pt x="64" y="70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1" y="63"/>
                    <a:pt x="71" y="61"/>
                    <a:pt x="70" y="59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8" y="53"/>
                    <a:pt x="69" y="50"/>
                    <a:pt x="70" y="48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7" y="47"/>
                    <a:pt x="78" y="45"/>
                    <a:pt x="78" y="44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33"/>
                    <a:pt x="77" y="32"/>
                    <a:pt x="75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69" y="28"/>
                    <a:pt x="68" y="26"/>
                    <a:pt x="67" y="23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1" y="18"/>
                    <a:pt x="71" y="16"/>
                    <a:pt x="70" y="15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3" y="8"/>
                    <a:pt x="61" y="7"/>
                    <a:pt x="59" y="9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3" y="10"/>
                    <a:pt x="50" y="9"/>
                    <a:pt x="48" y="8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2"/>
                    <a:pt x="45" y="0"/>
                    <a:pt x="43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3" y="0"/>
                    <a:pt x="32" y="2"/>
                    <a:pt x="31" y="3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9"/>
                    <a:pt x="25" y="10"/>
                    <a:pt x="23" y="12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7"/>
                    <a:pt x="15" y="8"/>
                    <a:pt x="14" y="9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6"/>
                    <a:pt x="7" y="18"/>
                    <a:pt x="8" y="2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6"/>
                    <a:pt x="9" y="29"/>
                    <a:pt x="8" y="31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" y="32"/>
                    <a:pt x="0" y="34"/>
                    <a:pt x="0" y="3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1" y="47"/>
                    <a:pt x="3" y="47"/>
                  </a:cubicBezTo>
                  <a:lnTo>
                    <a:pt x="9" y="48"/>
                  </a:lnTo>
                  <a:close/>
                  <a:moveTo>
                    <a:pt x="39" y="25"/>
                  </a:moveTo>
                  <a:cubicBezTo>
                    <a:pt x="47" y="25"/>
                    <a:pt x="53" y="31"/>
                    <a:pt x="53" y="39"/>
                  </a:cubicBezTo>
                  <a:cubicBezTo>
                    <a:pt x="53" y="47"/>
                    <a:pt x="47" y="53"/>
                    <a:pt x="39" y="53"/>
                  </a:cubicBezTo>
                  <a:cubicBezTo>
                    <a:pt x="32" y="53"/>
                    <a:pt x="25" y="47"/>
                    <a:pt x="25" y="39"/>
                  </a:cubicBezTo>
                  <a:cubicBezTo>
                    <a:pt x="25" y="31"/>
                    <a:pt x="32" y="25"/>
                    <a:pt x="39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造字工房悦黑体验版常规体" pitchFamily="50" charset="-122"/>
                <a:ea typeface="造字工房悦黑体验版常规体" pitchFamily="50" charset="-122"/>
              </a:endParaRPr>
            </a:p>
          </p:txBody>
        </p:sp>
        <p:sp>
          <p:nvSpPr>
            <p:cNvPr id="61" name="Freeform 17"/>
            <p:cNvSpPr>
              <a:spLocks noEditPoints="1"/>
            </p:cNvSpPr>
            <p:nvPr/>
          </p:nvSpPr>
          <p:spPr bwMode="auto">
            <a:xfrm>
              <a:off x="6573838" y="3021013"/>
              <a:ext cx="277813" cy="282575"/>
            </a:xfrm>
            <a:custGeom>
              <a:avLst/>
              <a:gdLst>
                <a:gd name="T0" fmla="*/ 55 w 64"/>
                <a:gd name="T1" fmla="*/ 10 h 65"/>
                <a:gd name="T2" fmla="*/ 51 w 64"/>
                <a:gd name="T3" fmla="*/ 6 h 65"/>
                <a:gd name="T4" fmla="*/ 46 w 64"/>
                <a:gd name="T5" fmla="*/ 7 h 65"/>
                <a:gd name="T6" fmla="*/ 43 w 64"/>
                <a:gd name="T7" fmla="*/ 9 h 65"/>
                <a:gd name="T8" fmla="*/ 37 w 64"/>
                <a:gd name="T9" fmla="*/ 7 h 65"/>
                <a:gd name="T10" fmla="*/ 36 w 64"/>
                <a:gd name="T11" fmla="*/ 3 h 65"/>
                <a:gd name="T12" fmla="*/ 32 w 64"/>
                <a:gd name="T13" fmla="*/ 0 h 65"/>
                <a:gd name="T14" fmla="*/ 26 w 64"/>
                <a:gd name="T15" fmla="*/ 1 h 65"/>
                <a:gd name="T16" fmla="*/ 23 w 64"/>
                <a:gd name="T17" fmla="*/ 4 h 65"/>
                <a:gd name="T18" fmla="*/ 23 w 64"/>
                <a:gd name="T19" fmla="*/ 8 h 65"/>
                <a:gd name="T20" fmla="*/ 17 w 64"/>
                <a:gd name="T21" fmla="*/ 11 h 65"/>
                <a:gd name="T22" fmla="*/ 14 w 64"/>
                <a:gd name="T23" fmla="*/ 9 h 65"/>
                <a:gd name="T24" fmla="*/ 9 w 64"/>
                <a:gd name="T25" fmla="*/ 10 h 65"/>
                <a:gd name="T26" fmla="*/ 5 w 64"/>
                <a:gd name="T27" fmla="*/ 14 h 65"/>
                <a:gd name="T28" fmla="*/ 6 w 64"/>
                <a:gd name="T29" fmla="*/ 19 h 65"/>
                <a:gd name="T30" fmla="*/ 8 w 64"/>
                <a:gd name="T31" fmla="*/ 22 h 65"/>
                <a:gd name="T32" fmla="*/ 6 w 64"/>
                <a:gd name="T33" fmla="*/ 28 h 65"/>
                <a:gd name="T34" fmla="*/ 3 w 64"/>
                <a:gd name="T35" fmla="*/ 29 h 65"/>
                <a:gd name="T36" fmla="*/ 0 w 64"/>
                <a:gd name="T37" fmla="*/ 33 h 65"/>
                <a:gd name="T38" fmla="*/ 0 w 64"/>
                <a:gd name="T39" fmla="*/ 38 h 65"/>
                <a:gd name="T40" fmla="*/ 4 w 64"/>
                <a:gd name="T41" fmla="*/ 42 h 65"/>
                <a:gd name="T42" fmla="*/ 8 w 64"/>
                <a:gd name="T43" fmla="*/ 42 h 65"/>
                <a:gd name="T44" fmla="*/ 10 w 64"/>
                <a:gd name="T45" fmla="*/ 47 h 65"/>
                <a:gd name="T46" fmla="*/ 8 w 64"/>
                <a:gd name="T47" fmla="*/ 51 h 65"/>
                <a:gd name="T48" fmla="*/ 9 w 64"/>
                <a:gd name="T49" fmla="*/ 55 h 65"/>
                <a:gd name="T50" fmla="*/ 13 w 64"/>
                <a:gd name="T51" fmla="*/ 59 h 65"/>
                <a:gd name="T52" fmla="*/ 18 w 64"/>
                <a:gd name="T53" fmla="*/ 59 h 65"/>
                <a:gd name="T54" fmla="*/ 21 w 64"/>
                <a:gd name="T55" fmla="*/ 56 h 65"/>
                <a:gd name="T56" fmla="*/ 27 w 64"/>
                <a:gd name="T57" fmla="*/ 58 h 65"/>
                <a:gd name="T58" fmla="*/ 28 w 64"/>
                <a:gd name="T59" fmla="*/ 62 h 65"/>
                <a:gd name="T60" fmla="*/ 32 w 64"/>
                <a:gd name="T61" fmla="*/ 65 h 65"/>
                <a:gd name="T62" fmla="*/ 37 w 64"/>
                <a:gd name="T63" fmla="*/ 65 h 65"/>
                <a:gd name="T64" fmla="*/ 41 w 64"/>
                <a:gd name="T65" fmla="*/ 61 h 65"/>
                <a:gd name="T66" fmla="*/ 41 w 64"/>
                <a:gd name="T67" fmla="*/ 57 h 65"/>
                <a:gd name="T68" fmla="*/ 47 w 64"/>
                <a:gd name="T69" fmla="*/ 54 h 65"/>
                <a:gd name="T70" fmla="*/ 50 w 64"/>
                <a:gd name="T71" fmla="*/ 56 h 65"/>
                <a:gd name="T72" fmla="*/ 55 w 64"/>
                <a:gd name="T73" fmla="*/ 56 h 65"/>
                <a:gd name="T74" fmla="*/ 58 w 64"/>
                <a:gd name="T75" fmla="*/ 51 h 65"/>
                <a:gd name="T76" fmla="*/ 58 w 64"/>
                <a:gd name="T77" fmla="*/ 46 h 65"/>
                <a:gd name="T78" fmla="*/ 56 w 64"/>
                <a:gd name="T79" fmla="*/ 44 h 65"/>
                <a:gd name="T80" fmla="*/ 58 w 64"/>
                <a:gd name="T81" fmla="*/ 37 h 65"/>
                <a:gd name="T82" fmla="*/ 61 w 64"/>
                <a:gd name="T83" fmla="*/ 37 h 65"/>
                <a:gd name="T84" fmla="*/ 64 w 64"/>
                <a:gd name="T85" fmla="*/ 33 h 65"/>
                <a:gd name="T86" fmla="*/ 64 w 64"/>
                <a:gd name="T87" fmla="*/ 27 h 65"/>
                <a:gd name="T88" fmla="*/ 60 w 64"/>
                <a:gd name="T89" fmla="*/ 24 h 65"/>
                <a:gd name="T90" fmla="*/ 57 w 64"/>
                <a:gd name="T91" fmla="*/ 24 h 65"/>
                <a:gd name="T92" fmla="*/ 54 w 64"/>
                <a:gd name="T93" fmla="*/ 18 h 65"/>
                <a:gd name="T94" fmla="*/ 56 w 64"/>
                <a:gd name="T95" fmla="*/ 15 h 65"/>
                <a:gd name="T96" fmla="*/ 55 w 64"/>
                <a:gd name="T97" fmla="*/ 10 h 65"/>
                <a:gd name="T98" fmla="*/ 33 w 64"/>
                <a:gd name="T99" fmla="*/ 44 h 65"/>
                <a:gd name="T100" fmla="*/ 21 w 64"/>
                <a:gd name="T101" fmla="*/ 33 h 65"/>
                <a:gd name="T102" fmla="*/ 31 w 64"/>
                <a:gd name="T103" fmla="*/ 21 h 65"/>
                <a:gd name="T104" fmla="*/ 44 w 64"/>
                <a:gd name="T105" fmla="*/ 32 h 65"/>
                <a:gd name="T106" fmla="*/ 33 w 64"/>
                <a:gd name="T107" fmla="*/ 4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" h="65">
                  <a:moveTo>
                    <a:pt x="55" y="10"/>
                  </a:moveTo>
                  <a:cubicBezTo>
                    <a:pt x="51" y="6"/>
                    <a:pt x="51" y="6"/>
                    <a:pt x="51" y="6"/>
                  </a:cubicBezTo>
                  <a:cubicBezTo>
                    <a:pt x="49" y="5"/>
                    <a:pt x="47" y="5"/>
                    <a:pt x="46" y="7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1" y="8"/>
                    <a:pt x="39" y="7"/>
                    <a:pt x="37" y="7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3" y="3"/>
                    <a:pt x="23" y="4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9"/>
                    <a:pt x="19" y="10"/>
                    <a:pt x="17" y="11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2" y="8"/>
                    <a:pt x="10" y="8"/>
                    <a:pt x="9" y="10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6"/>
                    <a:pt x="4" y="18"/>
                    <a:pt x="6" y="1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4"/>
                    <a:pt x="7" y="26"/>
                    <a:pt x="6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1" y="29"/>
                    <a:pt x="0" y="31"/>
                    <a:pt x="0" y="33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0"/>
                    <a:pt x="2" y="42"/>
                    <a:pt x="4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4"/>
                    <a:pt x="9" y="46"/>
                    <a:pt x="10" y="47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7" y="52"/>
                    <a:pt x="8" y="54"/>
                    <a:pt x="9" y="55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5" y="60"/>
                    <a:pt x="17" y="60"/>
                    <a:pt x="18" y="59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3" y="57"/>
                    <a:pt x="25" y="58"/>
                    <a:pt x="27" y="58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8" y="64"/>
                    <a:pt x="30" y="65"/>
                    <a:pt x="32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9" y="64"/>
                    <a:pt x="41" y="63"/>
                    <a:pt x="41" y="61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3" y="56"/>
                    <a:pt x="45" y="55"/>
                    <a:pt x="47" y="54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2" y="57"/>
                    <a:pt x="54" y="57"/>
                    <a:pt x="55" y="56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60" y="50"/>
                    <a:pt x="60" y="48"/>
                    <a:pt x="58" y="46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7" y="42"/>
                    <a:pt x="57" y="40"/>
                    <a:pt x="58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3" y="36"/>
                    <a:pt x="64" y="35"/>
                    <a:pt x="64" y="33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5"/>
                    <a:pt x="62" y="24"/>
                    <a:pt x="60" y="24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6" y="22"/>
                    <a:pt x="55" y="20"/>
                    <a:pt x="54" y="18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7" y="13"/>
                    <a:pt x="56" y="11"/>
                    <a:pt x="55" y="10"/>
                  </a:cubicBezTo>
                  <a:moveTo>
                    <a:pt x="33" y="44"/>
                  </a:moveTo>
                  <a:cubicBezTo>
                    <a:pt x="27" y="44"/>
                    <a:pt x="21" y="40"/>
                    <a:pt x="21" y="33"/>
                  </a:cubicBezTo>
                  <a:cubicBezTo>
                    <a:pt x="20" y="27"/>
                    <a:pt x="25" y="22"/>
                    <a:pt x="31" y="21"/>
                  </a:cubicBezTo>
                  <a:cubicBezTo>
                    <a:pt x="37" y="21"/>
                    <a:pt x="43" y="25"/>
                    <a:pt x="44" y="32"/>
                  </a:cubicBezTo>
                  <a:cubicBezTo>
                    <a:pt x="44" y="38"/>
                    <a:pt x="39" y="43"/>
                    <a:pt x="33" y="4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造字工房悦黑体验版常规体" pitchFamily="50" charset="-122"/>
                <a:ea typeface="造字工房悦黑体验版常规体" pitchFamily="50" charset="-122"/>
              </a:endParaRPr>
            </a:p>
          </p:txBody>
        </p:sp>
        <p:sp>
          <p:nvSpPr>
            <p:cNvPr id="62" name="Freeform 18"/>
            <p:cNvSpPr>
              <a:spLocks noEditPoints="1"/>
            </p:cNvSpPr>
            <p:nvPr/>
          </p:nvSpPr>
          <p:spPr bwMode="auto">
            <a:xfrm>
              <a:off x="6392863" y="3190875"/>
              <a:ext cx="223838" cy="225425"/>
            </a:xfrm>
            <a:custGeom>
              <a:avLst/>
              <a:gdLst>
                <a:gd name="T0" fmla="*/ 3 w 52"/>
                <a:gd name="T1" fmla="*/ 21 h 52"/>
                <a:gd name="T2" fmla="*/ 0 w 52"/>
                <a:gd name="T3" fmla="*/ 24 h 52"/>
                <a:gd name="T4" fmla="*/ 0 w 52"/>
                <a:gd name="T5" fmla="*/ 28 h 52"/>
                <a:gd name="T6" fmla="*/ 3 w 52"/>
                <a:gd name="T7" fmla="*/ 31 h 52"/>
                <a:gd name="T8" fmla="*/ 5 w 52"/>
                <a:gd name="T9" fmla="*/ 32 h 52"/>
                <a:gd name="T10" fmla="*/ 7 w 52"/>
                <a:gd name="T11" fmla="*/ 36 h 52"/>
                <a:gd name="T12" fmla="*/ 6 w 52"/>
                <a:gd name="T13" fmla="*/ 38 h 52"/>
                <a:gd name="T14" fmla="*/ 6 w 52"/>
                <a:gd name="T15" fmla="*/ 43 h 52"/>
                <a:gd name="T16" fmla="*/ 8 w 52"/>
                <a:gd name="T17" fmla="*/ 46 h 52"/>
                <a:gd name="T18" fmla="*/ 13 w 52"/>
                <a:gd name="T19" fmla="*/ 46 h 52"/>
                <a:gd name="T20" fmla="*/ 15 w 52"/>
                <a:gd name="T21" fmla="*/ 44 h 52"/>
                <a:gd name="T22" fmla="*/ 20 w 52"/>
                <a:gd name="T23" fmla="*/ 46 h 52"/>
                <a:gd name="T24" fmla="*/ 20 w 52"/>
                <a:gd name="T25" fmla="*/ 49 h 52"/>
                <a:gd name="T26" fmla="*/ 24 w 52"/>
                <a:gd name="T27" fmla="*/ 52 h 52"/>
                <a:gd name="T28" fmla="*/ 27 w 52"/>
                <a:gd name="T29" fmla="*/ 52 h 52"/>
                <a:gd name="T30" fmla="*/ 31 w 52"/>
                <a:gd name="T31" fmla="*/ 49 h 52"/>
                <a:gd name="T32" fmla="*/ 31 w 52"/>
                <a:gd name="T33" fmla="*/ 47 h 52"/>
                <a:gd name="T34" fmla="*/ 36 w 52"/>
                <a:gd name="T35" fmla="*/ 45 h 52"/>
                <a:gd name="T36" fmla="*/ 38 w 52"/>
                <a:gd name="T37" fmla="*/ 46 h 52"/>
                <a:gd name="T38" fmla="*/ 43 w 52"/>
                <a:gd name="T39" fmla="*/ 46 h 52"/>
                <a:gd name="T40" fmla="*/ 46 w 52"/>
                <a:gd name="T41" fmla="*/ 43 h 52"/>
                <a:gd name="T42" fmla="*/ 46 w 52"/>
                <a:gd name="T43" fmla="*/ 39 h 52"/>
                <a:gd name="T44" fmla="*/ 44 w 52"/>
                <a:gd name="T45" fmla="*/ 37 h 52"/>
                <a:gd name="T46" fmla="*/ 47 w 52"/>
                <a:gd name="T47" fmla="*/ 32 h 52"/>
                <a:gd name="T48" fmla="*/ 49 w 52"/>
                <a:gd name="T49" fmla="*/ 32 h 52"/>
                <a:gd name="T50" fmla="*/ 52 w 52"/>
                <a:gd name="T51" fmla="*/ 28 h 52"/>
                <a:gd name="T52" fmla="*/ 52 w 52"/>
                <a:gd name="T53" fmla="*/ 25 h 52"/>
                <a:gd name="T54" fmla="*/ 49 w 52"/>
                <a:gd name="T55" fmla="*/ 21 h 52"/>
                <a:gd name="T56" fmla="*/ 47 w 52"/>
                <a:gd name="T57" fmla="*/ 21 h 52"/>
                <a:gd name="T58" fmla="*/ 45 w 52"/>
                <a:gd name="T59" fmla="*/ 16 h 52"/>
                <a:gd name="T60" fmla="*/ 46 w 52"/>
                <a:gd name="T61" fmla="*/ 14 h 52"/>
                <a:gd name="T62" fmla="*/ 46 w 52"/>
                <a:gd name="T63" fmla="*/ 9 h 52"/>
                <a:gd name="T64" fmla="*/ 43 w 52"/>
                <a:gd name="T65" fmla="*/ 7 h 52"/>
                <a:gd name="T66" fmla="*/ 39 w 52"/>
                <a:gd name="T67" fmla="*/ 6 h 52"/>
                <a:gd name="T68" fmla="*/ 37 w 52"/>
                <a:gd name="T69" fmla="*/ 8 h 52"/>
                <a:gd name="T70" fmla="*/ 32 w 52"/>
                <a:gd name="T71" fmla="*/ 5 h 52"/>
                <a:gd name="T72" fmla="*/ 32 w 52"/>
                <a:gd name="T73" fmla="*/ 3 h 52"/>
                <a:gd name="T74" fmla="*/ 28 w 52"/>
                <a:gd name="T75" fmla="*/ 0 h 52"/>
                <a:gd name="T76" fmla="*/ 25 w 52"/>
                <a:gd name="T77" fmla="*/ 0 h 52"/>
                <a:gd name="T78" fmla="*/ 21 w 52"/>
                <a:gd name="T79" fmla="*/ 3 h 52"/>
                <a:gd name="T80" fmla="*/ 21 w 52"/>
                <a:gd name="T81" fmla="*/ 5 h 52"/>
                <a:gd name="T82" fmla="*/ 15 w 52"/>
                <a:gd name="T83" fmla="*/ 7 h 52"/>
                <a:gd name="T84" fmla="*/ 14 w 52"/>
                <a:gd name="T85" fmla="*/ 6 h 52"/>
                <a:gd name="T86" fmla="*/ 9 w 52"/>
                <a:gd name="T87" fmla="*/ 6 h 52"/>
                <a:gd name="T88" fmla="*/ 6 w 52"/>
                <a:gd name="T89" fmla="*/ 9 h 52"/>
                <a:gd name="T90" fmla="*/ 6 w 52"/>
                <a:gd name="T91" fmla="*/ 13 h 52"/>
                <a:gd name="T92" fmla="*/ 7 w 52"/>
                <a:gd name="T93" fmla="*/ 15 h 52"/>
                <a:gd name="T94" fmla="*/ 5 w 52"/>
                <a:gd name="T95" fmla="*/ 20 h 52"/>
                <a:gd name="T96" fmla="*/ 3 w 52"/>
                <a:gd name="T97" fmla="*/ 21 h 52"/>
                <a:gd name="T98" fmla="*/ 26 w 52"/>
                <a:gd name="T99" fmla="*/ 17 h 52"/>
                <a:gd name="T100" fmla="*/ 35 w 52"/>
                <a:gd name="T101" fmla="*/ 26 h 52"/>
                <a:gd name="T102" fmla="*/ 26 w 52"/>
                <a:gd name="T103" fmla="*/ 35 h 52"/>
                <a:gd name="T104" fmla="*/ 17 w 52"/>
                <a:gd name="T105" fmla="*/ 26 h 52"/>
                <a:gd name="T106" fmla="*/ 26 w 52"/>
                <a:gd name="T107" fmla="*/ 1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2">
                  <a:moveTo>
                    <a:pt x="3" y="21"/>
                  </a:moveTo>
                  <a:cubicBezTo>
                    <a:pt x="1" y="21"/>
                    <a:pt x="0" y="22"/>
                    <a:pt x="0" y="2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1" y="31"/>
                    <a:pt x="3" y="31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3"/>
                    <a:pt x="7" y="35"/>
                    <a:pt x="7" y="36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4" y="40"/>
                    <a:pt x="5" y="42"/>
                    <a:pt x="6" y="43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10" y="47"/>
                    <a:pt x="12" y="47"/>
                    <a:pt x="13" y="46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7" y="45"/>
                    <a:pt x="18" y="46"/>
                    <a:pt x="20" y="46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51"/>
                    <a:pt x="22" y="52"/>
                    <a:pt x="24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9" y="52"/>
                    <a:pt x="31" y="51"/>
                    <a:pt x="31" y="49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3" y="46"/>
                    <a:pt x="35" y="45"/>
                    <a:pt x="36" y="45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40" y="47"/>
                    <a:pt x="42" y="47"/>
                    <a:pt x="43" y="46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5" y="35"/>
                    <a:pt x="46" y="34"/>
                    <a:pt x="47" y="32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51" y="31"/>
                    <a:pt x="52" y="30"/>
                    <a:pt x="52" y="28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3"/>
                    <a:pt x="51" y="21"/>
                    <a:pt x="49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6" y="19"/>
                    <a:pt x="46" y="17"/>
                    <a:pt x="45" y="16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7" y="13"/>
                    <a:pt x="47" y="10"/>
                    <a:pt x="46" y="9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5" y="7"/>
                    <a:pt x="34" y="6"/>
                    <a:pt x="32" y="5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1"/>
                    <a:pt x="30" y="0"/>
                    <a:pt x="28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3" y="0"/>
                    <a:pt x="21" y="1"/>
                    <a:pt x="21" y="3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9" y="6"/>
                    <a:pt x="17" y="6"/>
                    <a:pt x="15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2" y="5"/>
                    <a:pt x="10" y="5"/>
                    <a:pt x="9" y="6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2"/>
                    <a:pt x="6" y="13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7"/>
                    <a:pt x="6" y="19"/>
                    <a:pt x="5" y="20"/>
                  </a:cubicBezTo>
                  <a:lnTo>
                    <a:pt x="3" y="21"/>
                  </a:lnTo>
                  <a:close/>
                  <a:moveTo>
                    <a:pt x="26" y="17"/>
                  </a:moveTo>
                  <a:cubicBezTo>
                    <a:pt x="31" y="17"/>
                    <a:pt x="35" y="21"/>
                    <a:pt x="35" y="26"/>
                  </a:cubicBezTo>
                  <a:cubicBezTo>
                    <a:pt x="35" y="31"/>
                    <a:pt x="31" y="35"/>
                    <a:pt x="26" y="35"/>
                  </a:cubicBezTo>
                  <a:cubicBezTo>
                    <a:pt x="21" y="35"/>
                    <a:pt x="17" y="31"/>
                    <a:pt x="17" y="26"/>
                  </a:cubicBezTo>
                  <a:cubicBezTo>
                    <a:pt x="17" y="21"/>
                    <a:pt x="21" y="16"/>
                    <a:pt x="26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造字工房悦黑体验版常规体" pitchFamily="50" charset="-122"/>
                <a:ea typeface="造字工房悦黑体验版常规体" pitchFamily="50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962458" y="3474015"/>
            <a:ext cx="419780" cy="498087"/>
            <a:chOff x="4398963" y="4206876"/>
            <a:chExt cx="1038225" cy="1231899"/>
          </a:xfrm>
          <a:solidFill>
            <a:schemeClr val="bg1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64" name="Freeform 22"/>
            <p:cNvSpPr>
              <a:spLocks noEditPoints="1"/>
            </p:cNvSpPr>
            <p:nvPr/>
          </p:nvSpPr>
          <p:spPr bwMode="auto">
            <a:xfrm>
              <a:off x="4398963" y="4337050"/>
              <a:ext cx="1038225" cy="1101725"/>
            </a:xfrm>
            <a:custGeom>
              <a:avLst/>
              <a:gdLst>
                <a:gd name="T0" fmla="*/ 620 w 800"/>
                <a:gd name="T1" fmla="*/ 272 h 848"/>
                <a:gd name="T2" fmla="*/ 620 w 800"/>
                <a:gd name="T3" fmla="*/ 384 h 848"/>
                <a:gd name="T4" fmla="*/ 752 w 800"/>
                <a:gd name="T5" fmla="*/ 272 h 848"/>
                <a:gd name="T6" fmla="*/ 0 w 800"/>
                <a:gd name="T7" fmla="*/ 120 h 848"/>
                <a:gd name="T8" fmla="*/ 120 w 800"/>
                <a:gd name="T9" fmla="*/ 0 h 848"/>
                <a:gd name="T10" fmla="*/ 293 w 800"/>
                <a:gd name="T11" fmla="*/ 48 h 848"/>
                <a:gd name="T12" fmla="*/ 136 w 800"/>
                <a:gd name="T13" fmla="*/ 608 h 848"/>
                <a:gd name="T14" fmla="*/ 712 w 800"/>
                <a:gd name="T15" fmla="*/ 432 h 848"/>
                <a:gd name="T16" fmla="*/ 585 w 800"/>
                <a:gd name="T17" fmla="*/ 419 h 848"/>
                <a:gd name="T18" fmla="*/ 543 w 800"/>
                <a:gd name="T19" fmla="*/ 316 h 848"/>
                <a:gd name="T20" fmla="*/ 606 w 800"/>
                <a:gd name="T21" fmla="*/ 224 h 848"/>
                <a:gd name="T22" fmla="*/ 712 w 800"/>
                <a:gd name="T23" fmla="*/ 48 h 848"/>
                <a:gd name="T24" fmla="*/ 613 w 800"/>
                <a:gd name="T25" fmla="*/ 42 h 848"/>
                <a:gd name="T26" fmla="*/ 736 w 800"/>
                <a:gd name="T27" fmla="*/ 0 h 848"/>
                <a:gd name="T28" fmla="*/ 760 w 800"/>
                <a:gd name="T29" fmla="*/ 224 h 848"/>
                <a:gd name="T30" fmla="*/ 800 w 800"/>
                <a:gd name="T31" fmla="*/ 248 h 848"/>
                <a:gd name="T32" fmla="*/ 776 w 800"/>
                <a:gd name="T33" fmla="*/ 432 h 848"/>
                <a:gd name="T34" fmla="*/ 760 w 800"/>
                <a:gd name="T35" fmla="*/ 632 h 848"/>
                <a:gd name="T36" fmla="*/ 739 w 800"/>
                <a:gd name="T37" fmla="*/ 661 h 848"/>
                <a:gd name="T38" fmla="*/ 740 w 800"/>
                <a:gd name="T39" fmla="*/ 794 h 848"/>
                <a:gd name="T40" fmla="*/ 753 w 800"/>
                <a:gd name="T41" fmla="*/ 839 h 848"/>
                <a:gd name="T42" fmla="*/ 120 w 800"/>
                <a:gd name="T43" fmla="*/ 848 h 848"/>
                <a:gd name="T44" fmla="*/ 0 w 800"/>
                <a:gd name="T45" fmla="*/ 728 h 848"/>
                <a:gd name="T46" fmla="*/ 702 w 800"/>
                <a:gd name="T47" fmla="*/ 328 h 848"/>
                <a:gd name="T48" fmla="*/ 638 w 800"/>
                <a:gd name="T49" fmla="*/ 328 h 848"/>
                <a:gd name="T50" fmla="*/ 685 w 800"/>
                <a:gd name="T51" fmla="*/ 656 h 848"/>
                <a:gd name="T52" fmla="*/ 69 w 800"/>
                <a:gd name="T53" fmla="*/ 677 h 848"/>
                <a:gd name="T54" fmla="*/ 69 w 800"/>
                <a:gd name="T55" fmla="*/ 779 h 848"/>
                <a:gd name="T56" fmla="*/ 685 w 800"/>
                <a:gd name="T57" fmla="*/ 800 h 848"/>
                <a:gd name="T58" fmla="*/ 668 w 800"/>
                <a:gd name="T59" fmla="*/ 704 h 848"/>
                <a:gd name="T60" fmla="*/ 103 w 800"/>
                <a:gd name="T61" fmla="*/ 711 h 848"/>
                <a:gd name="T62" fmla="*/ 80 w 800"/>
                <a:gd name="T63" fmla="*/ 688 h 848"/>
                <a:gd name="T64" fmla="*/ 677 w 800"/>
                <a:gd name="T65" fmla="*/ 672 h 848"/>
                <a:gd name="T66" fmla="*/ 48 w 800"/>
                <a:gd name="T67" fmla="*/ 186 h 848"/>
                <a:gd name="T68" fmla="*/ 104 w 800"/>
                <a:gd name="T69" fmla="*/ 49 h 848"/>
                <a:gd name="T70" fmla="*/ 48 w 800"/>
                <a:gd name="T71" fmla="*/ 120 h 848"/>
                <a:gd name="T72" fmla="*/ 104 w 800"/>
                <a:gd name="T73" fmla="*/ 193 h 848"/>
                <a:gd name="T74" fmla="*/ 48 w 800"/>
                <a:gd name="T75" fmla="*/ 236 h 848"/>
                <a:gd name="T76" fmla="*/ 104 w 800"/>
                <a:gd name="T77" fmla="*/ 465 h 848"/>
                <a:gd name="T78" fmla="*/ 104 w 800"/>
                <a:gd name="T79" fmla="*/ 497 h 848"/>
                <a:gd name="T80" fmla="*/ 48 w 800"/>
                <a:gd name="T81" fmla="*/ 541 h 848"/>
                <a:gd name="T82" fmla="*/ 104 w 800"/>
                <a:gd name="T83" fmla="*/ 609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00" h="848">
                  <a:moveTo>
                    <a:pt x="752" y="272"/>
                  </a:moveTo>
                  <a:cubicBezTo>
                    <a:pt x="620" y="272"/>
                    <a:pt x="620" y="272"/>
                    <a:pt x="620" y="272"/>
                  </a:cubicBezTo>
                  <a:cubicBezTo>
                    <a:pt x="591" y="328"/>
                    <a:pt x="591" y="328"/>
                    <a:pt x="591" y="328"/>
                  </a:cubicBezTo>
                  <a:cubicBezTo>
                    <a:pt x="620" y="384"/>
                    <a:pt x="620" y="384"/>
                    <a:pt x="620" y="384"/>
                  </a:cubicBezTo>
                  <a:cubicBezTo>
                    <a:pt x="752" y="384"/>
                    <a:pt x="752" y="384"/>
                    <a:pt x="752" y="384"/>
                  </a:cubicBezTo>
                  <a:cubicBezTo>
                    <a:pt x="752" y="272"/>
                    <a:pt x="752" y="272"/>
                    <a:pt x="752" y="272"/>
                  </a:cubicBezTo>
                  <a:close/>
                  <a:moveTo>
                    <a:pt x="0" y="728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86"/>
                    <a:pt x="14" y="56"/>
                    <a:pt x="35" y="35"/>
                  </a:cubicBezTo>
                  <a:cubicBezTo>
                    <a:pt x="57" y="13"/>
                    <a:pt x="87" y="0"/>
                    <a:pt x="120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293" y="48"/>
                    <a:pt x="293" y="48"/>
                    <a:pt x="293" y="48"/>
                  </a:cubicBezTo>
                  <a:cubicBezTo>
                    <a:pt x="136" y="48"/>
                    <a:pt x="136" y="48"/>
                    <a:pt x="136" y="48"/>
                  </a:cubicBezTo>
                  <a:cubicBezTo>
                    <a:pt x="136" y="608"/>
                    <a:pt x="136" y="608"/>
                    <a:pt x="136" y="608"/>
                  </a:cubicBezTo>
                  <a:cubicBezTo>
                    <a:pt x="712" y="608"/>
                    <a:pt x="712" y="608"/>
                    <a:pt x="712" y="608"/>
                  </a:cubicBezTo>
                  <a:cubicBezTo>
                    <a:pt x="712" y="432"/>
                    <a:pt x="712" y="432"/>
                    <a:pt x="712" y="432"/>
                  </a:cubicBezTo>
                  <a:cubicBezTo>
                    <a:pt x="606" y="432"/>
                    <a:pt x="606" y="432"/>
                    <a:pt x="606" y="432"/>
                  </a:cubicBezTo>
                  <a:cubicBezTo>
                    <a:pt x="597" y="432"/>
                    <a:pt x="589" y="427"/>
                    <a:pt x="585" y="419"/>
                  </a:cubicBezTo>
                  <a:cubicBezTo>
                    <a:pt x="543" y="339"/>
                    <a:pt x="543" y="339"/>
                    <a:pt x="543" y="339"/>
                  </a:cubicBezTo>
                  <a:cubicBezTo>
                    <a:pt x="539" y="332"/>
                    <a:pt x="539" y="324"/>
                    <a:pt x="543" y="316"/>
                  </a:cubicBezTo>
                  <a:cubicBezTo>
                    <a:pt x="584" y="238"/>
                    <a:pt x="584" y="238"/>
                    <a:pt x="584" y="238"/>
                  </a:cubicBezTo>
                  <a:cubicBezTo>
                    <a:pt x="588" y="229"/>
                    <a:pt x="596" y="224"/>
                    <a:pt x="606" y="224"/>
                  </a:cubicBezTo>
                  <a:cubicBezTo>
                    <a:pt x="712" y="224"/>
                    <a:pt x="712" y="224"/>
                    <a:pt x="712" y="224"/>
                  </a:cubicBezTo>
                  <a:cubicBezTo>
                    <a:pt x="712" y="48"/>
                    <a:pt x="712" y="48"/>
                    <a:pt x="712" y="48"/>
                  </a:cubicBezTo>
                  <a:cubicBezTo>
                    <a:pt x="611" y="48"/>
                    <a:pt x="611" y="48"/>
                    <a:pt x="611" y="48"/>
                  </a:cubicBezTo>
                  <a:cubicBezTo>
                    <a:pt x="613" y="42"/>
                    <a:pt x="613" y="42"/>
                    <a:pt x="613" y="42"/>
                  </a:cubicBezTo>
                  <a:cubicBezTo>
                    <a:pt x="620" y="28"/>
                    <a:pt x="623" y="14"/>
                    <a:pt x="622" y="0"/>
                  </a:cubicBezTo>
                  <a:cubicBezTo>
                    <a:pt x="736" y="0"/>
                    <a:pt x="736" y="0"/>
                    <a:pt x="736" y="0"/>
                  </a:cubicBezTo>
                  <a:cubicBezTo>
                    <a:pt x="749" y="0"/>
                    <a:pt x="760" y="11"/>
                    <a:pt x="760" y="24"/>
                  </a:cubicBezTo>
                  <a:cubicBezTo>
                    <a:pt x="760" y="90"/>
                    <a:pt x="760" y="157"/>
                    <a:pt x="760" y="224"/>
                  </a:cubicBezTo>
                  <a:cubicBezTo>
                    <a:pt x="776" y="224"/>
                    <a:pt x="776" y="224"/>
                    <a:pt x="776" y="224"/>
                  </a:cubicBezTo>
                  <a:cubicBezTo>
                    <a:pt x="789" y="224"/>
                    <a:pt x="800" y="234"/>
                    <a:pt x="800" y="248"/>
                  </a:cubicBezTo>
                  <a:cubicBezTo>
                    <a:pt x="800" y="408"/>
                    <a:pt x="800" y="408"/>
                    <a:pt x="800" y="408"/>
                  </a:cubicBezTo>
                  <a:cubicBezTo>
                    <a:pt x="800" y="421"/>
                    <a:pt x="789" y="432"/>
                    <a:pt x="776" y="432"/>
                  </a:cubicBezTo>
                  <a:cubicBezTo>
                    <a:pt x="760" y="432"/>
                    <a:pt x="760" y="432"/>
                    <a:pt x="760" y="432"/>
                  </a:cubicBezTo>
                  <a:cubicBezTo>
                    <a:pt x="760" y="632"/>
                    <a:pt x="760" y="632"/>
                    <a:pt x="760" y="632"/>
                  </a:cubicBezTo>
                  <a:cubicBezTo>
                    <a:pt x="760" y="641"/>
                    <a:pt x="755" y="649"/>
                    <a:pt x="747" y="653"/>
                  </a:cubicBezTo>
                  <a:cubicBezTo>
                    <a:pt x="744" y="655"/>
                    <a:pt x="742" y="658"/>
                    <a:pt x="739" y="661"/>
                  </a:cubicBezTo>
                  <a:cubicBezTo>
                    <a:pt x="722" y="680"/>
                    <a:pt x="714" y="704"/>
                    <a:pt x="714" y="728"/>
                  </a:cubicBezTo>
                  <a:cubicBezTo>
                    <a:pt x="714" y="751"/>
                    <a:pt x="723" y="775"/>
                    <a:pt x="740" y="794"/>
                  </a:cubicBezTo>
                  <a:cubicBezTo>
                    <a:pt x="743" y="798"/>
                    <a:pt x="747" y="802"/>
                    <a:pt x="751" y="806"/>
                  </a:cubicBezTo>
                  <a:cubicBezTo>
                    <a:pt x="761" y="814"/>
                    <a:pt x="762" y="829"/>
                    <a:pt x="753" y="839"/>
                  </a:cubicBezTo>
                  <a:cubicBezTo>
                    <a:pt x="748" y="845"/>
                    <a:pt x="741" y="848"/>
                    <a:pt x="735" y="848"/>
                  </a:cubicBezTo>
                  <a:cubicBezTo>
                    <a:pt x="120" y="848"/>
                    <a:pt x="120" y="848"/>
                    <a:pt x="120" y="848"/>
                  </a:cubicBezTo>
                  <a:cubicBezTo>
                    <a:pt x="87" y="848"/>
                    <a:pt x="57" y="834"/>
                    <a:pt x="35" y="813"/>
                  </a:cubicBezTo>
                  <a:cubicBezTo>
                    <a:pt x="14" y="791"/>
                    <a:pt x="0" y="761"/>
                    <a:pt x="0" y="728"/>
                  </a:cubicBezTo>
                  <a:close/>
                  <a:moveTo>
                    <a:pt x="670" y="296"/>
                  </a:moveTo>
                  <a:cubicBezTo>
                    <a:pt x="688" y="296"/>
                    <a:pt x="702" y="310"/>
                    <a:pt x="702" y="328"/>
                  </a:cubicBezTo>
                  <a:cubicBezTo>
                    <a:pt x="702" y="345"/>
                    <a:pt x="688" y="360"/>
                    <a:pt x="670" y="360"/>
                  </a:cubicBezTo>
                  <a:cubicBezTo>
                    <a:pt x="652" y="360"/>
                    <a:pt x="638" y="345"/>
                    <a:pt x="638" y="328"/>
                  </a:cubicBezTo>
                  <a:cubicBezTo>
                    <a:pt x="638" y="310"/>
                    <a:pt x="652" y="296"/>
                    <a:pt x="670" y="296"/>
                  </a:cubicBezTo>
                  <a:close/>
                  <a:moveTo>
                    <a:pt x="685" y="656"/>
                  </a:moveTo>
                  <a:cubicBezTo>
                    <a:pt x="120" y="656"/>
                    <a:pt x="120" y="656"/>
                    <a:pt x="120" y="656"/>
                  </a:cubicBezTo>
                  <a:cubicBezTo>
                    <a:pt x="100" y="656"/>
                    <a:pt x="82" y="664"/>
                    <a:pt x="69" y="677"/>
                  </a:cubicBezTo>
                  <a:cubicBezTo>
                    <a:pt x="56" y="690"/>
                    <a:pt x="48" y="708"/>
                    <a:pt x="48" y="728"/>
                  </a:cubicBezTo>
                  <a:cubicBezTo>
                    <a:pt x="48" y="748"/>
                    <a:pt x="56" y="766"/>
                    <a:pt x="69" y="779"/>
                  </a:cubicBezTo>
                  <a:cubicBezTo>
                    <a:pt x="82" y="792"/>
                    <a:pt x="100" y="800"/>
                    <a:pt x="120" y="800"/>
                  </a:cubicBezTo>
                  <a:cubicBezTo>
                    <a:pt x="685" y="800"/>
                    <a:pt x="685" y="800"/>
                    <a:pt x="685" y="800"/>
                  </a:cubicBezTo>
                  <a:cubicBezTo>
                    <a:pt x="673" y="777"/>
                    <a:pt x="666" y="752"/>
                    <a:pt x="666" y="728"/>
                  </a:cubicBezTo>
                  <a:cubicBezTo>
                    <a:pt x="666" y="720"/>
                    <a:pt x="667" y="712"/>
                    <a:pt x="668" y="704"/>
                  </a:cubicBezTo>
                  <a:cubicBezTo>
                    <a:pt x="120" y="704"/>
                    <a:pt x="120" y="704"/>
                    <a:pt x="120" y="704"/>
                  </a:cubicBezTo>
                  <a:cubicBezTo>
                    <a:pt x="114" y="704"/>
                    <a:pt x="108" y="706"/>
                    <a:pt x="103" y="711"/>
                  </a:cubicBezTo>
                  <a:cubicBezTo>
                    <a:pt x="97" y="717"/>
                    <a:pt x="87" y="717"/>
                    <a:pt x="81" y="711"/>
                  </a:cubicBezTo>
                  <a:cubicBezTo>
                    <a:pt x="74" y="704"/>
                    <a:pt x="74" y="694"/>
                    <a:pt x="80" y="688"/>
                  </a:cubicBezTo>
                  <a:cubicBezTo>
                    <a:pt x="91" y="678"/>
                    <a:pt x="105" y="672"/>
                    <a:pt x="120" y="672"/>
                  </a:cubicBezTo>
                  <a:cubicBezTo>
                    <a:pt x="677" y="672"/>
                    <a:pt x="677" y="672"/>
                    <a:pt x="677" y="672"/>
                  </a:cubicBezTo>
                  <a:cubicBezTo>
                    <a:pt x="679" y="666"/>
                    <a:pt x="682" y="661"/>
                    <a:pt x="685" y="656"/>
                  </a:cubicBezTo>
                  <a:close/>
                  <a:moveTo>
                    <a:pt x="48" y="186"/>
                  </a:moveTo>
                  <a:cubicBezTo>
                    <a:pt x="64" y="172"/>
                    <a:pt x="83" y="163"/>
                    <a:pt x="104" y="160"/>
                  </a:cubicBezTo>
                  <a:cubicBezTo>
                    <a:pt x="104" y="49"/>
                    <a:pt x="104" y="49"/>
                    <a:pt x="104" y="49"/>
                  </a:cubicBezTo>
                  <a:cubicBezTo>
                    <a:pt x="91" y="52"/>
                    <a:pt x="79" y="59"/>
                    <a:pt x="69" y="69"/>
                  </a:cubicBezTo>
                  <a:cubicBezTo>
                    <a:pt x="56" y="82"/>
                    <a:pt x="48" y="100"/>
                    <a:pt x="48" y="120"/>
                  </a:cubicBezTo>
                  <a:cubicBezTo>
                    <a:pt x="48" y="186"/>
                    <a:pt x="48" y="186"/>
                    <a:pt x="48" y="186"/>
                  </a:cubicBezTo>
                  <a:close/>
                  <a:moveTo>
                    <a:pt x="104" y="193"/>
                  </a:moveTo>
                  <a:cubicBezTo>
                    <a:pt x="88" y="196"/>
                    <a:pt x="74" y="204"/>
                    <a:pt x="64" y="215"/>
                  </a:cubicBezTo>
                  <a:cubicBezTo>
                    <a:pt x="57" y="221"/>
                    <a:pt x="52" y="228"/>
                    <a:pt x="48" y="236"/>
                  </a:cubicBezTo>
                  <a:cubicBezTo>
                    <a:pt x="48" y="490"/>
                    <a:pt x="48" y="490"/>
                    <a:pt x="48" y="490"/>
                  </a:cubicBezTo>
                  <a:cubicBezTo>
                    <a:pt x="64" y="477"/>
                    <a:pt x="83" y="468"/>
                    <a:pt x="104" y="465"/>
                  </a:cubicBezTo>
                  <a:cubicBezTo>
                    <a:pt x="104" y="193"/>
                    <a:pt x="104" y="193"/>
                    <a:pt x="104" y="193"/>
                  </a:cubicBezTo>
                  <a:close/>
                  <a:moveTo>
                    <a:pt x="104" y="497"/>
                  </a:moveTo>
                  <a:cubicBezTo>
                    <a:pt x="88" y="501"/>
                    <a:pt x="74" y="508"/>
                    <a:pt x="64" y="519"/>
                  </a:cubicBezTo>
                  <a:cubicBezTo>
                    <a:pt x="57" y="526"/>
                    <a:pt x="52" y="533"/>
                    <a:pt x="48" y="541"/>
                  </a:cubicBezTo>
                  <a:cubicBezTo>
                    <a:pt x="48" y="632"/>
                    <a:pt x="48" y="632"/>
                    <a:pt x="48" y="632"/>
                  </a:cubicBezTo>
                  <a:cubicBezTo>
                    <a:pt x="64" y="620"/>
                    <a:pt x="83" y="611"/>
                    <a:pt x="104" y="609"/>
                  </a:cubicBezTo>
                  <a:cubicBezTo>
                    <a:pt x="104" y="497"/>
                    <a:pt x="104" y="497"/>
                    <a:pt x="104" y="4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造字工房悦黑体验版常规体" pitchFamily="50" charset="-122"/>
                <a:ea typeface="造字工房悦黑体验版常规体" pitchFamily="50" charset="-122"/>
              </a:endParaRPr>
            </a:p>
          </p:txBody>
        </p:sp>
        <p:sp>
          <p:nvSpPr>
            <p:cNvPr id="65" name="Freeform 23"/>
            <p:cNvSpPr>
              <a:spLocks noEditPoints="1"/>
            </p:cNvSpPr>
            <p:nvPr/>
          </p:nvSpPr>
          <p:spPr bwMode="auto">
            <a:xfrm>
              <a:off x="4662488" y="4206876"/>
              <a:ext cx="504825" cy="830262"/>
            </a:xfrm>
            <a:custGeom>
              <a:avLst/>
              <a:gdLst>
                <a:gd name="T0" fmla="*/ 374 w 389"/>
                <a:gd name="T1" fmla="*/ 126 h 640"/>
                <a:gd name="T2" fmla="*/ 191 w 389"/>
                <a:gd name="T3" fmla="*/ 519 h 640"/>
                <a:gd name="T4" fmla="*/ 182 w 389"/>
                <a:gd name="T5" fmla="*/ 529 h 640"/>
                <a:gd name="T6" fmla="*/ 47 w 389"/>
                <a:gd name="T7" fmla="*/ 632 h 640"/>
                <a:gd name="T8" fmla="*/ 13 w 389"/>
                <a:gd name="T9" fmla="*/ 628 h 640"/>
                <a:gd name="T10" fmla="*/ 8 w 389"/>
                <a:gd name="T11" fmla="*/ 614 h 640"/>
                <a:gd name="T12" fmla="*/ 0 w 389"/>
                <a:gd name="T13" fmla="*/ 443 h 640"/>
                <a:gd name="T14" fmla="*/ 2 w 389"/>
                <a:gd name="T15" fmla="*/ 432 h 640"/>
                <a:gd name="T16" fmla="*/ 185 w 389"/>
                <a:gd name="T17" fmla="*/ 38 h 640"/>
                <a:gd name="T18" fmla="*/ 272 w 389"/>
                <a:gd name="T19" fmla="*/ 8 h 640"/>
                <a:gd name="T20" fmla="*/ 308 w 389"/>
                <a:gd name="T21" fmla="*/ 21 h 640"/>
                <a:gd name="T22" fmla="*/ 341 w 389"/>
                <a:gd name="T23" fmla="*/ 41 h 640"/>
                <a:gd name="T24" fmla="*/ 374 w 389"/>
                <a:gd name="T25" fmla="*/ 126 h 640"/>
                <a:gd name="T26" fmla="*/ 53 w 389"/>
                <a:gd name="T27" fmla="*/ 555 h 640"/>
                <a:gd name="T28" fmla="*/ 64 w 389"/>
                <a:gd name="T29" fmla="*/ 559 h 640"/>
                <a:gd name="T30" fmla="*/ 150 w 389"/>
                <a:gd name="T31" fmla="*/ 494 h 640"/>
                <a:gd name="T32" fmla="*/ 151 w 389"/>
                <a:gd name="T33" fmla="*/ 492 h 640"/>
                <a:gd name="T34" fmla="*/ 109 w 389"/>
                <a:gd name="T35" fmla="*/ 455 h 640"/>
                <a:gd name="T36" fmla="*/ 74 w 389"/>
                <a:gd name="T37" fmla="*/ 450 h 640"/>
                <a:gd name="T38" fmla="*/ 247 w 389"/>
                <a:gd name="T39" fmla="*/ 80 h 640"/>
                <a:gd name="T40" fmla="*/ 325 w 389"/>
                <a:gd name="T41" fmla="*/ 117 h 640"/>
                <a:gd name="T42" fmla="*/ 330 w 389"/>
                <a:gd name="T43" fmla="*/ 106 h 640"/>
                <a:gd name="T44" fmla="*/ 312 w 389"/>
                <a:gd name="T45" fmla="*/ 78 h 640"/>
                <a:gd name="T46" fmla="*/ 288 w 389"/>
                <a:gd name="T47" fmla="*/ 64 h 640"/>
                <a:gd name="T48" fmla="*/ 262 w 389"/>
                <a:gd name="T49" fmla="*/ 55 h 640"/>
                <a:gd name="T50" fmla="*/ 229 w 389"/>
                <a:gd name="T51" fmla="*/ 59 h 640"/>
                <a:gd name="T52" fmla="*/ 48 w 389"/>
                <a:gd name="T53" fmla="*/ 447 h 640"/>
                <a:gd name="T54" fmla="*/ 53 w 389"/>
                <a:gd name="T55" fmla="*/ 555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9" h="640">
                  <a:moveTo>
                    <a:pt x="374" y="126"/>
                  </a:moveTo>
                  <a:cubicBezTo>
                    <a:pt x="191" y="519"/>
                    <a:pt x="191" y="519"/>
                    <a:pt x="191" y="519"/>
                  </a:cubicBezTo>
                  <a:cubicBezTo>
                    <a:pt x="189" y="524"/>
                    <a:pt x="186" y="527"/>
                    <a:pt x="182" y="529"/>
                  </a:cubicBezTo>
                  <a:cubicBezTo>
                    <a:pt x="47" y="632"/>
                    <a:pt x="47" y="632"/>
                    <a:pt x="47" y="632"/>
                  </a:cubicBezTo>
                  <a:cubicBezTo>
                    <a:pt x="36" y="640"/>
                    <a:pt x="21" y="638"/>
                    <a:pt x="13" y="628"/>
                  </a:cubicBezTo>
                  <a:cubicBezTo>
                    <a:pt x="10" y="624"/>
                    <a:pt x="8" y="619"/>
                    <a:pt x="8" y="614"/>
                  </a:cubicBezTo>
                  <a:cubicBezTo>
                    <a:pt x="0" y="443"/>
                    <a:pt x="0" y="443"/>
                    <a:pt x="0" y="443"/>
                  </a:cubicBezTo>
                  <a:cubicBezTo>
                    <a:pt x="0" y="439"/>
                    <a:pt x="1" y="435"/>
                    <a:pt x="2" y="432"/>
                  </a:cubicBezTo>
                  <a:cubicBezTo>
                    <a:pt x="185" y="38"/>
                    <a:pt x="185" y="38"/>
                    <a:pt x="185" y="38"/>
                  </a:cubicBezTo>
                  <a:cubicBezTo>
                    <a:pt x="200" y="7"/>
                    <a:pt x="235" y="0"/>
                    <a:pt x="272" y="8"/>
                  </a:cubicBezTo>
                  <a:cubicBezTo>
                    <a:pt x="284" y="11"/>
                    <a:pt x="297" y="15"/>
                    <a:pt x="308" y="21"/>
                  </a:cubicBezTo>
                  <a:cubicBezTo>
                    <a:pt x="320" y="26"/>
                    <a:pt x="331" y="33"/>
                    <a:pt x="341" y="41"/>
                  </a:cubicBezTo>
                  <a:cubicBezTo>
                    <a:pt x="371" y="64"/>
                    <a:pt x="389" y="95"/>
                    <a:pt x="374" y="126"/>
                  </a:cubicBezTo>
                  <a:close/>
                  <a:moveTo>
                    <a:pt x="53" y="555"/>
                  </a:moveTo>
                  <a:cubicBezTo>
                    <a:pt x="64" y="559"/>
                    <a:pt x="64" y="559"/>
                    <a:pt x="64" y="559"/>
                  </a:cubicBezTo>
                  <a:cubicBezTo>
                    <a:pt x="150" y="494"/>
                    <a:pt x="150" y="494"/>
                    <a:pt x="150" y="494"/>
                  </a:cubicBezTo>
                  <a:cubicBezTo>
                    <a:pt x="151" y="492"/>
                    <a:pt x="151" y="492"/>
                    <a:pt x="151" y="492"/>
                  </a:cubicBezTo>
                  <a:cubicBezTo>
                    <a:pt x="109" y="455"/>
                    <a:pt x="109" y="455"/>
                    <a:pt x="109" y="455"/>
                  </a:cubicBezTo>
                  <a:cubicBezTo>
                    <a:pt x="74" y="450"/>
                    <a:pt x="74" y="450"/>
                    <a:pt x="74" y="450"/>
                  </a:cubicBezTo>
                  <a:cubicBezTo>
                    <a:pt x="247" y="80"/>
                    <a:pt x="247" y="80"/>
                    <a:pt x="247" y="80"/>
                  </a:cubicBezTo>
                  <a:cubicBezTo>
                    <a:pt x="325" y="117"/>
                    <a:pt x="325" y="117"/>
                    <a:pt x="325" y="117"/>
                  </a:cubicBezTo>
                  <a:cubicBezTo>
                    <a:pt x="330" y="106"/>
                    <a:pt x="330" y="106"/>
                    <a:pt x="330" y="106"/>
                  </a:cubicBezTo>
                  <a:cubicBezTo>
                    <a:pt x="334" y="99"/>
                    <a:pt x="325" y="88"/>
                    <a:pt x="312" y="78"/>
                  </a:cubicBezTo>
                  <a:cubicBezTo>
                    <a:pt x="305" y="73"/>
                    <a:pt x="297" y="68"/>
                    <a:pt x="288" y="64"/>
                  </a:cubicBezTo>
                  <a:cubicBezTo>
                    <a:pt x="280" y="60"/>
                    <a:pt x="271" y="57"/>
                    <a:pt x="262" y="55"/>
                  </a:cubicBezTo>
                  <a:cubicBezTo>
                    <a:pt x="246" y="52"/>
                    <a:pt x="232" y="52"/>
                    <a:pt x="229" y="59"/>
                  </a:cubicBezTo>
                  <a:cubicBezTo>
                    <a:pt x="48" y="447"/>
                    <a:pt x="48" y="447"/>
                    <a:pt x="48" y="447"/>
                  </a:cubicBezTo>
                  <a:cubicBezTo>
                    <a:pt x="53" y="555"/>
                    <a:pt x="53" y="555"/>
                    <a:pt x="53" y="5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造字工房悦黑体验版常规体" pitchFamily="50" charset="-122"/>
                <a:ea typeface="造字工房悦黑体验版常规体" pitchFamily="50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0338933" y="3504228"/>
            <a:ext cx="372043" cy="429774"/>
            <a:chOff x="8928101" y="4022726"/>
            <a:chExt cx="1196975" cy="1382713"/>
          </a:xfrm>
          <a:solidFill>
            <a:schemeClr val="bg1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67" name="Freeform 27"/>
            <p:cNvSpPr>
              <a:spLocks/>
            </p:cNvSpPr>
            <p:nvPr/>
          </p:nvSpPr>
          <p:spPr bwMode="auto">
            <a:xfrm>
              <a:off x="8948738" y="4416426"/>
              <a:ext cx="1154113" cy="989013"/>
            </a:xfrm>
            <a:custGeom>
              <a:avLst/>
              <a:gdLst>
                <a:gd name="T0" fmla="*/ 264 w 856"/>
                <a:gd name="T1" fmla="*/ 0 h 732"/>
                <a:gd name="T2" fmla="*/ 352 w 856"/>
                <a:gd name="T3" fmla="*/ 0 h 732"/>
                <a:gd name="T4" fmla="*/ 376 w 856"/>
                <a:gd name="T5" fmla="*/ 24 h 732"/>
                <a:gd name="T6" fmla="*/ 376 w 856"/>
                <a:gd name="T7" fmla="*/ 684 h 732"/>
                <a:gd name="T8" fmla="*/ 480 w 856"/>
                <a:gd name="T9" fmla="*/ 684 h 732"/>
                <a:gd name="T10" fmla="*/ 480 w 856"/>
                <a:gd name="T11" fmla="*/ 352 h 732"/>
                <a:gd name="T12" fmla="*/ 504 w 856"/>
                <a:gd name="T13" fmla="*/ 328 h 732"/>
                <a:gd name="T14" fmla="*/ 592 w 856"/>
                <a:gd name="T15" fmla="*/ 328 h 732"/>
                <a:gd name="T16" fmla="*/ 616 w 856"/>
                <a:gd name="T17" fmla="*/ 352 h 732"/>
                <a:gd name="T18" fmla="*/ 616 w 856"/>
                <a:gd name="T19" fmla="*/ 684 h 732"/>
                <a:gd name="T20" fmla="*/ 720 w 856"/>
                <a:gd name="T21" fmla="*/ 684 h 732"/>
                <a:gd name="T22" fmla="*/ 720 w 856"/>
                <a:gd name="T23" fmla="*/ 252 h 732"/>
                <a:gd name="T24" fmla="*/ 744 w 856"/>
                <a:gd name="T25" fmla="*/ 228 h 732"/>
                <a:gd name="T26" fmla="*/ 832 w 856"/>
                <a:gd name="T27" fmla="*/ 228 h 732"/>
                <a:gd name="T28" fmla="*/ 856 w 856"/>
                <a:gd name="T29" fmla="*/ 252 h 732"/>
                <a:gd name="T30" fmla="*/ 856 w 856"/>
                <a:gd name="T31" fmla="*/ 732 h 732"/>
                <a:gd name="T32" fmla="*/ 0 w 856"/>
                <a:gd name="T33" fmla="*/ 732 h 732"/>
                <a:gd name="T34" fmla="*/ 0 w 856"/>
                <a:gd name="T35" fmla="*/ 188 h 732"/>
                <a:gd name="T36" fmla="*/ 24 w 856"/>
                <a:gd name="T37" fmla="*/ 164 h 732"/>
                <a:gd name="T38" fmla="*/ 112 w 856"/>
                <a:gd name="T39" fmla="*/ 164 h 732"/>
                <a:gd name="T40" fmla="*/ 136 w 856"/>
                <a:gd name="T41" fmla="*/ 188 h 732"/>
                <a:gd name="T42" fmla="*/ 136 w 856"/>
                <a:gd name="T43" fmla="*/ 684 h 732"/>
                <a:gd name="T44" fmla="*/ 240 w 856"/>
                <a:gd name="T45" fmla="*/ 684 h 732"/>
                <a:gd name="T46" fmla="*/ 240 w 856"/>
                <a:gd name="T47" fmla="*/ 24 h 732"/>
                <a:gd name="T48" fmla="*/ 264 w 856"/>
                <a:gd name="T49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56" h="732">
                  <a:moveTo>
                    <a:pt x="264" y="0"/>
                  </a:moveTo>
                  <a:cubicBezTo>
                    <a:pt x="352" y="0"/>
                    <a:pt x="352" y="0"/>
                    <a:pt x="352" y="0"/>
                  </a:cubicBezTo>
                  <a:cubicBezTo>
                    <a:pt x="365" y="0"/>
                    <a:pt x="376" y="11"/>
                    <a:pt x="376" y="24"/>
                  </a:cubicBezTo>
                  <a:cubicBezTo>
                    <a:pt x="376" y="684"/>
                    <a:pt x="376" y="684"/>
                    <a:pt x="376" y="684"/>
                  </a:cubicBezTo>
                  <a:cubicBezTo>
                    <a:pt x="480" y="684"/>
                    <a:pt x="480" y="684"/>
                    <a:pt x="480" y="684"/>
                  </a:cubicBezTo>
                  <a:cubicBezTo>
                    <a:pt x="480" y="352"/>
                    <a:pt x="480" y="352"/>
                    <a:pt x="480" y="352"/>
                  </a:cubicBezTo>
                  <a:cubicBezTo>
                    <a:pt x="480" y="339"/>
                    <a:pt x="491" y="328"/>
                    <a:pt x="504" y="328"/>
                  </a:cubicBezTo>
                  <a:cubicBezTo>
                    <a:pt x="592" y="328"/>
                    <a:pt x="592" y="328"/>
                    <a:pt x="592" y="328"/>
                  </a:cubicBezTo>
                  <a:cubicBezTo>
                    <a:pt x="605" y="328"/>
                    <a:pt x="616" y="339"/>
                    <a:pt x="616" y="352"/>
                  </a:cubicBezTo>
                  <a:cubicBezTo>
                    <a:pt x="616" y="684"/>
                    <a:pt x="616" y="684"/>
                    <a:pt x="616" y="684"/>
                  </a:cubicBezTo>
                  <a:cubicBezTo>
                    <a:pt x="720" y="684"/>
                    <a:pt x="720" y="684"/>
                    <a:pt x="720" y="684"/>
                  </a:cubicBezTo>
                  <a:cubicBezTo>
                    <a:pt x="720" y="252"/>
                    <a:pt x="720" y="252"/>
                    <a:pt x="720" y="252"/>
                  </a:cubicBezTo>
                  <a:cubicBezTo>
                    <a:pt x="720" y="239"/>
                    <a:pt x="731" y="228"/>
                    <a:pt x="744" y="228"/>
                  </a:cubicBezTo>
                  <a:cubicBezTo>
                    <a:pt x="832" y="228"/>
                    <a:pt x="832" y="228"/>
                    <a:pt x="832" y="228"/>
                  </a:cubicBezTo>
                  <a:cubicBezTo>
                    <a:pt x="845" y="228"/>
                    <a:pt x="856" y="239"/>
                    <a:pt x="856" y="252"/>
                  </a:cubicBezTo>
                  <a:cubicBezTo>
                    <a:pt x="856" y="412"/>
                    <a:pt x="856" y="572"/>
                    <a:pt x="856" y="732"/>
                  </a:cubicBezTo>
                  <a:cubicBezTo>
                    <a:pt x="0" y="732"/>
                    <a:pt x="0" y="732"/>
                    <a:pt x="0" y="732"/>
                  </a:cubicBezTo>
                  <a:cubicBezTo>
                    <a:pt x="0" y="551"/>
                    <a:pt x="0" y="369"/>
                    <a:pt x="0" y="188"/>
                  </a:cubicBezTo>
                  <a:cubicBezTo>
                    <a:pt x="0" y="175"/>
                    <a:pt x="11" y="164"/>
                    <a:pt x="24" y="164"/>
                  </a:cubicBezTo>
                  <a:cubicBezTo>
                    <a:pt x="112" y="164"/>
                    <a:pt x="112" y="164"/>
                    <a:pt x="112" y="164"/>
                  </a:cubicBezTo>
                  <a:cubicBezTo>
                    <a:pt x="125" y="164"/>
                    <a:pt x="136" y="175"/>
                    <a:pt x="136" y="188"/>
                  </a:cubicBezTo>
                  <a:cubicBezTo>
                    <a:pt x="136" y="684"/>
                    <a:pt x="136" y="684"/>
                    <a:pt x="136" y="684"/>
                  </a:cubicBezTo>
                  <a:cubicBezTo>
                    <a:pt x="240" y="684"/>
                    <a:pt x="240" y="684"/>
                    <a:pt x="240" y="684"/>
                  </a:cubicBezTo>
                  <a:cubicBezTo>
                    <a:pt x="240" y="24"/>
                    <a:pt x="240" y="24"/>
                    <a:pt x="240" y="24"/>
                  </a:cubicBezTo>
                  <a:cubicBezTo>
                    <a:pt x="240" y="11"/>
                    <a:pt x="251" y="0"/>
                    <a:pt x="2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造字工房悦黑体验版常规体" pitchFamily="50" charset="-122"/>
                <a:ea typeface="造字工房悦黑体验版常规体" pitchFamily="50" charset="-122"/>
              </a:endParaRPr>
            </a:p>
          </p:txBody>
        </p:sp>
        <p:sp>
          <p:nvSpPr>
            <p:cNvPr id="73" name="Freeform 28"/>
            <p:cNvSpPr>
              <a:spLocks noEditPoints="1"/>
            </p:cNvSpPr>
            <p:nvPr/>
          </p:nvSpPr>
          <p:spPr bwMode="auto">
            <a:xfrm>
              <a:off x="8928101" y="4022726"/>
              <a:ext cx="1196975" cy="669925"/>
            </a:xfrm>
            <a:custGeom>
              <a:avLst/>
              <a:gdLst>
                <a:gd name="T0" fmla="*/ 244 w 888"/>
                <a:gd name="T1" fmla="*/ 110 h 496"/>
                <a:gd name="T2" fmla="*/ 265 w 888"/>
                <a:gd name="T3" fmla="*/ 25 h 496"/>
                <a:gd name="T4" fmla="*/ 383 w 888"/>
                <a:gd name="T5" fmla="*/ 25 h 496"/>
                <a:gd name="T6" fmla="*/ 391 w 888"/>
                <a:gd name="T7" fmla="*/ 135 h 496"/>
                <a:gd name="T8" fmla="*/ 564 w 888"/>
                <a:gd name="T9" fmla="*/ 328 h 496"/>
                <a:gd name="T10" fmla="*/ 629 w 888"/>
                <a:gd name="T11" fmla="*/ 359 h 496"/>
                <a:gd name="T12" fmla="*/ 720 w 888"/>
                <a:gd name="T13" fmla="*/ 312 h 496"/>
                <a:gd name="T14" fmla="*/ 804 w 888"/>
                <a:gd name="T15" fmla="*/ 228 h 496"/>
                <a:gd name="T16" fmla="*/ 888 w 888"/>
                <a:gd name="T17" fmla="*/ 312 h 496"/>
                <a:gd name="T18" fmla="*/ 804 w 888"/>
                <a:gd name="T19" fmla="*/ 396 h 496"/>
                <a:gd name="T20" fmla="*/ 739 w 888"/>
                <a:gd name="T21" fmla="*/ 365 h 496"/>
                <a:gd name="T22" fmla="*/ 648 w 888"/>
                <a:gd name="T23" fmla="*/ 412 h 496"/>
                <a:gd name="T24" fmla="*/ 564 w 888"/>
                <a:gd name="T25" fmla="*/ 496 h 496"/>
                <a:gd name="T26" fmla="*/ 480 w 888"/>
                <a:gd name="T27" fmla="*/ 412 h 496"/>
                <a:gd name="T28" fmla="*/ 352 w 888"/>
                <a:gd name="T29" fmla="*/ 163 h 496"/>
                <a:gd name="T30" fmla="*/ 271 w 888"/>
                <a:gd name="T31" fmla="*/ 149 h 496"/>
                <a:gd name="T32" fmla="*/ 168 w 888"/>
                <a:gd name="T33" fmla="*/ 248 h 496"/>
                <a:gd name="T34" fmla="*/ 84 w 888"/>
                <a:gd name="T35" fmla="*/ 332 h 496"/>
                <a:gd name="T36" fmla="*/ 0 w 888"/>
                <a:gd name="T37" fmla="*/ 248 h 496"/>
                <a:gd name="T38" fmla="*/ 84 w 888"/>
                <a:gd name="T39" fmla="*/ 164 h 496"/>
                <a:gd name="T40" fmla="*/ 829 w 888"/>
                <a:gd name="T41" fmla="*/ 287 h 496"/>
                <a:gd name="T42" fmla="*/ 779 w 888"/>
                <a:gd name="T43" fmla="*/ 287 h 496"/>
                <a:gd name="T44" fmla="*/ 779 w 888"/>
                <a:gd name="T45" fmla="*/ 337 h 496"/>
                <a:gd name="T46" fmla="*/ 829 w 888"/>
                <a:gd name="T47" fmla="*/ 337 h 496"/>
                <a:gd name="T48" fmla="*/ 829 w 888"/>
                <a:gd name="T49" fmla="*/ 287 h 496"/>
                <a:gd name="T50" fmla="*/ 564 w 888"/>
                <a:gd name="T51" fmla="*/ 376 h 496"/>
                <a:gd name="T52" fmla="*/ 528 w 888"/>
                <a:gd name="T53" fmla="*/ 412 h 496"/>
                <a:gd name="T54" fmla="*/ 564 w 888"/>
                <a:gd name="T55" fmla="*/ 448 h 496"/>
                <a:gd name="T56" fmla="*/ 600 w 888"/>
                <a:gd name="T57" fmla="*/ 412 h 496"/>
                <a:gd name="T58" fmla="*/ 349 w 888"/>
                <a:gd name="T59" fmla="*/ 59 h 496"/>
                <a:gd name="T60" fmla="*/ 299 w 888"/>
                <a:gd name="T61" fmla="*/ 59 h 496"/>
                <a:gd name="T62" fmla="*/ 299 w 888"/>
                <a:gd name="T63" fmla="*/ 109 h 496"/>
                <a:gd name="T64" fmla="*/ 349 w 888"/>
                <a:gd name="T65" fmla="*/ 109 h 496"/>
                <a:gd name="T66" fmla="*/ 349 w 888"/>
                <a:gd name="T67" fmla="*/ 59 h 496"/>
                <a:gd name="T68" fmla="*/ 84 w 888"/>
                <a:gd name="T69" fmla="*/ 212 h 496"/>
                <a:gd name="T70" fmla="*/ 48 w 888"/>
                <a:gd name="T71" fmla="*/ 248 h 496"/>
                <a:gd name="T72" fmla="*/ 84 w 888"/>
                <a:gd name="T73" fmla="*/ 284 h 496"/>
                <a:gd name="T74" fmla="*/ 120 w 888"/>
                <a:gd name="T75" fmla="*/ 2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8" h="496">
                  <a:moveTo>
                    <a:pt x="137" y="183"/>
                  </a:moveTo>
                  <a:cubicBezTo>
                    <a:pt x="244" y="110"/>
                    <a:pt x="244" y="110"/>
                    <a:pt x="244" y="110"/>
                  </a:cubicBezTo>
                  <a:cubicBezTo>
                    <a:pt x="241" y="102"/>
                    <a:pt x="240" y="93"/>
                    <a:pt x="240" y="84"/>
                  </a:cubicBezTo>
                  <a:cubicBezTo>
                    <a:pt x="240" y="61"/>
                    <a:pt x="249" y="40"/>
                    <a:pt x="265" y="25"/>
                  </a:cubicBezTo>
                  <a:cubicBezTo>
                    <a:pt x="280" y="9"/>
                    <a:pt x="301" y="0"/>
                    <a:pt x="324" y="0"/>
                  </a:cubicBezTo>
                  <a:cubicBezTo>
                    <a:pt x="347" y="0"/>
                    <a:pt x="368" y="9"/>
                    <a:pt x="383" y="25"/>
                  </a:cubicBezTo>
                  <a:cubicBezTo>
                    <a:pt x="399" y="40"/>
                    <a:pt x="408" y="61"/>
                    <a:pt x="408" y="84"/>
                  </a:cubicBezTo>
                  <a:cubicBezTo>
                    <a:pt x="408" y="103"/>
                    <a:pt x="402" y="121"/>
                    <a:pt x="391" y="135"/>
                  </a:cubicBezTo>
                  <a:cubicBezTo>
                    <a:pt x="536" y="333"/>
                    <a:pt x="536" y="333"/>
                    <a:pt x="536" y="333"/>
                  </a:cubicBezTo>
                  <a:cubicBezTo>
                    <a:pt x="545" y="330"/>
                    <a:pt x="554" y="328"/>
                    <a:pt x="564" y="328"/>
                  </a:cubicBezTo>
                  <a:cubicBezTo>
                    <a:pt x="587" y="328"/>
                    <a:pt x="608" y="337"/>
                    <a:pt x="623" y="353"/>
                  </a:cubicBezTo>
                  <a:cubicBezTo>
                    <a:pt x="625" y="355"/>
                    <a:pt x="627" y="357"/>
                    <a:pt x="629" y="359"/>
                  </a:cubicBezTo>
                  <a:cubicBezTo>
                    <a:pt x="720" y="321"/>
                    <a:pt x="720" y="321"/>
                    <a:pt x="720" y="321"/>
                  </a:cubicBezTo>
                  <a:cubicBezTo>
                    <a:pt x="720" y="318"/>
                    <a:pt x="720" y="315"/>
                    <a:pt x="720" y="312"/>
                  </a:cubicBezTo>
                  <a:cubicBezTo>
                    <a:pt x="720" y="289"/>
                    <a:pt x="729" y="268"/>
                    <a:pt x="745" y="253"/>
                  </a:cubicBezTo>
                  <a:cubicBezTo>
                    <a:pt x="760" y="237"/>
                    <a:pt x="781" y="228"/>
                    <a:pt x="804" y="228"/>
                  </a:cubicBezTo>
                  <a:cubicBezTo>
                    <a:pt x="827" y="228"/>
                    <a:pt x="848" y="237"/>
                    <a:pt x="863" y="253"/>
                  </a:cubicBezTo>
                  <a:cubicBezTo>
                    <a:pt x="879" y="268"/>
                    <a:pt x="888" y="289"/>
                    <a:pt x="888" y="312"/>
                  </a:cubicBezTo>
                  <a:cubicBezTo>
                    <a:pt x="888" y="335"/>
                    <a:pt x="879" y="356"/>
                    <a:pt x="863" y="371"/>
                  </a:cubicBezTo>
                  <a:cubicBezTo>
                    <a:pt x="848" y="387"/>
                    <a:pt x="827" y="396"/>
                    <a:pt x="804" y="396"/>
                  </a:cubicBezTo>
                  <a:cubicBezTo>
                    <a:pt x="781" y="396"/>
                    <a:pt x="760" y="387"/>
                    <a:pt x="745" y="371"/>
                  </a:cubicBezTo>
                  <a:cubicBezTo>
                    <a:pt x="743" y="369"/>
                    <a:pt x="741" y="367"/>
                    <a:pt x="739" y="365"/>
                  </a:cubicBezTo>
                  <a:cubicBezTo>
                    <a:pt x="648" y="403"/>
                    <a:pt x="648" y="403"/>
                    <a:pt x="648" y="403"/>
                  </a:cubicBezTo>
                  <a:cubicBezTo>
                    <a:pt x="648" y="406"/>
                    <a:pt x="648" y="409"/>
                    <a:pt x="648" y="412"/>
                  </a:cubicBezTo>
                  <a:cubicBezTo>
                    <a:pt x="648" y="435"/>
                    <a:pt x="639" y="456"/>
                    <a:pt x="623" y="471"/>
                  </a:cubicBezTo>
                  <a:cubicBezTo>
                    <a:pt x="608" y="487"/>
                    <a:pt x="587" y="496"/>
                    <a:pt x="564" y="496"/>
                  </a:cubicBezTo>
                  <a:cubicBezTo>
                    <a:pt x="541" y="496"/>
                    <a:pt x="520" y="487"/>
                    <a:pt x="505" y="471"/>
                  </a:cubicBezTo>
                  <a:cubicBezTo>
                    <a:pt x="489" y="456"/>
                    <a:pt x="480" y="435"/>
                    <a:pt x="480" y="412"/>
                  </a:cubicBezTo>
                  <a:cubicBezTo>
                    <a:pt x="480" y="393"/>
                    <a:pt x="486" y="375"/>
                    <a:pt x="497" y="361"/>
                  </a:cubicBezTo>
                  <a:cubicBezTo>
                    <a:pt x="352" y="163"/>
                    <a:pt x="352" y="163"/>
                    <a:pt x="352" y="163"/>
                  </a:cubicBezTo>
                  <a:cubicBezTo>
                    <a:pt x="343" y="166"/>
                    <a:pt x="334" y="168"/>
                    <a:pt x="324" y="168"/>
                  </a:cubicBezTo>
                  <a:cubicBezTo>
                    <a:pt x="304" y="168"/>
                    <a:pt x="285" y="161"/>
                    <a:pt x="271" y="149"/>
                  </a:cubicBezTo>
                  <a:cubicBezTo>
                    <a:pt x="164" y="222"/>
                    <a:pt x="164" y="222"/>
                    <a:pt x="164" y="222"/>
                  </a:cubicBezTo>
                  <a:cubicBezTo>
                    <a:pt x="167" y="230"/>
                    <a:pt x="168" y="239"/>
                    <a:pt x="168" y="248"/>
                  </a:cubicBezTo>
                  <a:cubicBezTo>
                    <a:pt x="168" y="271"/>
                    <a:pt x="159" y="292"/>
                    <a:pt x="143" y="307"/>
                  </a:cubicBezTo>
                  <a:cubicBezTo>
                    <a:pt x="128" y="323"/>
                    <a:pt x="107" y="332"/>
                    <a:pt x="84" y="332"/>
                  </a:cubicBezTo>
                  <a:cubicBezTo>
                    <a:pt x="61" y="332"/>
                    <a:pt x="40" y="323"/>
                    <a:pt x="25" y="307"/>
                  </a:cubicBezTo>
                  <a:cubicBezTo>
                    <a:pt x="9" y="292"/>
                    <a:pt x="0" y="271"/>
                    <a:pt x="0" y="248"/>
                  </a:cubicBezTo>
                  <a:cubicBezTo>
                    <a:pt x="0" y="225"/>
                    <a:pt x="9" y="204"/>
                    <a:pt x="25" y="189"/>
                  </a:cubicBezTo>
                  <a:cubicBezTo>
                    <a:pt x="40" y="173"/>
                    <a:pt x="61" y="164"/>
                    <a:pt x="84" y="164"/>
                  </a:cubicBezTo>
                  <a:cubicBezTo>
                    <a:pt x="104" y="164"/>
                    <a:pt x="123" y="171"/>
                    <a:pt x="137" y="183"/>
                  </a:cubicBezTo>
                  <a:close/>
                  <a:moveTo>
                    <a:pt x="829" y="287"/>
                  </a:moveTo>
                  <a:cubicBezTo>
                    <a:pt x="823" y="280"/>
                    <a:pt x="814" y="276"/>
                    <a:pt x="804" y="276"/>
                  </a:cubicBezTo>
                  <a:cubicBezTo>
                    <a:pt x="794" y="276"/>
                    <a:pt x="785" y="280"/>
                    <a:pt x="779" y="287"/>
                  </a:cubicBezTo>
                  <a:cubicBezTo>
                    <a:pt x="772" y="293"/>
                    <a:pt x="768" y="302"/>
                    <a:pt x="768" y="312"/>
                  </a:cubicBezTo>
                  <a:cubicBezTo>
                    <a:pt x="768" y="322"/>
                    <a:pt x="772" y="331"/>
                    <a:pt x="779" y="337"/>
                  </a:cubicBezTo>
                  <a:cubicBezTo>
                    <a:pt x="785" y="344"/>
                    <a:pt x="794" y="348"/>
                    <a:pt x="804" y="348"/>
                  </a:cubicBezTo>
                  <a:cubicBezTo>
                    <a:pt x="814" y="348"/>
                    <a:pt x="823" y="344"/>
                    <a:pt x="829" y="337"/>
                  </a:cubicBezTo>
                  <a:cubicBezTo>
                    <a:pt x="836" y="331"/>
                    <a:pt x="840" y="322"/>
                    <a:pt x="840" y="312"/>
                  </a:cubicBezTo>
                  <a:cubicBezTo>
                    <a:pt x="840" y="302"/>
                    <a:pt x="836" y="293"/>
                    <a:pt x="829" y="287"/>
                  </a:cubicBezTo>
                  <a:close/>
                  <a:moveTo>
                    <a:pt x="589" y="387"/>
                  </a:moveTo>
                  <a:cubicBezTo>
                    <a:pt x="583" y="380"/>
                    <a:pt x="574" y="376"/>
                    <a:pt x="564" y="376"/>
                  </a:cubicBezTo>
                  <a:cubicBezTo>
                    <a:pt x="554" y="376"/>
                    <a:pt x="545" y="380"/>
                    <a:pt x="539" y="387"/>
                  </a:cubicBezTo>
                  <a:cubicBezTo>
                    <a:pt x="532" y="393"/>
                    <a:pt x="528" y="402"/>
                    <a:pt x="528" y="412"/>
                  </a:cubicBezTo>
                  <a:cubicBezTo>
                    <a:pt x="528" y="422"/>
                    <a:pt x="532" y="431"/>
                    <a:pt x="539" y="437"/>
                  </a:cubicBezTo>
                  <a:cubicBezTo>
                    <a:pt x="545" y="444"/>
                    <a:pt x="554" y="448"/>
                    <a:pt x="564" y="448"/>
                  </a:cubicBezTo>
                  <a:cubicBezTo>
                    <a:pt x="574" y="448"/>
                    <a:pt x="583" y="444"/>
                    <a:pt x="589" y="437"/>
                  </a:cubicBezTo>
                  <a:cubicBezTo>
                    <a:pt x="596" y="431"/>
                    <a:pt x="600" y="422"/>
                    <a:pt x="600" y="412"/>
                  </a:cubicBezTo>
                  <a:cubicBezTo>
                    <a:pt x="600" y="402"/>
                    <a:pt x="596" y="393"/>
                    <a:pt x="589" y="387"/>
                  </a:cubicBezTo>
                  <a:close/>
                  <a:moveTo>
                    <a:pt x="349" y="59"/>
                  </a:moveTo>
                  <a:cubicBezTo>
                    <a:pt x="343" y="52"/>
                    <a:pt x="334" y="48"/>
                    <a:pt x="324" y="48"/>
                  </a:cubicBezTo>
                  <a:cubicBezTo>
                    <a:pt x="314" y="48"/>
                    <a:pt x="305" y="52"/>
                    <a:pt x="299" y="59"/>
                  </a:cubicBezTo>
                  <a:cubicBezTo>
                    <a:pt x="292" y="65"/>
                    <a:pt x="288" y="74"/>
                    <a:pt x="288" y="84"/>
                  </a:cubicBezTo>
                  <a:cubicBezTo>
                    <a:pt x="288" y="94"/>
                    <a:pt x="292" y="103"/>
                    <a:pt x="299" y="109"/>
                  </a:cubicBezTo>
                  <a:cubicBezTo>
                    <a:pt x="305" y="116"/>
                    <a:pt x="314" y="120"/>
                    <a:pt x="324" y="120"/>
                  </a:cubicBezTo>
                  <a:cubicBezTo>
                    <a:pt x="334" y="120"/>
                    <a:pt x="343" y="116"/>
                    <a:pt x="349" y="109"/>
                  </a:cubicBezTo>
                  <a:cubicBezTo>
                    <a:pt x="356" y="103"/>
                    <a:pt x="360" y="94"/>
                    <a:pt x="360" y="84"/>
                  </a:cubicBezTo>
                  <a:cubicBezTo>
                    <a:pt x="360" y="74"/>
                    <a:pt x="356" y="65"/>
                    <a:pt x="349" y="59"/>
                  </a:cubicBezTo>
                  <a:close/>
                  <a:moveTo>
                    <a:pt x="109" y="223"/>
                  </a:moveTo>
                  <a:cubicBezTo>
                    <a:pt x="103" y="216"/>
                    <a:pt x="94" y="212"/>
                    <a:pt x="84" y="212"/>
                  </a:cubicBezTo>
                  <a:cubicBezTo>
                    <a:pt x="74" y="212"/>
                    <a:pt x="65" y="216"/>
                    <a:pt x="59" y="223"/>
                  </a:cubicBezTo>
                  <a:cubicBezTo>
                    <a:pt x="52" y="229"/>
                    <a:pt x="48" y="238"/>
                    <a:pt x="48" y="248"/>
                  </a:cubicBezTo>
                  <a:cubicBezTo>
                    <a:pt x="48" y="258"/>
                    <a:pt x="52" y="267"/>
                    <a:pt x="59" y="273"/>
                  </a:cubicBezTo>
                  <a:cubicBezTo>
                    <a:pt x="65" y="280"/>
                    <a:pt x="74" y="284"/>
                    <a:pt x="84" y="284"/>
                  </a:cubicBezTo>
                  <a:cubicBezTo>
                    <a:pt x="94" y="284"/>
                    <a:pt x="103" y="280"/>
                    <a:pt x="109" y="273"/>
                  </a:cubicBezTo>
                  <a:cubicBezTo>
                    <a:pt x="116" y="267"/>
                    <a:pt x="120" y="258"/>
                    <a:pt x="120" y="248"/>
                  </a:cubicBezTo>
                  <a:cubicBezTo>
                    <a:pt x="120" y="238"/>
                    <a:pt x="116" y="229"/>
                    <a:pt x="109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造字工房悦黑体验版常规体" pitchFamily="50" charset="-122"/>
                <a:ea typeface="造字工房悦黑体验版常规体" pitchFamily="50" charset="-122"/>
              </a:endParaRPr>
            </a:p>
          </p:txBody>
        </p:sp>
      </p:grpSp>
      <p:pic>
        <p:nvPicPr>
          <p:cNvPr id="7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556" b="15964"/>
          <a:stretch/>
        </p:blipFill>
        <p:spPr bwMode="auto">
          <a:xfrm>
            <a:off x="1389087" y="1567542"/>
            <a:ext cx="9619112" cy="1501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533085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40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0" grpId="0"/>
      <p:bldP spid="52" grpId="0"/>
      <p:bldP spid="53" grpId="0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69" name="椭圆 68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空心弧 69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空心弧 70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空心弧 71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73112" y="1464129"/>
            <a:ext cx="5480461" cy="4314065"/>
            <a:chOff x="971550" y="1672455"/>
            <a:chExt cx="5761279" cy="4535117"/>
          </a:xfrm>
          <a:solidFill>
            <a:schemeClr val="accent3"/>
          </a:solidFill>
        </p:grpSpPr>
        <p:sp>
          <p:nvSpPr>
            <p:cNvPr id="29" name="未知"/>
            <p:cNvSpPr>
              <a:spLocks/>
            </p:cNvSpPr>
            <p:nvPr/>
          </p:nvSpPr>
          <p:spPr bwMode="auto">
            <a:xfrm>
              <a:off x="5424211" y="1672455"/>
              <a:ext cx="1308618" cy="1126908"/>
            </a:xfrm>
            <a:custGeom>
              <a:avLst/>
              <a:gdLst>
                <a:gd name="T0" fmla="*/ 416257 w 889"/>
                <a:gd name="T1" fmla="*/ 957149 h 754"/>
                <a:gd name="T2" fmla="*/ 492775 w 889"/>
                <a:gd name="T3" fmla="*/ 1044162 h 754"/>
                <a:gd name="T4" fmla="*/ 549398 w 889"/>
                <a:gd name="T5" fmla="*/ 1031732 h 754"/>
                <a:gd name="T6" fmla="*/ 633568 w 889"/>
                <a:gd name="T7" fmla="*/ 1036393 h 754"/>
                <a:gd name="T8" fmla="*/ 710085 w 889"/>
                <a:gd name="T9" fmla="*/ 1017748 h 754"/>
                <a:gd name="T10" fmla="*/ 768239 w 889"/>
                <a:gd name="T11" fmla="*/ 1086115 h 754"/>
                <a:gd name="T12" fmla="*/ 814150 w 889"/>
                <a:gd name="T13" fmla="*/ 1104761 h 754"/>
                <a:gd name="T14" fmla="*/ 869243 w 889"/>
                <a:gd name="T15" fmla="*/ 1134283 h 754"/>
                <a:gd name="T16" fmla="*/ 881485 w 889"/>
                <a:gd name="T17" fmla="*/ 1067470 h 754"/>
                <a:gd name="T18" fmla="*/ 947291 w 889"/>
                <a:gd name="T19" fmla="*/ 1138945 h 754"/>
                <a:gd name="T20" fmla="*/ 999323 w 889"/>
                <a:gd name="T21" fmla="*/ 1170021 h 754"/>
                <a:gd name="T22" fmla="*/ 1057476 w 889"/>
                <a:gd name="T23" fmla="*/ 1104761 h 754"/>
                <a:gd name="T24" fmla="*/ 1094205 w 889"/>
                <a:gd name="T25" fmla="*/ 1096992 h 754"/>
                <a:gd name="T26" fmla="*/ 1153889 w 889"/>
                <a:gd name="T27" fmla="*/ 1134283 h 754"/>
                <a:gd name="T28" fmla="*/ 1210512 w 889"/>
                <a:gd name="T29" fmla="*/ 1134283 h 754"/>
                <a:gd name="T30" fmla="*/ 1184496 w 889"/>
                <a:gd name="T31" fmla="*/ 1044162 h 754"/>
                <a:gd name="T32" fmla="*/ 1166132 w 889"/>
                <a:gd name="T33" fmla="*/ 933842 h 754"/>
                <a:gd name="T34" fmla="*/ 1293151 w 889"/>
                <a:gd name="T35" fmla="*/ 885673 h 754"/>
                <a:gd name="T36" fmla="*/ 1306925 w 889"/>
                <a:gd name="T37" fmla="*/ 831290 h 754"/>
                <a:gd name="T38" fmla="*/ 1326819 w 889"/>
                <a:gd name="T39" fmla="*/ 770691 h 754"/>
                <a:gd name="T40" fmla="*/ 1331410 w 889"/>
                <a:gd name="T41" fmla="*/ 557819 h 754"/>
                <a:gd name="T42" fmla="*/ 1326819 w 889"/>
                <a:gd name="T43" fmla="*/ 459929 h 754"/>
                <a:gd name="T44" fmla="*/ 1319167 w 889"/>
                <a:gd name="T45" fmla="*/ 417976 h 754"/>
                <a:gd name="T46" fmla="*/ 1230407 w 889"/>
                <a:gd name="T47" fmla="*/ 478574 h 754"/>
                <a:gd name="T48" fmla="*/ 1138585 w 889"/>
                <a:gd name="T49" fmla="*/ 562480 h 754"/>
                <a:gd name="T50" fmla="*/ 973307 w 889"/>
                <a:gd name="T51" fmla="*/ 562480 h 754"/>
                <a:gd name="T52" fmla="*/ 953412 w 889"/>
                <a:gd name="T53" fmla="*/ 501882 h 754"/>
                <a:gd name="T54" fmla="*/ 898319 w 889"/>
                <a:gd name="T55" fmla="*/ 459929 h 754"/>
                <a:gd name="T56" fmla="*/ 786603 w 889"/>
                <a:gd name="T57" fmla="*/ 436621 h 754"/>
                <a:gd name="T58" fmla="*/ 697843 w 889"/>
                <a:gd name="T59" fmla="*/ 424191 h 754"/>
                <a:gd name="T60" fmla="*/ 625916 w 889"/>
                <a:gd name="T61" fmla="*/ 376023 h 754"/>
                <a:gd name="T62" fmla="*/ 589187 w 889"/>
                <a:gd name="T63" fmla="*/ 315424 h 754"/>
                <a:gd name="T64" fmla="*/ 529503 w 889"/>
                <a:gd name="T65" fmla="*/ 247056 h 754"/>
                <a:gd name="T66" fmla="*/ 465228 w 889"/>
                <a:gd name="T67" fmla="*/ 144505 h 754"/>
                <a:gd name="T68" fmla="*/ 396362 w 889"/>
                <a:gd name="T69" fmla="*/ 41953 h 754"/>
                <a:gd name="T70" fmla="*/ 273934 w 889"/>
                <a:gd name="T71" fmla="*/ 23307 h 754"/>
                <a:gd name="T72" fmla="*/ 143854 w 889"/>
                <a:gd name="T73" fmla="*/ 0 h 754"/>
                <a:gd name="T74" fmla="*/ 4591 w 889"/>
                <a:gd name="T75" fmla="*/ 60599 h 754"/>
                <a:gd name="T76" fmla="*/ 0 w 889"/>
                <a:gd name="T77" fmla="*/ 169366 h 754"/>
                <a:gd name="T78" fmla="*/ 64275 w 889"/>
                <a:gd name="T79" fmla="*/ 205103 h 754"/>
                <a:gd name="T80" fmla="*/ 139262 w 889"/>
                <a:gd name="T81" fmla="*/ 194227 h 754"/>
                <a:gd name="T82" fmla="*/ 151505 w 889"/>
                <a:gd name="T83" fmla="*/ 265702 h 754"/>
                <a:gd name="T84" fmla="*/ 247918 w 889"/>
                <a:gd name="T85" fmla="*/ 309209 h 754"/>
                <a:gd name="T86" fmla="*/ 299950 w 889"/>
                <a:gd name="T87" fmla="*/ 284348 h 754"/>
                <a:gd name="T88" fmla="*/ 465228 w 889"/>
                <a:gd name="T89" fmla="*/ 290563 h 754"/>
                <a:gd name="T90" fmla="*/ 440743 w 889"/>
                <a:gd name="T91" fmla="*/ 497220 h 754"/>
                <a:gd name="T92" fmla="*/ 416257 w 889"/>
                <a:gd name="T93" fmla="*/ 557819 h 754"/>
                <a:gd name="T94" fmla="*/ 408605 w 889"/>
                <a:gd name="T95" fmla="*/ 691447 h 754"/>
                <a:gd name="T96" fmla="*/ 370346 w 889"/>
                <a:gd name="T97" fmla="*/ 660371 h 754"/>
                <a:gd name="T98" fmla="*/ 287707 w 889"/>
                <a:gd name="T99" fmla="*/ 781568 h 754"/>
                <a:gd name="T100" fmla="*/ 255570 w 889"/>
                <a:gd name="T101" fmla="*/ 843720 h 754"/>
                <a:gd name="T102" fmla="*/ 370346 w 889"/>
                <a:gd name="T103" fmla="*/ 879458 h 754"/>
                <a:gd name="T104" fmla="*/ 370346 w 889"/>
                <a:gd name="T105" fmla="*/ 904319 h 754"/>
                <a:gd name="T106" fmla="*/ 324436 w 889"/>
                <a:gd name="T107" fmla="*/ 952487 h 75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89" h="754">
                  <a:moveTo>
                    <a:pt x="225" y="625"/>
                  </a:moveTo>
                  <a:lnTo>
                    <a:pt x="272" y="616"/>
                  </a:lnTo>
                  <a:lnTo>
                    <a:pt x="292" y="652"/>
                  </a:lnTo>
                  <a:lnTo>
                    <a:pt x="322" y="672"/>
                  </a:lnTo>
                  <a:lnTo>
                    <a:pt x="343" y="664"/>
                  </a:lnTo>
                  <a:lnTo>
                    <a:pt x="359" y="664"/>
                  </a:lnTo>
                  <a:lnTo>
                    <a:pt x="389" y="648"/>
                  </a:lnTo>
                  <a:lnTo>
                    <a:pt x="414" y="667"/>
                  </a:lnTo>
                  <a:lnTo>
                    <a:pt x="426" y="672"/>
                  </a:lnTo>
                  <a:lnTo>
                    <a:pt x="464" y="655"/>
                  </a:lnTo>
                  <a:lnTo>
                    <a:pt x="489" y="672"/>
                  </a:lnTo>
                  <a:lnTo>
                    <a:pt x="502" y="699"/>
                  </a:lnTo>
                  <a:lnTo>
                    <a:pt x="524" y="699"/>
                  </a:lnTo>
                  <a:lnTo>
                    <a:pt x="532" y="711"/>
                  </a:lnTo>
                  <a:lnTo>
                    <a:pt x="560" y="738"/>
                  </a:lnTo>
                  <a:lnTo>
                    <a:pt x="568" y="730"/>
                  </a:lnTo>
                  <a:lnTo>
                    <a:pt x="565" y="699"/>
                  </a:lnTo>
                  <a:lnTo>
                    <a:pt x="576" y="687"/>
                  </a:lnTo>
                  <a:lnTo>
                    <a:pt x="598" y="726"/>
                  </a:lnTo>
                  <a:lnTo>
                    <a:pt x="619" y="733"/>
                  </a:lnTo>
                  <a:lnTo>
                    <a:pt x="636" y="753"/>
                  </a:lnTo>
                  <a:lnTo>
                    <a:pt x="653" y="753"/>
                  </a:lnTo>
                  <a:lnTo>
                    <a:pt x="657" y="742"/>
                  </a:lnTo>
                  <a:lnTo>
                    <a:pt x="691" y="711"/>
                  </a:lnTo>
                  <a:lnTo>
                    <a:pt x="702" y="718"/>
                  </a:lnTo>
                  <a:lnTo>
                    <a:pt x="715" y="706"/>
                  </a:lnTo>
                  <a:lnTo>
                    <a:pt x="724" y="723"/>
                  </a:lnTo>
                  <a:lnTo>
                    <a:pt x="754" y="730"/>
                  </a:lnTo>
                  <a:lnTo>
                    <a:pt x="774" y="730"/>
                  </a:lnTo>
                  <a:lnTo>
                    <a:pt x="791" y="730"/>
                  </a:lnTo>
                  <a:lnTo>
                    <a:pt x="778" y="718"/>
                  </a:lnTo>
                  <a:lnTo>
                    <a:pt x="774" y="672"/>
                  </a:lnTo>
                  <a:lnTo>
                    <a:pt x="741" y="621"/>
                  </a:lnTo>
                  <a:lnTo>
                    <a:pt x="762" y="601"/>
                  </a:lnTo>
                  <a:lnTo>
                    <a:pt x="778" y="570"/>
                  </a:lnTo>
                  <a:lnTo>
                    <a:pt x="845" y="570"/>
                  </a:lnTo>
                  <a:lnTo>
                    <a:pt x="859" y="558"/>
                  </a:lnTo>
                  <a:lnTo>
                    <a:pt x="854" y="535"/>
                  </a:lnTo>
                  <a:lnTo>
                    <a:pt x="870" y="511"/>
                  </a:lnTo>
                  <a:lnTo>
                    <a:pt x="867" y="496"/>
                  </a:lnTo>
                  <a:lnTo>
                    <a:pt x="870" y="476"/>
                  </a:lnTo>
                  <a:lnTo>
                    <a:pt x="870" y="359"/>
                  </a:lnTo>
                  <a:lnTo>
                    <a:pt x="888" y="320"/>
                  </a:lnTo>
                  <a:lnTo>
                    <a:pt x="867" y="296"/>
                  </a:lnTo>
                  <a:lnTo>
                    <a:pt x="870" y="281"/>
                  </a:lnTo>
                  <a:lnTo>
                    <a:pt x="862" y="269"/>
                  </a:lnTo>
                  <a:lnTo>
                    <a:pt x="833" y="277"/>
                  </a:lnTo>
                  <a:lnTo>
                    <a:pt x="804" y="308"/>
                  </a:lnTo>
                  <a:lnTo>
                    <a:pt x="774" y="323"/>
                  </a:lnTo>
                  <a:lnTo>
                    <a:pt x="744" y="362"/>
                  </a:lnTo>
                  <a:lnTo>
                    <a:pt x="670" y="386"/>
                  </a:lnTo>
                  <a:lnTo>
                    <a:pt x="636" y="362"/>
                  </a:lnTo>
                  <a:lnTo>
                    <a:pt x="639" y="347"/>
                  </a:lnTo>
                  <a:lnTo>
                    <a:pt x="623" y="323"/>
                  </a:lnTo>
                  <a:lnTo>
                    <a:pt x="615" y="296"/>
                  </a:lnTo>
                  <a:lnTo>
                    <a:pt x="587" y="296"/>
                  </a:lnTo>
                  <a:lnTo>
                    <a:pt x="535" y="273"/>
                  </a:lnTo>
                  <a:lnTo>
                    <a:pt x="514" y="281"/>
                  </a:lnTo>
                  <a:lnTo>
                    <a:pt x="489" y="269"/>
                  </a:lnTo>
                  <a:lnTo>
                    <a:pt x="456" y="273"/>
                  </a:lnTo>
                  <a:lnTo>
                    <a:pt x="426" y="265"/>
                  </a:lnTo>
                  <a:lnTo>
                    <a:pt x="409" y="242"/>
                  </a:lnTo>
                  <a:lnTo>
                    <a:pt x="389" y="222"/>
                  </a:lnTo>
                  <a:lnTo>
                    <a:pt x="385" y="203"/>
                  </a:lnTo>
                  <a:lnTo>
                    <a:pt x="359" y="179"/>
                  </a:lnTo>
                  <a:lnTo>
                    <a:pt x="346" y="159"/>
                  </a:lnTo>
                  <a:lnTo>
                    <a:pt x="314" y="117"/>
                  </a:lnTo>
                  <a:lnTo>
                    <a:pt x="304" y="93"/>
                  </a:lnTo>
                  <a:lnTo>
                    <a:pt x="267" y="50"/>
                  </a:lnTo>
                  <a:lnTo>
                    <a:pt x="259" y="27"/>
                  </a:lnTo>
                  <a:lnTo>
                    <a:pt x="212" y="8"/>
                  </a:lnTo>
                  <a:lnTo>
                    <a:pt x="179" y="15"/>
                  </a:lnTo>
                  <a:lnTo>
                    <a:pt x="154" y="11"/>
                  </a:lnTo>
                  <a:lnTo>
                    <a:pt x="94" y="0"/>
                  </a:lnTo>
                  <a:lnTo>
                    <a:pt x="20" y="27"/>
                  </a:lnTo>
                  <a:lnTo>
                    <a:pt x="3" y="39"/>
                  </a:lnTo>
                  <a:lnTo>
                    <a:pt x="20" y="59"/>
                  </a:lnTo>
                  <a:lnTo>
                    <a:pt x="0" y="109"/>
                  </a:lnTo>
                  <a:lnTo>
                    <a:pt x="8" y="113"/>
                  </a:lnTo>
                  <a:lnTo>
                    <a:pt x="42" y="132"/>
                  </a:lnTo>
                  <a:lnTo>
                    <a:pt x="58" y="105"/>
                  </a:lnTo>
                  <a:lnTo>
                    <a:pt x="91" y="125"/>
                  </a:lnTo>
                  <a:lnTo>
                    <a:pt x="86" y="137"/>
                  </a:lnTo>
                  <a:lnTo>
                    <a:pt x="99" y="171"/>
                  </a:lnTo>
                  <a:lnTo>
                    <a:pt x="121" y="191"/>
                  </a:lnTo>
                  <a:lnTo>
                    <a:pt x="162" y="199"/>
                  </a:lnTo>
                  <a:lnTo>
                    <a:pt x="171" y="187"/>
                  </a:lnTo>
                  <a:lnTo>
                    <a:pt x="196" y="183"/>
                  </a:lnTo>
                  <a:lnTo>
                    <a:pt x="242" y="148"/>
                  </a:lnTo>
                  <a:lnTo>
                    <a:pt x="304" y="187"/>
                  </a:lnTo>
                  <a:lnTo>
                    <a:pt x="283" y="265"/>
                  </a:lnTo>
                  <a:lnTo>
                    <a:pt x="288" y="320"/>
                  </a:lnTo>
                  <a:lnTo>
                    <a:pt x="288" y="352"/>
                  </a:lnTo>
                  <a:lnTo>
                    <a:pt x="272" y="359"/>
                  </a:lnTo>
                  <a:lnTo>
                    <a:pt x="272" y="449"/>
                  </a:lnTo>
                  <a:lnTo>
                    <a:pt x="267" y="445"/>
                  </a:lnTo>
                  <a:lnTo>
                    <a:pt x="251" y="425"/>
                  </a:lnTo>
                  <a:lnTo>
                    <a:pt x="242" y="425"/>
                  </a:lnTo>
                  <a:lnTo>
                    <a:pt x="238" y="433"/>
                  </a:lnTo>
                  <a:lnTo>
                    <a:pt x="188" y="503"/>
                  </a:lnTo>
                  <a:lnTo>
                    <a:pt x="162" y="531"/>
                  </a:lnTo>
                  <a:lnTo>
                    <a:pt x="167" y="543"/>
                  </a:lnTo>
                  <a:lnTo>
                    <a:pt x="217" y="574"/>
                  </a:lnTo>
                  <a:lnTo>
                    <a:pt x="242" y="566"/>
                  </a:lnTo>
                  <a:lnTo>
                    <a:pt x="247" y="574"/>
                  </a:lnTo>
                  <a:lnTo>
                    <a:pt x="242" y="582"/>
                  </a:lnTo>
                  <a:lnTo>
                    <a:pt x="217" y="594"/>
                  </a:lnTo>
                  <a:lnTo>
                    <a:pt x="212" y="613"/>
                  </a:lnTo>
                  <a:lnTo>
                    <a:pt x="225" y="625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未知"/>
            <p:cNvSpPr>
              <a:spLocks/>
            </p:cNvSpPr>
            <p:nvPr/>
          </p:nvSpPr>
          <p:spPr bwMode="auto">
            <a:xfrm>
              <a:off x="5468493" y="2938318"/>
              <a:ext cx="668815" cy="601628"/>
            </a:xfrm>
            <a:custGeom>
              <a:avLst/>
              <a:gdLst>
                <a:gd name="T0" fmla="*/ 569738 w 454"/>
                <a:gd name="T1" fmla="*/ 436125 h 403"/>
                <a:gd name="T2" fmla="*/ 649378 w 454"/>
                <a:gd name="T3" fmla="*/ 333690 h 403"/>
                <a:gd name="T4" fmla="*/ 693793 w 454"/>
                <a:gd name="T5" fmla="*/ 284025 h 403"/>
                <a:gd name="T6" fmla="*/ 686136 w 454"/>
                <a:gd name="T7" fmla="*/ 235911 h 403"/>
                <a:gd name="T8" fmla="*/ 634063 w 454"/>
                <a:gd name="T9" fmla="*/ 181590 h 403"/>
                <a:gd name="T10" fmla="*/ 627937 w 454"/>
                <a:gd name="T11" fmla="*/ 139684 h 403"/>
                <a:gd name="T12" fmla="*/ 537575 w 454"/>
                <a:gd name="T13" fmla="*/ 23281 h 403"/>
                <a:gd name="T14" fmla="*/ 537575 w 454"/>
                <a:gd name="T15" fmla="*/ 35697 h 403"/>
                <a:gd name="T16" fmla="*/ 519196 w 454"/>
                <a:gd name="T17" fmla="*/ 54322 h 403"/>
                <a:gd name="T18" fmla="*/ 480908 w 454"/>
                <a:gd name="T19" fmla="*/ 12416 h 403"/>
                <a:gd name="T20" fmla="*/ 428835 w 454"/>
                <a:gd name="T21" fmla="*/ 0 h 403"/>
                <a:gd name="T22" fmla="*/ 428835 w 454"/>
                <a:gd name="T23" fmla="*/ 12416 h 403"/>
                <a:gd name="T24" fmla="*/ 428835 w 454"/>
                <a:gd name="T25" fmla="*/ 35697 h 403"/>
                <a:gd name="T26" fmla="*/ 404330 w 454"/>
                <a:gd name="T27" fmla="*/ 54322 h 403"/>
                <a:gd name="T28" fmla="*/ 359915 w 454"/>
                <a:gd name="T29" fmla="*/ 96227 h 403"/>
                <a:gd name="T30" fmla="*/ 312437 w 454"/>
                <a:gd name="T31" fmla="*/ 96227 h 403"/>
                <a:gd name="T32" fmla="*/ 295590 w 454"/>
                <a:gd name="T33" fmla="*/ 125716 h 403"/>
                <a:gd name="T34" fmla="*/ 275680 w 454"/>
                <a:gd name="T35" fmla="*/ 125716 h 403"/>
                <a:gd name="T36" fmla="*/ 243517 w 454"/>
                <a:gd name="T37" fmla="*/ 156757 h 403"/>
                <a:gd name="T38" fmla="*/ 223607 w 454"/>
                <a:gd name="T39" fmla="*/ 156757 h 403"/>
                <a:gd name="T40" fmla="*/ 185318 w 454"/>
                <a:gd name="T41" fmla="*/ 194006 h 403"/>
                <a:gd name="T42" fmla="*/ 160813 w 454"/>
                <a:gd name="T43" fmla="*/ 200214 h 403"/>
                <a:gd name="T44" fmla="*/ 107209 w 454"/>
                <a:gd name="T45" fmla="*/ 277816 h 403"/>
                <a:gd name="T46" fmla="*/ 70451 w 454"/>
                <a:gd name="T47" fmla="*/ 229703 h 403"/>
                <a:gd name="T48" fmla="*/ 38289 w 454"/>
                <a:gd name="T49" fmla="*/ 204870 h 403"/>
                <a:gd name="T50" fmla="*/ 18379 w 454"/>
                <a:gd name="T51" fmla="*/ 223495 h 403"/>
                <a:gd name="T52" fmla="*/ 38289 w 454"/>
                <a:gd name="T53" fmla="*/ 325930 h 403"/>
                <a:gd name="T54" fmla="*/ 18379 w 454"/>
                <a:gd name="T55" fmla="*/ 363179 h 403"/>
                <a:gd name="T56" fmla="*/ 0 w 454"/>
                <a:gd name="T57" fmla="*/ 411292 h 403"/>
                <a:gd name="T58" fmla="*/ 52073 w 454"/>
                <a:gd name="T59" fmla="*/ 446990 h 403"/>
                <a:gd name="T60" fmla="*/ 82704 w 454"/>
                <a:gd name="T61" fmla="*/ 446990 h 403"/>
                <a:gd name="T62" fmla="*/ 119461 w 454"/>
                <a:gd name="T63" fmla="*/ 496655 h 403"/>
                <a:gd name="T64" fmla="*/ 147029 w 454"/>
                <a:gd name="T65" fmla="*/ 484239 h 403"/>
                <a:gd name="T66" fmla="*/ 191444 w 454"/>
                <a:gd name="T67" fmla="*/ 436125 h 403"/>
                <a:gd name="T68" fmla="*/ 231264 w 454"/>
                <a:gd name="T69" fmla="*/ 363179 h 403"/>
                <a:gd name="T70" fmla="*/ 307842 w 454"/>
                <a:gd name="T71" fmla="*/ 350763 h 403"/>
                <a:gd name="T72" fmla="*/ 353789 w 454"/>
                <a:gd name="T73" fmla="*/ 394220 h 403"/>
                <a:gd name="T74" fmla="*/ 320095 w 454"/>
                <a:gd name="T75" fmla="*/ 459406 h 403"/>
                <a:gd name="T76" fmla="*/ 275680 w 454"/>
                <a:gd name="T77" fmla="*/ 526144 h 403"/>
                <a:gd name="T78" fmla="*/ 312437 w 454"/>
                <a:gd name="T79" fmla="*/ 549425 h 403"/>
                <a:gd name="T80" fmla="*/ 312437 w 454"/>
                <a:gd name="T81" fmla="*/ 586674 h 403"/>
                <a:gd name="T82" fmla="*/ 281806 w 454"/>
                <a:gd name="T83" fmla="*/ 609955 h 403"/>
                <a:gd name="T84" fmla="*/ 287932 w 454"/>
                <a:gd name="T85" fmla="*/ 623923 h 403"/>
                <a:gd name="T86" fmla="*/ 338473 w 454"/>
                <a:gd name="T87" fmla="*/ 599090 h 403"/>
                <a:gd name="T88" fmla="*/ 416582 w 454"/>
                <a:gd name="T89" fmla="*/ 502863 h 403"/>
                <a:gd name="T90" fmla="*/ 531449 w 454"/>
                <a:gd name="T91" fmla="*/ 442333 h 403"/>
                <a:gd name="T92" fmla="*/ 569738 w 454"/>
                <a:gd name="T93" fmla="*/ 436125 h 40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54" h="403">
                  <a:moveTo>
                    <a:pt x="372" y="281"/>
                  </a:moveTo>
                  <a:lnTo>
                    <a:pt x="424" y="215"/>
                  </a:lnTo>
                  <a:lnTo>
                    <a:pt x="453" y="183"/>
                  </a:lnTo>
                  <a:lnTo>
                    <a:pt x="448" y="152"/>
                  </a:lnTo>
                  <a:lnTo>
                    <a:pt x="414" y="117"/>
                  </a:lnTo>
                  <a:lnTo>
                    <a:pt x="410" y="90"/>
                  </a:lnTo>
                  <a:lnTo>
                    <a:pt x="351" y="15"/>
                  </a:lnTo>
                  <a:lnTo>
                    <a:pt x="351" y="23"/>
                  </a:lnTo>
                  <a:lnTo>
                    <a:pt x="339" y="35"/>
                  </a:lnTo>
                  <a:lnTo>
                    <a:pt x="314" y="8"/>
                  </a:lnTo>
                  <a:lnTo>
                    <a:pt x="280" y="0"/>
                  </a:lnTo>
                  <a:lnTo>
                    <a:pt x="280" y="8"/>
                  </a:lnTo>
                  <a:lnTo>
                    <a:pt x="280" y="23"/>
                  </a:lnTo>
                  <a:lnTo>
                    <a:pt x="264" y="35"/>
                  </a:lnTo>
                  <a:lnTo>
                    <a:pt x="235" y="62"/>
                  </a:lnTo>
                  <a:lnTo>
                    <a:pt x="204" y="62"/>
                  </a:lnTo>
                  <a:lnTo>
                    <a:pt x="193" y="81"/>
                  </a:lnTo>
                  <a:lnTo>
                    <a:pt x="180" y="81"/>
                  </a:lnTo>
                  <a:lnTo>
                    <a:pt x="159" y="101"/>
                  </a:lnTo>
                  <a:lnTo>
                    <a:pt x="146" y="101"/>
                  </a:lnTo>
                  <a:lnTo>
                    <a:pt x="121" y="125"/>
                  </a:lnTo>
                  <a:lnTo>
                    <a:pt x="105" y="129"/>
                  </a:lnTo>
                  <a:lnTo>
                    <a:pt x="70" y="179"/>
                  </a:lnTo>
                  <a:lnTo>
                    <a:pt x="46" y="148"/>
                  </a:lnTo>
                  <a:lnTo>
                    <a:pt x="25" y="132"/>
                  </a:lnTo>
                  <a:lnTo>
                    <a:pt x="12" y="144"/>
                  </a:lnTo>
                  <a:lnTo>
                    <a:pt x="25" y="210"/>
                  </a:lnTo>
                  <a:lnTo>
                    <a:pt x="12" y="234"/>
                  </a:lnTo>
                  <a:lnTo>
                    <a:pt x="0" y="265"/>
                  </a:lnTo>
                  <a:lnTo>
                    <a:pt x="34" y="288"/>
                  </a:lnTo>
                  <a:lnTo>
                    <a:pt x="54" y="288"/>
                  </a:lnTo>
                  <a:lnTo>
                    <a:pt x="78" y="320"/>
                  </a:lnTo>
                  <a:lnTo>
                    <a:pt x="96" y="312"/>
                  </a:lnTo>
                  <a:lnTo>
                    <a:pt x="125" y="281"/>
                  </a:lnTo>
                  <a:lnTo>
                    <a:pt x="151" y="234"/>
                  </a:lnTo>
                  <a:lnTo>
                    <a:pt x="201" y="226"/>
                  </a:lnTo>
                  <a:lnTo>
                    <a:pt x="231" y="254"/>
                  </a:lnTo>
                  <a:lnTo>
                    <a:pt x="209" y="296"/>
                  </a:lnTo>
                  <a:lnTo>
                    <a:pt x="180" y="339"/>
                  </a:lnTo>
                  <a:lnTo>
                    <a:pt x="204" y="354"/>
                  </a:lnTo>
                  <a:lnTo>
                    <a:pt x="204" y="378"/>
                  </a:lnTo>
                  <a:lnTo>
                    <a:pt x="184" y="393"/>
                  </a:lnTo>
                  <a:lnTo>
                    <a:pt x="188" y="402"/>
                  </a:lnTo>
                  <a:lnTo>
                    <a:pt x="221" y="386"/>
                  </a:lnTo>
                  <a:lnTo>
                    <a:pt x="272" y="324"/>
                  </a:lnTo>
                  <a:lnTo>
                    <a:pt x="347" y="285"/>
                  </a:lnTo>
                  <a:lnTo>
                    <a:pt x="372" y="281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未知"/>
            <p:cNvSpPr>
              <a:spLocks/>
            </p:cNvSpPr>
            <p:nvPr/>
          </p:nvSpPr>
          <p:spPr bwMode="auto">
            <a:xfrm>
              <a:off x="5468493" y="2938318"/>
              <a:ext cx="668815" cy="601628"/>
            </a:xfrm>
            <a:custGeom>
              <a:avLst/>
              <a:gdLst>
                <a:gd name="T0" fmla="*/ 569738 w 454"/>
                <a:gd name="T1" fmla="*/ 436125 h 403"/>
                <a:gd name="T2" fmla="*/ 649378 w 454"/>
                <a:gd name="T3" fmla="*/ 333690 h 403"/>
                <a:gd name="T4" fmla="*/ 693793 w 454"/>
                <a:gd name="T5" fmla="*/ 284025 h 403"/>
                <a:gd name="T6" fmla="*/ 686136 w 454"/>
                <a:gd name="T7" fmla="*/ 235911 h 403"/>
                <a:gd name="T8" fmla="*/ 634063 w 454"/>
                <a:gd name="T9" fmla="*/ 181590 h 403"/>
                <a:gd name="T10" fmla="*/ 627937 w 454"/>
                <a:gd name="T11" fmla="*/ 139684 h 403"/>
                <a:gd name="T12" fmla="*/ 537575 w 454"/>
                <a:gd name="T13" fmla="*/ 23281 h 403"/>
                <a:gd name="T14" fmla="*/ 537575 w 454"/>
                <a:gd name="T15" fmla="*/ 35697 h 403"/>
                <a:gd name="T16" fmla="*/ 519196 w 454"/>
                <a:gd name="T17" fmla="*/ 54322 h 403"/>
                <a:gd name="T18" fmla="*/ 480908 w 454"/>
                <a:gd name="T19" fmla="*/ 12416 h 403"/>
                <a:gd name="T20" fmla="*/ 428835 w 454"/>
                <a:gd name="T21" fmla="*/ 0 h 403"/>
                <a:gd name="T22" fmla="*/ 428835 w 454"/>
                <a:gd name="T23" fmla="*/ 12416 h 403"/>
                <a:gd name="T24" fmla="*/ 428835 w 454"/>
                <a:gd name="T25" fmla="*/ 35697 h 403"/>
                <a:gd name="T26" fmla="*/ 404330 w 454"/>
                <a:gd name="T27" fmla="*/ 54322 h 403"/>
                <a:gd name="T28" fmla="*/ 359915 w 454"/>
                <a:gd name="T29" fmla="*/ 96227 h 403"/>
                <a:gd name="T30" fmla="*/ 312437 w 454"/>
                <a:gd name="T31" fmla="*/ 96227 h 403"/>
                <a:gd name="T32" fmla="*/ 295590 w 454"/>
                <a:gd name="T33" fmla="*/ 125716 h 403"/>
                <a:gd name="T34" fmla="*/ 275680 w 454"/>
                <a:gd name="T35" fmla="*/ 125716 h 403"/>
                <a:gd name="T36" fmla="*/ 243517 w 454"/>
                <a:gd name="T37" fmla="*/ 156757 h 403"/>
                <a:gd name="T38" fmla="*/ 223607 w 454"/>
                <a:gd name="T39" fmla="*/ 156757 h 403"/>
                <a:gd name="T40" fmla="*/ 185318 w 454"/>
                <a:gd name="T41" fmla="*/ 194006 h 403"/>
                <a:gd name="T42" fmla="*/ 160813 w 454"/>
                <a:gd name="T43" fmla="*/ 200214 h 403"/>
                <a:gd name="T44" fmla="*/ 107209 w 454"/>
                <a:gd name="T45" fmla="*/ 277816 h 403"/>
                <a:gd name="T46" fmla="*/ 70451 w 454"/>
                <a:gd name="T47" fmla="*/ 229703 h 403"/>
                <a:gd name="T48" fmla="*/ 38289 w 454"/>
                <a:gd name="T49" fmla="*/ 204870 h 403"/>
                <a:gd name="T50" fmla="*/ 18379 w 454"/>
                <a:gd name="T51" fmla="*/ 223495 h 403"/>
                <a:gd name="T52" fmla="*/ 38289 w 454"/>
                <a:gd name="T53" fmla="*/ 325930 h 403"/>
                <a:gd name="T54" fmla="*/ 18379 w 454"/>
                <a:gd name="T55" fmla="*/ 363179 h 403"/>
                <a:gd name="T56" fmla="*/ 0 w 454"/>
                <a:gd name="T57" fmla="*/ 411292 h 403"/>
                <a:gd name="T58" fmla="*/ 52073 w 454"/>
                <a:gd name="T59" fmla="*/ 446990 h 403"/>
                <a:gd name="T60" fmla="*/ 82704 w 454"/>
                <a:gd name="T61" fmla="*/ 446990 h 403"/>
                <a:gd name="T62" fmla="*/ 119461 w 454"/>
                <a:gd name="T63" fmla="*/ 496655 h 403"/>
                <a:gd name="T64" fmla="*/ 147029 w 454"/>
                <a:gd name="T65" fmla="*/ 484239 h 403"/>
                <a:gd name="T66" fmla="*/ 191444 w 454"/>
                <a:gd name="T67" fmla="*/ 436125 h 403"/>
                <a:gd name="T68" fmla="*/ 231264 w 454"/>
                <a:gd name="T69" fmla="*/ 363179 h 403"/>
                <a:gd name="T70" fmla="*/ 307842 w 454"/>
                <a:gd name="T71" fmla="*/ 350763 h 403"/>
                <a:gd name="T72" fmla="*/ 353789 w 454"/>
                <a:gd name="T73" fmla="*/ 394220 h 403"/>
                <a:gd name="T74" fmla="*/ 320095 w 454"/>
                <a:gd name="T75" fmla="*/ 459406 h 403"/>
                <a:gd name="T76" fmla="*/ 275680 w 454"/>
                <a:gd name="T77" fmla="*/ 526144 h 403"/>
                <a:gd name="T78" fmla="*/ 312437 w 454"/>
                <a:gd name="T79" fmla="*/ 549425 h 403"/>
                <a:gd name="T80" fmla="*/ 312437 w 454"/>
                <a:gd name="T81" fmla="*/ 586674 h 403"/>
                <a:gd name="T82" fmla="*/ 281806 w 454"/>
                <a:gd name="T83" fmla="*/ 609955 h 403"/>
                <a:gd name="T84" fmla="*/ 287932 w 454"/>
                <a:gd name="T85" fmla="*/ 623923 h 403"/>
                <a:gd name="T86" fmla="*/ 338473 w 454"/>
                <a:gd name="T87" fmla="*/ 599090 h 403"/>
                <a:gd name="T88" fmla="*/ 416582 w 454"/>
                <a:gd name="T89" fmla="*/ 502863 h 403"/>
                <a:gd name="T90" fmla="*/ 531449 w 454"/>
                <a:gd name="T91" fmla="*/ 442333 h 403"/>
                <a:gd name="T92" fmla="*/ 569738 w 454"/>
                <a:gd name="T93" fmla="*/ 436125 h 40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54" h="403">
                  <a:moveTo>
                    <a:pt x="372" y="281"/>
                  </a:moveTo>
                  <a:lnTo>
                    <a:pt x="424" y="215"/>
                  </a:lnTo>
                  <a:lnTo>
                    <a:pt x="453" y="183"/>
                  </a:lnTo>
                  <a:lnTo>
                    <a:pt x="448" y="152"/>
                  </a:lnTo>
                  <a:lnTo>
                    <a:pt x="414" y="117"/>
                  </a:lnTo>
                  <a:lnTo>
                    <a:pt x="410" y="90"/>
                  </a:lnTo>
                  <a:lnTo>
                    <a:pt x="351" y="15"/>
                  </a:lnTo>
                  <a:lnTo>
                    <a:pt x="351" y="23"/>
                  </a:lnTo>
                  <a:lnTo>
                    <a:pt x="339" y="35"/>
                  </a:lnTo>
                  <a:lnTo>
                    <a:pt x="314" y="8"/>
                  </a:lnTo>
                  <a:lnTo>
                    <a:pt x="280" y="0"/>
                  </a:lnTo>
                  <a:lnTo>
                    <a:pt x="280" y="8"/>
                  </a:lnTo>
                  <a:lnTo>
                    <a:pt x="280" y="23"/>
                  </a:lnTo>
                  <a:lnTo>
                    <a:pt x="264" y="35"/>
                  </a:lnTo>
                  <a:lnTo>
                    <a:pt x="235" y="62"/>
                  </a:lnTo>
                  <a:lnTo>
                    <a:pt x="204" y="62"/>
                  </a:lnTo>
                  <a:lnTo>
                    <a:pt x="193" y="81"/>
                  </a:lnTo>
                  <a:lnTo>
                    <a:pt x="180" y="81"/>
                  </a:lnTo>
                  <a:lnTo>
                    <a:pt x="159" y="101"/>
                  </a:lnTo>
                  <a:lnTo>
                    <a:pt x="146" y="101"/>
                  </a:lnTo>
                  <a:lnTo>
                    <a:pt x="121" y="125"/>
                  </a:lnTo>
                  <a:lnTo>
                    <a:pt x="105" y="129"/>
                  </a:lnTo>
                  <a:lnTo>
                    <a:pt x="70" y="179"/>
                  </a:lnTo>
                  <a:lnTo>
                    <a:pt x="46" y="148"/>
                  </a:lnTo>
                  <a:lnTo>
                    <a:pt x="25" y="132"/>
                  </a:lnTo>
                  <a:lnTo>
                    <a:pt x="12" y="144"/>
                  </a:lnTo>
                  <a:lnTo>
                    <a:pt x="25" y="210"/>
                  </a:lnTo>
                  <a:lnTo>
                    <a:pt x="12" y="234"/>
                  </a:lnTo>
                  <a:lnTo>
                    <a:pt x="0" y="265"/>
                  </a:lnTo>
                  <a:lnTo>
                    <a:pt x="34" y="288"/>
                  </a:lnTo>
                  <a:lnTo>
                    <a:pt x="54" y="288"/>
                  </a:lnTo>
                  <a:lnTo>
                    <a:pt x="78" y="320"/>
                  </a:lnTo>
                  <a:lnTo>
                    <a:pt x="96" y="312"/>
                  </a:lnTo>
                  <a:lnTo>
                    <a:pt x="125" y="281"/>
                  </a:lnTo>
                  <a:lnTo>
                    <a:pt x="151" y="234"/>
                  </a:lnTo>
                  <a:lnTo>
                    <a:pt x="201" y="226"/>
                  </a:lnTo>
                  <a:lnTo>
                    <a:pt x="231" y="254"/>
                  </a:lnTo>
                  <a:lnTo>
                    <a:pt x="209" y="296"/>
                  </a:lnTo>
                  <a:lnTo>
                    <a:pt x="180" y="339"/>
                  </a:lnTo>
                  <a:lnTo>
                    <a:pt x="204" y="354"/>
                  </a:lnTo>
                  <a:lnTo>
                    <a:pt x="204" y="378"/>
                  </a:lnTo>
                  <a:lnTo>
                    <a:pt x="184" y="393"/>
                  </a:lnTo>
                  <a:lnTo>
                    <a:pt x="188" y="402"/>
                  </a:lnTo>
                  <a:lnTo>
                    <a:pt x="221" y="386"/>
                  </a:lnTo>
                  <a:lnTo>
                    <a:pt x="272" y="324"/>
                  </a:lnTo>
                  <a:lnTo>
                    <a:pt x="347" y="285"/>
                  </a:lnTo>
                  <a:lnTo>
                    <a:pt x="372" y="281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未知"/>
            <p:cNvSpPr>
              <a:spLocks/>
            </p:cNvSpPr>
            <p:nvPr/>
          </p:nvSpPr>
          <p:spPr bwMode="auto">
            <a:xfrm>
              <a:off x="5636460" y="2597801"/>
              <a:ext cx="961995" cy="623006"/>
            </a:xfrm>
            <a:custGeom>
              <a:avLst/>
              <a:gdLst>
                <a:gd name="T0" fmla="*/ 966327 w 651"/>
                <a:gd name="T1" fmla="*/ 177495 h 416"/>
                <a:gd name="T2" fmla="*/ 886440 w 651"/>
                <a:gd name="T3" fmla="*/ 165039 h 416"/>
                <a:gd name="T4" fmla="*/ 855714 w 651"/>
                <a:gd name="T5" fmla="*/ 158811 h 416"/>
                <a:gd name="T6" fmla="*/ 785044 w 651"/>
                <a:gd name="T7" fmla="*/ 196178 h 416"/>
                <a:gd name="T8" fmla="*/ 752782 w 651"/>
                <a:gd name="T9" fmla="*/ 213305 h 416"/>
                <a:gd name="T10" fmla="*/ 694403 w 651"/>
                <a:gd name="T11" fmla="*/ 171267 h 416"/>
                <a:gd name="T12" fmla="*/ 642169 w 651"/>
                <a:gd name="T13" fmla="*/ 129229 h 416"/>
                <a:gd name="T14" fmla="*/ 636024 w 651"/>
                <a:gd name="T15" fmla="*/ 189950 h 416"/>
                <a:gd name="T16" fmla="*/ 579181 w 651"/>
                <a:gd name="T17" fmla="*/ 129229 h 416"/>
                <a:gd name="T18" fmla="*/ 526948 w 651"/>
                <a:gd name="T19" fmla="*/ 85633 h 416"/>
                <a:gd name="T20" fmla="*/ 430161 w 651"/>
                <a:gd name="T21" fmla="*/ 85633 h 416"/>
                <a:gd name="T22" fmla="*/ 371782 w 651"/>
                <a:gd name="T23" fmla="*/ 49823 h 416"/>
                <a:gd name="T24" fmla="*/ 301113 w 651"/>
                <a:gd name="T25" fmla="*/ 74735 h 416"/>
                <a:gd name="T26" fmla="*/ 224298 w 651"/>
                <a:gd name="T27" fmla="*/ 56051 h 416"/>
                <a:gd name="T28" fmla="*/ 119831 w 651"/>
                <a:gd name="T29" fmla="*/ 14013 h 416"/>
                <a:gd name="T30" fmla="*/ 89105 w 651"/>
                <a:gd name="T31" fmla="*/ 79406 h 416"/>
                <a:gd name="T32" fmla="*/ 0 w 651"/>
                <a:gd name="T33" fmla="*/ 85633 h 416"/>
                <a:gd name="T34" fmla="*/ 43016 w 651"/>
                <a:gd name="T35" fmla="*/ 129229 h 416"/>
                <a:gd name="T36" fmla="*/ 50698 w 651"/>
                <a:gd name="T37" fmla="*/ 213305 h 416"/>
                <a:gd name="T38" fmla="*/ 81423 w 651"/>
                <a:gd name="T39" fmla="*/ 280255 h 416"/>
                <a:gd name="T40" fmla="*/ 161310 w 651"/>
                <a:gd name="T41" fmla="*/ 231989 h 416"/>
                <a:gd name="T42" fmla="*/ 224298 w 651"/>
                <a:gd name="T43" fmla="*/ 353432 h 416"/>
                <a:gd name="T44" fmla="*/ 262706 w 651"/>
                <a:gd name="T45" fmla="*/ 359660 h 416"/>
                <a:gd name="T46" fmla="*/ 354883 w 651"/>
                <a:gd name="T47" fmla="*/ 414154 h 416"/>
                <a:gd name="T48" fmla="*/ 371782 w 651"/>
                <a:gd name="T49" fmla="*/ 384572 h 416"/>
                <a:gd name="T50" fmla="*/ 468569 w 651"/>
                <a:gd name="T51" fmla="*/ 543383 h 416"/>
                <a:gd name="T52" fmla="*/ 526948 w 651"/>
                <a:gd name="T53" fmla="*/ 646143 h 416"/>
                <a:gd name="T54" fmla="*/ 611444 w 651"/>
                <a:gd name="T55" fmla="*/ 512244 h 416"/>
                <a:gd name="T56" fmla="*/ 669823 w 651"/>
                <a:gd name="T57" fmla="*/ 524699 h 416"/>
                <a:gd name="T58" fmla="*/ 765073 w 651"/>
                <a:gd name="T59" fmla="*/ 501345 h 416"/>
                <a:gd name="T60" fmla="*/ 738956 w 651"/>
                <a:gd name="T61" fmla="*/ 439066 h 416"/>
                <a:gd name="T62" fmla="*/ 835742 w 651"/>
                <a:gd name="T63" fmla="*/ 365888 h 416"/>
                <a:gd name="T64" fmla="*/ 874149 w 651"/>
                <a:gd name="T65" fmla="*/ 305166 h 416"/>
                <a:gd name="T66" fmla="*/ 901802 w 651"/>
                <a:gd name="T67" fmla="*/ 261571 h 416"/>
                <a:gd name="T68" fmla="*/ 938673 w 651"/>
                <a:gd name="T69" fmla="*/ 298938 h 416"/>
                <a:gd name="T70" fmla="*/ 998589 w 651"/>
                <a:gd name="T71" fmla="*/ 196178 h 4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51" h="416">
                  <a:moveTo>
                    <a:pt x="645" y="114"/>
                  </a:moveTo>
                  <a:lnTo>
                    <a:pt x="629" y="114"/>
                  </a:lnTo>
                  <a:lnTo>
                    <a:pt x="607" y="114"/>
                  </a:lnTo>
                  <a:lnTo>
                    <a:pt x="577" y="106"/>
                  </a:lnTo>
                  <a:lnTo>
                    <a:pt x="569" y="90"/>
                  </a:lnTo>
                  <a:lnTo>
                    <a:pt x="557" y="102"/>
                  </a:lnTo>
                  <a:lnTo>
                    <a:pt x="544" y="95"/>
                  </a:lnTo>
                  <a:lnTo>
                    <a:pt x="511" y="126"/>
                  </a:lnTo>
                  <a:lnTo>
                    <a:pt x="506" y="137"/>
                  </a:lnTo>
                  <a:lnTo>
                    <a:pt x="490" y="137"/>
                  </a:lnTo>
                  <a:lnTo>
                    <a:pt x="472" y="117"/>
                  </a:lnTo>
                  <a:lnTo>
                    <a:pt x="452" y="110"/>
                  </a:lnTo>
                  <a:lnTo>
                    <a:pt x="431" y="71"/>
                  </a:lnTo>
                  <a:lnTo>
                    <a:pt x="418" y="83"/>
                  </a:lnTo>
                  <a:lnTo>
                    <a:pt x="423" y="114"/>
                  </a:lnTo>
                  <a:lnTo>
                    <a:pt x="414" y="122"/>
                  </a:lnTo>
                  <a:lnTo>
                    <a:pt x="385" y="95"/>
                  </a:lnTo>
                  <a:lnTo>
                    <a:pt x="377" y="83"/>
                  </a:lnTo>
                  <a:lnTo>
                    <a:pt x="355" y="83"/>
                  </a:lnTo>
                  <a:lnTo>
                    <a:pt x="343" y="55"/>
                  </a:lnTo>
                  <a:lnTo>
                    <a:pt x="318" y="39"/>
                  </a:lnTo>
                  <a:lnTo>
                    <a:pt x="280" y="55"/>
                  </a:lnTo>
                  <a:lnTo>
                    <a:pt x="267" y="51"/>
                  </a:lnTo>
                  <a:lnTo>
                    <a:pt x="242" y="32"/>
                  </a:lnTo>
                  <a:lnTo>
                    <a:pt x="212" y="48"/>
                  </a:lnTo>
                  <a:lnTo>
                    <a:pt x="196" y="48"/>
                  </a:lnTo>
                  <a:lnTo>
                    <a:pt x="176" y="55"/>
                  </a:lnTo>
                  <a:lnTo>
                    <a:pt x="146" y="36"/>
                  </a:lnTo>
                  <a:lnTo>
                    <a:pt x="125" y="0"/>
                  </a:lnTo>
                  <a:lnTo>
                    <a:pt x="78" y="9"/>
                  </a:lnTo>
                  <a:lnTo>
                    <a:pt x="62" y="28"/>
                  </a:lnTo>
                  <a:lnTo>
                    <a:pt x="58" y="51"/>
                  </a:lnTo>
                  <a:lnTo>
                    <a:pt x="8" y="39"/>
                  </a:lnTo>
                  <a:lnTo>
                    <a:pt x="0" y="55"/>
                  </a:lnTo>
                  <a:lnTo>
                    <a:pt x="3" y="63"/>
                  </a:lnTo>
                  <a:lnTo>
                    <a:pt x="28" y="83"/>
                  </a:lnTo>
                  <a:lnTo>
                    <a:pt x="28" y="110"/>
                  </a:lnTo>
                  <a:lnTo>
                    <a:pt x="33" y="137"/>
                  </a:lnTo>
                  <a:lnTo>
                    <a:pt x="50" y="156"/>
                  </a:lnTo>
                  <a:lnTo>
                    <a:pt x="53" y="180"/>
                  </a:lnTo>
                  <a:lnTo>
                    <a:pt x="66" y="188"/>
                  </a:lnTo>
                  <a:lnTo>
                    <a:pt x="105" y="149"/>
                  </a:lnTo>
                  <a:lnTo>
                    <a:pt x="146" y="200"/>
                  </a:lnTo>
                  <a:lnTo>
                    <a:pt x="146" y="227"/>
                  </a:lnTo>
                  <a:lnTo>
                    <a:pt x="171" y="239"/>
                  </a:lnTo>
                  <a:lnTo>
                    <a:pt x="171" y="231"/>
                  </a:lnTo>
                  <a:lnTo>
                    <a:pt x="204" y="239"/>
                  </a:lnTo>
                  <a:lnTo>
                    <a:pt x="231" y="266"/>
                  </a:lnTo>
                  <a:lnTo>
                    <a:pt x="242" y="254"/>
                  </a:lnTo>
                  <a:lnTo>
                    <a:pt x="242" y="247"/>
                  </a:lnTo>
                  <a:lnTo>
                    <a:pt x="302" y="322"/>
                  </a:lnTo>
                  <a:lnTo>
                    <a:pt x="305" y="349"/>
                  </a:lnTo>
                  <a:lnTo>
                    <a:pt x="338" y="383"/>
                  </a:lnTo>
                  <a:lnTo>
                    <a:pt x="343" y="415"/>
                  </a:lnTo>
                  <a:lnTo>
                    <a:pt x="373" y="395"/>
                  </a:lnTo>
                  <a:lnTo>
                    <a:pt x="398" y="329"/>
                  </a:lnTo>
                  <a:lnTo>
                    <a:pt x="409" y="325"/>
                  </a:lnTo>
                  <a:lnTo>
                    <a:pt x="436" y="337"/>
                  </a:lnTo>
                  <a:lnTo>
                    <a:pt x="481" y="332"/>
                  </a:lnTo>
                  <a:lnTo>
                    <a:pt x="498" y="322"/>
                  </a:lnTo>
                  <a:lnTo>
                    <a:pt x="477" y="290"/>
                  </a:lnTo>
                  <a:lnTo>
                    <a:pt x="481" y="282"/>
                  </a:lnTo>
                  <a:lnTo>
                    <a:pt x="527" y="266"/>
                  </a:lnTo>
                  <a:lnTo>
                    <a:pt x="544" y="235"/>
                  </a:lnTo>
                  <a:lnTo>
                    <a:pt x="566" y="227"/>
                  </a:lnTo>
                  <a:lnTo>
                    <a:pt x="569" y="196"/>
                  </a:lnTo>
                  <a:lnTo>
                    <a:pt x="574" y="173"/>
                  </a:lnTo>
                  <a:lnTo>
                    <a:pt x="587" y="168"/>
                  </a:lnTo>
                  <a:lnTo>
                    <a:pt x="598" y="180"/>
                  </a:lnTo>
                  <a:lnTo>
                    <a:pt x="611" y="192"/>
                  </a:lnTo>
                  <a:lnTo>
                    <a:pt x="640" y="153"/>
                  </a:lnTo>
                  <a:lnTo>
                    <a:pt x="650" y="126"/>
                  </a:lnTo>
                  <a:lnTo>
                    <a:pt x="645" y="114"/>
                  </a:lnTo>
                </a:path>
              </a:pathLst>
            </a:custGeom>
            <a:solidFill>
              <a:schemeClr val="accent1"/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未知"/>
            <p:cNvSpPr>
              <a:spLocks/>
            </p:cNvSpPr>
            <p:nvPr/>
          </p:nvSpPr>
          <p:spPr bwMode="auto">
            <a:xfrm>
              <a:off x="4587429" y="5999904"/>
              <a:ext cx="235154" cy="207668"/>
            </a:xfrm>
            <a:custGeom>
              <a:avLst/>
              <a:gdLst>
                <a:gd name="T0" fmla="*/ 95899 w 181"/>
                <a:gd name="T1" fmla="*/ 215900 h 152"/>
                <a:gd name="T2" fmla="*/ 13507 w 181"/>
                <a:gd name="T3" fmla="*/ 191753 h 152"/>
                <a:gd name="T4" fmla="*/ 6753 w 181"/>
                <a:gd name="T5" fmla="*/ 156243 h 152"/>
                <a:gd name="T6" fmla="*/ 0 w 181"/>
                <a:gd name="T7" fmla="*/ 149141 h 152"/>
                <a:gd name="T8" fmla="*/ 0 w 181"/>
                <a:gd name="T9" fmla="*/ 140619 h 152"/>
                <a:gd name="T10" fmla="*/ 0 w 181"/>
                <a:gd name="T11" fmla="*/ 130676 h 152"/>
                <a:gd name="T12" fmla="*/ 0 w 181"/>
                <a:gd name="T13" fmla="*/ 120734 h 152"/>
                <a:gd name="T14" fmla="*/ 0 w 181"/>
                <a:gd name="T15" fmla="*/ 113632 h 152"/>
                <a:gd name="T16" fmla="*/ 0 w 181"/>
                <a:gd name="T17" fmla="*/ 105109 h 152"/>
                <a:gd name="T18" fmla="*/ 44573 w 181"/>
                <a:gd name="T19" fmla="*/ 61077 h 152"/>
                <a:gd name="T20" fmla="*/ 59430 w 181"/>
                <a:gd name="T21" fmla="*/ 44032 h 152"/>
                <a:gd name="T22" fmla="*/ 67535 w 181"/>
                <a:gd name="T23" fmla="*/ 44032 h 152"/>
                <a:gd name="T24" fmla="*/ 74288 w 181"/>
                <a:gd name="T25" fmla="*/ 35510 h 152"/>
                <a:gd name="T26" fmla="*/ 81041 w 181"/>
                <a:gd name="T27" fmla="*/ 35510 h 152"/>
                <a:gd name="T28" fmla="*/ 89146 w 181"/>
                <a:gd name="T29" fmla="*/ 35510 h 152"/>
                <a:gd name="T30" fmla="*/ 95899 w 181"/>
                <a:gd name="T31" fmla="*/ 28408 h 152"/>
                <a:gd name="T32" fmla="*/ 102652 w 181"/>
                <a:gd name="T33" fmla="*/ 28408 h 152"/>
                <a:gd name="T34" fmla="*/ 112107 w 181"/>
                <a:gd name="T35" fmla="*/ 28408 h 152"/>
                <a:gd name="T36" fmla="*/ 118861 w 181"/>
                <a:gd name="T37" fmla="*/ 28408 h 152"/>
                <a:gd name="T38" fmla="*/ 126965 w 181"/>
                <a:gd name="T39" fmla="*/ 28408 h 152"/>
                <a:gd name="T40" fmla="*/ 126965 w 181"/>
                <a:gd name="T41" fmla="*/ 18465 h 152"/>
                <a:gd name="T42" fmla="*/ 133718 w 181"/>
                <a:gd name="T43" fmla="*/ 18465 h 152"/>
                <a:gd name="T44" fmla="*/ 140472 w 181"/>
                <a:gd name="T45" fmla="*/ 18465 h 152"/>
                <a:gd name="T46" fmla="*/ 147225 w 181"/>
                <a:gd name="T47" fmla="*/ 18465 h 152"/>
                <a:gd name="T48" fmla="*/ 156680 w 181"/>
                <a:gd name="T49" fmla="*/ 18465 h 152"/>
                <a:gd name="T50" fmla="*/ 163434 w 181"/>
                <a:gd name="T51" fmla="*/ 18465 h 152"/>
                <a:gd name="T52" fmla="*/ 170187 w 181"/>
                <a:gd name="T53" fmla="*/ 18465 h 152"/>
                <a:gd name="T54" fmla="*/ 176940 w 181"/>
                <a:gd name="T55" fmla="*/ 18465 h 152"/>
                <a:gd name="T56" fmla="*/ 183694 w 181"/>
                <a:gd name="T57" fmla="*/ 18465 h 152"/>
                <a:gd name="T58" fmla="*/ 191798 w 181"/>
                <a:gd name="T59" fmla="*/ 18465 h 152"/>
                <a:gd name="T60" fmla="*/ 208006 w 181"/>
                <a:gd name="T61" fmla="*/ 8522 h 152"/>
                <a:gd name="T62" fmla="*/ 222864 w 181"/>
                <a:gd name="T63" fmla="*/ 0 h 152"/>
                <a:gd name="T64" fmla="*/ 236371 w 181"/>
                <a:gd name="T65" fmla="*/ 18465 h 152"/>
                <a:gd name="T66" fmla="*/ 244475 w 181"/>
                <a:gd name="T67" fmla="*/ 35510 h 152"/>
                <a:gd name="T68" fmla="*/ 236371 w 181"/>
                <a:gd name="T69" fmla="*/ 44032 h 152"/>
                <a:gd name="T70" fmla="*/ 236371 w 181"/>
                <a:gd name="T71" fmla="*/ 52555 h 152"/>
                <a:gd name="T72" fmla="*/ 229617 w 181"/>
                <a:gd name="T73" fmla="*/ 61077 h 152"/>
                <a:gd name="T74" fmla="*/ 222864 w 181"/>
                <a:gd name="T75" fmla="*/ 69599 h 152"/>
                <a:gd name="T76" fmla="*/ 214760 w 181"/>
                <a:gd name="T77" fmla="*/ 79542 h 152"/>
                <a:gd name="T78" fmla="*/ 214760 w 181"/>
                <a:gd name="T79" fmla="*/ 88064 h 152"/>
                <a:gd name="T80" fmla="*/ 208006 w 181"/>
                <a:gd name="T81" fmla="*/ 95166 h 152"/>
                <a:gd name="T82" fmla="*/ 201253 w 181"/>
                <a:gd name="T83" fmla="*/ 105109 h 152"/>
                <a:gd name="T84" fmla="*/ 201253 w 181"/>
                <a:gd name="T85" fmla="*/ 113632 h 152"/>
                <a:gd name="T86" fmla="*/ 201253 w 181"/>
                <a:gd name="T87" fmla="*/ 120734 h 152"/>
                <a:gd name="T88" fmla="*/ 191798 w 181"/>
                <a:gd name="T89" fmla="*/ 130676 h 152"/>
                <a:gd name="T90" fmla="*/ 191798 w 181"/>
                <a:gd name="T91" fmla="*/ 140619 h 152"/>
                <a:gd name="T92" fmla="*/ 201253 w 181"/>
                <a:gd name="T93" fmla="*/ 149141 h 152"/>
                <a:gd name="T94" fmla="*/ 163434 w 181"/>
                <a:gd name="T95" fmla="*/ 173288 h 152"/>
                <a:gd name="T96" fmla="*/ 118861 w 181"/>
                <a:gd name="T97" fmla="*/ 208798 h 152"/>
                <a:gd name="T98" fmla="*/ 118861 w 181"/>
                <a:gd name="T99" fmla="*/ 215900 h 152"/>
                <a:gd name="T100" fmla="*/ 112107 w 181"/>
                <a:gd name="T101" fmla="*/ 215900 h 152"/>
                <a:gd name="T102" fmla="*/ 102652 w 181"/>
                <a:gd name="T103" fmla="*/ 215900 h 152"/>
                <a:gd name="T104" fmla="*/ 95899 w 181"/>
                <a:gd name="T105" fmla="*/ 215900 h 15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81" h="152">
                  <a:moveTo>
                    <a:pt x="71" y="152"/>
                  </a:moveTo>
                  <a:lnTo>
                    <a:pt x="10" y="135"/>
                  </a:lnTo>
                  <a:lnTo>
                    <a:pt x="5" y="110"/>
                  </a:lnTo>
                  <a:lnTo>
                    <a:pt x="0" y="105"/>
                  </a:lnTo>
                  <a:lnTo>
                    <a:pt x="0" y="99"/>
                  </a:lnTo>
                  <a:lnTo>
                    <a:pt x="0" y="92"/>
                  </a:lnTo>
                  <a:lnTo>
                    <a:pt x="0" y="85"/>
                  </a:lnTo>
                  <a:lnTo>
                    <a:pt x="0" y="80"/>
                  </a:lnTo>
                  <a:lnTo>
                    <a:pt x="0" y="74"/>
                  </a:lnTo>
                  <a:lnTo>
                    <a:pt x="33" y="43"/>
                  </a:lnTo>
                  <a:lnTo>
                    <a:pt x="44" y="31"/>
                  </a:lnTo>
                  <a:lnTo>
                    <a:pt x="50" y="31"/>
                  </a:lnTo>
                  <a:lnTo>
                    <a:pt x="55" y="25"/>
                  </a:lnTo>
                  <a:lnTo>
                    <a:pt x="60" y="25"/>
                  </a:lnTo>
                  <a:lnTo>
                    <a:pt x="66" y="25"/>
                  </a:lnTo>
                  <a:lnTo>
                    <a:pt x="71" y="20"/>
                  </a:lnTo>
                  <a:lnTo>
                    <a:pt x="76" y="20"/>
                  </a:lnTo>
                  <a:lnTo>
                    <a:pt x="83" y="20"/>
                  </a:lnTo>
                  <a:lnTo>
                    <a:pt x="88" y="20"/>
                  </a:lnTo>
                  <a:lnTo>
                    <a:pt x="94" y="20"/>
                  </a:lnTo>
                  <a:lnTo>
                    <a:pt x="94" y="13"/>
                  </a:lnTo>
                  <a:lnTo>
                    <a:pt x="99" y="13"/>
                  </a:lnTo>
                  <a:lnTo>
                    <a:pt x="104" y="13"/>
                  </a:lnTo>
                  <a:lnTo>
                    <a:pt x="109" y="13"/>
                  </a:lnTo>
                  <a:lnTo>
                    <a:pt x="116" y="13"/>
                  </a:lnTo>
                  <a:lnTo>
                    <a:pt x="121" y="13"/>
                  </a:lnTo>
                  <a:lnTo>
                    <a:pt x="126" y="13"/>
                  </a:lnTo>
                  <a:lnTo>
                    <a:pt x="131" y="13"/>
                  </a:lnTo>
                  <a:lnTo>
                    <a:pt x="136" y="13"/>
                  </a:lnTo>
                  <a:lnTo>
                    <a:pt x="142" y="13"/>
                  </a:lnTo>
                  <a:lnTo>
                    <a:pt x="154" y="6"/>
                  </a:lnTo>
                  <a:lnTo>
                    <a:pt x="165" y="0"/>
                  </a:lnTo>
                  <a:lnTo>
                    <a:pt x="175" y="13"/>
                  </a:lnTo>
                  <a:lnTo>
                    <a:pt x="181" y="25"/>
                  </a:lnTo>
                  <a:lnTo>
                    <a:pt x="175" y="31"/>
                  </a:lnTo>
                  <a:lnTo>
                    <a:pt x="175" y="37"/>
                  </a:lnTo>
                  <a:lnTo>
                    <a:pt x="170" y="43"/>
                  </a:lnTo>
                  <a:lnTo>
                    <a:pt x="165" y="49"/>
                  </a:lnTo>
                  <a:lnTo>
                    <a:pt x="159" y="56"/>
                  </a:lnTo>
                  <a:lnTo>
                    <a:pt x="159" y="62"/>
                  </a:lnTo>
                  <a:lnTo>
                    <a:pt x="154" y="67"/>
                  </a:lnTo>
                  <a:lnTo>
                    <a:pt x="149" y="74"/>
                  </a:lnTo>
                  <a:lnTo>
                    <a:pt x="149" y="80"/>
                  </a:lnTo>
                  <a:lnTo>
                    <a:pt x="149" y="85"/>
                  </a:lnTo>
                  <a:lnTo>
                    <a:pt x="142" y="92"/>
                  </a:lnTo>
                  <a:lnTo>
                    <a:pt x="142" y="99"/>
                  </a:lnTo>
                  <a:lnTo>
                    <a:pt x="149" y="105"/>
                  </a:lnTo>
                  <a:lnTo>
                    <a:pt x="121" y="122"/>
                  </a:lnTo>
                  <a:lnTo>
                    <a:pt x="88" y="147"/>
                  </a:lnTo>
                  <a:lnTo>
                    <a:pt x="88" y="152"/>
                  </a:lnTo>
                  <a:lnTo>
                    <a:pt x="83" y="152"/>
                  </a:lnTo>
                  <a:lnTo>
                    <a:pt x="76" y="152"/>
                  </a:lnTo>
                  <a:lnTo>
                    <a:pt x="71" y="152"/>
                  </a:lnTo>
                  <a:close/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未知"/>
            <p:cNvSpPr>
              <a:spLocks/>
            </p:cNvSpPr>
            <p:nvPr/>
          </p:nvSpPr>
          <p:spPr bwMode="auto">
            <a:xfrm>
              <a:off x="5254717" y="5645645"/>
              <a:ext cx="93145" cy="64133"/>
            </a:xfrm>
            <a:custGeom>
              <a:avLst/>
              <a:gdLst>
                <a:gd name="T0" fmla="*/ 6052 w 64"/>
                <a:gd name="T1" fmla="*/ 17888 h 41"/>
                <a:gd name="T2" fmla="*/ 42367 w 64"/>
                <a:gd name="T3" fmla="*/ 26020 h 41"/>
                <a:gd name="T4" fmla="*/ 75655 w 64"/>
                <a:gd name="T5" fmla="*/ 0 h 41"/>
                <a:gd name="T6" fmla="*/ 95325 w 64"/>
                <a:gd name="T7" fmla="*/ 45534 h 41"/>
                <a:gd name="T8" fmla="*/ 55984 w 64"/>
                <a:gd name="T9" fmla="*/ 65049 h 41"/>
                <a:gd name="T10" fmla="*/ 6052 w 64"/>
                <a:gd name="T11" fmla="*/ 65049 h 41"/>
                <a:gd name="T12" fmla="*/ 0 w 64"/>
                <a:gd name="T13" fmla="*/ 26020 h 41"/>
                <a:gd name="T14" fmla="*/ 6052 w 64"/>
                <a:gd name="T15" fmla="*/ 17888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4" h="41">
                  <a:moveTo>
                    <a:pt x="4" y="11"/>
                  </a:moveTo>
                  <a:lnTo>
                    <a:pt x="28" y="16"/>
                  </a:lnTo>
                  <a:lnTo>
                    <a:pt x="50" y="0"/>
                  </a:lnTo>
                  <a:lnTo>
                    <a:pt x="63" y="28"/>
                  </a:lnTo>
                  <a:lnTo>
                    <a:pt x="37" y="40"/>
                  </a:lnTo>
                  <a:lnTo>
                    <a:pt x="4" y="40"/>
                  </a:lnTo>
                  <a:lnTo>
                    <a:pt x="0" y="16"/>
                  </a:lnTo>
                  <a:lnTo>
                    <a:pt x="4" y="11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未知"/>
            <p:cNvSpPr>
              <a:spLocks/>
            </p:cNvSpPr>
            <p:nvPr/>
          </p:nvSpPr>
          <p:spPr bwMode="auto">
            <a:xfrm>
              <a:off x="5254717" y="5645645"/>
              <a:ext cx="93145" cy="64133"/>
            </a:xfrm>
            <a:custGeom>
              <a:avLst/>
              <a:gdLst>
                <a:gd name="T0" fmla="*/ 6052 w 64"/>
                <a:gd name="T1" fmla="*/ 17888 h 41"/>
                <a:gd name="T2" fmla="*/ 42367 w 64"/>
                <a:gd name="T3" fmla="*/ 26020 h 41"/>
                <a:gd name="T4" fmla="*/ 75655 w 64"/>
                <a:gd name="T5" fmla="*/ 0 h 41"/>
                <a:gd name="T6" fmla="*/ 95325 w 64"/>
                <a:gd name="T7" fmla="*/ 45534 h 41"/>
                <a:gd name="T8" fmla="*/ 55984 w 64"/>
                <a:gd name="T9" fmla="*/ 65049 h 41"/>
                <a:gd name="T10" fmla="*/ 6052 w 64"/>
                <a:gd name="T11" fmla="*/ 65049 h 41"/>
                <a:gd name="T12" fmla="*/ 0 w 64"/>
                <a:gd name="T13" fmla="*/ 26020 h 41"/>
                <a:gd name="T14" fmla="*/ 6052 w 64"/>
                <a:gd name="T15" fmla="*/ 17888 h 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4" h="41">
                  <a:moveTo>
                    <a:pt x="4" y="11"/>
                  </a:moveTo>
                  <a:lnTo>
                    <a:pt x="28" y="16"/>
                  </a:lnTo>
                  <a:lnTo>
                    <a:pt x="50" y="0"/>
                  </a:lnTo>
                  <a:lnTo>
                    <a:pt x="63" y="28"/>
                  </a:lnTo>
                  <a:lnTo>
                    <a:pt x="37" y="40"/>
                  </a:lnTo>
                  <a:lnTo>
                    <a:pt x="4" y="40"/>
                  </a:lnTo>
                  <a:lnTo>
                    <a:pt x="0" y="16"/>
                  </a:lnTo>
                  <a:lnTo>
                    <a:pt x="4" y="11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未知"/>
            <p:cNvSpPr>
              <a:spLocks/>
            </p:cNvSpPr>
            <p:nvPr/>
          </p:nvSpPr>
          <p:spPr bwMode="auto">
            <a:xfrm>
              <a:off x="4758450" y="5285279"/>
              <a:ext cx="879537" cy="694774"/>
            </a:xfrm>
            <a:custGeom>
              <a:avLst/>
              <a:gdLst>
                <a:gd name="T0" fmla="*/ 263445 w 597"/>
                <a:gd name="T1" fmla="*/ 109816 h 467"/>
                <a:gd name="T2" fmla="*/ 275698 w 597"/>
                <a:gd name="T3" fmla="*/ 60322 h 467"/>
                <a:gd name="T4" fmla="*/ 359940 w 597"/>
                <a:gd name="T5" fmla="*/ 85069 h 467"/>
                <a:gd name="T6" fmla="*/ 359940 w 597"/>
                <a:gd name="T7" fmla="*/ 49495 h 467"/>
                <a:gd name="T8" fmla="*/ 398231 w 597"/>
                <a:gd name="T9" fmla="*/ 6187 h 467"/>
                <a:gd name="T10" fmla="*/ 488599 w 597"/>
                <a:gd name="T11" fmla="*/ 0 h 467"/>
                <a:gd name="T12" fmla="*/ 572840 w 597"/>
                <a:gd name="T13" fmla="*/ 13920 h 467"/>
                <a:gd name="T14" fmla="*/ 565182 w 597"/>
                <a:gd name="T15" fmla="*/ 55682 h 467"/>
                <a:gd name="T16" fmla="*/ 531485 w 597"/>
                <a:gd name="T17" fmla="*/ 109816 h 467"/>
                <a:gd name="T18" fmla="*/ 673930 w 597"/>
                <a:gd name="T19" fmla="*/ 74242 h 467"/>
                <a:gd name="T20" fmla="*/ 732133 w 597"/>
                <a:gd name="T21" fmla="*/ 85069 h 467"/>
                <a:gd name="T22" fmla="*/ 724474 w 597"/>
                <a:gd name="T23" fmla="*/ 43308 h 467"/>
                <a:gd name="T24" fmla="*/ 816374 w 597"/>
                <a:gd name="T25" fmla="*/ 74242 h 467"/>
                <a:gd name="T26" fmla="*/ 873045 w 597"/>
                <a:gd name="T27" fmla="*/ 109816 h 467"/>
                <a:gd name="T28" fmla="*/ 885298 w 597"/>
                <a:gd name="T29" fmla="*/ 199525 h 467"/>
                <a:gd name="T30" fmla="*/ 847007 w 597"/>
                <a:gd name="T31" fmla="*/ 249020 h 467"/>
                <a:gd name="T32" fmla="*/ 764297 w 597"/>
                <a:gd name="T33" fmla="*/ 309342 h 467"/>
                <a:gd name="T34" fmla="*/ 724474 w 597"/>
                <a:gd name="T35" fmla="*/ 320169 h 467"/>
                <a:gd name="T36" fmla="*/ 706094 w 597"/>
                <a:gd name="T37" fmla="*/ 332542 h 467"/>
                <a:gd name="T38" fmla="*/ 640233 w 597"/>
                <a:gd name="T39" fmla="*/ 351103 h 467"/>
                <a:gd name="T40" fmla="*/ 591220 w 597"/>
                <a:gd name="T41" fmla="*/ 357290 h 467"/>
                <a:gd name="T42" fmla="*/ 468687 w 597"/>
                <a:gd name="T43" fmla="*/ 338729 h 467"/>
                <a:gd name="T44" fmla="*/ 488599 w 597"/>
                <a:gd name="T45" fmla="*/ 423798 h 467"/>
                <a:gd name="T46" fmla="*/ 410484 w 597"/>
                <a:gd name="T47" fmla="*/ 479480 h 467"/>
                <a:gd name="T48" fmla="*/ 326243 w 597"/>
                <a:gd name="T49" fmla="*/ 502680 h 467"/>
                <a:gd name="T50" fmla="*/ 237407 w 597"/>
                <a:gd name="T51" fmla="*/ 539801 h 467"/>
                <a:gd name="T52" fmla="*/ 90368 w 597"/>
                <a:gd name="T53" fmla="*/ 600123 h 467"/>
                <a:gd name="T54" fmla="*/ 110279 w 597"/>
                <a:gd name="T55" fmla="*/ 696019 h 467"/>
                <a:gd name="T56" fmla="*/ 38291 w 597"/>
                <a:gd name="T57" fmla="*/ 714579 h 467"/>
                <a:gd name="T58" fmla="*/ 6127 w 597"/>
                <a:gd name="T59" fmla="*/ 587749 h 467"/>
                <a:gd name="T60" fmla="*/ 38291 w 597"/>
                <a:gd name="T61" fmla="*/ 513507 h 467"/>
                <a:gd name="T62" fmla="*/ 78115 w 597"/>
                <a:gd name="T63" fmla="*/ 484120 h 467"/>
                <a:gd name="T64" fmla="*/ 122533 w 597"/>
                <a:gd name="T65" fmla="*/ 417611 h 467"/>
                <a:gd name="T66" fmla="*/ 186862 w 597"/>
                <a:gd name="T67" fmla="*/ 296968 h 467"/>
                <a:gd name="T68" fmla="*/ 243534 w 597"/>
                <a:gd name="T69" fmla="*/ 207259 h 467"/>
                <a:gd name="T70" fmla="*/ 243534 w 597"/>
                <a:gd name="T71" fmla="*/ 120643 h 46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97" h="467">
                  <a:moveTo>
                    <a:pt x="159" y="78"/>
                  </a:moveTo>
                  <a:lnTo>
                    <a:pt x="172" y="71"/>
                  </a:lnTo>
                  <a:lnTo>
                    <a:pt x="172" y="48"/>
                  </a:lnTo>
                  <a:lnTo>
                    <a:pt x="180" y="39"/>
                  </a:lnTo>
                  <a:lnTo>
                    <a:pt x="201" y="39"/>
                  </a:lnTo>
                  <a:lnTo>
                    <a:pt x="235" y="55"/>
                  </a:lnTo>
                  <a:lnTo>
                    <a:pt x="243" y="43"/>
                  </a:lnTo>
                  <a:lnTo>
                    <a:pt x="235" y="32"/>
                  </a:lnTo>
                  <a:lnTo>
                    <a:pt x="235" y="24"/>
                  </a:lnTo>
                  <a:lnTo>
                    <a:pt x="260" y="4"/>
                  </a:lnTo>
                  <a:lnTo>
                    <a:pt x="298" y="16"/>
                  </a:lnTo>
                  <a:lnTo>
                    <a:pt x="319" y="0"/>
                  </a:lnTo>
                  <a:lnTo>
                    <a:pt x="335" y="16"/>
                  </a:lnTo>
                  <a:lnTo>
                    <a:pt x="374" y="9"/>
                  </a:lnTo>
                  <a:lnTo>
                    <a:pt x="382" y="20"/>
                  </a:lnTo>
                  <a:lnTo>
                    <a:pt x="369" y="36"/>
                  </a:lnTo>
                  <a:lnTo>
                    <a:pt x="347" y="63"/>
                  </a:lnTo>
                  <a:lnTo>
                    <a:pt x="347" y="71"/>
                  </a:lnTo>
                  <a:lnTo>
                    <a:pt x="360" y="78"/>
                  </a:lnTo>
                  <a:lnTo>
                    <a:pt x="440" y="48"/>
                  </a:lnTo>
                  <a:lnTo>
                    <a:pt x="470" y="63"/>
                  </a:lnTo>
                  <a:lnTo>
                    <a:pt x="478" y="55"/>
                  </a:lnTo>
                  <a:lnTo>
                    <a:pt x="470" y="39"/>
                  </a:lnTo>
                  <a:lnTo>
                    <a:pt x="473" y="28"/>
                  </a:lnTo>
                  <a:lnTo>
                    <a:pt x="523" y="39"/>
                  </a:lnTo>
                  <a:lnTo>
                    <a:pt x="533" y="48"/>
                  </a:lnTo>
                  <a:lnTo>
                    <a:pt x="549" y="43"/>
                  </a:lnTo>
                  <a:lnTo>
                    <a:pt x="570" y="71"/>
                  </a:lnTo>
                  <a:lnTo>
                    <a:pt x="596" y="122"/>
                  </a:lnTo>
                  <a:lnTo>
                    <a:pt x="578" y="129"/>
                  </a:lnTo>
                  <a:lnTo>
                    <a:pt x="566" y="156"/>
                  </a:lnTo>
                  <a:lnTo>
                    <a:pt x="553" y="161"/>
                  </a:lnTo>
                  <a:lnTo>
                    <a:pt x="541" y="180"/>
                  </a:lnTo>
                  <a:lnTo>
                    <a:pt x="499" y="200"/>
                  </a:lnTo>
                  <a:lnTo>
                    <a:pt x="481" y="192"/>
                  </a:lnTo>
                  <a:lnTo>
                    <a:pt x="473" y="207"/>
                  </a:lnTo>
                  <a:lnTo>
                    <a:pt x="473" y="215"/>
                  </a:lnTo>
                  <a:lnTo>
                    <a:pt x="461" y="215"/>
                  </a:lnTo>
                  <a:lnTo>
                    <a:pt x="440" y="215"/>
                  </a:lnTo>
                  <a:lnTo>
                    <a:pt x="418" y="227"/>
                  </a:lnTo>
                  <a:lnTo>
                    <a:pt x="407" y="219"/>
                  </a:lnTo>
                  <a:lnTo>
                    <a:pt x="386" y="231"/>
                  </a:lnTo>
                  <a:lnTo>
                    <a:pt x="344" y="247"/>
                  </a:lnTo>
                  <a:lnTo>
                    <a:pt x="306" y="219"/>
                  </a:lnTo>
                  <a:lnTo>
                    <a:pt x="306" y="243"/>
                  </a:lnTo>
                  <a:lnTo>
                    <a:pt x="319" y="274"/>
                  </a:lnTo>
                  <a:lnTo>
                    <a:pt x="284" y="286"/>
                  </a:lnTo>
                  <a:lnTo>
                    <a:pt x="268" y="310"/>
                  </a:lnTo>
                  <a:lnTo>
                    <a:pt x="229" y="317"/>
                  </a:lnTo>
                  <a:lnTo>
                    <a:pt x="213" y="325"/>
                  </a:lnTo>
                  <a:lnTo>
                    <a:pt x="177" y="325"/>
                  </a:lnTo>
                  <a:lnTo>
                    <a:pt x="155" y="349"/>
                  </a:lnTo>
                  <a:lnTo>
                    <a:pt x="88" y="368"/>
                  </a:lnTo>
                  <a:lnTo>
                    <a:pt x="59" y="388"/>
                  </a:lnTo>
                  <a:lnTo>
                    <a:pt x="42" y="403"/>
                  </a:lnTo>
                  <a:lnTo>
                    <a:pt x="72" y="450"/>
                  </a:lnTo>
                  <a:lnTo>
                    <a:pt x="51" y="466"/>
                  </a:lnTo>
                  <a:lnTo>
                    <a:pt x="25" y="462"/>
                  </a:lnTo>
                  <a:lnTo>
                    <a:pt x="0" y="415"/>
                  </a:lnTo>
                  <a:lnTo>
                    <a:pt x="4" y="380"/>
                  </a:lnTo>
                  <a:lnTo>
                    <a:pt x="4" y="364"/>
                  </a:lnTo>
                  <a:lnTo>
                    <a:pt x="25" y="332"/>
                  </a:lnTo>
                  <a:lnTo>
                    <a:pt x="51" y="329"/>
                  </a:lnTo>
                  <a:lnTo>
                    <a:pt x="51" y="313"/>
                  </a:lnTo>
                  <a:lnTo>
                    <a:pt x="75" y="302"/>
                  </a:lnTo>
                  <a:lnTo>
                    <a:pt x="80" y="270"/>
                  </a:lnTo>
                  <a:lnTo>
                    <a:pt x="125" y="239"/>
                  </a:lnTo>
                  <a:lnTo>
                    <a:pt x="122" y="192"/>
                  </a:lnTo>
                  <a:lnTo>
                    <a:pt x="159" y="149"/>
                  </a:lnTo>
                  <a:lnTo>
                    <a:pt x="159" y="134"/>
                  </a:lnTo>
                  <a:lnTo>
                    <a:pt x="168" y="117"/>
                  </a:lnTo>
                  <a:lnTo>
                    <a:pt x="159" y="78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未知"/>
            <p:cNvSpPr>
              <a:spLocks/>
            </p:cNvSpPr>
            <p:nvPr/>
          </p:nvSpPr>
          <p:spPr bwMode="auto">
            <a:xfrm>
              <a:off x="4747761" y="5282226"/>
              <a:ext cx="879537" cy="694774"/>
            </a:xfrm>
            <a:custGeom>
              <a:avLst/>
              <a:gdLst>
                <a:gd name="T0" fmla="*/ 263445 w 597"/>
                <a:gd name="T1" fmla="*/ 109816 h 467"/>
                <a:gd name="T2" fmla="*/ 275698 w 597"/>
                <a:gd name="T3" fmla="*/ 60322 h 467"/>
                <a:gd name="T4" fmla="*/ 359940 w 597"/>
                <a:gd name="T5" fmla="*/ 85069 h 467"/>
                <a:gd name="T6" fmla="*/ 359940 w 597"/>
                <a:gd name="T7" fmla="*/ 49495 h 467"/>
                <a:gd name="T8" fmla="*/ 398231 w 597"/>
                <a:gd name="T9" fmla="*/ 6187 h 467"/>
                <a:gd name="T10" fmla="*/ 488599 w 597"/>
                <a:gd name="T11" fmla="*/ 0 h 467"/>
                <a:gd name="T12" fmla="*/ 572840 w 597"/>
                <a:gd name="T13" fmla="*/ 13920 h 467"/>
                <a:gd name="T14" fmla="*/ 565182 w 597"/>
                <a:gd name="T15" fmla="*/ 55682 h 467"/>
                <a:gd name="T16" fmla="*/ 531485 w 597"/>
                <a:gd name="T17" fmla="*/ 109816 h 467"/>
                <a:gd name="T18" fmla="*/ 673930 w 597"/>
                <a:gd name="T19" fmla="*/ 74242 h 467"/>
                <a:gd name="T20" fmla="*/ 732133 w 597"/>
                <a:gd name="T21" fmla="*/ 85069 h 467"/>
                <a:gd name="T22" fmla="*/ 724474 w 597"/>
                <a:gd name="T23" fmla="*/ 43308 h 467"/>
                <a:gd name="T24" fmla="*/ 816374 w 597"/>
                <a:gd name="T25" fmla="*/ 74242 h 467"/>
                <a:gd name="T26" fmla="*/ 873045 w 597"/>
                <a:gd name="T27" fmla="*/ 109816 h 467"/>
                <a:gd name="T28" fmla="*/ 885298 w 597"/>
                <a:gd name="T29" fmla="*/ 199525 h 467"/>
                <a:gd name="T30" fmla="*/ 847007 w 597"/>
                <a:gd name="T31" fmla="*/ 249020 h 467"/>
                <a:gd name="T32" fmla="*/ 764297 w 597"/>
                <a:gd name="T33" fmla="*/ 309342 h 467"/>
                <a:gd name="T34" fmla="*/ 724474 w 597"/>
                <a:gd name="T35" fmla="*/ 320169 h 467"/>
                <a:gd name="T36" fmla="*/ 706094 w 597"/>
                <a:gd name="T37" fmla="*/ 332542 h 467"/>
                <a:gd name="T38" fmla="*/ 640233 w 597"/>
                <a:gd name="T39" fmla="*/ 351103 h 467"/>
                <a:gd name="T40" fmla="*/ 591220 w 597"/>
                <a:gd name="T41" fmla="*/ 357290 h 467"/>
                <a:gd name="T42" fmla="*/ 468687 w 597"/>
                <a:gd name="T43" fmla="*/ 338729 h 467"/>
                <a:gd name="T44" fmla="*/ 488599 w 597"/>
                <a:gd name="T45" fmla="*/ 423798 h 467"/>
                <a:gd name="T46" fmla="*/ 410484 w 597"/>
                <a:gd name="T47" fmla="*/ 479480 h 467"/>
                <a:gd name="T48" fmla="*/ 326243 w 597"/>
                <a:gd name="T49" fmla="*/ 502680 h 467"/>
                <a:gd name="T50" fmla="*/ 237407 w 597"/>
                <a:gd name="T51" fmla="*/ 539801 h 467"/>
                <a:gd name="T52" fmla="*/ 90368 w 597"/>
                <a:gd name="T53" fmla="*/ 600123 h 467"/>
                <a:gd name="T54" fmla="*/ 110279 w 597"/>
                <a:gd name="T55" fmla="*/ 696019 h 467"/>
                <a:gd name="T56" fmla="*/ 38291 w 597"/>
                <a:gd name="T57" fmla="*/ 714579 h 467"/>
                <a:gd name="T58" fmla="*/ 6127 w 597"/>
                <a:gd name="T59" fmla="*/ 587749 h 467"/>
                <a:gd name="T60" fmla="*/ 38291 w 597"/>
                <a:gd name="T61" fmla="*/ 513507 h 467"/>
                <a:gd name="T62" fmla="*/ 78115 w 597"/>
                <a:gd name="T63" fmla="*/ 484120 h 467"/>
                <a:gd name="T64" fmla="*/ 122533 w 597"/>
                <a:gd name="T65" fmla="*/ 417611 h 467"/>
                <a:gd name="T66" fmla="*/ 186862 w 597"/>
                <a:gd name="T67" fmla="*/ 296968 h 467"/>
                <a:gd name="T68" fmla="*/ 243534 w 597"/>
                <a:gd name="T69" fmla="*/ 207259 h 467"/>
                <a:gd name="T70" fmla="*/ 243534 w 597"/>
                <a:gd name="T71" fmla="*/ 120643 h 46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97" h="467">
                  <a:moveTo>
                    <a:pt x="159" y="78"/>
                  </a:moveTo>
                  <a:lnTo>
                    <a:pt x="172" y="71"/>
                  </a:lnTo>
                  <a:lnTo>
                    <a:pt x="172" y="48"/>
                  </a:lnTo>
                  <a:lnTo>
                    <a:pt x="180" y="39"/>
                  </a:lnTo>
                  <a:lnTo>
                    <a:pt x="201" y="39"/>
                  </a:lnTo>
                  <a:lnTo>
                    <a:pt x="235" y="55"/>
                  </a:lnTo>
                  <a:lnTo>
                    <a:pt x="243" y="43"/>
                  </a:lnTo>
                  <a:lnTo>
                    <a:pt x="235" y="32"/>
                  </a:lnTo>
                  <a:lnTo>
                    <a:pt x="235" y="24"/>
                  </a:lnTo>
                  <a:lnTo>
                    <a:pt x="260" y="4"/>
                  </a:lnTo>
                  <a:lnTo>
                    <a:pt x="298" y="16"/>
                  </a:lnTo>
                  <a:lnTo>
                    <a:pt x="319" y="0"/>
                  </a:lnTo>
                  <a:lnTo>
                    <a:pt x="335" y="16"/>
                  </a:lnTo>
                  <a:lnTo>
                    <a:pt x="374" y="9"/>
                  </a:lnTo>
                  <a:lnTo>
                    <a:pt x="382" y="20"/>
                  </a:lnTo>
                  <a:lnTo>
                    <a:pt x="369" y="36"/>
                  </a:lnTo>
                  <a:lnTo>
                    <a:pt x="347" y="63"/>
                  </a:lnTo>
                  <a:lnTo>
                    <a:pt x="347" y="71"/>
                  </a:lnTo>
                  <a:lnTo>
                    <a:pt x="360" y="78"/>
                  </a:lnTo>
                  <a:lnTo>
                    <a:pt x="440" y="48"/>
                  </a:lnTo>
                  <a:lnTo>
                    <a:pt x="470" y="63"/>
                  </a:lnTo>
                  <a:lnTo>
                    <a:pt x="478" y="55"/>
                  </a:lnTo>
                  <a:lnTo>
                    <a:pt x="470" y="39"/>
                  </a:lnTo>
                  <a:lnTo>
                    <a:pt x="473" y="28"/>
                  </a:lnTo>
                  <a:lnTo>
                    <a:pt x="523" y="39"/>
                  </a:lnTo>
                  <a:lnTo>
                    <a:pt x="533" y="48"/>
                  </a:lnTo>
                  <a:lnTo>
                    <a:pt x="549" y="43"/>
                  </a:lnTo>
                  <a:lnTo>
                    <a:pt x="570" y="71"/>
                  </a:lnTo>
                  <a:lnTo>
                    <a:pt x="596" y="122"/>
                  </a:lnTo>
                  <a:lnTo>
                    <a:pt x="578" y="129"/>
                  </a:lnTo>
                  <a:lnTo>
                    <a:pt x="566" y="156"/>
                  </a:lnTo>
                  <a:lnTo>
                    <a:pt x="553" y="161"/>
                  </a:lnTo>
                  <a:lnTo>
                    <a:pt x="541" y="180"/>
                  </a:lnTo>
                  <a:lnTo>
                    <a:pt x="499" y="200"/>
                  </a:lnTo>
                  <a:lnTo>
                    <a:pt x="481" y="192"/>
                  </a:lnTo>
                  <a:lnTo>
                    <a:pt x="473" y="207"/>
                  </a:lnTo>
                  <a:lnTo>
                    <a:pt x="473" y="215"/>
                  </a:lnTo>
                  <a:lnTo>
                    <a:pt x="461" y="215"/>
                  </a:lnTo>
                  <a:lnTo>
                    <a:pt x="440" y="215"/>
                  </a:lnTo>
                  <a:lnTo>
                    <a:pt x="418" y="227"/>
                  </a:lnTo>
                  <a:lnTo>
                    <a:pt x="407" y="219"/>
                  </a:lnTo>
                  <a:lnTo>
                    <a:pt x="386" y="231"/>
                  </a:lnTo>
                  <a:lnTo>
                    <a:pt x="344" y="247"/>
                  </a:lnTo>
                  <a:lnTo>
                    <a:pt x="306" y="219"/>
                  </a:lnTo>
                  <a:lnTo>
                    <a:pt x="306" y="243"/>
                  </a:lnTo>
                  <a:lnTo>
                    <a:pt x="319" y="274"/>
                  </a:lnTo>
                  <a:lnTo>
                    <a:pt x="284" y="286"/>
                  </a:lnTo>
                  <a:lnTo>
                    <a:pt x="268" y="310"/>
                  </a:lnTo>
                  <a:lnTo>
                    <a:pt x="229" y="317"/>
                  </a:lnTo>
                  <a:lnTo>
                    <a:pt x="213" y="325"/>
                  </a:lnTo>
                  <a:lnTo>
                    <a:pt x="177" y="325"/>
                  </a:lnTo>
                  <a:lnTo>
                    <a:pt x="155" y="349"/>
                  </a:lnTo>
                  <a:lnTo>
                    <a:pt x="88" y="368"/>
                  </a:lnTo>
                  <a:lnTo>
                    <a:pt x="59" y="388"/>
                  </a:lnTo>
                  <a:lnTo>
                    <a:pt x="42" y="403"/>
                  </a:lnTo>
                  <a:lnTo>
                    <a:pt x="72" y="450"/>
                  </a:lnTo>
                  <a:lnTo>
                    <a:pt x="51" y="466"/>
                  </a:lnTo>
                  <a:lnTo>
                    <a:pt x="25" y="462"/>
                  </a:lnTo>
                  <a:lnTo>
                    <a:pt x="0" y="415"/>
                  </a:lnTo>
                  <a:lnTo>
                    <a:pt x="4" y="380"/>
                  </a:lnTo>
                  <a:lnTo>
                    <a:pt x="4" y="364"/>
                  </a:lnTo>
                  <a:lnTo>
                    <a:pt x="25" y="332"/>
                  </a:lnTo>
                  <a:lnTo>
                    <a:pt x="51" y="329"/>
                  </a:lnTo>
                  <a:lnTo>
                    <a:pt x="51" y="313"/>
                  </a:lnTo>
                  <a:lnTo>
                    <a:pt x="75" y="302"/>
                  </a:lnTo>
                  <a:lnTo>
                    <a:pt x="80" y="270"/>
                  </a:lnTo>
                  <a:lnTo>
                    <a:pt x="125" y="239"/>
                  </a:lnTo>
                  <a:lnTo>
                    <a:pt x="122" y="192"/>
                  </a:lnTo>
                  <a:lnTo>
                    <a:pt x="159" y="149"/>
                  </a:lnTo>
                  <a:lnTo>
                    <a:pt x="159" y="134"/>
                  </a:lnTo>
                  <a:lnTo>
                    <a:pt x="168" y="117"/>
                  </a:lnTo>
                  <a:lnTo>
                    <a:pt x="159" y="78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未知"/>
            <p:cNvSpPr>
              <a:spLocks/>
            </p:cNvSpPr>
            <p:nvPr/>
          </p:nvSpPr>
          <p:spPr bwMode="auto">
            <a:xfrm>
              <a:off x="4101850" y="5216566"/>
              <a:ext cx="908550" cy="626060"/>
            </a:xfrm>
            <a:custGeom>
              <a:avLst/>
              <a:gdLst>
                <a:gd name="T0" fmla="*/ 42865 w 617"/>
                <a:gd name="T1" fmla="*/ 254758 h 419"/>
                <a:gd name="T2" fmla="*/ 102570 w 617"/>
                <a:gd name="T3" fmla="*/ 223690 h 419"/>
                <a:gd name="T4" fmla="*/ 203609 w 617"/>
                <a:gd name="T5" fmla="*/ 250098 h 419"/>
                <a:gd name="T6" fmla="*/ 223511 w 617"/>
                <a:gd name="T7" fmla="*/ 208156 h 419"/>
                <a:gd name="T8" fmla="*/ 358229 w 617"/>
                <a:gd name="T9" fmla="*/ 158447 h 419"/>
                <a:gd name="T10" fmla="*/ 476108 w 617"/>
                <a:gd name="T11" fmla="*/ 128932 h 419"/>
                <a:gd name="T12" fmla="*/ 520504 w 617"/>
                <a:gd name="T13" fmla="*/ 139806 h 419"/>
                <a:gd name="T14" fmla="*/ 557246 w 617"/>
                <a:gd name="T15" fmla="*/ 116505 h 419"/>
                <a:gd name="T16" fmla="*/ 571024 w 617"/>
                <a:gd name="T17" fmla="*/ 91651 h 419"/>
                <a:gd name="T18" fmla="*/ 616951 w 617"/>
                <a:gd name="T19" fmla="*/ 55922 h 419"/>
                <a:gd name="T20" fmla="*/ 679717 w 617"/>
                <a:gd name="T21" fmla="*/ 24854 h 419"/>
                <a:gd name="T22" fmla="*/ 705742 w 617"/>
                <a:gd name="T23" fmla="*/ 55922 h 419"/>
                <a:gd name="T24" fmla="*/ 763916 w 617"/>
                <a:gd name="T25" fmla="*/ 12427 h 419"/>
                <a:gd name="T26" fmla="*/ 828214 w 617"/>
                <a:gd name="T27" fmla="*/ 12427 h 419"/>
                <a:gd name="T28" fmla="*/ 860363 w 617"/>
                <a:gd name="T29" fmla="*/ 60583 h 419"/>
                <a:gd name="T30" fmla="*/ 820560 w 617"/>
                <a:gd name="T31" fmla="*/ 146020 h 419"/>
                <a:gd name="T32" fmla="*/ 820560 w 617"/>
                <a:gd name="T33" fmla="*/ 181748 h 419"/>
                <a:gd name="T34" fmla="*/ 877203 w 617"/>
                <a:gd name="T35" fmla="*/ 212816 h 419"/>
                <a:gd name="T36" fmla="*/ 929253 w 617"/>
                <a:gd name="T37" fmla="*/ 194175 h 419"/>
                <a:gd name="T38" fmla="*/ 929253 w 617"/>
                <a:gd name="T39" fmla="*/ 279612 h 419"/>
                <a:gd name="T40" fmla="*/ 872610 w 617"/>
                <a:gd name="T41" fmla="*/ 371263 h 419"/>
                <a:gd name="T42" fmla="*/ 808312 w 617"/>
                <a:gd name="T43" fmla="*/ 492428 h 419"/>
                <a:gd name="T44" fmla="*/ 763916 w 617"/>
                <a:gd name="T45" fmla="*/ 557671 h 419"/>
                <a:gd name="T46" fmla="*/ 725644 w 617"/>
                <a:gd name="T47" fmla="*/ 588739 h 419"/>
                <a:gd name="T48" fmla="*/ 616951 w 617"/>
                <a:gd name="T49" fmla="*/ 649322 h 419"/>
                <a:gd name="T50" fmla="*/ 525097 w 617"/>
                <a:gd name="T51" fmla="*/ 602720 h 419"/>
                <a:gd name="T52" fmla="*/ 436305 w 617"/>
                <a:gd name="T53" fmla="*/ 644661 h 419"/>
                <a:gd name="T54" fmla="*/ 295463 w 617"/>
                <a:gd name="T55" fmla="*/ 594953 h 419"/>
                <a:gd name="T56" fmla="*/ 300055 w 617"/>
                <a:gd name="T57" fmla="*/ 504855 h 419"/>
                <a:gd name="T58" fmla="*/ 235758 w 617"/>
                <a:gd name="T59" fmla="*/ 486214 h 419"/>
                <a:gd name="T60" fmla="*/ 186769 w 617"/>
                <a:gd name="T61" fmla="*/ 486214 h 419"/>
                <a:gd name="T62" fmla="*/ 166868 w 617"/>
                <a:gd name="T63" fmla="*/ 413205 h 419"/>
                <a:gd name="T64" fmla="*/ 203609 w 617"/>
                <a:gd name="T65" fmla="*/ 406991 h 419"/>
                <a:gd name="T66" fmla="*/ 203609 w 617"/>
                <a:gd name="T67" fmla="*/ 346408 h 419"/>
                <a:gd name="T68" fmla="*/ 82668 w 617"/>
                <a:gd name="T69" fmla="*/ 298253 h 419"/>
                <a:gd name="T70" fmla="*/ 18371 w 617"/>
                <a:gd name="T71" fmla="*/ 298253 h 419"/>
                <a:gd name="T72" fmla="*/ 6124 w 617"/>
                <a:gd name="T73" fmla="*/ 250098 h 41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617" h="419">
                  <a:moveTo>
                    <a:pt x="4" y="161"/>
                  </a:moveTo>
                  <a:lnTo>
                    <a:pt x="28" y="164"/>
                  </a:lnTo>
                  <a:lnTo>
                    <a:pt x="59" y="137"/>
                  </a:lnTo>
                  <a:lnTo>
                    <a:pt x="67" y="144"/>
                  </a:lnTo>
                  <a:lnTo>
                    <a:pt x="122" y="168"/>
                  </a:lnTo>
                  <a:lnTo>
                    <a:pt x="133" y="161"/>
                  </a:lnTo>
                  <a:lnTo>
                    <a:pt x="133" y="144"/>
                  </a:lnTo>
                  <a:lnTo>
                    <a:pt x="146" y="134"/>
                  </a:lnTo>
                  <a:lnTo>
                    <a:pt x="222" y="86"/>
                  </a:lnTo>
                  <a:lnTo>
                    <a:pt x="234" y="102"/>
                  </a:lnTo>
                  <a:lnTo>
                    <a:pt x="280" y="117"/>
                  </a:lnTo>
                  <a:lnTo>
                    <a:pt x="311" y="83"/>
                  </a:lnTo>
                  <a:lnTo>
                    <a:pt x="319" y="90"/>
                  </a:lnTo>
                  <a:lnTo>
                    <a:pt x="340" y="90"/>
                  </a:lnTo>
                  <a:lnTo>
                    <a:pt x="340" y="83"/>
                  </a:lnTo>
                  <a:lnTo>
                    <a:pt x="364" y="75"/>
                  </a:lnTo>
                  <a:lnTo>
                    <a:pt x="364" y="66"/>
                  </a:lnTo>
                  <a:lnTo>
                    <a:pt x="373" y="59"/>
                  </a:lnTo>
                  <a:lnTo>
                    <a:pt x="377" y="59"/>
                  </a:lnTo>
                  <a:lnTo>
                    <a:pt x="403" y="36"/>
                  </a:lnTo>
                  <a:lnTo>
                    <a:pt x="423" y="43"/>
                  </a:lnTo>
                  <a:lnTo>
                    <a:pt x="444" y="16"/>
                  </a:lnTo>
                  <a:lnTo>
                    <a:pt x="453" y="36"/>
                  </a:lnTo>
                  <a:lnTo>
                    <a:pt x="461" y="36"/>
                  </a:lnTo>
                  <a:lnTo>
                    <a:pt x="490" y="8"/>
                  </a:lnTo>
                  <a:lnTo>
                    <a:pt x="499" y="8"/>
                  </a:lnTo>
                  <a:lnTo>
                    <a:pt x="516" y="0"/>
                  </a:lnTo>
                  <a:lnTo>
                    <a:pt x="541" y="8"/>
                  </a:lnTo>
                  <a:lnTo>
                    <a:pt x="541" y="36"/>
                  </a:lnTo>
                  <a:lnTo>
                    <a:pt x="562" y="39"/>
                  </a:lnTo>
                  <a:lnTo>
                    <a:pt x="553" y="66"/>
                  </a:lnTo>
                  <a:lnTo>
                    <a:pt x="536" y="94"/>
                  </a:lnTo>
                  <a:lnTo>
                    <a:pt x="528" y="117"/>
                  </a:lnTo>
                  <a:lnTo>
                    <a:pt x="536" y="117"/>
                  </a:lnTo>
                  <a:lnTo>
                    <a:pt x="557" y="98"/>
                  </a:lnTo>
                  <a:lnTo>
                    <a:pt x="573" y="137"/>
                  </a:lnTo>
                  <a:lnTo>
                    <a:pt x="591" y="125"/>
                  </a:lnTo>
                  <a:lnTo>
                    <a:pt x="607" y="125"/>
                  </a:lnTo>
                  <a:lnTo>
                    <a:pt x="616" y="164"/>
                  </a:lnTo>
                  <a:lnTo>
                    <a:pt x="607" y="180"/>
                  </a:lnTo>
                  <a:lnTo>
                    <a:pt x="607" y="195"/>
                  </a:lnTo>
                  <a:lnTo>
                    <a:pt x="570" y="239"/>
                  </a:lnTo>
                  <a:lnTo>
                    <a:pt x="573" y="286"/>
                  </a:lnTo>
                  <a:lnTo>
                    <a:pt x="528" y="317"/>
                  </a:lnTo>
                  <a:lnTo>
                    <a:pt x="524" y="349"/>
                  </a:lnTo>
                  <a:lnTo>
                    <a:pt x="499" y="359"/>
                  </a:lnTo>
                  <a:lnTo>
                    <a:pt x="499" y="376"/>
                  </a:lnTo>
                  <a:lnTo>
                    <a:pt x="474" y="379"/>
                  </a:lnTo>
                  <a:lnTo>
                    <a:pt x="453" y="410"/>
                  </a:lnTo>
                  <a:lnTo>
                    <a:pt x="403" y="418"/>
                  </a:lnTo>
                  <a:lnTo>
                    <a:pt x="373" y="398"/>
                  </a:lnTo>
                  <a:lnTo>
                    <a:pt x="343" y="388"/>
                  </a:lnTo>
                  <a:lnTo>
                    <a:pt x="314" y="415"/>
                  </a:lnTo>
                  <a:lnTo>
                    <a:pt x="285" y="415"/>
                  </a:lnTo>
                  <a:lnTo>
                    <a:pt x="259" y="418"/>
                  </a:lnTo>
                  <a:lnTo>
                    <a:pt x="193" y="383"/>
                  </a:lnTo>
                  <a:lnTo>
                    <a:pt x="180" y="356"/>
                  </a:lnTo>
                  <a:lnTo>
                    <a:pt x="196" y="325"/>
                  </a:lnTo>
                  <a:lnTo>
                    <a:pt x="180" y="313"/>
                  </a:lnTo>
                  <a:lnTo>
                    <a:pt x="154" y="313"/>
                  </a:lnTo>
                  <a:lnTo>
                    <a:pt x="151" y="305"/>
                  </a:lnTo>
                  <a:lnTo>
                    <a:pt x="122" y="313"/>
                  </a:lnTo>
                  <a:lnTo>
                    <a:pt x="96" y="293"/>
                  </a:lnTo>
                  <a:lnTo>
                    <a:pt x="109" y="266"/>
                  </a:lnTo>
                  <a:lnTo>
                    <a:pt x="125" y="266"/>
                  </a:lnTo>
                  <a:lnTo>
                    <a:pt x="133" y="262"/>
                  </a:lnTo>
                  <a:lnTo>
                    <a:pt x="143" y="235"/>
                  </a:lnTo>
                  <a:lnTo>
                    <a:pt x="133" y="223"/>
                  </a:lnTo>
                  <a:lnTo>
                    <a:pt x="62" y="212"/>
                  </a:lnTo>
                  <a:lnTo>
                    <a:pt x="54" y="192"/>
                  </a:lnTo>
                  <a:lnTo>
                    <a:pt x="33" y="192"/>
                  </a:lnTo>
                  <a:lnTo>
                    <a:pt x="12" y="192"/>
                  </a:lnTo>
                  <a:lnTo>
                    <a:pt x="0" y="173"/>
                  </a:lnTo>
                  <a:lnTo>
                    <a:pt x="4" y="161"/>
                  </a:lnTo>
                </a:path>
              </a:pathLst>
            </a:custGeom>
            <a:solidFill>
              <a:schemeClr val="accent1"/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未知"/>
            <p:cNvSpPr>
              <a:spLocks/>
            </p:cNvSpPr>
            <p:nvPr/>
          </p:nvSpPr>
          <p:spPr bwMode="auto">
            <a:xfrm>
              <a:off x="3269647" y="4889792"/>
              <a:ext cx="1044452" cy="1020020"/>
            </a:xfrm>
            <a:custGeom>
              <a:avLst/>
              <a:gdLst>
                <a:gd name="T0" fmla="*/ 948207 w 710"/>
                <a:gd name="T1" fmla="*/ 167439 h 684"/>
                <a:gd name="T2" fmla="*/ 871739 w 710"/>
                <a:gd name="T3" fmla="*/ 181393 h 684"/>
                <a:gd name="T4" fmla="*/ 841151 w 710"/>
                <a:gd name="T5" fmla="*/ 133331 h 684"/>
                <a:gd name="T6" fmla="*/ 819740 w 710"/>
                <a:gd name="T7" fmla="*/ 96123 h 684"/>
                <a:gd name="T8" fmla="*/ 769271 w 710"/>
                <a:gd name="T9" fmla="*/ 96123 h 684"/>
                <a:gd name="T10" fmla="*/ 735625 w 710"/>
                <a:gd name="T11" fmla="*/ 137983 h 684"/>
                <a:gd name="T12" fmla="*/ 735625 w 710"/>
                <a:gd name="T13" fmla="*/ 186044 h 684"/>
                <a:gd name="T14" fmla="*/ 672921 w 710"/>
                <a:gd name="T15" fmla="*/ 367437 h 684"/>
                <a:gd name="T16" fmla="*/ 619393 w 710"/>
                <a:gd name="T17" fmla="*/ 379840 h 684"/>
                <a:gd name="T18" fmla="*/ 518455 w 710"/>
                <a:gd name="T19" fmla="*/ 404645 h 684"/>
                <a:gd name="T20" fmla="*/ 365519 w 710"/>
                <a:gd name="T21" fmla="*/ 181393 h 684"/>
                <a:gd name="T22" fmla="*/ 319638 w 710"/>
                <a:gd name="T23" fmla="*/ 151936 h 684"/>
                <a:gd name="T24" fmla="*/ 307403 w 710"/>
                <a:gd name="T25" fmla="*/ 96123 h 684"/>
                <a:gd name="T26" fmla="*/ 229405 w 710"/>
                <a:gd name="T27" fmla="*/ 133331 h 684"/>
                <a:gd name="T28" fmla="*/ 198818 w 710"/>
                <a:gd name="T29" fmla="*/ 0 h 684"/>
                <a:gd name="T30" fmla="*/ 146819 w 710"/>
                <a:gd name="T31" fmla="*/ 54263 h 684"/>
                <a:gd name="T32" fmla="*/ 139172 w 710"/>
                <a:gd name="T33" fmla="*/ 133331 h 684"/>
                <a:gd name="T34" fmla="*/ 107056 w 710"/>
                <a:gd name="T35" fmla="*/ 120929 h 684"/>
                <a:gd name="T36" fmla="*/ 107056 w 710"/>
                <a:gd name="T37" fmla="*/ 217051 h 684"/>
                <a:gd name="T38" fmla="*/ 146819 w 710"/>
                <a:gd name="T39" fmla="*/ 227904 h 684"/>
                <a:gd name="T40" fmla="*/ 146819 w 710"/>
                <a:gd name="T41" fmla="*/ 435653 h 684"/>
                <a:gd name="T42" fmla="*/ 24470 w 710"/>
                <a:gd name="T43" fmla="*/ 567434 h 684"/>
                <a:gd name="T44" fmla="*/ 0 w 710"/>
                <a:gd name="T45" fmla="*/ 604643 h 684"/>
                <a:gd name="T46" fmla="*/ 0 w 710"/>
                <a:gd name="T47" fmla="*/ 688362 h 684"/>
                <a:gd name="T48" fmla="*/ 70351 w 710"/>
                <a:gd name="T49" fmla="*/ 677510 h 684"/>
                <a:gd name="T50" fmla="*/ 139172 w 710"/>
                <a:gd name="T51" fmla="*/ 706967 h 684"/>
                <a:gd name="T52" fmla="*/ 166701 w 710"/>
                <a:gd name="T53" fmla="*/ 779834 h 684"/>
                <a:gd name="T54" fmla="*/ 223287 w 710"/>
                <a:gd name="T55" fmla="*/ 798438 h 684"/>
                <a:gd name="T56" fmla="*/ 215641 w 710"/>
                <a:gd name="T57" fmla="*/ 840298 h 684"/>
                <a:gd name="T58" fmla="*/ 198818 w 710"/>
                <a:gd name="T59" fmla="*/ 913165 h 684"/>
                <a:gd name="T60" fmla="*/ 241640 w 710"/>
                <a:gd name="T61" fmla="*/ 931770 h 684"/>
                <a:gd name="T62" fmla="*/ 287521 w 710"/>
                <a:gd name="T63" fmla="*/ 967428 h 684"/>
                <a:gd name="T64" fmla="*/ 371636 w 710"/>
                <a:gd name="T65" fmla="*/ 1015489 h 684"/>
                <a:gd name="T66" fmla="*/ 448104 w 710"/>
                <a:gd name="T67" fmla="*/ 992234 h 684"/>
                <a:gd name="T68" fmla="*/ 460339 w 710"/>
                <a:gd name="T69" fmla="*/ 1040295 h 684"/>
                <a:gd name="T70" fmla="*/ 504691 w 710"/>
                <a:gd name="T71" fmla="*/ 1052698 h 684"/>
                <a:gd name="T72" fmla="*/ 530690 w 710"/>
                <a:gd name="T73" fmla="*/ 1044946 h 684"/>
                <a:gd name="T74" fmla="*/ 512338 w 710"/>
                <a:gd name="T75" fmla="*/ 919367 h 684"/>
                <a:gd name="T76" fmla="*/ 576571 w 710"/>
                <a:gd name="T77" fmla="*/ 894561 h 684"/>
                <a:gd name="T78" fmla="*/ 619393 w 710"/>
                <a:gd name="T79" fmla="*/ 858902 h 684"/>
                <a:gd name="T80" fmla="*/ 723390 w 710"/>
                <a:gd name="T81" fmla="*/ 858902 h 684"/>
                <a:gd name="T82" fmla="*/ 769271 w 710"/>
                <a:gd name="T83" fmla="*/ 852701 h 684"/>
                <a:gd name="T84" fmla="*/ 807505 w 710"/>
                <a:gd name="T85" fmla="*/ 882158 h 684"/>
                <a:gd name="T86" fmla="*/ 845740 w 710"/>
                <a:gd name="T87" fmla="*/ 840298 h 684"/>
                <a:gd name="T88" fmla="*/ 891620 w 710"/>
                <a:gd name="T89" fmla="*/ 846500 h 684"/>
                <a:gd name="T90" fmla="*/ 955854 w 710"/>
                <a:gd name="T91" fmla="*/ 779834 h 684"/>
                <a:gd name="T92" fmla="*/ 1012440 w 710"/>
                <a:gd name="T93" fmla="*/ 792237 h 684"/>
                <a:gd name="T94" fmla="*/ 1056792 w 710"/>
                <a:gd name="T95" fmla="*/ 750377 h 684"/>
                <a:gd name="T96" fmla="*/ 1084321 w 710"/>
                <a:gd name="T97" fmla="*/ 700765 h 684"/>
                <a:gd name="T98" fmla="*/ 960442 w 710"/>
                <a:gd name="T99" fmla="*/ 665107 h 684"/>
                <a:gd name="T100" fmla="*/ 916090 w 710"/>
                <a:gd name="T101" fmla="*/ 635650 h 684"/>
                <a:gd name="T102" fmla="*/ 865621 w 710"/>
                <a:gd name="T103" fmla="*/ 604643 h 684"/>
                <a:gd name="T104" fmla="*/ 883974 w 710"/>
                <a:gd name="T105" fmla="*/ 519372 h 684"/>
                <a:gd name="T106" fmla="*/ 871739 w 710"/>
                <a:gd name="T107" fmla="*/ 356584 h 684"/>
                <a:gd name="T108" fmla="*/ 781506 w 710"/>
                <a:gd name="T109" fmla="*/ 362786 h 684"/>
                <a:gd name="T110" fmla="*/ 769271 w 710"/>
                <a:gd name="T111" fmla="*/ 306972 h 684"/>
                <a:gd name="T112" fmla="*/ 787624 w 710"/>
                <a:gd name="T113" fmla="*/ 246508 h 684"/>
                <a:gd name="T114" fmla="*/ 841151 w 710"/>
                <a:gd name="T115" fmla="*/ 241857 h 684"/>
                <a:gd name="T116" fmla="*/ 935972 w 710"/>
                <a:gd name="T117" fmla="*/ 241857 h 68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710" h="684">
                  <a:moveTo>
                    <a:pt x="625" y="125"/>
                  </a:moveTo>
                  <a:lnTo>
                    <a:pt x="620" y="108"/>
                  </a:lnTo>
                  <a:lnTo>
                    <a:pt x="599" y="101"/>
                  </a:lnTo>
                  <a:lnTo>
                    <a:pt x="570" y="117"/>
                  </a:lnTo>
                  <a:lnTo>
                    <a:pt x="550" y="108"/>
                  </a:lnTo>
                  <a:lnTo>
                    <a:pt x="550" y="86"/>
                  </a:lnTo>
                  <a:lnTo>
                    <a:pt x="536" y="74"/>
                  </a:lnTo>
                  <a:lnTo>
                    <a:pt x="536" y="62"/>
                  </a:lnTo>
                  <a:lnTo>
                    <a:pt x="511" y="54"/>
                  </a:lnTo>
                  <a:lnTo>
                    <a:pt x="503" y="62"/>
                  </a:lnTo>
                  <a:lnTo>
                    <a:pt x="507" y="81"/>
                  </a:lnTo>
                  <a:lnTo>
                    <a:pt x="481" y="89"/>
                  </a:lnTo>
                  <a:lnTo>
                    <a:pt x="478" y="105"/>
                  </a:lnTo>
                  <a:lnTo>
                    <a:pt x="481" y="120"/>
                  </a:lnTo>
                  <a:lnTo>
                    <a:pt x="432" y="176"/>
                  </a:lnTo>
                  <a:lnTo>
                    <a:pt x="440" y="237"/>
                  </a:lnTo>
                  <a:lnTo>
                    <a:pt x="419" y="257"/>
                  </a:lnTo>
                  <a:lnTo>
                    <a:pt x="405" y="245"/>
                  </a:lnTo>
                  <a:lnTo>
                    <a:pt x="356" y="273"/>
                  </a:lnTo>
                  <a:lnTo>
                    <a:pt x="339" y="261"/>
                  </a:lnTo>
                  <a:lnTo>
                    <a:pt x="267" y="137"/>
                  </a:lnTo>
                  <a:lnTo>
                    <a:pt x="239" y="117"/>
                  </a:lnTo>
                  <a:lnTo>
                    <a:pt x="217" y="113"/>
                  </a:lnTo>
                  <a:lnTo>
                    <a:pt x="209" y="98"/>
                  </a:lnTo>
                  <a:lnTo>
                    <a:pt x="221" y="78"/>
                  </a:lnTo>
                  <a:lnTo>
                    <a:pt x="201" y="62"/>
                  </a:lnTo>
                  <a:lnTo>
                    <a:pt x="176" y="81"/>
                  </a:lnTo>
                  <a:lnTo>
                    <a:pt x="150" y="86"/>
                  </a:lnTo>
                  <a:lnTo>
                    <a:pt x="133" y="15"/>
                  </a:lnTo>
                  <a:lnTo>
                    <a:pt x="130" y="0"/>
                  </a:lnTo>
                  <a:lnTo>
                    <a:pt x="109" y="27"/>
                  </a:lnTo>
                  <a:lnTo>
                    <a:pt x="96" y="35"/>
                  </a:lnTo>
                  <a:lnTo>
                    <a:pt x="100" y="78"/>
                  </a:lnTo>
                  <a:lnTo>
                    <a:pt x="91" y="86"/>
                  </a:lnTo>
                  <a:lnTo>
                    <a:pt x="78" y="86"/>
                  </a:lnTo>
                  <a:lnTo>
                    <a:pt x="70" y="78"/>
                  </a:lnTo>
                  <a:lnTo>
                    <a:pt x="58" y="89"/>
                  </a:lnTo>
                  <a:lnTo>
                    <a:pt x="70" y="140"/>
                  </a:lnTo>
                  <a:lnTo>
                    <a:pt x="83" y="140"/>
                  </a:lnTo>
                  <a:lnTo>
                    <a:pt x="96" y="147"/>
                  </a:lnTo>
                  <a:lnTo>
                    <a:pt x="100" y="176"/>
                  </a:lnTo>
                  <a:lnTo>
                    <a:pt x="96" y="281"/>
                  </a:lnTo>
                  <a:lnTo>
                    <a:pt x="20" y="343"/>
                  </a:lnTo>
                  <a:lnTo>
                    <a:pt x="16" y="366"/>
                  </a:lnTo>
                  <a:lnTo>
                    <a:pt x="0" y="378"/>
                  </a:lnTo>
                  <a:lnTo>
                    <a:pt x="0" y="390"/>
                  </a:lnTo>
                  <a:lnTo>
                    <a:pt x="12" y="421"/>
                  </a:lnTo>
                  <a:lnTo>
                    <a:pt x="0" y="444"/>
                  </a:lnTo>
                  <a:lnTo>
                    <a:pt x="8" y="449"/>
                  </a:lnTo>
                  <a:lnTo>
                    <a:pt x="46" y="437"/>
                  </a:lnTo>
                  <a:lnTo>
                    <a:pt x="100" y="437"/>
                  </a:lnTo>
                  <a:lnTo>
                    <a:pt x="91" y="456"/>
                  </a:lnTo>
                  <a:lnTo>
                    <a:pt x="105" y="476"/>
                  </a:lnTo>
                  <a:lnTo>
                    <a:pt x="109" y="503"/>
                  </a:lnTo>
                  <a:lnTo>
                    <a:pt x="113" y="511"/>
                  </a:lnTo>
                  <a:lnTo>
                    <a:pt x="146" y="515"/>
                  </a:lnTo>
                  <a:lnTo>
                    <a:pt x="158" y="523"/>
                  </a:lnTo>
                  <a:lnTo>
                    <a:pt x="141" y="542"/>
                  </a:lnTo>
                  <a:lnTo>
                    <a:pt x="141" y="566"/>
                  </a:lnTo>
                  <a:lnTo>
                    <a:pt x="130" y="589"/>
                  </a:lnTo>
                  <a:lnTo>
                    <a:pt x="138" y="601"/>
                  </a:lnTo>
                  <a:lnTo>
                    <a:pt x="158" y="601"/>
                  </a:lnTo>
                  <a:lnTo>
                    <a:pt x="193" y="613"/>
                  </a:lnTo>
                  <a:lnTo>
                    <a:pt x="188" y="624"/>
                  </a:lnTo>
                  <a:lnTo>
                    <a:pt x="209" y="655"/>
                  </a:lnTo>
                  <a:lnTo>
                    <a:pt x="243" y="655"/>
                  </a:lnTo>
                  <a:lnTo>
                    <a:pt x="280" y="635"/>
                  </a:lnTo>
                  <a:lnTo>
                    <a:pt x="293" y="640"/>
                  </a:lnTo>
                  <a:lnTo>
                    <a:pt x="293" y="655"/>
                  </a:lnTo>
                  <a:lnTo>
                    <a:pt x="301" y="671"/>
                  </a:lnTo>
                  <a:lnTo>
                    <a:pt x="309" y="683"/>
                  </a:lnTo>
                  <a:lnTo>
                    <a:pt x="330" y="679"/>
                  </a:lnTo>
                  <a:lnTo>
                    <a:pt x="339" y="683"/>
                  </a:lnTo>
                  <a:lnTo>
                    <a:pt x="347" y="674"/>
                  </a:lnTo>
                  <a:lnTo>
                    <a:pt x="347" y="647"/>
                  </a:lnTo>
                  <a:lnTo>
                    <a:pt x="335" y="593"/>
                  </a:lnTo>
                  <a:lnTo>
                    <a:pt x="343" y="577"/>
                  </a:lnTo>
                  <a:lnTo>
                    <a:pt x="377" y="577"/>
                  </a:lnTo>
                  <a:lnTo>
                    <a:pt x="385" y="577"/>
                  </a:lnTo>
                  <a:lnTo>
                    <a:pt x="405" y="554"/>
                  </a:lnTo>
                  <a:lnTo>
                    <a:pt x="452" y="569"/>
                  </a:lnTo>
                  <a:lnTo>
                    <a:pt x="473" y="554"/>
                  </a:lnTo>
                  <a:lnTo>
                    <a:pt x="481" y="562"/>
                  </a:lnTo>
                  <a:lnTo>
                    <a:pt x="503" y="550"/>
                  </a:lnTo>
                  <a:lnTo>
                    <a:pt x="523" y="569"/>
                  </a:lnTo>
                  <a:lnTo>
                    <a:pt x="528" y="569"/>
                  </a:lnTo>
                  <a:lnTo>
                    <a:pt x="536" y="557"/>
                  </a:lnTo>
                  <a:lnTo>
                    <a:pt x="553" y="542"/>
                  </a:lnTo>
                  <a:lnTo>
                    <a:pt x="562" y="550"/>
                  </a:lnTo>
                  <a:lnTo>
                    <a:pt x="583" y="546"/>
                  </a:lnTo>
                  <a:lnTo>
                    <a:pt x="603" y="530"/>
                  </a:lnTo>
                  <a:lnTo>
                    <a:pt x="625" y="503"/>
                  </a:lnTo>
                  <a:lnTo>
                    <a:pt x="649" y="499"/>
                  </a:lnTo>
                  <a:lnTo>
                    <a:pt x="662" y="511"/>
                  </a:lnTo>
                  <a:lnTo>
                    <a:pt x="674" y="484"/>
                  </a:lnTo>
                  <a:lnTo>
                    <a:pt x="691" y="484"/>
                  </a:lnTo>
                  <a:lnTo>
                    <a:pt x="699" y="479"/>
                  </a:lnTo>
                  <a:lnTo>
                    <a:pt x="709" y="452"/>
                  </a:lnTo>
                  <a:lnTo>
                    <a:pt x="699" y="440"/>
                  </a:lnTo>
                  <a:lnTo>
                    <a:pt x="628" y="429"/>
                  </a:lnTo>
                  <a:lnTo>
                    <a:pt x="620" y="410"/>
                  </a:lnTo>
                  <a:lnTo>
                    <a:pt x="599" y="410"/>
                  </a:lnTo>
                  <a:lnTo>
                    <a:pt x="578" y="410"/>
                  </a:lnTo>
                  <a:lnTo>
                    <a:pt x="566" y="390"/>
                  </a:lnTo>
                  <a:lnTo>
                    <a:pt x="570" y="378"/>
                  </a:lnTo>
                  <a:lnTo>
                    <a:pt x="578" y="335"/>
                  </a:lnTo>
                  <a:lnTo>
                    <a:pt x="550" y="308"/>
                  </a:lnTo>
                  <a:lnTo>
                    <a:pt x="570" y="230"/>
                  </a:lnTo>
                  <a:lnTo>
                    <a:pt x="558" y="218"/>
                  </a:lnTo>
                  <a:lnTo>
                    <a:pt x="511" y="234"/>
                  </a:lnTo>
                  <a:lnTo>
                    <a:pt x="503" y="215"/>
                  </a:lnTo>
                  <a:lnTo>
                    <a:pt x="503" y="198"/>
                  </a:lnTo>
                  <a:lnTo>
                    <a:pt x="490" y="186"/>
                  </a:lnTo>
                  <a:lnTo>
                    <a:pt x="515" y="159"/>
                  </a:lnTo>
                  <a:lnTo>
                    <a:pt x="536" y="167"/>
                  </a:lnTo>
                  <a:lnTo>
                    <a:pt x="550" y="156"/>
                  </a:lnTo>
                  <a:lnTo>
                    <a:pt x="591" y="164"/>
                  </a:lnTo>
                  <a:lnTo>
                    <a:pt x="612" y="156"/>
                  </a:lnTo>
                  <a:lnTo>
                    <a:pt x="625" y="125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未知"/>
            <p:cNvSpPr>
              <a:spLocks/>
            </p:cNvSpPr>
            <p:nvPr/>
          </p:nvSpPr>
          <p:spPr bwMode="auto">
            <a:xfrm>
              <a:off x="5451696" y="4879103"/>
              <a:ext cx="493212" cy="589413"/>
            </a:xfrm>
            <a:custGeom>
              <a:avLst/>
              <a:gdLst>
                <a:gd name="T0" fmla="*/ 0 w 336"/>
                <a:gd name="T1" fmla="*/ 467318 h 396"/>
                <a:gd name="T2" fmla="*/ 12209 w 336"/>
                <a:gd name="T3" fmla="*/ 362094 h 396"/>
                <a:gd name="T4" fmla="*/ 30522 w 336"/>
                <a:gd name="T5" fmla="*/ 332693 h 396"/>
                <a:gd name="T6" fmla="*/ 42730 w 336"/>
                <a:gd name="T7" fmla="*/ 309482 h 396"/>
                <a:gd name="T8" fmla="*/ 64095 w 336"/>
                <a:gd name="T9" fmla="*/ 259965 h 396"/>
                <a:gd name="T10" fmla="*/ 51887 w 336"/>
                <a:gd name="T11" fmla="*/ 249133 h 396"/>
                <a:gd name="T12" fmla="*/ 57991 w 336"/>
                <a:gd name="T13" fmla="*/ 205806 h 396"/>
                <a:gd name="T14" fmla="*/ 106825 w 336"/>
                <a:gd name="T15" fmla="*/ 151646 h 396"/>
                <a:gd name="T16" fmla="*/ 102247 w 336"/>
                <a:gd name="T17" fmla="*/ 116056 h 396"/>
                <a:gd name="T18" fmla="*/ 138873 w 336"/>
                <a:gd name="T19" fmla="*/ 60349 h 396"/>
                <a:gd name="T20" fmla="*/ 172447 w 336"/>
                <a:gd name="T21" fmla="*/ 66539 h 396"/>
                <a:gd name="T22" fmla="*/ 235016 w 336"/>
                <a:gd name="T23" fmla="*/ 24759 h 396"/>
                <a:gd name="T24" fmla="*/ 248751 w 336"/>
                <a:gd name="T25" fmla="*/ 0 h 396"/>
                <a:gd name="T26" fmla="*/ 294533 w 336"/>
                <a:gd name="T27" fmla="*/ 6190 h 396"/>
                <a:gd name="T28" fmla="*/ 312846 w 336"/>
                <a:gd name="T29" fmla="*/ 55707 h 396"/>
                <a:gd name="T30" fmla="*/ 331159 w 336"/>
                <a:gd name="T31" fmla="*/ 91297 h 396"/>
                <a:gd name="T32" fmla="*/ 378467 w 336"/>
                <a:gd name="T33" fmla="*/ 91297 h 396"/>
                <a:gd name="T34" fmla="*/ 402884 w 336"/>
                <a:gd name="T35" fmla="*/ 60349 h 396"/>
                <a:gd name="T36" fmla="*/ 441036 w 336"/>
                <a:gd name="T37" fmla="*/ 97487 h 396"/>
                <a:gd name="T38" fmla="*/ 511236 w 336"/>
                <a:gd name="T39" fmla="*/ 74276 h 396"/>
                <a:gd name="T40" fmla="*/ 466980 w 336"/>
                <a:gd name="T41" fmla="*/ 176405 h 396"/>
                <a:gd name="T42" fmla="*/ 441036 w 336"/>
                <a:gd name="T43" fmla="*/ 164026 h 396"/>
                <a:gd name="T44" fmla="*/ 421197 w 336"/>
                <a:gd name="T45" fmla="*/ 170215 h 396"/>
                <a:gd name="T46" fmla="*/ 421197 w 336"/>
                <a:gd name="T47" fmla="*/ 181047 h 396"/>
                <a:gd name="T48" fmla="*/ 445615 w 336"/>
                <a:gd name="T49" fmla="*/ 205806 h 396"/>
                <a:gd name="T50" fmla="*/ 441036 w 336"/>
                <a:gd name="T51" fmla="*/ 297103 h 396"/>
                <a:gd name="T52" fmla="*/ 445615 w 336"/>
                <a:gd name="T53" fmla="*/ 328051 h 396"/>
                <a:gd name="T54" fmla="*/ 441036 w 336"/>
                <a:gd name="T55" fmla="*/ 332693 h 396"/>
                <a:gd name="T56" fmla="*/ 408989 w 336"/>
                <a:gd name="T57" fmla="*/ 328051 h 396"/>
                <a:gd name="T58" fmla="*/ 390676 w 336"/>
                <a:gd name="T59" fmla="*/ 346620 h 396"/>
                <a:gd name="T60" fmla="*/ 402884 w 336"/>
                <a:gd name="T61" fmla="*/ 369831 h 396"/>
                <a:gd name="T62" fmla="*/ 370837 w 336"/>
                <a:gd name="T63" fmla="*/ 399232 h 396"/>
                <a:gd name="T64" fmla="*/ 378467 w 336"/>
                <a:gd name="T65" fmla="*/ 411611 h 396"/>
                <a:gd name="T66" fmla="*/ 344893 w 336"/>
                <a:gd name="T67" fmla="*/ 430180 h 396"/>
                <a:gd name="T68" fmla="*/ 349472 w 336"/>
                <a:gd name="T69" fmla="*/ 453392 h 396"/>
                <a:gd name="T70" fmla="*/ 337263 w 336"/>
                <a:gd name="T71" fmla="*/ 467318 h 396"/>
                <a:gd name="T72" fmla="*/ 294533 w 336"/>
                <a:gd name="T73" fmla="*/ 467318 h 396"/>
                <a:gd name="T74" fmla="*/ 268590 w 336"/>
                <a:gd name="T75" fmla="*/ 484340 h 396"/>
                <a:gd name="T76" fmla="*/ 262485 w 336"/>
                <a:gd name="T77" fmla="*/ 490529 h 396"/>
                <a:gd name="T78" fmla="*/ 286903 w 336"/>
                <a:gd name="T79" fmla="*/ 509098 h 396"/>
                <a:gd name="T80" fmla="*/ 262485 w 336"/>
                <a:gd name="T81" fmla="*/ 544689 h 396"/>
                <a:gd name="T82" fmla="*/ 228912 w 336"/>
                <a:gd name="T83" fmla="*/ 580279 h 396"/>
                <a:gd name="T84" fmla="*/ 216703 w 336"/>
                <a:gd name="T85" fmla="*/ 574090 h 396"/>
                <a:gd name="T86" fmla="*/ 186181 w 336"/>
                <a:gd name="T87" fmla="*/ 611228 h 396"/>
                <a:gd name="T88" fmla="*/ 146503 w 336"/>
                <a:gd name="T89" fmla="*/ 532310 h 396"/>
                <a:gd name="T90" fmla="*/ 114456 w 336"/>
                <a:gd name="T91" fmla="*/ 490529 h 396"/>
                <a:gd name="T92" fmla="*/ 90039 w 336"/>
                <a:gd name="T93" fmla="*/ 496719 h 396"/>
                <a:gd name="T94" fmla="*/ 76304 w 336"/>
                <a:gd name="T95" fmla="*/ 484340 h 396"/>
                <a:gd name="T96" fmla="*/ 0 w 336"/>
                <a:gd name="T97" fmla="*/ 467318 h 39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36" h="396">
                  <a:moveTo>
                    <a:pt x="0" y="302"/>
                  </a:moveTo>
                  <a:lnTo>
                    <a:pt x="8" y="234"/>
                  </a:lnTo>
                  <a:lnTo>
                    <a:pt x="20" y="215"/>
                  </a:lnTo>
                  <a:lnTo>
                    <a:pt x="28" y="200"/>
                  </a:lnTo>
                  <a:lnTo>
                    <a:pt x="42" y="168"/>
                  </a:lnTo>
                  <a:lnTo>
                    <a:pt x="34" y="161"/>
                  </a:lnTo>
                  <a:lnTo>
                    <a:pt x="38" y="133"/>
                  </a:lnTo>
                  <a:lnTo>
                    <a:pt x="70" y="98"/>
                  </a:lnTo>
                  <a:lnTo>
                    <a:pt x="67" y="75"/>
                  </a:lnTo>
                  <a:lnTo>
                    <a:pt x="91" y="39"/>
                  </a:lnTo>
                  <a:lnTo>
                    <a:pt x="113" y="43"/>
                  </a:lnTo>
                  <a:lnTo>
                    <a:pt x="154" y="16"/>
                  </a:lnTo>
                  <a:lnTo>
                    <a:pt x="163" y="0"/>
                  </a:lnTo>
                  <a:lnTo>
                    <a:pt x="193" y="4"/>
                  </a:lnTo>
                  <a:lnTo>
                    <a:pt x="205" y="36"/>
                  </a:lnTo>
                  <a:lnTo>
                    <a:pt x="217" y="59"/>
                  </a:lnTo>
                  <a:lnTo>
                    <a:pt x="248" y="59"/>
                  </a:lnTo>
                  <a:lnTo>
                    <a:pt x="264" y="39"/>
                  </a:lnTo>
                  <a:lnTo>
                    <a:pt x="289" y="63"/>
                  </a:lnTo>
                  <a:lnTo>
                    <a:pt x="335" y="48"/>
                  </a:lnTo>
                  <a:lnTo>
                    <a:pt x="306" y="114"/>
                  </a:lnTo>
                  <a:lnTo>
                    <a:pt x="289" y="106"/>
                  </a:lnTo>
                  <a:lnTo>
                    <a:pt x="276" y="110"/>
                  </a:lnTo>
                  <a:lnTo>
                    <a:pt x="276" y="117"/>
                  </a:lnTo>
                  <a:lnTo>
                    <a:pt x="292" y="133"/>
                  </a:lnTo>
                  <a:lnTo>
                    <a:pt x="289" y="192"/>
                  </a:lnTo>
                  <a:lnTo>
                    <a:pt x="292" y="212"/>
                  </a:lnTo>
                  <a:lnTo>
                    <a:pt x="289" y="215"/>
                  </a:lnTo>
                  <a:lnTo>
                    <a:pt x="268" y="212"/>
                  </a:lnTo>
                  <a:lnTo>
                    <a:pt x="256" y="224"/>
                  </a:lnTo>
                  <a:lnTo>
                    <a:pt x="264" y="239"/>
                  </a:lnTo>
                  <a:lnTo>
                    <a:pt x="243" y="258"/>
                  </a:lnTo>
                  <a:lnTo>
                    <a:pt x="248" y="266"/>
                  </a:lnTo>
                  <a:lnTo>
                    <a:pt x="226" y="278"/>
                  </a:lnTo>
                  <a:lnTo>
                    <a:pt x="229" y="293"/>
                  </a:lnTo>
                  <a:lnTo>
                    <a:pt x="221" y="302"/>
                  </a:lnTo>
                  <a:lnTo>
                    <a:pt x="193" y="302"/>
                  </a:lnTo>
                  <a:lnTo>
                    <a:pt x="176" y="313"/>
                  </a:lnTo>
                  <a:lnTo>
                    <a:pt x="172" y="317"/>
                  </a:lnTo>
                  <a:lnTo>
                    <a:pt x="188" y="329"/>
                  </a:lnTo>
                  <a:lnTo>
                    <a:pt x="172" y="352"/>
                  </a:lnTo>
                  <a:lnTo>
                    <a:pt x="150" y="375"/>
                  </a:lnTo>
                  <a:lnTo>
                    <a:pt x="142" y="371"/>
                  </a:lnTo>
                  <a:lnTo>
                    <a:pt x="122" y="395"/>
                  </a:lnTo>
                  <a:lnTo>
                    <a:pt x="96" y="344"/>
                  </a:lnTo>
                  <a:lnTo>
                    <a:pt x="75" y="317"/>
                  </a:lnTo>
                  <a:lnTo>
                    <a:pt x="59" y="321"/>
                  </a:lnTo>
                  <a:lnTo>
                    <a:pt x="50" y="313"/>
                  </a:lnTo>
                  <a:lnTo>
                    <a:pt x="0" y="302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未知"/>
            <p:cNvSpPr>
              <a:spLocks/>
            </p:cNvSpPr>
            <p:nvPr/>
          </p:nvSpPr>
          <p:spPr bwMode="auto">
            <a:xfrm>
              <a:off x="5451696" y="4879103"/>
              <a:ext cx="493212" cy="589413"/>
            </a:xfrm>
            <a:custGeom>
              <a:avLst/>
              <a:gdLst>
                <a:gd name="T0" fmla="*/ 0 w 336"/>
                <a:gd name="T1" fmla="*/ 467318 h 396"/>
                <a:gd name="T2" fmla="*/ 12209 w 336"/>
                <a:gd name="T3" fmla="*/ 362094 h 396"/>
                <a:gd name="T4" fmla="*/ 30522 w 336"/>
                <a:gd name="T5" fmla="*/ 332693 h 396"/>
                <a:gd name="T6" fmla="*/ 42730 w 336"/>
                <a:gd name="T7" fmla="*/ 309482 h 396"/>
                <a:gd name="T8" fmla="*/ 64095 w 336"/>
                <a:gd name="T9" fmla="*/ 259965 h 396"/>
                <a:gd name="T10" fmla="*/ 51887 w 336"/>
                <a:gd name="T11" fmla="*/ 249133 h 396"/>
                <a:gd name="T12" fmla="*/ 57991 w 336"/>
                <a:gd name="T13" fmla="*/ 205806 h 396"/>
                <a:gd name="T14" fmla="*/ 106825 w 336"/>
                <a:gd name="T15" fmla="*/ 151646 h 396"/>
                <a:gd name="T16" fmla="*/ 102247 w 336"/>
                <a:gd name="T17" fmla="*/ 116056 h 396"/>
                <a:gd name="T18" fmla="*/ 138873 w 336"/>
                <a:gd name="T19" fmla="*/ 60349 h 396"/>
                <a:gd name="T20" fmla="*/ 172447 w 336"/>
                <a:gd name="T21" fmla="*/ 66539 h 396"/>
                <a:gd name="T22" fmla="*/ 235016 w 336"/>
                <a:gd name="T23" fmla="*/ 24759 h 396"/>
                <a:gd name="T24" fmla="*/ 248751 w 336"/>
                <a:gd name="T25" fmla="*/ 0 h 396"/>
                <a:gd name="T26" fmla="*/ 294533 w 336"/>
                <a:gd name="T27" fmla="*/ 6190 h 396"/>
                <a:gd name="T28" fmla="*/ 312846 w 336"/>
                <a:gd name="T29" fmla="*/ 55707 h 396"/>
                <a:gd name="T30" fmla="*/ 331159 w 336"/>
                <a:gd name="T31" fmla="*/ 91297 h 396"/>
                <a:gd name="T32" fmla="*/ 378467 w 336"/>
                <a:gd name="T33" fmla="*/ 91297 h 396"/>
                <a:gd name="T34" fmla="*/ 402884 w 336"/>
                <a:gd name="T35" fmla="*/ 60349 h 396"/>
                <a:gd name="T36" fmla="*/ 441036 w 336"/>
                <a:gd name="T37" fmla="*/ 97487 h 396"/>
                <a:gd name="T38" fmla="*/ 511236 w 336"/>
                <a:gd name="T39" fmla="*/ 74276 h 396"/>
                <a:gd name="T40" fmla="*/ 466980 w 336"/>
                <a:gd name="T41" fmla="*/ 176405 h 396"/>
                <a:gd name="T42" fmla="*/ 441036 w 336"/>
                <a:gd name="T43" fmla="*/ 164026 h 396"/>
                <a:gd name="T44" fmla="*/ 421197 w 336"/>
                <a:gd name="T45" fmla="*/ 170215 h 396"/>
                <a:gd name="T46" fmla="*/ 421197 w 336"/>
                <a:gd name="T47" fmla="*/ 181047 h 396"/>
                <a:gd name="T48" fmla="*/ 445615 w 336"/>
                <a:gd name="T49" fmla="*/ 205806 h 396"/>
                <a:gd name="T50" fmla="*/ 441036 w 336"/>
                <a:gd name="T51" fmla="*/ 297103 h 396"/>
                <a:gd name="T52" fmla="*/ 445615 w 336"/>
                <a:gd name="T53" fmla="*/ 328051 h 396"/>
                <a:gd name="T54" fmla="*/ 441036 w 336"/>
                <a:gd name="T55" fmla="*/ 332693 h 396"/>
                <a:gd name="T56" fmla="*/ 408989 w 336"/>
                <a:gd name="T57" fmla="*/ 328051 h 396"/>
                <a:gd name="T58" fmla="*/ 390676 w 336"/>
                <a:gd name="T59" fmla="*/ 346620 h 396"/>
                <a:gd name="T60" fmla="*/ 402884 w 336"/>
                <a:gd name="T61" fmla="*/ 369831 h 396"/>
                <a:gd name="T62" fmla="*/ 370837 w 336"/>
                <a:gd name="T63" fmla="*/ 399232 h 396"/>
                <a:gd name="T64" fmla="*/ 378467 w 336"/>
                <a:gd name="T65" fmla="*/ 411611 h 396"/>
                <a:gd name="T66" fmla="*/ 344893 w 336"/>
                <a:gd name="T67" fmla="*/ 430180 h 396"/>
                <a:gd name="T68" fmla="*/ 349472 w 336"/>
                <a:gd name="T69" fmla="*/ 453392 h 396"/>
                <a:gd name="T70" fmla="*/ 337263 w 336"/>
                <a:gd name="T71" fmla="*/ 467318 h 396"/>
                <a:gd name="T72" fmla="*/ 294533 w 336"/>
                <a:gd name="T73" fmla="*/ 467318 h 396"/>
                <a:gd name="T74" fmla="*/ 268590 w 336"/>
                <a:gd name="T75" fmla="*/ 484340 h 396"/>
                <a:gd name="T76" fmla="*/ 262485 w 336"/>
                <a:gd name="T77" fmla="*/ 490529 h 396"/>
                <a:gd name="T78" fmla="*/ 286903 w 336"/>
                <a:gd name="T79" fmla="*/ 509098 h 396"/>
                <a:gd name="T80" fmla="*/ 262485 w 336"/>
                <a:gd name="T81" fmla="*/ 544689 h 396"/>
                <a:gd name="T82" fmla="*/ 228912 w 336"/>
                <a:gd name="T83" fmla="*/ 580279 h 396"/>
                <a:gd name="T84" fmla="*/ 216703 w 336"/>
                <a:gd name="T85" fmla="*/ 574090 h 396"/>
                <a:gd name="T86" fmla="*/ 186181 w 336"/>
                <a:gd name="T87" fmla="*/ 611228 h 396"/>
                <a:gd name="T88" fmla="*/ 146503 w 336"/>
                <a:gd name="T89" fmla="*/ 532310 h 396"/>
                <a:gd name="T90" fmla="*/ 114456 w 336"/>
                <a:gd name="T91" fmla="*/ 490529 h 396"/>
                <a:gd name="T92" fmla="*/ 90039 w 336"/>
                <a:gd name="T93" fmla="*/ 496719 h 396"/>
                <a:gd name="T94" fmla="*/ 76304 w 336"/>
                <a:gd name="T95" fmla="*/ 484340 h 396"/>
                <a:gd name="T96" fmla="*/ 0 w 336"/>
                <a:gd name="T97" fmla="*/ 467318 h 39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36" h="396">
                  <a:moveTo>
                    <a:pt x="0" y="302"/>
                  </a:moveTo>
                  <a:lnTo>
                    <a:pt x="8" y="234"/>
                  </a:lnTo>
                  <a:lnTo>
                    <a:pt x="20" y="215"/>
                  </a:lnTo>
                  <a:lnTo>
                    <a:pt x="28" y="200"/>
                  </a:lnTo>
                  <a:lnTo>
                    <a:pt x="42" y="168"/>
                  </a:lnTo>
                  <a:lnTo>
                    <a:pt x="34" y="161"/>
                  </a:lnTo>
                  <a:lnTo>
                    <a:pt x="38" y="133"/>
                  </a:lnTo>
                  <a:lnTo>
                    <a:pt x="70" y="98"/>
                  </a:lnTo>
                  <a:lnTo>
                    <a:pt x="67" y="75"/>
                  </a:lnTo>
                  <a:lnTo>
                    <a:pt x="91" y="39"/>
                  </a:lnTo>
                  <a:lnTo>
                    <a:pt x="113" y="43"/>
                  </a:lnTo>
                  <a:lnTo>
                    <a:pt x="154" y="16"/>
                  </a:lnTo>
                  <a:lnTo>
                    <a:pt x="163" y="0"/>
                  </a:lnTo>
                  <a:lnTo>
                    <a:pt x="193" y="4"/>
                  </a:lnTo>
                  <a:lnTo>
                    <a:pt x="205" y="36"/>
                  </a:lnTo>
                  <a:lnTo>
                    <a:pt x="217" y="59"/>
                  </a:lnTo>
                  <a:lnTo>
                    <a:pt x="248" y="59"/>
                  </a:lnTo>
                  <a:lnTo>
                    <a:pt x="264" y="39"/>
                  </a:lnTo>
                  <a:lnTo>
                    <a:pt x="289" y="63"/>
                  </a:lnTo>
                  <a:lnTo>
                    <a:pt x="335" y="48"/>
                  </a:lnTo>
                  <a:lnTo>
                    <a:pt x="306" y="114"/>
                  </a:lnTo>
                  <a:lnTo>
                    <a:pt x="289" y="106"/>
                  </a:lnTo>
                  <a:lnTo>
                    <a:pt x="276" y="110"/>
                  </a:lnTo>
                  <a:lnTo>
                    <a:pt x="276" y="117"/>
                  </a:lnTo>
                  <a:lnTo>
                    <a:pt x="292" y="133"/>
                  </a:lnTo>
                  <a:lnTo>
                    <a:pt x="289" y="192"/>
                  </a:lnTo>
                  <a:lnTo>
                    <a:pt x="292" y="212"/>
                  </a:lnTo>
                  <a:lnTo>
                    <a:pt x="289" y="215"/>
                  </a:lnTo>
                  <a:lnTo>
                    <a:pt x="268" y="212"/>
                  </a:lnTo>
                  <a:lnTo>
                    <a:pt x="256" y="224"/>
                  </a:lnTo>
                  <a:lnTo>
                    <a:pt x="264" y="239"/>
                  </a:lnTo>
                  <a:lnTo>
                    <a:pt x="243" y="258"/>
                  </a:lnTo>
                  <a:lnTo>
                    <a:pt x="248" y="266"/>
                  </a:lnTo>
                  <a:lnTo>
                    <a:pt x="226" y="278"/>
                  </a:lnTo>
                  <a:lnTo>
                    <a:pt x="229" y="293"/>
                  </a:lnTo>
                  <a:lnTo>
                    <a:pt x="221" y="302"/>
                  </a:lnTo>
                  <a:lnTo>
                    <a:pt x="193" y="302"/>
                  </a:lnTo>
                  <a:lnTo>
                    <a:pt x="176" y="313"/>
                  </a:lnTo>
                  <a:lnTo>
                    <a:pt x="172" y="317"/>
                  </a:lnTo>
                  <a:lnTo>
                    <a:pt x="188" y="329"/>
                  </a:lnTo>
                  <a:lnTo>
                    <a:pt x="172" y="352"/>
                  </a:lnTo>
                  <a:lnTo>
                    <a:pt x="150" y="375"/>
                  </a:lnTo>
                  <a:lnTo>
                    <a:pt x="142" y="371"/>
                  </a:lnTo>
                  <a:lnTo>
                    <a:pt x="122" y="395"/>
                  </a:lnTo>
                  <a:lnTo>
                    <a:pt x="96" y="344"/>
                  </a:lnTo>
                  <a:lnTo>
                    <a:pt x="75" y="317"/>
                  </a:lnTo>
                  <a:lnTo>
                    <a:pt x="59" y="321"/>
                  </a:lnTo>
                  <a:lnTo>
                    <a:pt x="50" y="313"/>
                  </a:lnTo>
                  <a:lnTo>
                    <a:pt x="0" y="302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未知"/>
            <p:cNvSpPr>
              <a:spLocks/>
            </p:cNvSpPr>
            <p:nvPr/>
          </p:nvSpPr>
          <p:spPr bwMode="auto">
            <a:xfrm>
              <a:off x="5150881" y="4686705"/>
              <a:ext cx="545131" cy="717678"/>
            </a:xfrm>
            <a:custGeom>
              <a:avLst/>
              <a:gdLst>
                <a:gd name="T0" fmla="*/ 10722 w 370"/>
                <a:gd name="T1" fmla="*/ 162876 h 481"/>
                <a:gd name="T2" fmla="*/ 52079 w 370"/>
                <a:gd name="T3" fmla="*/ 229577 h 481"/>
                <a:gd name="T4" fmla="*/ 52079 w 370"/>
                <a:gd name="T5" fmla="*/ 266806 h 481"/>
                <a:gd name="T6" fmla="*/ 30634 w 370"/>
                <a:gd name="T7" fmla="*/ 302483 h 481"/>
                <a:gd name="T8" fmla="*/ 4595 w 370"/>
                <a:gd name="T9" fmla="*/ 319546 h 481"/>
                <a:gd name="T10" fmla="*/ 0 w 370"/>
                <a:gd name="T11" fmla="*/ 380043 h 481"/>
                <a:gd name="T12" fmla="*/ 4595 w 370"/>
                <a:gd name="T13" fmla="*/ 394004 h 481"/>
                <a:gd name="T14" fmla="*/ 22976 w 370"/>
                <a:gd name="T15" fmla="*/ 387799 h 481"/>
                <a:gd name="T16" fmla="*/ 30634 w 370"/>
                <a:gd name="T17" fmla="*/ 394004 h 481"/>
                <a:gd name="T18" fmla="*/ 30634 w 370"/>
                <a:gd name="T19" fmla="*/ 435886 h 481"/>
                <a:gd name="T20" fmla="*/ 52079 w 370"/>
                <a:gd name="T21" fmla="*/ 477768 h 481"/>
                <a:gd name="T22" fmla="*/ 76586 w 370"/>
                <a:gd name="T23" fmla="*/ 490178 h 481"/>
                <a:gd name="T24" fmla="*/ 76586 w 370"/>
                <a:gd name="T25" fmla="*/ 556879 h 481"/>
                <a:gd name="T26" fmla="*/ 64332 w 370"/>
                <a:gd name="T27" fmla="*/ 606517 h 481"/>
                <a:gd name="T28" fmla="*/ 76586 w 370"/>
                <a:gd name="T29" fmla="*/ 623581 h 481"/>
                <a:gd name="T30" fmla="*/ 101094 w 370"/>
                <a:gd name="T31" fmla="*/ 648400 h 481"/>
                <a:gd name="T32" fmla="*/ 160831 w 370"/>
                <a:gd name="T33" fmla="*/ 635990 h 481"/>
                <a:gd name="T34" fmla="*/ 173085 w 370"/>
                <a:gd name="T35" fmla="*/ 653053 h 481"/>
                <a:gd name="T36" fmla="*/ 153172 w 370"/>
                <a:gd name="T37" fmla="*/ 679424 h 481"/>
                <a:gd name="T38" fmla="*/ 119474 w 370"/>
                <a:gd name="T39" fmla="*/ 721306 h 481"/>
                <a:gd name="T40" fmla="*/ 119474 w 370"/>
                <a:gd name="T41" fmla="*/ 732164 h 481"/>
                <a:gd name="T42" fmla="*/ 139387 w 370"/>
                <a:gd name="T43" fmla="*/ 744574 h 481"/>
                <a:gd name="T44" fmla="*/ 261925 w 370"/>
                <a:gd name="T45" fmla="*/ 698038 h 481"/>
                <a:gd name="T46" fmla="*/ 307877 w 370"/>
                <a:gd name="T47" fmla="*/ 721306 h 481"/>
                <a:gd name="T48" fmla="*/ 320130 w 370"/>
                <a:gd name="T49" fmla="*/ 708896 h 481"/>
                <a:gd name="T50" fmla="*/ 307877 w 370"/>
                <a:gd name="T51" fmla="*/ 684077 h 481"/>
                <a:gd name="T52" fmla="*/ 312472 w 370"/>
                <a:gd name="T53" fmla="*/ 667014 h 481"/>
                <a:gd name="T54" fmla="*/ 324726 w 370"/>
                <a:gd name="T55" fmla="*/ 563084 h 481"/>
                <a:gd name="T56" fmla="*/ 346170 w 370"/>
                <a:gd name="T57" fmla="*/ 532060 h 481"/>
                <a:gd name="T58" fmla="*/ 358423 w 370"/>
                <a:gd name="T59" fmla="*/ 508792 h 481"/>
                <a:gd name="T60" fmla="*/ 376804 w 370"/>
                <a:gd name="T61" fmla="*/ 459154 h 481"/>
                <a:gd name="T62" fmla="*/ 364550 w 370"/>
                <a:gd name="T63" fmla="*/ 448295 h 481"/>
                <a:gd name="T64" fmla="*/ 372209 w 370"/>
                <a:gd name="T65" fmla="*/ 406413 h 481"/>
                <a:gd name="T66" fmla="*/ 421224 w 370"/>
                <a:gd name="T67" fmla="*/ 350570 h 481"/>
                <a:gd name="T68" fmla="*/ 415097 w 370"/>
                <a:gd name="T69" fmla="*/ 314893 h 481"/>
                <a:gd name="T70" fmla="*/ 454922 w 370"/>
                <a:gd name="T71" fmla="*/ 259050 h 481"/>
                <a:gd name="T72" fmla="*/ 485557 w 370"/>
                <a:gd name="T73" fmla="*/ 266806 h 481"/>
                <a:gd name="T74" fmla="*/ 549889 w 370"/>
                <a:gd name="T75" fmla="*/ 223372 h 481"/>
                <a:gd name="T76" fmla="*/ 565206 w 370"/>
                <a:gd name="T77" fmla="*/ 198553 h 481"/>
                <a:gd name="T78" fmla="*/ 525381 w 370"/>
                <a:gd name="T79" fmla="*/ 120993 h 481"/>
                <a:gd name="T80" fmla="*/ 493215 w 370"/>
                <a:gd name="T81" fmla="*/ 83765 h 481"/>
                <a:gd name="T82" fmla="*/ 511596 w 370"/>
                <a:gd name="T83" fmla="*/ 65150 h 481"/>
                <a:gd name="T84" fmla="*/ 485557 w 370"/>
                <a:gd name="T85" fmla="*/ 41882 h 481"/>
                <a:gd name="T86" fmla="*/ 421224 w 370"/>
                <a:gd name="T87" fmla="*/ 41882 h 481"/>
                <a:gd name="T88" fmla="*/ 396717 w 370"/>
                <a:gd name="T89" fmla="*/ 17063 h 481"/>
                <a:gd name="T90" fmla="*/ 346170 w 370"/>
                <a:gd name="T91" fmla="*/ 65150 h 481"/>
                <a:gd name="T92" fmla="*/ 324726 w 370"/>
                <a:gd name="T93" fmla="*/ 54292 h 481"/>
                <a:gd name="T94" fmla="*/ 346170 w 370"/>
                <a:gd name="T95" fmla="*/ 17063 h 481"/>
                <a:gd name="T96" fmla="*/ 346170 w 370"/>
                <a:gd name="T97" fmla="*/ 4654 h 481"/>
                <a:gd name="T98" fmla="*/ 324726 w 370"/>
                <a:gd name="T99" fmla="*/ 0 h 481"/>
                <a:gd name="T100" fmla="*/ 261925 w 370"/>
                <a:gd name="T101" fmla="*/ 31024 h 481"/>
                <a:gd name="T102" fmla="*/ 215973 w 370"/>
                <a:gd name="T103" fmla="*/ 46536 h 481"/>
                <a:gd name="T104" fmla="*/ 173085 w 370"/>
                <a:gd name="T105" fmla="*/ 41882 h 481"/>
                <a:gd name="T106" fmla="*/ 88840 w 370"/>
                <a:gd name="T107" fmla="*/ 120993 h 481"/>
                <a:gd name="T108" fmla="*/ 42888 w 370"/>
                <a:gd name="T109" fmla="*/ 133403 h 481"/>
                <a:gd name="T110" fmla="*/ 10722 w 370"/>
                <a:gd name="T111" fmla="*/ 162876 h 48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70" h="481">
                  <a:moveTo>
                    <a:pt x="7" y="105"/>
                  </a:moveTo>
                  <a:lnTo>
                    <a:pt x="34" y="148"/>
                  </a:lnTo>
                  <a:lnTo>
                    <a:pt x="34" y="172"/>
                  </a:lnTo>
                  <a:lnTo>
                    <a:pt x="20" y="195"/>
                  </a:lnTo>
                  <a:lnTo>
                    <a:pt x="3" y="206"/>
                  </a:lnTo>
                  <a:lnTo>
                    <a:pt x="0" y="245"/>
                  </a:lnTo>
                  <a:lnTo>
                    <a:pt x="3" y="254"/>
                  </a:lnTo>
                  <a:lnTo>
                    <a:pt x="15" y="250"/>
                  </a:lnTo>
                  <a:lnTo>
                    <a:pt x="20" y="254"/>
                  </a:lnTo>
                  <a:lnTo>
                    <a:pt x="20" y="281"/>
                  </a:lnTo>
                  <a:lnTo>
                    <a:pt x="34" y="308"/>
                  </a:lnTo>
                  <a:lnTo>
                    <a:pt x="50" y="316"/>
                  </a:lnTo>
                  <a:lnTo>
                    <a:pt x="50" y="359"/>
                  </a:lnTo>
                  <a:lnTo>
                    <a:pt x="42" y="391"/>
                  </a:lnTo>
                  <a:lnTo>
                    <a:pt x="50" y="402"/>
                  </a:lnTo>
                  <a:lnTo>
                    <a:pt x="66" y="418"/>
                  </a:lnTo>
                  <a:lnTo>
                    <a:pt x="105" y="410"/>
                  </a:lnTo>
                  <a:lnTo>
                    <a:pt x="113" y="421"/>
                  </a:lnTo>
                  <a:lnTo>
                    <a:pt x="100" y="438"/>
                  </a:lnTo>
                  <a:lnTo>
                    <a:pt x="78" y="465"/>
                  </a:lnTo>
                  <a:lnTo>
                    <a:pt x="78" y="472"/>
                  </a:lnTo>
                  <a:lnTo>
                    <a:pt x="91" y="480"/>
                  </a:lnTo>
                  <a:lnTo>
                    <a:pt x="171" y="450"/>
                  </a:lnTo>
                  <a:lnTo>
                    <a:pt x="201" y="465"/>
                  </a:lnTo>
                  <a:lnTo>
                    <a:pt x="209" y="457"/>
                  </a:lnTo>
                  <a:lnTo>
                    <a:pt x="201" y="441"/>
                  </a:lnTo>
                  <a:lnTo>
                    <a:pt x="204" y="430"/>
                  </a:lnTo>
                  <a:lnTo>
                    <a:pt x="212" y="363"/>
                  </a:lnTo>
                  <a:lnTo>
                    <a:pt x="226" y="343"/>
                  </a:lnTo>
                  <a:lnTo>
                    <a:pt x="234" y="328"/>
                  </a:lnTo>
                  <a:lnTo>
                    <a:pt x="246" y="296"/>
                  </a:lnTo>
                  <a:lnTo>
                    <a:pt x="238" y="289"/>
                  </a:lnTo>
                  <a:lnTo>
                    <a:pt x="243" y="262"/>
                  </a:lnTo>
                  <a:lnTo>
                    <a:pt x="275" y="226"/>
                  </a:lnTo>
                  <a:lnTo>
                    <a:pt x="271" y="203"/>
                  </a:lnTo>
                  <a:lnTo>
                    <a:pt x="297" y="167"/>
                  </a:lnTo>
                  <a:lnTo>
                    <a:pt x="317" y="172"/>
                  </a:lnTo>
                  <a:lnTo>
                    <a:pt x="359" y="144"/>
                  </a:lnTo>
                  <a:lnTo>
                    <a:pt x="369" y="128"/>
                  </a:lnTo>
                  <a:lnTo>
                    <a:pt x="343" y="78"/>
                  </a:lnTo>
                  <a:lnTo>
                    <a:pt x="322" y="54"/>
                  </a:lnTo>
                  <a:lnTo>
                    <a:pt x="334" y="42"/>
                  </a:lnTo>
                  <a:lnTo>
                    <a:pt x="317" y="27"/>
                  </a:lnTo>
                  <a:lnTo>
                    <a:pt x="275" y="27"/>
                  </a:lnTo>
                  <a:lnTo>
                    <a:pt x="259" y="11"/>
                  </a:lnTo>
                  <a:lnTo>
                    <a:pt x="226" y="42"/>
                  </a:lnTo>
                  <a:lnTo>
                    <a:pt x="212" y="35"/>
                  </a:lnTo>
                  <a:lnTo>
                    <a:pt x="226" y="11"/>
                  </a:lnTo>
                  <a:lnTo>
                    <a:pt x="226" y="3"/>
                  </a:lnTo>
                  <a:lnTo>
                    <a:pt x="212" y="0"/>
                  </a:lnTo>
                  <a:lnTo>
                    <a:pt x="171" y="20"/>
                  </a:lnTo>
                  <a:lnTo>
                    <a:pt x="141" y="30"/>
                  </a:lnTo>
                  <a:lnTo>
                    <a:pt x="113" y="27"/>
                  </a:lnTo>
                  <a:lnTo>
                    <a:pt x="58" y="78"/>
                  </a:lnTo>
                  <a:lnTo>
                    <a:pt x="28" y="86"/>
                  </a:lnTo>
                  <a:lnTo>
                    <a:pt x="7" y="105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未知"/>
            <p:cNvSpPr>
              <a:spLocks/>
            </p:cNvSpPr>
            <p:nvPr/>
          </p:nvSpPr>
          <p:spPr bwMode="auto">
            <a:xfrm>
              <a:off x="5150881" y="4686705"/>
              <a:ext cx="545131" cy="717678"/>
            </a:xfrm>
            <a:custGeom>
              <a:avLst/>
              <a:gdLst>
                <a:gd name="T0" fmla="*/ 10722 w 370"/>
                <a:gd name="T1" fmla="*/ 162876 h 481"/>
                <a:gd name="T2" fmla="*/ 52079 w 370"/>
                <a:gd name="T3" fmla="*/ 229577 h 481"/>
                <a:gd name="T4" fmla="*/ 52079 w 370"/>
                <a:gd name="T5" fmla="*/ 266806 h 481"/>
                <a:gd name="T6" fmla="*/ 30634 w 370"/>
                <a:gd name="T7" fmla="*/ 302483 h 481"/>
                <a:gd name="T8" fmla="*/ 4595 w 370"/>
                <a:gd name="T9" fmla="*/ 319546 h 481"/>
                <a:gd name="T10" fmla="*/ 0 w 370"/>
                <a:gd name="T11" fmla="*/ 380043 h 481"/>
                <a:gd name="T12" fmla="*/ 4595 w 370"/>
                <a:gd name="T13" fmla="*/ 394004 h 481"/>
                <a:gd name="T14" fmla="*/ 22976 w 370"/>
                <a:gd name="T15" fmla="*/ 387799 h 481"/>
                <a:gd name="T16" fmla="*/ 30634 w 370"/>
                <a:gd name="T17" fmla="*/ 394004 h 481"/>
                <a:gd name="T18" fmla="*/ 30634 w 370"/>
                <a:gd name="T19" fmla="*/ 435886 h 481"/>
                <a:gd name="T20" fmla="*/ 52079 w 370"/>
                <a:gd name="T21" fmla="*/ 477768 h 481"/>
                <a:gd name="T22" fmla="*/ 76586 w 370"/>
                <a:gd name="T23" fmla="*/ 490178 h 481"/>
                <a:gd name="T24" fmla="*/ 76586 w 370"/>
                <a:gd name="T25" fmla="*/ 556879 h 481"/>
                <a:gd name="T26" fmla="*/ 64332 w 370"/>
                <a:gd name="T27" fmla="*/ 606517 h 481"/>
                <a:gd name="T28" fmla="*/ 76586 w 370"/>
                <a:gd name="T29" fmla="*/ 623581 h 481"/>
                <a:gd name="T30" fmla="*/ 101094 w 370"/>
                <a:gd name="T31" fmla="*/ 648400 h 481"/>
                <a:gd name="T32" fmla="*/ 160831 w 370"/>
                <a:gd name="T33" fmla="*/ 635990 h 481"/>
                <a:gd name="T34" fmla="*/ 173085 w 370"/>
                <a:gd name="T35" fmla="*/ 653053 h 481"/>
                <a:gd name="T36" fmla="*/ 153172 w 370"/>
                <a:gd name="T37" fmla="*/ 679424 h 481"/>
                <a:gd name="T38" fmla="*/ 119474 w 370"/>
                <a:gd name="T39" fmla="*/ 721306 h 481"/>
                <a:gd name="T40" fmla="*/ 119474 w 370"/>
                <a:gd name="T41" fmla="*/ 732164 h 481"/>
                <a:gd name="T42" fmla="*/ 139387 w 370"/>
                <a:gd name="T43" fmla="*/ 744574 h 481"/>
                <a:gd name="T44" fmla="*/ 261925 w 370"/>
                <a:gd name="T45" fmla="*/ 698038 h 481"/>
                <a:gd name="T46" fmla="*/ 307877 w 370"/>
                <a:gd name="T47" fmla="*/ 721306 h 481"/>
                <a:gd name="T48" fmla="*/ 320130 w 370"/>
                <a:gd name="T49" fmla="*/ 708896 h 481"/>
                <a:gd name="T50" fmla="*/ 307877 w 370"/>
                <a:gd name="T51" fmla="*/ 684077 h 481"/>
                <a:gd name="T52" fmla="*/ 312472 w 370"/>
                <a:gd name="T53" fmla="*/ 667014 h 481"/>
                <a:gd name="T54" fmla="*/ 324726 w 370"/>
                <a:gd name="T55" fmla="*/ 563084 h 481"/>
                <a:gd name="T56" fmla="*/ 346170 w 370"/>
                <a:gd name="T57" fmla="*/ 532060 h 481"/>
                <a:gd name="T58" fmla="*/ 358423 w 370"/>
                <a:gd name="T59" fmla="*/ 508792 h 481"/>
                <a:gd name="T60" fmla="*/ 376804 w 370"/>
                <a:gd name="T61" fmla="*/ 459154 h 481"/>
                <a:gd name="T62" fmla="*/ 364550 w 370"/>
                <a:gd name="T63" fmla="*/ 448295 h 481"/>
                <a:gd name="T64" fmla="*/ 372209 w 370"/>
                <a:gd name="T65" fmla="*/ 406413 h 481"/>
                <a:gd name="T66" fmla="*/ 421224 w 370"/>
                <a:gd name="T67" fmla="*/ 350570 h 481"/>
                <a:gd name="T68" fmla="*/ 415097 w 370"/>
                <a:gd name="T69" fmla="*/ 314893 h 481"/>
                <a:gd name="T70" fmla="*/ 454922 w 370"/>
                <a:gd name="T71" fmla="*/ 259050 h 481"/>
                <a:gd name="T72" fmla="*/ 485557 w 370"/>
                <a:gd name="T73" fmla="*/ 266806 h 481"/>
                <a:gd name="T74" fmla="*/ 549889 w 370"/>
                <a:gd name="T75" fmla="*/ 223372 h 481"/>
                <a:gd name="T76" fmla="*/ 565206 w 370"/>
                <a:gd name="T77" fmla="*/ 198553 h 481"/>
                <a:gd name="T78" fmla="*/ 525381 w 370"/>
                <a:gd name="T79" fmla="*/ 120993 h 481"/>
                <a:gd name="T80" fmla="*/ 493215 w 370"/>
                <a:gd name="T81" fmla="*/ 83765 h 481"/>
                <a:gd name="T82" fmla="*/ 511596 w 370"/>
                <a:gd name="T83" fmla="*/ 65150 h 481"/>
                <a:gd name="T84" fmla="*/ 485557 w 370"/>
                <a:gd name="T85" fmla="*/ 41882 h 481"/>
                <a:gd name="T86" fmla="*/ 421224 w 370"/>
                <a:gd name="T87" fmla="*/ 41882 h 481"/>
                <a:gd name="T88" fmla="*/ 396717 w 370"/>
                <a:gd name="T89" fmla="*/ 17063 h 481"/>
                <a:gd name="T90" fmla="*/ 346170 w 370"/>
                <a:gd name="T91" fmla="*/ 65150 h 481"/>
                <a:gd name="T92" fmla="*/ 324726 w 370"/>
                <a:gd name="T93" fmla="*/ 54292 h 481"/>
                <a:gd name="T94" fmla="*/ 346170 w 370"/>
                <a:gd name="T95" fmla="*/ 17063 h 481"/>
                <a:gd name="T96" fmla="*/ 346170 w 370"/>
                <a:gd name="T97" fmla="*/ 4654 h 481"/>
                <a:gd name="T98" fmla="*/ 324726 w 370"/>
                <a:gd name="T99" fmla="*/ 0 h 481"/>
                <a:gd name="T100" fmla="*/ 261925 w 370"/>
                <a:gd name="T101" fmla="*/ 31024 h 481"/>
                <a:gd name="T102" fmla="*/ 215973 w 370"/>
                <a:gd name="T103" fmla="*/ 46536 h 481"/>
                <a:gd name="T104" fmla="*/ 173085 w 370"/>
                <a:gd name="T105" fmla="*/ 41882 h 481"/>
                <a:gd name="T106" fmla="*/ 88840 w 370"/>
                <a:gd name="T107" fmla="*/ 120993 h 481"/>
                <a:gd name="T108" fmla="*/ 42888 w 370"/>
                <a:gd name="T109" fmla="*/ 133403 h 481"/>
                <a:gd name="T110" fmla="*/ 10722 w 370"/>
                <a:gd name="T111" fmla="*/ 162876 h 48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70" h="481">
                  <a:moveTo>
                    <a:pt x="7" y="105"/>
                  </a:moveTo>
                  <a:lnTo>
                    <a:pt x="34" y="148"/>
                  </a:lnTo>
                  <a:lnTo>
                    <a:pt x="34" y="172"/>
                  </a:lnTo>
                  <a:lnTo>
                    <a:pt x="20" y="195"/>
                  </a:lnTo>
                  <a:lnTo>
                    <a:pt x="3" y="206"/>
                  </a:lnTo>
                  <a:lnTo>
                    <a:pt x="0" y="245"/>
                  </a:lnTo>
                  <a:lnTo>
                    <a:pt x="3" y="254"/>
                  </a:lnTo>
                  <a:lnTo>
                    <a:pt x="15" y="250"/>
                  </a:lnTo>
                  <a:lnTo>
                    <a:pt x="20" y="254"/>
                  </a:lnTo>
                  <a:lnTo>
                    <a:pt x="20" y="281"/>
                  </a:lnTo>
                  <a:lnTo>
                    <a:pt x="34" y="308"/>
                  </a:lnTo>
                  <a:lnTo>
                    <a:pt x="50" y="316"/>
                  </a:lnTo>
                  <a:lnTo>
                    <a:pt x="50" y="359"/>
                  </a:lnTo>
                  <a:lnTo>
                    <a:pt x="42" y="391"/>
                  </a:lnTo>
                  <a:lnTo>
                    <a:pt x="50" y="402"/>
                  </a:lnTo>
                  <a:lnTo>
                    <a:pt x="66" y="418"/>
                  </a:lnTo>
                  <a:lnTo>
                    <a:pt x="105" y="410"/>
                  </a:lnTo>
                  <a:lnTo>
                    <a:pt x="113" y="421"/>
                  </a:lnTo>
                  <a:lnTo>
                    <a:pt x="100" y="438"/>
                  </a:lnTo>
                  <a:lnTo>
                    <a:pt x="78" y="465"/>
                  </a:lnTo>
                  <a:lnTo>
                    <a:pt x="78" y="472"/>
                  </a:lnTo>
                  <a:lnTo>
                    <a:pt x="91" y="480"/>
                  </a:lnTo>
                  <a:lnTo>
                    <a:pt x="171" y="450"/>
                  </a:lnTo>
                  <a:lnTo>
                    <a:pt x="201" y="465"/>
                  </a:lnTo>
                  <a:lnTo>
                    <a:pt x="209" y="457"/>
                  </a:lnTo>
                  <a:lnTo>
                    <a:pt x="201" y="441"/>
                  </a:lnTo>
                  <a:lnTo>
                    <a:pt x="204" y="430"/>
                  </a:lnTo>
                  <a:lnTo>
                    <a:pt x="212" y="363"/>
                  </a:lnTo>
                  <a:lnTo>
                    <a:pt x="226" y="343"/>
                  </a:lnTo>
                  <a:lnTo>
                    <a:pt x="234" y="328"/>
                  </a:lnTo>
                  <a:lnTo>
                    <a:pt x="246" y="296"/>
                  </a:lnTo>
                  <a:lnTo>
                    <a:pt x="238" y="289"/>
                  </a:lnTo>
                  <a:lnTo>
                    <a:pt x="243" y="262"/>
                  </a:lnTo>
                  <a:lnTo>
                    <a:pt x="275" y="226"/>
                  </a:lnTo>
                  <a:lnTo>
                    <a:pt x="271" y="203"/>
                  </a:lnTo>
                  <a:lnTo>
                    <a:pt x="297" y="167"/>
                  </a:lnTo>
                  <a:lnTo>
                    <a:pt x="317" y="172"/>
                  </a:lnTo>
                  <a:lnTo>
                    <a:pt x="359" y="144"/>
                  </a:lnTo>
                  <a:lnTo>
                    <a:pt x="369" y="128"/>
                  </a:lnTo>
                  <a:lnTo>
                    <a:pt x="343" y="78"/>
                  </a:lnTo>
                  <a:lnTo>
                    <a:pt x="322" y="54"/>
                  </a:lnTo>
                  <a:lnTo>
                    <a:pt x="334" y="42"/>
                  </a:lnTo>
                  <a:lnTo>
                    <a:pt x="317" y="27"/>
                  </a:lnTo>
                  <a:lnTo>
                    <a:pt x="275" y="27"/>
                  </a:lnTo>
                  <a:lnTo>
                    <a:pt x="259" y="11"/>
                  </a:lnTo>
                  <a:lnTo>
                    <a:pt x="226" y="42"/>
                  </a:lnTo>
                  <a:lnTo>
                    <a:pt x="212" y="35"/>
                  </a:lnTo>
                  <a:lnTo>
                    <a:pt x="226" y="11"/>
                  </a:lnTo>
                  <a:lnTo>
                    <a:pt x="226" y="3"/>
                  </a:lnTo>
                  <a:lnTo>
                    <a:pt x="212" y="0"/>
                  </a:lnTo>
                  <a:lnTo>
                    <a:pt x="171" y="20"/>
                  </a:lnTo>
                  <a:lnTo>
                    <a:pt x="141" y="30"/>
                  </a:lnTo>
                  <a:lnTo>
                    <a:pt x="113" y="27"/>
                  </a:lnTo>
                  <a:lnTo>
                    <a:pt x="58" y="78"/>
                  </a:lnTo>
                  <a:lnTo>
                    <a:pt x="28" y="86"/>
                  </a:lnTo>
                  <a:lnTo>
                    <a:pt x="7" y="105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未知"/>
            <p:cNvSpPr>
              <a:spLocks/>
            </p:cNvSpPr>
            <p:nvPr/>
          </p:nvSpPr>
          <p:spPr bwMode="auto">
            <a:xfrm>
              <a:off x="4596591" y="4756946"/>
              <a:ext cx="630641" cy="664234"/>
            </a:xfrm>
            <a:custGeom>
              <a:avLst/>
              <a:gdLst>
                <a:gd name="T0" fmla="*/ 563725 w 428"/>
                <a:gd name="T1" fmla="*/ 83611 h 446"/>
                <a:gd name="T2" fmla="*/ 549939 w 428"/>
                <a:gd name="T3" fmla="*/ 23225 h 446"/>
                <a:gd name="T4" fmla="*/ 500919 w 428"/>
                <a:gd name="T5" fmla="*/ 35612 h 446"/>
                <a:gd name="T6" fmla="*/ 467218 w 428"/>
                <a:gd name="T7" fmla="*/ 54192 h 446"/>
                <a:gd name="T8" fmla="*/ 428921 w 428"/>
                <a:gd name="T9" fmla="*/ 30967 h 446"/>
                <a:gd name="T10" fmla="*/ 370711 w 428"/>
                <a:gd name="T11" fmla="*/ 41805 h 446"/>
                <a:gd name="T12" fmla="*/ 179228 w 428"/>
                <a:gd name="T13" fmla="*/ 0 h 446"/>
                <a:gd name="T14" fmla="*/ 191483 w 428"/>
                <a:gd name="T15" fmla="*/ 47999 h 446"/>
                <a:gd name="T16" fmla="*/ 107230 w 428"/>
                <a:gd name="T17" fmla="*/ 47999 h 446"/>
                <a:gd name="T18" fmla="*/ 30637 w 428"/>
                <a:gd name="T19" fmla="*/ 133158 h 446"/>
                <a:gd name="T20" fmla="*/ 64338 w 428"/>
                <a:gd name="T21" fmla="*/ 326701 h 446"/>
                <a:gd name="T22" fmla="*/ 4596 w 428"/>
                <a:gd name="T23" fmla="*/ 397925 h 446"/>
                <a:gd name="T24" fmla="*/ 82721 w 428"/>
                <a:gd name="T25" fmla="*/ 411860 h 446"/>
                <a:gd name="T26" fmla="*/ 94975 w 428"/>
                <a:gd name="T27" fmla="*/ 532632 h 446"/>
                <a:gd name="T28" fmla="*/ 159314 w 428"/>
                <a:gd name="T29" fmla="*/ 503213 h 446"/>
                <a:gd name="T30" fmla="*/ 185355 w 428"/>
                <a:gd name="T31" fmla="*/ 532632 h 446"/>
                <a:gd name="T32" fmla="*/ 243566 w 428"/>
                <a:gd name="T33" fmla="*/ 489278 h 446"/>
                <a:gd name="T34" fmla="*/ 307904 w 428"/>
                <a:gd name="T35" fmla="*/ 489278 h 446"/>
                <a:gd name="T36" fmla="*/ 340073 w 428"/>
                <a:gd name="T37" fmla="*/ 537277 h 446"/>
                <a:gd name="T38" fmla="*/ 300245 w 428"/>
                <a:gd name="T39" fmla="*/ 623984 h 446"/>
                <a:gd name="T40" fmla="*/ 300245 w 428"/>
                <a:gd name="T41" fmla="*/ 658048 h 446"/>
                <a:gd name="T42" fmla="*/ 356924 w 428"/>
                <a:gd name="T43" fmla="*/ 689015 h 446"/>
                <a:gd name="T44" fmla="*/ 409007 w 428"/>
                <a:gd name="T45" fmla="*/ 670434 h 446"/>
                <a:gd name="T46" fmla="*/ 428921 w 428"/>
                <a:gd name="T47" fmla="*/ 623984 h 446"/>
                <a:gd name="T48" fmla="*/ 473345 w 428"/>
                <a:gd name="T49" fmla="*/ 610049 h 446"/>
                <a:gd name="T50" fmla="*/ 537684 w 428"/>
                <a:gd name="T51" fmla="*/ 616242 h 446"/>
                <a:gd name="T52" fmla="*/ 525429 w 428"/>
                <a:gd name="T53" fmla="*/ 586824 h 446"/>
                <a:gd name="T54" fmla="*/ 621936 w 428"/>
                <a:gd name="T55" fmla="*/ 574437 h 446"/>
                <a:gd name="T56" fmla="*/ 640318 w 428"/>
                <a:gd name="T57" fmla="*/ 532632 h 446"/>
                <a:gd name="T58" fmla="*/ 654105 w 428"/>
                <a:gd name="T59" fmla="*/ 416505 h 446"/>
                <a:gd name="T60" fmla="*/ 609681 w 428"/>
                <a:gd name="T61" fmla="*/ 362313 h 446"/>
                <a:gd name="T62" fmla="*/ 602022 w 428"/>
                <a:gd name="T63" fmla="*/ 314315 h 446"/>
                <a:gd name="T64" fmla="*/ 575980 w 428"/>
                <a:gd name="T65" fmla="*/ 308121 h 446"/>
                <a:gd name="T66" fmla="*/ 609681 w 428"/>
                <a:gd name="T67" fmla="*/ 230704 h 446"/>
                <a:gd name="T68" fmla="*/ 628063 w 428"/>
                <a:gd name="T69" fmla="*/ 156383 h 4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28" h="446">
                  <a:moveTo>
                    <a:pt x="384" y="59"/>
                  </a:moveTo>
                  <a:lnTo>
                    <a:pt x="368" y="54"/>
                  </a:lnTo>
                  <a:lnTo>
                    <a:pt x="359" y="42"/>
                  </a:lnTo>
                  <a:lnTo>
                    <a:pt x="359" y="15"/>
                  </a:lnTo>
                  <a:lnTo>
                    <a:pt x="348" y="3"/>
                  </a:lnTo>
                  <a:lnTo>
                    <a:pt x="327" y="23"/>
                  </a:lnTo>
                  <a:lnTo>
                    <a:pt x="317" y="35"/>
                  </a:lnTo>
                  <a:lnTo>
                    <a:pt x="305" y="35"/>
                  </a:lnTo>
                  <a:lnTo>
                    <a:pt x="301" y="15"/>
                  </a:lnTo>
                  <a:lnTo>
                    <a:pt x="280" y="20"/>
                  </a:lnTo>
                  <a:lnTo>
                    <a:pt x="259" y="35"/>
                  </a:lnTo>
                  <a:lnTo>
                    <a:pt x="242" y="27"/>
                  </a:lnTo>
                  <a:lnTo>
                    <a:pt x="209" y="8"/>
                  </a:lnTo>
                  <a:lnTo>
                    <a:pt x="117" y="0"/>
                  </a:lnTo>
                  <a:lnTo>
                    <a:pt x="108" y="12"/>
                  </a:lnTo>
                  <a:lnTo>
                    <a:pt x="125" y="31"/>
                  </a:lnTo>
                  <a:lnTo>
                    <a:pt x="104" y="42"/>
                  </a:lnTo>
                  <a:lnTo>
                    <a:pt x="70" y="31"/>
                  </a:lnTo>
                  <a:lnTo>
                    <a:pt x="33" y="59"/>
                  </a:lnTo>
                  <a:lnTo>
                    <a:pt x="20" y="86"/>
                  </a:lnTo>
                  <a:lnTo>
                    <a:pt x="24" y="149"/>
                  </a:lnTo>
                  <a:lnTo>
                    <a:pt x="42" y="211"/>
                  </a:lnTo>
                  <a:lnTo>
                    <a:pt x="0" y="254"/>
                  </a:lnTo>
                  <a:lnTo>
                    <a:pt x="3" y="257"/>
                  </a:lnTo>
                  <a:lnTo>
                    <a:pt x="42" y="250"/>
                  </a:lnTo>
                  <a:lnTo>
                    <a:pt x="54" y="266"/>
                  </a:lnTo>
                  <a:lnTo>
                    <a:pt x="42" y="313"/>
                  </a:lnTo>
                  <a:lnTo>
                    <a:pt x="62" y="344"/>
                  </a:lnTo>
                  <a:lnTo>
                    <a:pt x="83" y="352"/>
                  </a:lnTo>
                  <a:lnTo>
                    <a:pt x="104" y="325"/>
                  </a:lnTo>
                  <a:lnTo>
                    <a:pt x="113" y="344"/>
                  </a:lnTo>
                  <a:lnTo>
                    <a:pt x="121" y="344"/>
                  </a:lnTo>
                  <a:lnTo>
                    <a:pt x="149" y="316"/>
                  </a:lnTo>
                  <a:lnTo>
                    <a:pt x="159" y="316"/>
                  </a:lnTo>
                  <a:lnTo>
                    <a:pt x="175" y="308"/>
                  </a:lnTo>
                  <a:lnTo>
                    <a:pt x="201" y="316"/>
                  </a:lnTo>
                  <a:lnTo>
                    <a:pt x="201" y="344"/>
                  </a:lnTo>
                  <a:lnTo>
                    <a:pt x="222" y="347"/>
                  </a:lnTo>
                  <a:lnTo>
                    <a:pt x="212" y="374"/>
                  </a:lnTo>
                  <a:lnTo>
                    <a:pt x="196" y="403"/>
                  </a:lnTo>
                  <a:lnTo>
                    <a:pt x="188" y="425"/>
                  </a:lnTo>
                  <a:lnTo>
                    <a:pt x="196" y="425"/>
                  </a:lnTo>
                  <a:lnTo>
                    <a:pt x="217" y="406"/>
                  </a:lnTo>
                  <a:lnTo>
                    <a:pt x="233" y="445"/>
                  </a:lnTo>
                  <a:lnTo>
                    <a:pt x="251" y="433"/>
                  </a:lnTo>
                  <a:lnTo>
                    <a:pt x="267" y="433"/>
                  </a:lnTo>
                  <a:lnTo>
                    <a:pt x="280" y="425"/>
                  </a:lnTo>
                  <a:lnTo>
                    <a:pt x="280" y="403"/>
                  </a:lnTo>
                  <a:lnTo>
                    <a:pt x="288" y="394"/>
                  </a:lnTo>
                  <a:lnTo>
                    <a:pt x="309" y="394"/>
                  </a:lnTo>
                  <a:lnTo>
                    <a:pt x="343" y="410"/>
                  </a:lnTo>
                  <a:lnTo>
                    <a:pt x="351" y="398"/>
                  </a:lnTo>
                  <a:lnTo>
                    <a:pt x="343" y="386"/>
                  </a:lnTo>
                  <a:lnTo>
                    <a:pt x="343" y="379"/>
                  </a:lnTo>
                  <a:lnTo>
                    <a:pt x="368" y="359"/>
                  </a:lnTo>
                  <a:lnTo>
                    <a:pt x="406" y="371"/>
                  </a:lnTo>
                  <a:lnTo>
                    <a:pt x="427" y="355"/>
                  </a:lnTo>
                  <a:lnTo>
                    <a:pt x="418" y="344"/>
                  </a:lnTo>
                  <a:lnTo>
                    <a:pt x="427" y="313"/>
                  </a:lnTo>
                  <a:lnTo>
                    <a:pt x="427" y="269"/>
                  </a:lnTo>
                  <a:lnTo>
                    <a:pt x="410" y="262"/>
                  </a:lnTo>
                  <a:lnTo>
                    <a:pt x="398" y="234"/>
                  </a:lnTo>
                  <a:lnTo>
                    <a:pt x="398" y="207"/>
                  </a:lnTo>
                  <a:lnTo>
                    <a:pt x="393" y="203"/>
                  </a:lnTo>
                  <a:lnTo>
                    <a:pt x="380" y="207"/>
                  </a:lnTo>
                  <a:lnTo>
                    <a:pt x="376" y="199"/>
                  </a:lnTo>
                  <a:lnTo>
                    <a:pt x="380" y="160"/>
                  </a:lnTo>
                  <a:lnTo>
                    <a:pt x="398" y="149"/>
                  </a:lnTo>
                  <a:lnTo>
                    <a:pt x="410" y="125"/>
                  </a:lnTo>
                  <a:lnTo>
                    <a:pt x="410" y="101"/>
                  </a:lnTo>
                  <a:lnTo>
                    <a:pt x="384" y="59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未知"/>
            <p:cNvSpPr>
              <a:spLocks/>
            </p:cNvSpPr>
            <p:nvPr/>
          </p:nvSpPr>
          <p:spPr bwMode="auto">
            <a:xfrm>
              <a:off x="3993435" y="4883684"/>
              <a:ext cx="702409" cy="584832"/>
            </a:xfrm>
            <a:custGeom>
              <a:avLst/>
              <a:gdLst>
                <a:gd name="T0" fmla="*/ 204287 w 479"/>
                <a:gd name="T1" fmla="*/ 200086 h 392"/>
                <a:gd name="T2" fmla="*/ 185993 w 479"/>
                <a:gd name="T3" fmla="*/ 249719 h 392"/>
                <a:gd name="T4" fmla="*/ 152453 w 479"/>
                <a:gd name="T5" fmla="*/ 260577 h 392"/>
                <a:gd name="T6" fmla="*/ 89947 w 479"/>
                <a:gd name="T7" fmla="*/ 249719 h 392"/>
                <a:gd name="T8" fmla="*/ 70128 w 479"/>
                <a:gd name="T9" fmla="*/ 266781 h 392"/>
                <a:gd name="T10" fmla="*/ 38113 w 479"/>
                <a:gd name="T11" fmla="*/ 254372 h 392"/>
                <a:gd name="T12" fmla="*/ 0 w 479"/>
                <a:gd name="T13" fmla="*/ 296251 h 392"/>
                <a:gd name="T14" fmla="*/ 18294 w 479"/>
                <a:gd name="T15" fmla="*/ 314863 h 392"/>
                <a:gd name="T16" fmla="*/ 18294 w 479"/>
                <a:gd name="T17" fmla="*/ 339680 h 392"/>
                <a:gd name="T18" fmla="*/ 30491 w 479"/>
                <a:gd name="T19" fmla="*/ 370701 h 392"/>
                <a:gd name="T20" fmla="*/ 102144 w 479"/>
                <a:gd name="T21" fmla="*/ 345884 h 392"/>
                <a:gd name="T22" fmla="*/ 121962 w 479"/>
                <a:gd name="T23" fmla="*/ 364497 h 392"/>
                <a:gd name="T24" fmla="*/ 89947 w 479"/>
                <a:gd name="T25" fmla="*/ 485479 h 392"/>
                <a:gd name="T26" fmla="*/ 134159 w 479"/>
                <a:gd name="T27" fmla="*/ 527357 h 392"/>
                <a:gd name="T28" fmla="*/ 121962 w 479"/>
                <a:gd name="T29" fmla="*/ 594053 h 392"/>
                <a:gd name="T30" fmla="*/ 160076 w 479"/>
                <a:gd name="T31" fmla="*/ 600257 h 392"/>
                <a:gd name="T32" fmla="*/ 204287 w 479"/>
                <a:gd name="T33" fmla="*/ 558378 h 392"/>
                <a:gd name="T34" fmla="*/ 216483 w 479"/>
                <a:gd name="T35" fmla="*/ 569236 h 392"/>
                <a:gd name="T36" fmla="*/ 300332 w 479"/>
                <a:gd name="T37" fmla="*/ 606461 h 392"/>
                <a:gd name="T38" fmla="*/ 318627 w 479"/>
                <a:gd name="T39" fmla="*/ 594053 h 392"/>
                <a:gd name="T40" fmla="*/ 318627 w 479"/>
                <a:gd name="T41" fmla="*/ 569236 h 392"/>
                <a:gd name="T42" fmla="*/ 336921 w 479"/>
                <a:gd name="T43" fmla="*/ 552174 h 392"/>
                <a:gd name="T44" fmla="*/ 452785 w 479"/>
                <a:gd name="T45" fmla="*/ 477724 h 392"/>
                <a:gd name="T46" fmla="*/ 474129 w 479"/>
                <a:gd name="T47" fmla="*/ 504092 h 392"/>
                <a:gd name="T48" fmla="*/ 541208 w 479"/>
                <a:gd name="T49" fmla="*/ 527357 h 392"/>
                <a:gd name="T50" fmla="*/ 588469 w 479"/>
                <a:gd name="T51" fmla="*/ 473071 h 392"/>
                <a:gd name="T52" fmla="*/ 600665 w 479"/>
                <a:gd name="T53" fmla="*/ 485479 h 392"/>
                <a:gd name="T54" fmla="*/ 632680 w 479"/>
                <a:gd name="T55" fmla="*/ 485479 h 392"/>
                <a:gd name="T56" fmla="*/ 632680 w 479"/>
                <a:gd name="T57" fmla="*/ 473071 h 392"/>
                <a:gd name="T58" fmla="*/ 669269 w 479"/>
                <a:gd name="T59" fmla="*/ 462213 h 392"/>
                <a:gd name="T60" fmla="*/ 669269 w 479"/>
                <a:gd name="T61" fmla="*/ 448254 h 392"/>
                <a:gd name="T62" fmla="*/ 684514 w 479"/>
                <a:gd name="T63" fmla="*/ 435845 h 392"/>
                <a:gd name="T64" fmla="*/ 689088 w 479"/>
                <a:gd name="T65" fmla="*/ 435845 h 392"/>
                <a:gd name="T66" fmla="*/ 728725 w 479"/>
                <a:gd name="T67" fmla="*/ 400171 h 392"/>
                <a:gd name="T68" fmla="*/ 696710 w 479"/>
                <a:gd name="T69" fmla="*/ 352089 h 392"/>
                <a:gd name="T70" fmla="*/ 715005 w 479"/>
                <a:gd name="T71" fmla="*/ 279189 h 392"/>
                <a:gd name="T72" fmla="*/ 696710 w 479"/>
                <a:gd name="T73" fmla="*/ 254372 h 392"/>
                <a:gd name="T74" fmla="*/ 637254 w 479"/>
                <a:gd name="T75" fmla="*/ 266781 h 392"/>
                <a:gd name="T76" fmla="*/ 632680 w 479"/>
                <a:gd name="T77" fmla="*/ 260577 h 392"/>
                <a:gd name="T78" fmla="*/ 696710 w 479"/>
                <a:gd name="T79" fmla="*/ 193881 h 392"/>
                <a:gd name="T80" fmla="*/ 669269 w 479"/>
                <a:gd name="T81" fmla="*/ 97716 h 392"/>
                <a:gd name="T82" fmla="*/ 625057 w 479"/>
                <a:gd name="T83" fmla="*/ 120982 h 392"/>
                <a:gd name="T84" fmla="*/ 593042 w 479"/>
                <a:gd name="T85" fmla="*/ 91512 h 392"/>
                <a:gd name="T86" fmla="*/ 554929 w 479"/>
                <a:gd name="T87" fmla="*/ 41878 h 392"/>
                <a:gd name="T88" fmla="*/ 554929 w 479"/>
                <a:gd name="T89" fmla="*/ 18613 h 392"/>
                <a:gd name="T90" fmla="*/ 529012 w 479"/>
                <a:gd name="T91" fmla="*/ 12408 h 392"/>
                <a:gd name="T92" fmla="*/ 504620 w 479"/>
                <a:gd name="T93" fmla="*/ 23266 h 392"/>
                <a:gd name="T94" fmla="*/ 452785 w 479"/>
                <a:gd name="T95" fmla="*/ 0 h 392"/>
                <a:gd name="T96" fmla="*/ 432967 w 479"/>
                <a:gd name="T97" fmla="*/ 48083 h 392"/>
                <a:gd name="T98" fmla="*/ 396378 w 479"/>
                <a:gd name="T99" fmla="*/ 54287 h 392"/>
                <a:gd name="T100" fmla="*/ 365887 w 479"/>
                <a:gd name="T101" fmla="*/ 97716 h 392"/>
                <a:gd name="T102" fmla="*/ 349117 w 479"/>
                <a:gd name="T103" fmla="*/ 83757 h 392"/>
                <a:gd name="T104" fmla="*/ 318627 w 479"/>
                <a:gd name="T105" fmla="*/ 97716 h 392"/>
                <a:gd name="T106" fmla="*/ 282038 w 479"/>
                <a:gd name="T107" fmla="*/ 72899 h 392"/>
                <a:gd name="T108" fmla="*/ 240876 w 479"/>
                <a:gd name="T109" fmla="*/ 110125 h 392"/>
                <a:gd name="T110" fmla="*/ 240876 w 479"/>
                <a:gd name="T111" fmla="*/ 128737 h 392"/>
                <a:gd name="T112" fmla="*/ 312529 w 479"/>
                <a:gd name="T113" fmla="*/ 162860 h 392"/>
                <a:gd name="T114" fmla="*/ 324725 w 479"/>
                <a:gd name="T115" fmla="*/ 189228 h 392"/>
                <a:gd name="T116" fmla="*/ 282038 w 479"/>
                <a:gd name="T117" fmla="*/ 206290 h 392"/>
                <a:gd name="T118" fmla="*/ 204287 w 479"/>
                <a:gd name="T119" fmla="*/ 200086 h 3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79" h="392">
                  <a:moveTo>
                    <a:pt x="134" y="129"/>
                  </a:moveTo>
                  <a:lnTo>
                    <a:pt x="122" y="161"/>
                  </a:lnTo>
                  <a:lnTo>
                    <a:pt x="100" y="168"/>
                  </a:lnTo>
                  <a:lnTo>
                    <a:pt x="59" y="161"/>
                  </a:lnTo>
                  <a:lnTo>
                    <a:pt x="46" y="172"/>
                  </a:lnTo>
                  <a:lnTo>
                    <a:pt x="25" y="164"/>
                  </a:lnTo>
                  <a:lnTo>
                    <a:pt x="0" y="191"/>
                  </a:lnTo>
                  <a:lnTo>
                    <a:pt x="12" y="203"/>
                  </a:lnTo>
                  <a:lnTo>
                    <a:pt x="12" y="219"/>
                  </a:lnTo>
                  <a:lnTo>
                    <a:pt x="20" y="239"/>
                  </a:lnTo>
                  <a:lnTo>
                    <a:pt x="67" y="223"/>
                  </a:lnTo>
                  <a:lnTo>
                    <a:pt x="80" y="235"/>
                  </a:lnTo>
                  <a:lnTo>
                    <a:pt x="59" y="313"/>
                  </a:lnTo>
                  <a:lnTo>
                    <a:pt x="88" y="340"/>
                  </a:lnTo>
                  <a:lnTo>
                    <a:pt x="80" y="383"/>
                  </a:lnTo>
                  <a:lnTo>
                    <a:pt x="105" y="387"/>
                  </a:lnTo>
                  <a:lnTo>
                    <a:pt x="134" y="360"/>
                  </a:lnTo>
                  <a:lnTo>
                    <a:pt x="142" y="367"/>
                  </a:lnTo>
                  <a:lnTo>
                    <a:pt x="197" y="391"/>
                  </a:lnTo>
                  <a:lnTo>
                    <a:pt x="209" y="383"/>
                  </a:lnTo>
                  <a:lnTo>
                    <a:pt x="209" y="367"/>
                  </a:lnTo>
                  <a:lnTo>
                    <a:pt x="221" y="356"/>
                  </a:lnTo>
                  <a:lnTo>
                    <a:pt x="297" y="308"/>
                  </a:lnTo>
                  <a:lnTo>
                    <a:pt x="311" y="325"/>
                  </a:lnTo>
                  <a:lnTo>
                    <a:pt x="355" y="340"/>
                  </a:lnTo>
                  <a:lnTo>
                    <a:pt x="386" y="305"/>
                  </a:lnTo>
                  <a:lnTo>
                    <a:pt x="394" y="313"/>
                  </a:lnTo>
                  <a:lnTo>
                    <a:pt x="415" y="313"/>
                  </a:lnTo>
                  <a:lnTo>
                    <a:pt x="415" y="305"/>
                  </a:lnTo>
                  <a:lnTo>
                    <a:pt x="439" y="298"/>
                  </a:lnTo>
                  <a:lnTo>
                    <a:pt x="439" y="289"/>
                  </a:lnTo>
                  <a:lnTo>
                    <a:pt x="449" y="281"/>
                  </a:lnTo>
                  <a:lnTo>
                    <a:pt x="452" y="281"/>
                  </a:lnTo>
                  <a:lnTo>
                    <a:pt x="478" y="258"/>
                  </a:lnTo>
                  <a:lnTo>
                    <a:pt x="457" y="227"/>
                  </a:lnTo>
                  <a:lnTo>
                    <a:pt x="469" y="180"/>
                  </a:lnTo>
                  <a:lnTo>
                    <a:pt x="457" y="164"/>
                  </a:lnTo>
                  <a:lnTo>
                    <a:pt x="418" y="172"/>
                  </a:lnTo>
                  <a:lnTo>
                    <a:pt x="415" y="168"/>
                  </a:lnTo>
                  <a:lnTo>
                    <a:pt x="457" y="125"/>
                  </a:lnTo>
                  <a:lnTo>
                    <a:pt x="439" y="63"/>
                  </a:lnTo>
                  <a:lnTo>
                    <a:pt x="410" y="78"/>
                  </a:lnTo>
                  <a:lnTo>
                    <a:pt x="389" y="59"/>
                  </a:lnTo>
                  <a:lnTo>
                    <a:pt x="364" y="27"/>
                  </a:lnTo>
                  <a:lnTo>
                    <a:pt x="364" y="12"/>
                  </a:lnTo>
                  <a:lnTo>
                    <a:pt x="347" y="8"/>
                  </a:lnTo>
                  <a:lnTo>
                    <a:pt x="331" y="15"/>
                  </a:lnTo>
                  <a:lnTo>
                    <a:pt x="297" y="0"/>
                  </a:lnTo>
                  <a:lnTo>
                    <a:pt x="284" y="31"/>
                  </a:lnTo>
                  <a:lnTo>
                    <a:pt x="260" y="35"/>
                  </a:lnTo>
                  <a:lnTo>
                    <a:pt x="240" y="63"/>
                  </a:lnTo>
                  <a:lnTo>
                    <a:pt x="229" y="54"/>
                  </a:lnTo>
                  <a:lnTo>
                    <a:pt x="209" y="63"/>
                  </a:lnTo>
                  <a:lnTo>
                    <a:pt x="185" y="47"/>
                  </a:lnTo>
                  <a:lnTo>
                    <a:pt x="158" y="71"/>
                  </a:lnTo>
                  <a:lnTo>
                    <a:pt x="158" y="83"/>
                  </a:lnTo>
                  <a:lnTo>
                    <a:pt x="205" y="105"/>
                  </a:lnTo>
                  <a:lnTo>
                    <a:pt x="213" y="122"/>
                  </a:lnTo>
                  <a:lnTo>
                    <a:pt x="185" y="133"/>
                  </a:lnTo>
                  <a:lnTo>
                    <a:pt x="134" y="129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未知"/>
            <p:cNvSpPr>
              <a:spLocks/>
            </p:cNvSpPr>
            <p:nvPr/>
          </p:nvSpPr>
          <p:spPr bwMode="auto">
            <a:xfrm>
              <a:off x="3993435" y="4883684"/>
              <a:ext cx="702409" cy="584832"/>
            </a:xfrm>
            <a:custGeom>
              <a:avLst/>
              <a:gdLst>
                <a:gd name="T0" fmla="*/ 204287 w 479"/>
                <a:gd name="T1" fmla="*/ 200086 h 392"/>
                <a:gd name="T2" fmla="*/ 185993 w 479"/>
                <a:gd name="T3" fmla="*/ 249719 h 392"/>
                <a:gd name="T4" fmla="*/ 152453 w 479"/>
                <a:gd name="T5" fmla="*/ 260577 h 392"/>
                <a:gd name="T6" fmla="*/ 89947 w 479"/>
                <a:gd name="T7" fmla="*/ 249719 h 392"/>
                <a:gd name="T8" fmla="*/ 70128 w 479"/>
                <a:gd name="T9" fmla="*/ 266781 h 392"/>
                <a:gd name="T10" fmla="*/ 38113 w 479"/>
                <a:gd name="T11" fmla="*/ 254372 h 392"/>
                <a:gd name="T12" fmla="*/ 0 w 479"/>
                <a:gd name="T13" fmla="*/ 296251 h 392"/>
                <a:gd name="T14" fmla="*/ 18294 w 479"/>
                <a:gd name="T15" fmla="*/ 314863 h 392"/>
                <a:gd name="T16" fmla="*/ 18294 w 479"/>
                <a:gd name="T17" fmla="*/ 339680 h 392"/>
                <a:gd name="T18" fmla="*/ 30491 w 479"/>
                <a:gd name="T19" fmla="*/ 370701 h 392"/>
                <a:gd name="T20" fmla="*/ 102144 w 479"/>
                <a:gd name="T21" fmla="*/ 345884 h 392"/>
                <a:gd name="T22" fmla="*/ 121962 w 479"/>
                <a:gd name="T23" fmla="*/ 364497 h 392"/>
                <a:gd name="T24" fmla="*/ 89947 w 479"/>
                <a:gd name="T25" fmla="*/ 485479 h 392"/>
                <a:gd name="T26" fmla="*/ 134159 w 479"/>
                <a:gd name="T27" fmla="*/ 527357 h 392"/>
                <a:gd name="T28" fmla="*/ 121962 w 479"/>
                <a:gd name="T29" fmla="*/ 594053 h 392"/>
                <a:gd name="T30" fmla="*/ 160076 w 479"/>
                <a:gd name="T31" fmla="*/ 600257 h 392"/>
                <a:gd name="T32" fmla="*/ 204287 w 479"/>
                <a:gd name="T33" fmla="*/ 558378 h 392"/>
                <a:gd name="T34" fmla="*/ 216483 w 479"/>
                <a:gd name="T35" fmla="*/ 569236 h 392"/>
                <a:gd name="T36" fmla="*/ 300332 w 479"/>
                <a:gd name="T37" fmla="*/ 606461 h 392"/>
                <a:gd name="T38" fmla="*/ 318627 w 479"/>
                <a:gd name="T39" fmla="*/ 594053 h 392"/>
                <a:gd name="T40" fmla="*/ 318627 w 479"/>
                <a:gd name="T41" fmla="*/ 569236 h 392"/>
                <a:gd name="T42" fmla="*/ 336921 w 479"/>
                <a:gd name="T43" fmla="*/ 552174 h 392"/>
                <a:gd name="T44" fmla="*/ 452785 w 479"/>
                <a:gd name="T45" fmla="*/ 477724 h 392"/>
                <a:gd name="T46" fmla="*/ 474129 w 479"/>
                <a:gd name="T47" fmla="*/ 504092 h 392"/>
                <a:gd name="T48" fmla="*/ 541208 w 479"/>
                <a:gd name="T49" fmla="*/ 527357 h 392"/>
                <a:gd name="T50" fmla="*/ 588469 w 479"/>
                <a:gd name="T51" fmla="*/ 473071 h 392"/>
                <a:gd name="T52" fmla="*/ 600665 w 479"/>
                <a:gd name="T53" fmla="*/ 485479 h 392"/>
                <a:gd name="T54" fmla="*/ 632680 w 479"/>
                <a:gd name="T55" fmla="*/ 485479 h 392"/>
                <a:gd name="T56" fmla="*/ 632680 w 479"/>
                <a:gd name="T57" fmla="*/ 473071 h 392"/>
                <a:gd name="T58" fmla="*/ 669269 w 479"/>
                <a:gd name="T59" fmla="*/ 462213 h 392"/>
                <a:gd name="T60" fmla="*/ 669269 w 479"/>
                <a:gd name="T61" fmla="*/ 448254 h 392"/>
                <a:gd name="T62" fmla="*/ 684514 w 479"/>
                <a:gd name="T63" fmla="*/ 435845 h 392"/>
                <a:gd name="T64" fmla="*/ 689088 w 479"/>
                <a:gd name="T65" fmla="*/ 435845 h 392"/>
                <a:gd name="T66" fmla="*/ 728725 w 479"/>
                <a:gd name="T67" fmla="*/ 400171 h 392"/>
                <a:gd name="T68" fmla="*/ 696710 w 479"/>
                <a:gd name="T69" fmla="*/ 352089 h 392"/>
                <a:gd name="T70" fmla="*/ 715005 w 479"/>
                <a:gd name="T71" fmla="*/ 279189 h 392"/>
                <a:gd name="T72" fmla="*/ 696710 w 479"/>
                <a:gd name="T73" fmla="*/ 254372 h 392"/>
                <a:gd name="T74" fmla="*/ 637254 w 479"/>
                <a:gd name="T75" fmla="*/ 266781 h 392"/>
                <a:gd name="T76" fmla="*/ 632680 w 479"/>
                <a:gd name="T77" fmla="*/ 260577 h 392"/>
                <a:gd name="T78" fmla="*/ 696710 w 479"/>
                <a:gd name="T79" fmla="*/ 193881 h 392"/>
                <a:gd name="T80" fmla="*/ 669269 w 479"/>
                <a:gd name="T81" fmla="*/ 97716 h 392"/>
                <a:gd name="T82" fmla="*/ 625057 w 479"/>
                <a:gd name="T83" fmla="*/ 120982 h 392"/>
                <a:gd name="T84" fmla="*/ 593042 w 479"/>
                <a:gd name="T85" fmla="*/ 91512 h 392"/>
                <a:gd name="T86" fmla="*/ 554929 w 479"/>
                <a:gd name="T87" fmla="*/ 41878 h 392"/>
                <a:gd name="T88" fmla="*/ 554929 w 479"/>
                <a:gd name="T89" fmla="*/ 18613 h 392"/>
                <a:gd name="T90" fmla="*/ 529012 w 479"/>
                <a:gd name="T91" fmla="*/ 12408 h 392"/>
                <a:gd name="T92" fmla="*/ 504620 w 479"/>
                <a:gd name="T93" fmla="*/ 23266 h 392"/>
                <a:gd name="T94" fmla="*/ 452785 w 479"/>
                <a:gd name="T95" fmla="*/ 0 h 392"/>
                <a:gd name="T96" fmla="*/ 432967 w 479"/>
                <a:gd name="T97" fmla="*/ 48083 h 392"/>
                <a:gd name="T98" fmla="*/ 396378 w 479"/>
                <a:gd name="T99" fmla="*/ 54287 h 392"/>
                <a:gd name="T100" fmla="*/ 365887 w 479"/>
                <a:gd name="T101" fmla="*/ 97716 h 392"/>
                <a:gd name="T102" fmla="*/ 349117 w 479"/>
                <a:gd name="T103" fmla="*/ 83757 h 392"/>
                <a:gd name="T104" fmla="*/ 318627 w 479"/>
                <a:gd name="T105" fmla="*/ 97716 h 392"/>
                <a:gd name="T106" fmla="*/ 282038 w 479"/>
                <a:gd name="T107" fmla="*/ 72899 h 392"/>
                <a:gd name="T108" fmla="*/ 240876 w 479"/>
                <a:gd name="T109" fmla="*/ 110125 h 392"/>
                <a:gd name="T110" fmla="*/ 240876 w 479"/>
                <a:gd name="T111" fmla="*/ 128737 h 392"/>
                <a:gd name="T112" fmla="*/ 312529 w 479"/>
                <a:gd name="T113" fmla="*/ 162860 h 392"/>
                <a:gd name="T114" fmla="*/ 324725 w 479"/>
                <a:gd name="T115" fmla="*/ 189228 h 392"/>
                <a:gd name="T116" fmla="*/ 282038 w 479"/>
                <a:gd name="T117" fmla="*/ 206290 h 392"/>
                <a:gd name="T118" fmla="*/ 204287 w 479"/>
                <a:gd name="T119" fmla="*/ 200086 h 3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79" h="392">
                  <a:moveTo>
                    <a:pt x="134" y="129"/>
                  </a:moveTo>
                  <a:lnTo>
                    <a:pt x="122" y="161"/>
                  </a:lnTo>
                  <a:lnTo>
                    <a:pt x="100" y="168"/>
                  </a:lnTo>
                  <a:lnTo>
                    <a:pt x="59" y="161"/>
                  </a:lnTo>
                  <a:lnTo>
                    <a:pt x="46" y="172"/>
                  </a:lnTo>
                  <a:lnTo>
                    <a:pt x="25" y="164"/>
                  </a:lnTo>
                  <a:lnTo>
                    <a:pt x="0" y="191"/>
                  </a:lnTo>
                  <a:lnTo>
                    <a:pt x="12" y="203"/>
                  </a:lnTo>
                  <a:lnTo>
                    <a:pt x="12" y="219"/>
                  </a:lnTo>
                  <a:lnTo>
                    <a:pt x="20" y="239"/>
                  </a:lnTo>
                  <a:lnTo>
                    <a:pt x="67" y="223"/>
                  </a:lnTo>
                  <a:lnTo>
                    <a:pt x="80" y="235"/>
                  </a:lnTo>
                  <a:lnTo>
                    <a:pt x="59" y="313"/>
                  </a:lnTo>
                  <a:lnTo>
                    <a:pt x="88" y="340"/>
                  </a:lnTo>
                  <a:lnTo>
                    <a:pt x="80" y="383"/>
                  </a:lnTo>
                  <a:lnTo>
                    <a:pt x="105" y="387"/>
                  </a:lnTo>
                  <a:lnTo>
                    <a:pt x="134" y="360"/>
                  </a:lnTo>
                  <a:lnTo>
                    <a:pt x="142" y="367"/>
                  </a:lnTo>
                  <a:lnTo>
                    <a:pt x="197" y="391"/>
                  </a:lnTo>
                  <a:lnTo>
                    <a:pt x="209" y="383"/>
                  </a:lnTo>
                  <a:lnTo>
                    <a:pt x="209" y="367"/>
                  </a:lnTo>
                  <a:lnTo>
                    <a:pt x="221" y="356"/>
                  </a:lnTo>
                  <a:lnTo>
                    <a:pt x="297" y="308"/>
                  </a:lnTo>
                  <a:lnTo>
                    <a:pt x="311" y="325"/>
                  </a:lnTo>
                  <a:lnTo>
                    <a:pt x="355" y="340"/>
                  </a:lnTo>
                  <a:lnTo>
                    <a:pt x="386" y="305"/>
                  </a:lnTo>
                  <a:lnTo>
                    <a:pt x="394" y="313"/>
                  </a:lnTo>
                  <a:lnTo>
                    <a:pt x="415" y="313"/>
                  </a:lnTo>
                  <a:lnTo>
                    <a:pt x="415" y="305"/>
                  </a:lnTo>
                  <a:lnTo>
                    <a:pt x="439" y="298"/>
                  </a:lnTo>
                  <a:lnTo>
                    <a:pt x="439" y="289"/>
                  </a:lnTo>
                  <a:lnTo>
                    <a:pt x="449" y="281"/>
                  </a:lnTo>
                  <a:lnTo>
                    <a:pt x="452" y="281"/>
                  </a:lnTo>
                  <a:lnTo>
                    <a:pt x="478" y="258"/>
                  </a:lnTo>
                  <a:lnTo>
                    <a:pt x="457" y="227"/>
                  </a:lnTo>
                  <a:lnTo>
                    <a:pt x="469" y="180"/>
                  </a:lnTo>
                  <a:lnTo>
                    <a:pt x="457" y="164"/>
                  </a:lnTo>
                  <a:lnTo>
                    <a:pt x="418" y="172"/>
                  </a:lnTo>
                  <a:lnTo>
                    <a:pt x="415" y="168"/>
                  </a:lnTo>
                  <a:lnTo>
                    <a:pt x="457" y="125"/>
                  </a:lnTo>
                  <a:lnTo>
                    <a:pt x="439" y="63"/>
                  </a:lnTo>
                  <a:lnTo>
                    <a:pt x="410" y="78"/>
                  </a:lnTo>
                  <a:lnTo>
                    <a:pt x="389" y="59"/>
                  </a:lnTo>
                  <a:lnTo>
                    <a:pt x="364" y="27"/>
                  </a:lnTo>
                  <a:lnTo>
                    <a:pt x="364" y="12"/>
                  </a:lnTo>
                  <a:lnTo>
                    <a:pt x="347" y="8"/>
                  </a:lnTo>
                  <a:lnTo>
                    <a:pt x="331" y="15"/>
                  </a:lnTo>
                  <a:lnTo>
                    <a:pt x="297" y="0"/>
                  </a:lnTo>
                  <a:lnTo>
                    <a:pt x="284" y="31"/>
                  </a:lnTo>
                  <a:lnTo>
                    <a:pt x="260" y="35"/>
                  </a:lnTo>
                  <a:lnTo>
                    <a:pt x="240" y="63"/>
                  </a:lnTo>
                  <a:lnTo>
                    <a:pt x="229" y="54"/>
                  </a:lnTo>
                  <a:lnTo>
                    <a:pt x="209" y="63"/>
                  </a:lnTo>
                  <a:lnTo>
                    <a:pt x="185" y="47"/>
                  </a:lnTo>
                  <a:lnTo>
                    <a:pt x="158" y="71"/>
                  </a:lnTo>
                  <a:lnTo>
                    <a:pt x="158" y="83"/>
                  </a:lnTo>
                  <a:lnTo>
                    <a:pt x="205" y="105"/>
                  </a:lnTo>
                  <a:lnTo>
                    <a:pt x="213" y="122"/>
                  </a:lnTo>
                  <a:lnTo>
                    <a:pt x="185" y="133"/>
                  </a:lnTo>
                  <a:lnTo>
                    <a:pt x="134" y="129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未知"/>
            <p:cNvSpPr>
              <a:spLocks/>
            </p:cNvSpPr>
            <p:nvPr/>
          </p:nvSpPr>
          <p:spPr bwMode="auto">
            <a:xfrm>
              <a:off x="5627298" y="4486672"/>
              <a:ext cx="439769" cy="485579"/>
            </a:xfrm>
            <a:custGeom>
              <a:avLst/>
              <a:gdLst>
                <a:gd name="T0" fmla="*/ 332928 w 298"/>
                <a:gd name="T1" fmla="*/ 480048 h 326"/>
                <a:gd name="T2" fmla="*/ 262353 w 298"/>
                <a:gd name="T3" fmla="*/ 503276 h 326"/>
                <a:gd name="T4" fmla="*/ 223997 w 298"/>
                <a:gd name="T5" fmla="*/ 466111 h 326"/>
                <a:gd name="T6" fmla="*/ 199450 w 298"/>
                <a:gd name="T7" fmla="*/ 497082 h 326"/>
                <a:gd name="T8" fmla="*/ 151889 w 298"/>
                <a:gd name="T9" fmla="*/ 497082 h 326"/>
                <a:gd name="T10" fmla="*/ 133478 w 298"/>
                <a:gd name="T11" fmla="*/ 461466 h 326"/>
                <a:gd name="T12" fmla="*/ 115067 w 298"/>
                <a:gd name="T13" fmla="*/ 411912 h 326"/>
                <a:gd name="T14" fmla="*/ 70574 w 298"/>
                <a:gd name="T15" fmla="*/ 405718 h 326"/>
                <a:gd name="T16" fmla="*/ 30685 w 298"/>
                <a:gd name="T17" fmla="*/ 328291 h 326"/>
                <a:gd name="T18" fmla="*/ 0 w 298"/>
                <a:gd name="T19" fmla="*/ 291126 h 326"/>
                <a:gd name="T20" fmla="*/ 18411 w 298"/>
                <a:gd name="T21" fmla="*/ 272544 h 326"/>
                <a:gd name="T22" fmla="*/ 30685 w 298"/>
                <a:gd name="T23" fmla="*/ 267898 h 326"/>
                <a:gd name="T24" fmla="*/ 76711 w 298"/>
                <a:gd name="T25" fmla="*/ 207505 h 326"/>
                <a:gd name="T26" fmla="*/ 70574 w 298"/>
                <a:gd name="T27" fmla="*/ 151757 h 326"/>
                <a:gd name="T28" fmla="*/ 88985 w 298"/>
                <a:gd name="T29" fmla="*/ 133175 h 326"/>
                <a:gd name="T30" fmla="*/ 119670 w 298"/>
                <a:gd name="T31" fmla="*/ 128529 h 326"/>
                <a:gd name="T32" fmla="*/ 133478 w 298"/>
                <a:gd name="T33" fmla="*/ 116141 h 326"/>
                <a:gd name="T34" fmla="*/ 119670 w 298"/>
                <a:gd name="T35" fmla="*/ 91364 h 326"/>
                <a:gd name="T36" fmla="*/ 139615 w 298"/>
                <a:gd name="T37" fmla="*/ 66587 h 326"/>
                <a:gd name="T38" fmla="*/ 139615 w 298"/>
                <a:gd name="T39" fmla="*/ 18583 h 326"/>
                <a:gd name="T40" fmla="*/ 165697 w 298"/>
                <a:gd name="T41" fmla="*/ 6194 h 326"/>
                <a:gd name="T42" fmla="*/ 204052 w 298"/>
                <a:gd name="T43" fmla="*/ 30971 h 326"/>
                <a:gd name="T44" fmla="*/ 262353 w 298"/>
                <a:gd name="T45" fmla="*/ 41811 h 326"/>
                <a:gd name="T46" fmla="*/ 296106 w 298"/>
                <a:gd name="T47" fmla="*/ 0 h 326"/>
                <a:gd name="T48" fmla="*/ 339064 w 298"/>
                <a:gd name="T49" fmla="*/ 37165 h 326"/>
                <a:gd name="T50" fmla="*/ 320654 w 298"/>
                <a:gd name="T51" fmla="*/ 49553 h 326"/>
                <a:gd name="T52" fmla="*/ 296106 w 298"/>
                <a:gd name="T53" fmla="*/ 78976 h 326"/>
                <a:gd name="T54" fmla="*/ 262353 w 298"/>
                <a:gd name="T55" fmla="*/ 91364 h 326"/>
                <a:gd name="T56" fmla="*/ 248545 w 298"/>
                <a:gd name="T57" fmla="*/ 97558 h 326"/>
                <a:gd name="T58" fmla="*/ 279230 w 298"/>
                <a:gd name="T59" fmla="*/ 116141 h 326"/>
                <a:gd name="T60" fmla="*/ 345201 w 298"/>
                <a:gd name="T61" fmla="*/ 91364 h 326"/>
                <a:gd name="T62" fmla="*/ 447995 w 298"/>
                <a:gd name="T63" fmla="*/ 133175 h 326"/>
                <a:gd name="T64" fmla="*/ 455666 w 298"/>
                <a:gd name="T65" fmla="*/ 212150 h 326"/>
                <a:gd name="T66" fmla="*/ 415776 w 298"/>
                <a:gd name="T67" fmla="*/ 212150 h 326"/>
                <a:gd name="T68" fmla="*/ 415776 w 298"/>
                <a:gd name="T69" fmla="*/ 236927 h 326"/>
                <a:gd name="T70" fmla="*/ 435721 w 298"/>
                <a:gd name="T71" fmla="*/ 272544 h 326"/>
                <a:gd name="T72" fmla="*/ 415776 w 298"/>
                <a:gd name="T73" fmla="*/ 291126 h 326"/>
                <a:gd name="T74" fmla="*/ 435721 w 298"/>
                <a:gd name="T75" fmla="*/ 322097 h 326"/>
                <a:gd name="T76" fmla="*/ 403502 w 298"/>
                <a:gd name="T77" fmla="*/ 363908 h 326"/>
                <a:gd name="T78" fmla="*/ 389694 w 298"/>
                <a:gd name="T79" fmla="*/ 345325 h 326"/>
                <a:gd name="T80" fmla="*/ 339064 w 298"/>
                <a:gd name="T81" fmla="*/ 461466 h 326"/>
                <a:gd name="T82" fmla="*/ 332928 w 298"/>
                <a:gd name="T83" fmla="*/ 480048 h 32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98" h="326">
                  <a:moveTo>
                    <a:pt x="217" y="310"/>
                  </a:moveTo>
                  <a:lnTo>
                    <a:pt x="171" y="325"/>
                  </a:lnTo>
                  <a:lnTo>
                    <a:pt x="146" y="301"/>
                  </a:lnTo>
                  <a:lnTo>
                    <a:pt x="130" y="321"/>
                  </a:lnTo>
                  <a:lnTo>
                    <a:pt x="99" y="321"/>
                  </a:lnTo>
                  <a:lnTo>
                    <a:pt x="87" y="298"/>
                  </a:lnTo>
                  <a:lnTo>
                    <a:pt x="75" y="266"/>
                  </a:lnTo>
                  <a:lnTo>
                    <a:pt x="46" y="262"/>
                  </a:lnTo>
                  <a:lnTo>
                    <a:pt x="20" y="212"/>
                  </a:lnTo>
                  <a:lnTo>
                    <a:pt x="0" y="188"/>
                  </a:lnTo>
                  <a:lnTo>
                    <a:pt x="12" y="176"/>
                  </a:lnTo>
                  <a:lnTo>
                    <a:pt x="20" y="173"/>
                  </a:lnTo>
                  <a:lnTo>
                    <a:pt x="50" y="134"/>
                  </a:lnTo>
                  <a:lnTo>
                    <a:pt x="46" y="98"/>
                  </a:lnTo>
                  <a:lnTo>
                    <a:pt x="58" y="86"/>
                  </a:lnTo>
                  <a:lnTo>
                    <a:pt x="78" y="83"/>
                  </a:lnTo>
                  <a:lnTo>
                    <a:pt x="87" y="75"/>
                  </a:lnTo>
                  <a:lnTo>
                    <a:pt x="78" y="59"/>
                  </a:lnTo>
                  <a:lnTo>
                    <a:pt x="91" y="43"/>
                  </a:lnTo>
                  <a:lnTo>
                    <a:pt x="91" y="12"/>
                  </a:lnTo>
                  <a:lnTo>
                    <a:pt x="108" y="4"/>
                  </a:lnTo>
                  <a:lnTo>
                    <a:pt x="133" y="20"/>
                  </a:lnTo>
                  <a:lnTo>
                    <a:pt x="171" y="27"/>
                  </a:lnTo>
                  <a:lnTo>
                    <a:pt x="193" y="0"/>
                  </a:lnTo>
                  <a:lnTo>
                    <a:pt x="221" y="24"/>
                  </a:lnTo>
                  <a:lnTo>
                    <a:pt x="209" y="32"/>
                  </a:lnTo>
                  <a:lnTo>
                    <a:pt x="193" y="51"/>
                  </a:lnTo>
                  <a:lnTo>
                    <a:pt x="171" y="59"/>
                  </a:lnTo>
                  <a:lnTo>
                    <a:pt x="162" y="63"/>
                  </a:lnTo>
                  <a:lnTo>
                    <a:pt x="182" y="75"/>
                  </a:lnTo>
                  <a:lnTo>
                    <a:pt x="225" y="59"/>
                  </a:lnTo>
                  <a:lnTo>
                    <a:pt x="292" y="86"/>
                  </a:lnTo>
                  <a:lnTo>
                    <a:pt x="297" y="137"/>
                  </a:lnTo>
                  <a:lnTo>
                    <a:pt x="271" y="137"/>
                  </a:lnTo>
                  <a:lnTo>
                    <a:pt x="271" y="153"/>
                  </a:lnTo>
                  <a:lnTo>
                    <a:pt x="284" y="176"/>
                  </a:lnTo>
                  <a:lnTo>
                    <a:pt x="271" y="188"/>
                  </a:lnTo>
                  <a:lnTo>
                    <a:pt x="284" y="208"/>
                  </a:lnTo>
                  <a:lnTo>
                    <a:pt x="263" y="235"/>
                  </a:lnTo>
                  <a:lnTo>
                    <a:pt x="254" y="223"/>
                  </a:lnTo>
                  <a:lnTo>
                    <a:pt x="221" y="298"/>
                  </a:lnTo>
                  <a:lnTo>
                    <a:pt x="217" y="310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未知"/>
            <p:cNvSpPr>
              <a:spLocks/>
            </p:cNvSpPr>
            <p:nvPr/>
          </p:nvSpPr>
          <p:spPr bwMode="auto">
            <a:xfrm>
              <a:off x="5213489" y="4132413"/>
              <a:ext cx="548184" cy="616898"/>
            </a:xfrm>
            <a:custGeom>
              <a:avLst/>
              <a:gdLst>
                <a:gd name="T0" fmla="*/ 131401 w 373"/>
                <a:gd name="T1" fmla="*/ 0 h 414"/>
                <a:gd name="T2" fmla="*/ 235299 w 373"/>
                <a:gd name="T3" fmla="*/ 54220 h 414"/>
                <a:gd name="T4" fmla="*/ 311694 w 373"/>
                <a:gd name="T5" fmla="*/ 83654 h 414"/>
                <a:gd name="T6" fmla="*/ 343781 w 373"/>
                <a:gd name="T7" fmla="*/ 91400 h 414"/>
                <a:gd name="T8" fmla="*/ 369755 w 373"/>
                <a:gd name="T9" fmla="*/ 167309 h 414"/>
                <a:gd name="T10" fmla="*/ 427816 w 373"/>
                <a:gd name="T11" fmla="*/ 204488 h 414"/>
                <a:gd name="T12" fmla="*/ 472125 w 373"/>
                <a:gd name="T13" fmla="*/ 175054 h 414"/>
                <a:gd name="T14" fmla="*/ 484349 w 373"/>
                <a:gd name="T15" fmla="*/ 223078 h 414"/>
                <a:gd name="T16" fmla="*/ 435456 w 373"/>
                <a:gd name="T17" fmla="*/ 246316 h 414"/>
                <a:gd name="T18" fmla="*/ 407953 w 373"/>
                <a:gd name="T19" fmla="*/ 288143 h 414"/>
                <a:gd name="T20" fmla="*/ 472125 w 373"/>
                <a:gd name="T21" fmla="*/ 343912 h 414"/>
                <a:gd name="T22" fmla="*/ 568384 w 373"/>
                <a:gd name="T23" fmla="*/ 385739 h 414"/>
                <a:gd name="T24" fmla="*/ 548521 w 373"/>
                <a:gd name="T25" fmla="*/ 458550 h 414"/>
                <a:gd name="T26" fmla="*/ 548521 w 373"/>
                <a:gd name="T27" fmla="*/ 495729 h 414"/>
                <a:gd name="T28" fmla="*/ 498100 w 373"/>
                <a:gd name="T29" fmla="*/ 518967 h 414"/>
                <a:gd name="T30" fmla="*/ 459902 w 373"/>
                <a:gd name="T31" fmla="*/ 635153 h 414"/>
                <a:gd name="T32" fmla="*/ 420176 w 373"/>
                <a:gd name="T33" fmla="*/ 616564 h 414"/>
                <a:gd name="T34" fmla="*/ 331557 w 373"/>
                <a:gd name="T35" fmla="*/ 591777 h 414"/>
                <a:gd name="T36" fmla="*/ 259745 w 373"/>
                <a:gd name="T37" fmla="*/ 627408 h 414"/>
                <a:gd name="T38" fmla="*/ 279608 w 373"/>
                <a:gd name="T39" fmla="*/ 579384 h 414"/>
                <a:gd name="T40" fmla="*/ 197101 w 373"/>
                <a:gd name="T41" fmla="*/ 604170 h 414"/>
                <a:gd name="T42" fmla="*/ 158903 w 373"/>
                <a:gd name="T43" fmla="*/ 470943 h 414"/>
                <a:gd name="T44" fmla="*/ 119177 w 373"/>
                <a:gd name="T45" fmla="*/ 446157 h 414"/>
                <a:gd name="T46" fmla="*/ 88619 w 373"/>
                <a:gd name="T47" fmla="*/ 379543 h 414"/>
                <a:gd name="T48" fmla="*/ 126817 w 373"/>
                <a:gd name="T49" fmla="*/ 333068 h 414"/>
                <a:gd name="T50" fmla="*/ 106954 w 373"/>
                <a:gd name="T51" fmla="*/ 272651 h 414"/>
                <a:gd name="T52" fmla="*/ 30558 w 373"/>
                <a:gd name="T53" fmla="*/ 264905 h 414"/>
                <a:gd name="T54" fmla="*/ 30558 w 373"/>
                <a:gd name="T55" fmla="*/ 198292 h 414"/>
                <a:gd name="T56" fmla="*/ 64172 w 373"/>
                <a:gd name="T57" fmla="*/ 144071 h 414"/>
                <a:gd name="T58" fmla="*/ 76396 w 373"/>
                <a:gd name="T59" fmla="*/ 77458 h 414"/>
                <a:gd name="T60" fmla="*/ 119177 w 373"/>
                <a:gd name="T61" fmla="*/ 120834 h 414"/>
                <a:gd name="T62" fmla="*/ 172654 w 373"/>
                <a:gd name="T63" fmla="*/ 83654 h 414"/>
                <a:gd name="T64" fmla="*/ 119177 w 373"/>
                <a:gd name="T65" fmla="*/ 30983 h 41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73" h="414">
                  <a:moveTo>
                    <a:pt x="75" y="3"/>
                  </a:moveTo>
                  <a:lnTo>
                    <a:pt x="86" y="0"/>
                  </a:lnTo>
                  <a:lnTo>
                    <a:pt x="133" y="15"/>
                  </a:lnTo>
                  <a:lnTo>
                    <a:pt x="154" y="35"/>
                  </a:lnTo>
                  <a:lnTo>
                    <a:pt x="188" y="47"/>
                  </a:lnTo>
                  <a:lnTo>
                    <a:pt x="204" y="54"/>
                  </a:lnTo>
                  <a:lnTo>
                    <a:pt x="222" y="54"/>
                  </a:lnTo>
                  <a:lnTo>
                    <a:pt x="225" y="59"/>
                  </a:lnTo>
                  <a:lnTo>
                    <a:pt x="222" y="101"/>
                  </a:lnTo>
                  <a:lnTo>
                    <a:pt x="242" y="108"/>
                  </a:lnTo>
                  <a:lnTo>
                    <a:pt x="250" y="125"/>
                  </a:lnTo>
                  <a:lnTo>
                    <a:pt x="280" y="132"/>
                  </a:lnTo>
                  <a:lnTo>
                    <a:pt x="293" y="113"/>
                  </a:lnTo>
                  <a:lnTo>
                    <a:pt x="309" y="113"/>
                  </a:lnTo>
                  <a:lnTo>
                    <a:pt x="321" y="128"/>
                  </a:lnTo>
                  <a:lnTo>
                    <a:pt x="317" y="144"/>
                  </a:lnTo>
                  <a:lnTo>
                    <a:pt x="285" y="147"/>
                  </a:lnTo>
                  <a:lnTo>
                    <a:pt x="285" y="159"/>
                  </a:lnTo>
                  <a:lnTo>
                    <a:pt x="285" y="171"/>
                  </a:lnTo>
                  <a:lnTo>
                    <a:pt x="267" y="186"/>
                  </a:lnTo>
                  <a:lnTo>
                    <a:pt x="280" y="203"/>
                  </a:lnTo>
                  <a:lnTo>
                    <a:pt x="309" y="222"/>
                  </a:lnTo>
                  <a:lnTo>
                    <a:pt x="309" y="245"/>
                  </a:lnTo>
                  <a:lnTo>
                    <a:pt x="372" y="249"/>
                  </a:lnTo>
                  <a:lnTo>
                    <a:pt x="372" y="281"/>
                  </a:lnTo>
                  <a:lnTo>
                    <a:pt x="359" y="296"/>
                  </a:lnTo>
                  <a:lnTo>
                    <a:pt x="368" y="312"/>
                  </a:lnTo>
                  <a:lnTo>
                    <a:pt x="359" y="320"/>
                  </a:lnTo>
                  <a:lnTo>
                    <a:pt x="338" y="323"/>
                  </a:lnTo>
                  <a:lnTo>
                    <a:pt x="326" y="335"/>
                  </a:lnTo>
                  <a:lnTo>
                    <a:pt x="329" y="371"/>
                  </a:lnTo>
                  <a:lnTo>
                    <a:pt x="301" y="410"/>
                  </a:lnTo>
                  <a:lnTo>
                    <a:pt x="293" y="413"/>
                  </a:lnTo>
                  <a:lnTo>
                    <a:pt x="275" y="398"/>
                  </a:lnTo>
                  <a:lnTo>
                    <a:pt x="233" y="398"/>
                  </a:lnTo>
                  <a:lnTo>
                    <a:pt x="217" y="382"/>
                  </a:lnTo>
                  <a:lnTo>
                    <a:pt x="183" y="413"/>
                  </a:lnTo>
                  <a:lnTo>
                    <a:pt x="170" y="405"/>
                  </a:lnTo>
                  <a:lnTo>
                    <a:pt x="183" y="382"/>
                  </a:lnTo>
                  <a:lnTo>
                    <a:pt x="183" y="374"/>
                  </a:lnTo>
                  <a:lnTo>
                    <a:pt x="170" y="371"/>
                  </a:lnTo>
                  <a:lnTo>
                    <a:pt x="129" y="390"/>
                  </a:lnTo>
                  <a:lnTo>
                    <a:pt x="91" y="323"/>
                  </a:lnTo>
                  <a:lnTo>
                    <a:pt x="104" y="304"/>
                  </a:lnTo>
                  <a:lnTo>
                    <a:pt x="99" y="296"/>
                  </a:lnTo>
                  <a:lnTo>
                    <a:pt x="78" y="288"/>
                  </a:lnTo>
                  <a:lnTo>
                    <a:pt x="45" y="273"/>
                  </a:lnTo>
                  <a:lnTo>
                    <a:pt x="58" y="245"/>
                  </a:lnTo>
                  <a:lnTo>
                    <a:pt x="78" y="237"/>
                  </a:lnTo>
                  <a:lnTo>
                    <a:pt x="83" y="215"/>
                  </a:lnTo>
                  <a:lnTo>
                    <a:pt x="75" y="179"/>
                  </a:lnTo>
                  <a:lnTo>
                    <a:pt x="70" y="176"/>
                  </a:lnTo>
                  <a:lnTo>
                    <a:pt x="54" y="195"/>
                  </a:lnTo>
                  <a:lnTo>
                    <a:pt x="20" y="171"/>
                  </a:lnTo>
                  <a:lnTo>
                    <a:pt x="0" y="144"/>
                  </a:lnTo>
                  <a:lnTo>
                    <a:pt x="20" y="128"/>
                  </a:lnTo>
                  <a:lnTo>
                    <a:pt x="28" y="101"/>
                  </a:lnTo>
                  <a:lnTo>
                    <a:pt x="42" y="93"/>
                  </a:lnTo>
                  <a:lnTo>
                    <a:pt x="42" y="59"/>
                  </a:lnTo>
                  <a:lnTo>
                    <a:pt x="50" y="50"/>
                  </a:lnTo>
                  <a:lnTo>
                    <a:pt x="66" y="62"/>
                  </a:lnTo>
                  <a:lnTo>
                    <a:pt x="78" y="78"/>
                  </a:lnTo>
                  <a:lnTo>
                    <a:pt x="104" y="62"/>
                  </a:lnTo>
                  <a:lnTo>
                    <a:pt x="113" y="54"/>
                  </a:lnTo>
                  <a:lnTo>
                    <a:pt x="107" y="35"/>
                  </a:lnTo>
                  <a:lnTo>
                    <a:pt x="78" y="20"/>
                  </a:lnTo>
                  <a:lnTo>
                    <a:pt x="75" y="3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未知"/>
            <p:cNvSpPr>
              <a:spLocks/>
            </p:cNvSpPr>
            <p:nvPr/>
          </p:nvSpPr>
          <p:spPr bwMode="auto">
            <a:xfrm>
              <a:off x="5213489" y="4132413"/>
              <a:ext cx="548184" cy="616898"/>
            </a:xfrm>
            <a:custGeom>
              <a:avLst/>
              <a:gdLst>
                <a:gd name="T0" fmla="*/ 131401 w 373"/>
                <a:gd name="T1" fmla="*/ 0 h 414"/>
                <a:gd name="T2" fmla="*/ 235299 w 373"/>
                <a:gd name="T3" fmla="*/ 54220 h 414"/>
                <a:gd name="T4" fmla="*/ 311694 w 373"/>
                <a:gd name="T5" fmla="*/ 83654 h 414"/>
                <a:gd name="T6" fmla="*/ 343781 w 373"/>
                <a:gd name="T7" fmla="*/ 91400 h 414"/>
                <a:gd name="T8" fmla="*/ 369755 w 373"/>
                <a:gd name="T9" fmla="*/ 167309 h 414"/>
                <a:gd name="T10" fmla="*/ 427816 w 373"/>
                <a:gd name="T11" fmla="*/ 204488 h 414"/>
                <a:gd name="T12" fmla="*/ 472125 w 373"/>
                <a:gd name="T13" fmla="*/ 175054 h 414"/>
                <a:gd name="T14" fmla="*/ 484349 w 373"/>
                <a:gd name="T15" fmla="*/ 223078 h 414"/>
                <a:gd name="T16" fmla="*/ 435456 w 373"/>
                <a:gd name="T17" fmla="*/ 246316 h 414"/>
                <a:gd name="T18" fmla="*/ 407953 w 373"/>
                <a:gd name="T19" fmla="*/ 288143 h 414"/>
                <a:gd name="T20" fmla="*/ 472125 w 373"/>
                <a:gd name="T21" fmla="*/ 343912 h 414"/>
                <a:gd name="T22" fmla="*/ 568384 w 373"/>
                <a:gd name="T23" fmla="*/ 385739 h 414"/>
                <a:gd name="T24" fmla="*/ 548521 w 373"/>
                <a:gd name="T25" fmla="*/ 458550 h 414"/>
                <a:gd name="T26" fmla="*/ 548521 w 373"/>
                <a:gd name="T27" fmla="*/ 495729 h 414"/>
                <a:gd name="T28" fmla="*/ 498100 w 373"/>
                <a:gd name="T29" fmla="*/ 518967 h 414"/>
                <a:gd name="T30" fmla="*/ 459902 w 373"/>
                <a:gd name="T31" fmla="*/ 635153 h 414"/>
                <a:gd name="T32" fmla="*/ 420176 w 373"/>
                <a:gd name="T33" fmla="*/ 616564 h 414"/>
                <a:gd name="T34" fmla="*/ 331557 w 373"/>
                <a:gd name="T35" fmla="*/ 591777 h 414"/>
                <a:gd name="T36" fmla="*/ 259745 w 373"/>
                <a:gd name="T37" fmla="*/ 627408 h 414"/>
                <a:gd name="T38" fmla="*/ 279608 w 373"/>
                <a:gd name="T39" fmla="*/ 579384 h 414"/>
                <a:gd name="T40" fmla="*/ 197101 w 373"/>
                <a:gd name="T41" fmla="*/ 604170 h 414"/>
                <a:gd name="T42" fmla="*/ 158903 w 373"/>
                <a:gd name="T43" fmla="*/ 470943 h 414"/>
                <a:gd name="T44" fmla="*/ 119177 w 373"/>
                <a:gd name="T45" fmla="*/ 446157 h 414"/>
                <a:gd name="T46" fmla="*/ 88619 w 373"/>
                <a:gd name="T47" fmla="*/ 379543 h 414"/>
                <a:gd name="T48" fmla="*/ 126817 w 373"/>
                <a:gd name="T49" fmla="*/ 333068 h 414"/>
                <a:gd name="T50" fmla="*/ 106954 w 373"/>
                <a:gd name="T51" fmla="*/ 272651 h 414"/>
                <a:gd name="T52" fmla="*/ 30558 w 373"/>
                <a:gd name="T53" fmla="*/ 264905 h 414"/>
                <a:gd name="T54" fmla="*/ 30558 w 373"/>
                <a:gd name="T55" fmla="*/ 198292 h 414"/>
                <a:gd name="T56" fmla="*/ 64172 w 373"/>
                <a:gd name="T57" fmla="*/ 144071 h 414"/>
                <a:gd name="T58" fmla="*/ 76396 w 373"/>
                <a:gd name="T59" fmla="*/ 77458 h 414"/>
                <a:gd name="T60" fmla="*/ 119177 w 373"/>
                <a:gd name="T61" fmla="*/ 120834 h 414"/>
                <a:gd name="T62" fmla="*/ 172654 w 373"/>
                <a:gd name="T63" fmla="*/ 83654 h 414"/>
                <a:gd name="T64" fmla="*/ 119177 w 373"/>
                <a:gd name="T65" fmla="*/ 30983 h 41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73" h="414">
                  <a:moveTo>
                    <a:pt x="75" y="3"/>
                  </a:moveTo>
                  <a:lnTo>
                    <a:pt x="86" y="0"/>
                  </a:lnTo>
                  <a:lnTo>
                    <a:pt x="133" y="15"/>
                  </a:lnTo>
                  <a:lnTo>
                    <a:pt x="154" y="35"/>
                  </a:lnTo>
                  <a:lnTo>
                    <a:pt x="188" y="47"/>
                  </a:lnTo>
                  <a:lnTo>
                    <a:pt x="204" y="54"/>
                  </a:lnTo>
                  <a:lnTo>
                    <a:pt x="222" y="54"/>
                  </a:lnTo>
                  <a:lnTo>
                    <a:pt x="225" y="59"/>
                  </a:lnTo>
                  <a:lnTo>
                    <a:pt x="222" y="101"/>
                  </a:lnTo>
                  <a:lnTo>
                    <a:pt x="242" y="108"/>
                  </a:lnTo>
                  <a:lnTo>
                    <a:pt x="250" y="125"/>
                  </a:lnTo>
                  <a:lnTo>
                    <a:pt x="280" y="132"/>
                  </a:lnTo>
                  <a:lnTo>
                    <a:pt x="293" y="113"/>
                  </a:lnTo>
                  <a:lnTo>
                    <a:pt x="309" y="113"/>
                  </a:lnTo>
                  <a:lnTo>
                    <a:pt x="321" y="128"/>
                  </a:lnTo>
                  <a:lnTo>
                    <a:pt x="317" y="144"/>
                  </a:lnTo>
                  <a:lnTo>
                    <a:pt x="285" y="147"/>
                  </a:lnTo>
                  <a:lnTo>
                    <a:pt x="285" y="159"/>
                  </a:lnTo>
                  <a:lnTo>
                    <a:pt x="285" y="171"/>
                  </a:lnTo>
                  <a:lnTo>
                    <a:pt x="267" y="186"/>
                  </a:lnTo>
                  <a:lnTo>
                    <a:pt x="280" y="203"/>
                  </a:lnTo>
                  <a:lnTo>
                    <a:pt x="309" y="222"/>
                  </a:lnTo>
                  <a:lnTo>
                    <a:pt x="309" y="245"/>
                  </a:lnTo>
                  <a:lnTo>
                    <a:pt x="372" y="249"/>
                  </a:lnTo>
                  <a:lnTo>
                    <a:pt x="372" y="281"/>
                  </a:lnTo>
                  <a:lnTo>
                    <a:pt x="359" y="296"/>
                  </a:lnTo>
                  <a:lnTo>
                    <a:pt x="368" y="312"/>
                  </a:lnTo>
                  <a:lnTo>
                    <a:pt x="359" y="320"/>
                  </a:lnTo>
                  <a:lnTo>
                    <a:pt x="338" y="323"/>
                  </a:lnTo>
                  <a:lnTo>
                    <a:pt x="326" y="335"/>
                  </a:lnTo>
                  <a:lnTo>
                    <a:pt x="329" y="371"/>
                  </a:lnTo>
                  <a:lnTo>
                    <a:pt x="301" y="410"/>
                  </a:lnTo>
                  <a:lnTo>
                    <a:pt x="293" y="413"/>
                  </a:lnTo>
                  <a:lnTo>
                    <a:pt x="275" y="398"/>
                  </a:lnTo>
                  <a:lnTo>
                    <a:pt x="233" y="398"/>
                  </a:lnTo>
                  <a:lnTo>
                    <a:pt x="217" y="382"/>
                  </a:lnTo>
                  <a:lnTo>
                    <a:pt x="183" y="413"/>
                  </a:lnTo>
                  <a:lnTo>
                    <a:pt x="170" y="405"/>
                  </a:lnTo>
                  <a:lnTo>
                    <a:pt x="183" y="382"/>
                  </a:lnTo>
                  <a:lnTo>
                    <a:pt x="183" y="374"/>
                  </a:lnTo>
                  <a:lnTo>
                    <a:pt x="170" y="371"/>
                  </a:lnTo>
                  <a:lnTo>
                    <a:pt x="129" y="390"/>
                  </a:lnTo>
                  <a:lnTo>
                    <a:pt x="91" y="323"/>
                  </a:lnTo>
                  <a:lnTo>
                    <a:pt x="104" y="304"/>
                  </a:lnTo>
                  <a:lnTo>
                    <a:pt x="99" y="296"/>
                  </a:lnTo>
                  <a:lnTo>
                    <a:pt x="78" y="288"/>
                  </a:lnTo>
                  <a:lnTo>
                    <a:pt x="45" y="273"/>
                  </a:lnTo>
                  <a:lnTo>
                    <a:pt x="58" y="245"/>
                  </a:lnTo>
                  <a:lnTo>
                    <a:pt x="78" y="237"/>
                  </a:lnTo>
                  <a:lnTo>
                    <a:pt x="83" y="215"/>
                  </a:lnTo>
                  <a:lnTo>
                    <a:pt x="75" y="179"/>
                  </a:lnTo>
                  <a:lnTo>
                    <a:pt x="70" y="176"/>
                  </a:lnTo>
                  <a:lnTo>
                    <a:pt x="54" y="195"/>
                  </a:lnTo>
                  <a:lnTo>
                    <a:pt x="20" y="171"/>
                  </a:lnTo>
                  <a:lnTo>
                    <a:pt x="0" y="144"/>
                  </a:lnTo>
                  <a:lnTo>
                    <a:pt x="20" y="128"/>
                  </a:lnTo>
                  <a:lnTo>
                    <a:pt x="28" y="101"/>
                  </a:lnTo>
                  <a:lnTo>
                    <a:pt x="42" y="93"/>
                  </a:lnTo>
                  <a:lnTo>
                    <a:pt x="42" y="59"/>
                  </a:lnTo>
                  <a:lnTo>
                    <a:pt x="50" y="50"/>
                  </a:lnTo>
                  <a:lnTo>
                    <a:pt x="66" y="62"/>
                  </a:lnTo>
                  <a:lnTo>
                    <a:pt x="78" y="78"/>
                  </a:lnTo>
                  <a:lnTo>
                    <a:pt x="104" y="62"/>
                  </a:lnTo>
                  <a:lnTo>
                    <a:pt x="113" y="54"/>
                  </a:lnTo>
                  <a:lnTo>
                    <a:pt x="107" y="35"/>
                  </a:lnTo>
                  <a:lnTo>
                    <a:pt x="78" y="20"/>
                  </a:lnTo>
                  <a:lnTo>
                    <a:pt x="75" y="3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4" name="未知"/>
            <p:cNvSpPr>
              <a:spLocks/>
            </p:cNvSpPr>
            <p:nvPr/>
          </p:nvSpPr>
          <p:spPr bwMode="auto">
            <a:xfrm>
              <a:off x="5341754" y="4037740"/>
              <a:ext cx="648965" cy="491686"/>
            </a:xfrm>
            <a:custGeom>
              <a:avLst/>
              <a:gdLst>
                <a:gd name="T0" fmla="*/ 628894 w 442"/>
                <a:gd name="T1" fmla="*/ 402083 h 328"/>
                <a:gd name="T2" fmla="*/ 607524 w 442"/>
                <a:gd name="T3" fmla="*/ 448837 h 328"/>
                <a:gd name="T4" fmla="*/ 590733 w 442"/>
                <a:gd name="T5" fmla="*/ 467538 h 328"/>
                <a:gd name="T6" fmla="*/ 558677 w 442"/>
                <a:gd name="T7" fmla="*/ 509617 h 328"/>
                <a:gd name="T8" fmla="*/ 499146 w 442"/>
                <a:gd name="T9" fmla="*/ 497149 h 328"/>
                <a:gd name="T10" fmla="*/ 462512 w 442"/>
                <a:gd name="T11" fmla="*/ 473772 h 328"/>
                <a:gd name="T12" fmla="*/ 436562 w 442"/>
                <a:gd name="T13" fmla="*/ 486240 h 328"/>
                <a:gd name="T14" fmla="*/ 340396 w 442"/>
                <a:gd name="T15" fmla="*/ 480006 h 328"/>
                <a:gd name="T16" fmla="*/ 340396 w 442"/>
                <a:gd name="T17" fmla="*/ 444161 h 328"/>
                <a:gd name="T18" fmla="*/ 294603 w 442"/>
                <a:gd name="T19" fmla="*/ 412992 h 328"/>
                <a:gd name="T20" fmla="*/ 274759 w 442"/>
                <a:gd name="T21" fmla="*/ 388057 h 328"/>
                <a:gd name="T22" fmla="*/ 302235 w 442"/>
                <a:gd name="T23" fmla="*/ 364680 h 328"/>
                <a:gd name="T24" fmla="*/ 302235 w 442"/>
                <a:gd name="T25" fmla="*/ 345978 h 328"/>
                <a:gd name="T26" fmla="*/ 302235 w 442"/>
                <a:gd name="T27" fmla="*/ 327277 h 328"/>
                <a:gd name="T28" fmla="*/ 352608 w 442"/>
                <a:gd name="T29" fmla="*/ 322601 h 328"/>
                <a:gd name="T30" fmla="*/ 358714 w 442"/>
                <a:gd name="T31" fmla="*/ 297666 h 328"/>
                <a:gd name="T32" fmla="*/ 340396 w 442"/>
                <a:gd name="T33" fmla="*/ 272731 h 328"/>
                <a:gd name="T34" fmla="*/ 314447 w 442"/>
                <a:gd name="T35" fmla="*/ 272731 h 328"/>
                <a:gd name="T36" fmla="*/ 294603 w 442"/>
                <a:gd name="T37" fmla="*/ 303900 h 328"/>
                <a:gd name="T38" fmla="*/ 250336 w 442"/>
                <a:gd name="T39" fmla="*/ 291432 h 328"/>
                <a:gd name="T40" fmla="*/ 236598 w 442"/>
                <a:gd name="T41" fmla="*/ 266497 h 328"/>
                <a:gd name="T42" fmla="*/ 206070 w 442"/>
                <a:gd name="T43" fmla="*/ 255588 h 328"/>
                <a:gd name="T44" fmla="*/ 210649 w 442"/>
                <a:gd name="T45" fmla="*/ 188574 h 328"/>
                <a:gd name="T46" fmla="*/ 206070 w 442"/>
                <a:gd name="T47" fmla="*/ 182340 h 328"/>
                <a:gd name="T48" fmla="*/ 178594 w 442"/>
                <a:gd name="T49" fmla="*/ 182340 h 328"/>
                <a:gd name="T50" fmla="*/ 154171 w 442"/>
                <a:gd name="T51" fmla="*/ 169872 h 328"/>
                <a:gd name="T52" fmla="*/ 102272 w 442"/>
                <a:gd name="T53" fmla="*/ 151171 h 328"/>
                <a:gd name="T54" fmla="*/ 70216 w 442"/>
                <a:gd name="T55" fmla="*/ 121560 h 328"/>
                <a:gd name="T56" fmla="*/ 0 w 442"/>
                <a:gd name="T57" fmla="*/ 98183 h 328"/>
                <a:gd name="T58" fmla="*/ 6106 w 442"/>
                <a:gd name="T59" fmla="*/ 67014 h 328"/>
                <a:gd name="T60" fmla="*/ 30529 w 442"/>
                <a:gd name="T61" fmla="*/ 54546 h 328"/>
                <a:gd name="T62" fmla="*/ 82428 w 442"/>
                <a:gd name="T63" fmla="*/ 98183 h 328"/>
                <a:gd name="T64" fmla="*/ 102272 w 442"/>
                <a:gd name="T65" fmla="*/ 98183 h 328"/>
                <a:gd name="T66" fmla="*/ 148065 w 442"/>
                <a:gd name="T67" fmla="*/ 90391 h 328"/>
                <a:gd name="T68" fmla="*/ 174014 w 442"/>
                <a:gd name="T69" fmla="*/ 73248 h 328"/>
                <a:gd name="T70" fmla="*/ 210649 w 442"/>
                <a:gd name="T71" fmla="*/ 102858 h 328"/>
                <a:gd name="T72" fmla="*/ 222860 w 442"/>
                <a:gd name="T73" fmla="*/ 73248 h 328"/>
                <a:gd name="T74" fmla="*/ 230493 w 442"/>
                <a:gd name="T75" fmla="*/ 60780 h 328"/>
                <a:gd name="T76" fmla="*/ 262548 w 442"/>
                <a:gd name="T77" fmla="*/ 42078 h 328"/>
                <a:gd name="T78" fmla="*/ 270180 w 442"/>
                <a:gd name="T79" fmla="*/ 6234 h 328"/>
                <a:gd name="T80" fmla="*/ 302235 w 442"/>
                <a:gd name="T81" fmla="*/ 0 h 328"/>
                <a:gd name="T82" fmla="*/ 378557 w 442"/>
                <a:gd name="T83" fmla="*/ 48312 h 328"/>
                <a:gd name="T84" fmla="*/ 428930 w 442"/>
                <a:gd name="T85" fmla="*/ 73248 h 328"/>
                <a:gd name="T86" fmla="*/ 538834 w 442"/>
                <a:gd name="T87" fmla="*/ 236886 h 328"/>
                <a:gd name="T88" fmla="*/ 532728 w 442"/>
                <a:gd name="T89" fmla="*/ 255588 h 328"/>
                <a:gd name="T90" fmla="*/ 602944 w 442"/>
                <a:gd name="T91" fmla="*/ 285198 h 328"/>
                <a:gd name="T92" fmla="*/ 621262 w 442"/>
                <a:gd name="T93" fmla="*/ 314809 h 328"/>
                <a:gd name="T94" fmla="*/ 654843 w 442"/>
                <a:gd name="T95" fmla="*/ 327277 h 328"/>
                <a:gd name="T96" fmla="*/ 673161 w 442"/>
                <a:gd name="T97" fmla="*/ 358446 h 328"/>
                <a:gd name="T98" fmla="*/ 647211 w 442"/>
                <a:gd name="T99" fmla="*/ 370914 h 328"/>
                <a:gd name="T100" fmla="*/ 615156 w 442"/>
                <a:gd name="T101" fmla="*/ 358446 h 328"/>
                <a:gd name="T102" fmla="*/ 563257 w 442"/>
                <a:gd name="T103" fmla="*/ 358446 h 328"/>
                <a:gd name="T104" fmla="*/ 518990 w 442"/>
                <a:gd name="T105" fmla="*/ 341303 h 328"/>
                <a:gd name="T106" fmla="*/ 499146 w 442"/>
                <a:gd name="T107" fmla="*/ 358446 h 328"/>
                <a:gd name="T108" fmla="*/ 544940 w 442"/>
                <a:gd name="T109" fmla="*/ 370914 h 328"/>
                <a:gd name="T110" fmla="*/ 583101 w 442"/>
                <a:gd name="T111" fmla="*/ 388057 h 328"/>
                <a:gd name="T112" fmla="*/ 628894 w 442"/>
                <a:gd name="T113" fmla="*/ 402083 h 32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42" h="328">
                  <a:moveTo>
                    <a:pt x="412" y="258"/>
                  </a:moveTo>
                  <a:lnTo>
                    <a:pt x="398" y="288"/>
                  </a:lnTo>
                  <a:lnTo>
                    <a:pt x="387" y="300"/>
                  </a:lnTo>
                  <a:lnTo>
                    <a:pt x="366" y="327"/>
                  </a:lnTo>
                  <a:lnTo>
                    <a:pt x="327" y="319"/>
                  </a:lnTo>
                  <a:lnTo>
                    <a:pt x="303" y="304"/>
                  </a:lnTo>
                  <a:lnTo>
                    <a:pt x="286" y="312"/>
                  </a:lnTo>
                  <a:lnTo>
                    <a:pt x="223" y="308"/>
                  </a:lnTo>
                  <a:lnTo>
                    <a:pt x="223" y="285"/>
                  </a:lnTo>
                  <a:lnTo>
                    <a:pt x="193" y="265"/>
                  </a:lnTo>
                  <a:lnTo>
                    <a:pt x="180" y="249"/>
                  </a:lnTo>
                  <a:lnTo>
                    <a:pt x="198" y="234"/>
                  </a:lnTo>
                  <a:lnTo>
                    <a:pt x="198" y="222"/>
                  </a:lnTo>
                  <a:lnTo>
                    <a:pt x="198" y="210"/>
                  </a:lnTo>
                  <a:lnTo>
                    <a:pt x="231" y="207"/>
                  </a:lnTo>
                  <a:lnTo>
                    <a:pt x="235" y="191"/>
                  </a:lnTo>
                  <a:lnTo>
                    <a:pt x="223" y="175"/>
                  </a:lnTo>
                  <a:lnTo>
                    <a:pt x="206" y="175"/>
                  </a:lnTo>
                  <a:lnTo>
                    <a:pt x="193" y="195"/>
                  </a:lnTo>
                  <a:lnTo>
                    <a:pt x="164" y="187"/>
                  </a:lnTo>
                  <a:lnTo>
                    <a:pt x="155" y="171"/>
                  </a:lnTo>
                  <a:lnTo>
                    <a:pt x="135" y="164"/>
                  </a:lnTo>
                  <a:lnTo>
                    <a:pt x="138" y="121"/>
                  </a:lnTo>
                  <a:lnTo>
                    <a:pt x="135" y="117"/>
                  </a:lnTo>
                  <a:lnTo>
                    <a:pt x="117" y="117"/>
                  </a:lnTo>
                  <a:lnTo>
                    <a:pt x="101" y="109"/>
                  </a:lnTo>
                  <a:lnTo>
                    <a:pt x="67" y="97"/>
                  </a:lnTo>
                  <a:lnTo>
                    <a:pt x="46" y="78"/>
                  </a:lnTo>
                  <a:lnTo>
                    <a:pt x="0" y="63"/>
                  </a:lnTo>
                  <a:lnTo>
                    <a:pt x="4" y="43"/>
                  </a:lnTo>
                  <a:lnTo>
                    <a:pt x="20" y="35"/>
                  </a:lnTo>
                  <a:lnTo>
                    <a:pt x="54" y="63"/>
                  </a:lnTo>
                  <a:lnTo>
                    <a:pt x="67" y="63"/>
                  </a:lnTo>
                  <a:lnTo>
                    <a:pt x="97" y="58"/>
                  </a:lnTo>
                  <a:lnTo>
                    <a:pt x="114" y="47"/>
                  </a:lnTo>
                  <a:lnTo>
                    <a:pt x="138" y="66"/>
                  </a:lnTo>
                  <a:lnTo>
                    <a:pt x="146" y="47"/>
                  </a:lnTo>
                  <a:lnTo>
                    <a:pt x="151" y="39"/>
                  </a:lnTo>
                  <a:lnTo>
                    <a:pt x="172" y="27"/>
                  </a:lnTo>
                  <a:lnTo>
                    <a:pt x="177" y="4"/>
                  </a:lnTo>
                  <a:lnTo>
                    <a:pt x="198" y="0"/>
                  </a:lnTo>
                  <a:lnTo>
                    <a:pt x="248" y="31"/>
                  </a:lnTo>
                  <a:lnTo>
                    <a:pt x="281" y="47"/>
                  </a:lnTo>
                  <a:lnTo>
                    <a:pt x="353" y="152"/>
                  </a:lnTo>
                  <a:lnTo>
                    <a:pt x="349" y="164"/>
                  </a:lnTo>
                  <a:lnTo>
                    <a:pt x="395" y="183"/>
                  </a:lnTo>
                  <a:lnTo>
                    <a:pt x="407" y="202"/>
                  </a:lnTo>
                  <a:lnTo>
                    <a:pt x="429" y="210"/>
                  </a:lnTo>
                  <a:lnTo>
                    <a:pt x="441" y="230"/>
                  </a:lnTo>
                  <a:lnTo>
                    <a:pt x="424" y="238"/>
                  </a:lnTo>
                  <a:lnTo>
                    <a:pt x="403" y="230"/>
                  </a:lnTo>
                  <a:lnTo>
                    <a:pt x="369" y="230"/>
                  </a:lnTo>
                  <a:lnTo>
                    <a:pt x="340" y="219"/>
                  </a:lnTo>
                  <a:lnTo>
                    <a:pt x="327" y="230"/>
                  </a:lnTo>
                  <a:lnTo>
                    <a:pt x="357" y="238"/>
                  </a:lnTo>
                  <a:lnTo>
                    <a:pt x="382" y="249"/>
                  </a:lnTo>
                  <a:lnTo>
                    <a:pt x="412" y="258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5" name="未知"/>
            <p:cNvSpPr>
              <a:spLocks/>
            </p:cNvSpPr>
            <p:nvPr/>
          </p:nvSpPr>
          <p:spPr bwMode="auto">
            <a:xfrm>
              <a:off x="4524821" y="4361458"/>
              <a:ext cx="882591" cy="523751"/>
            </a:xfrm>
            <a:custGeom>
              <a:avLst/>
              <a:gdLst>
                <a:gd name="T0" fmla="*/ 127143 w 599"/>
                <a:gd name="T1" fmla="*/ 501199 h 352"/>
                <a:gd name="T2" fmla="*/ 235904 w 599"/>
                <a:gd name="T3" fmla="*/ 476448 h 352"/>
                <a:gd name="T4" fmla="*/ 240500 w 599"/>
                <a:gd name="T5" fmla="*/ 428494 h 352"/>
                <a:gd name="T6" fmla="*/ 396748 w 599"/>
                <a:gd name="T7" fmla="*/ 422306 h 352"/>
                <a:gd name="T8" fmla="*/ 473340 w 599"/>
                <a:gd name="T9" fmla="*/ 464073 h 352"/>
                <a:gd name="T10" fmla="*/ 537678 w 599"/>
                <a:gd name="T11" fmla="*/ 434681 h 352"/>
                <a:gd name="T12" fmla="*/ 563719 w 599"/>
                <a:gd name="T13" fmla="*/ 464073 h 352"/>
                <a:gd name="T14" fmla="*/ 608142 w 599"/>
                <a:gd name="T15" fmla="*/ 416119 h 352"/>
                <a:gd name="T16" fmla="*/ 626524 w 599"/>
                <a:gd name="T17" fmla="*/ 476448 h 352"/>
                <a:gd name="T18" fmla="*/ 666352 w 599"/>
                <a:gd name="T19" fmla="*/ 501199 h 352"/>
                <a:gd name="T20" fmla="*/ 741413 w 599"/>
                <a:gd name="T21" fmla="*/ 459432 h 352"/>
                <a:gd name="T22" fmla="*/ 871620 w 599"/>
                <a:gd name="T23" fmla="*/ 385180 h 352"/>
                <a:gd name="T24" fmla="*/ 857833 w 599"/>
                <a:gd name="T25" fmla="*/ 264521 h 352"/>
                <a:gd name="T26" fmla="*/ 871620 w 599"/>
                <a:gd name="T27" fmla="*/ 222755 h 352"/>
                <a:gd name="T28" fmla="*/ 787368 w 599"/>
                <a:gd name="T29" fmla="*/ 187176 h 352"/>
                <a:gd name="T30" fmla="*/ 729158 w 599"/>
                <a:gd name="T31" fmla="*/ 187176 h 352"/>
                <a:gd name="T32" fmla="*/ 644907 w 599"/>
                <a:gd name="T33" fmla="*/ 157785 h 352"/>
                <a:gd name="T34" fmla="*/ 594356 w 599"/>
                <a:gd name="T35" fmla="*/ 108284 h 352"/>
                <a:gd name="T36" fmla="*/ 549932 w 599"/>
                <a:gd name="T37" fmla="*/ 102096 h 352"/>
                <a:gd name="T38" fmla="*/ 447299 w 599"/>
                <a:gd name="T39" fmla="*/ 102096 h 352"/>
                <a:gd name="T40" fmla="*/ 269605 w 599"/>
                <a:gd name="T41" fmla="*/ 0 h 352"/>
                <a:gd name="T42" fmla="*/ 223649 w 599"/>
                <a:gd name="T43" fmla="*/ 12375 h 352"/>
                <a:gd name="T44" fmla="*/ 113357 w 599"/>
                <a:gd name="T45" fmla="*/ 12375 h 352"/>
                <a:gd name="T46" fmla="*/ 127143 w 599"/>
                <a:gd name="T47" fmla="*/ 54142 h 352"/>
                <a:gd name="T48" fmla="*/ 177694 w 599"/>
                <a:gd name="T49" fmla="*/ 66517 h 352"/>
                <a:gd name="T50" fmla="*/ 119484 w 599"/>
                <a:gd name="T51" fmla="*/ 102096 h 352"/>
                <a:gd name="T52" fmla="*/ 119484 w 599"/>
                <a:gd name="T53" fmla="*/ 151597 h 352"/>
                <a:gd name="T54" fmla="*/ 153184 w 599"/>
                <a:gd name="T55" fmla="*/ 199551 h 352"/>
                <a:gd name="T56" fmla="*/ 191481 w 599"/>
                <a:gd name="T57" fmla="*/ 295460 h 352"/>
                <a:gd name="T58" fmla="*/ 165439 w 599"/>
                <a:gd name="T59" fmla="*/ 314023 h 352"/>
                <a:gd name="T60" fmla="*/ 24510 w 599"/>
                <a:gd name="T61" fmla="*/ 368164 h 352"/>
                <a:gd name="T62" fmla="*/ 16850 w 599"/>
                <a:gd name="T63" fmla="*/ 416119 h 352"/>
                <a:gd name="T64" fmla="*/ 42892 w 599"/>
                <a:gd name="T65" fmla="*/ 470260 h 35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99" h="352">
                  <a:moveTo>
                    <a:pt x="70" y="351"/>
                  </a:moveTo>
                  <a:lnTo>
                    <a:pt x="83" y="324"/>
                  </a:lnTo>
                  <a:lnTo>
                    <a:pt x="121" y="297"/>
                  </a:lnTo>
                  <a:lnTo>
                    <a:pt x="154" y="308"/>
                  </a:lnTo>
                  <a:lnTo>
                    <a:pt x="176" y="297"/>
                  </a:lnTo>
                  <a:lnTo>
                    <a:pt x="157" y="277"/>
                  </a:lnTo>
                  <a:lnTo>
                    <a:pt x="168" y="265"/>
                  </a:lnTo>
                  <a:lnTo>
                    <a:pt x="259" y="273"/>
                  </a:lnTo>
                  <a:lnTo>
                    <a:pt x="292" y="293"/>
                  </a:lnTo>
                  <a:lnTo>
                    <a:pt x="309" y="300"/>
                  </a:lnTo>
                  <a:lnTo>
                    <a:pt x="330" y="285"/>
                  </a:lnTo>
                  <a:lnTo>
                    <a:pt x="351" y="281"/>
                  </a:lnTo>
                  <a:lnTo>
                    <a:pt x="355" y="300"/>
                  </a:lnTo>
                  <a:lnTo>
                    <a:pt x="368" y="300"/>
                  </a:lnTo>
                  <a:lnTo>
                    <a:pt x="377" y="288"/>
                  </a:lnTo>
                  <a:lnTo>
                    <a:pt x="397" y="269"/>
                  </a:lnTo>
                  <a:lnTo>
                    <a:pt x="409" y="281"/>
                  </a:lnTo>
                  <a:lnTo>
                    <a:pt x="409" y="308"/>
                  </a:lnTo>
                  <a:lnTo>
                    <a:pt x="418" y="320"/>
                  </a:lnTo>
                  <a:lnTo>
                    <a:pt x="435" y="324"/>
                  </a:lnTo>
                  <a:lnTo>
                    <a:pt x="456" y="304"/>
                  </a:lnTo>
                  <a:lnTo>
                    <a:pt x="484" y="297"/>
                  </a:lnTo>
                  <a:lnTo>
                    <a:pt x="539" y="246"/>
                  </a:lnTo>
                  <a:lnTo>
                    <a:pt x="569" y="249"/>
                  </a:lnTo>
                  <a:lnTo>
                    <a:pt x="598" y="238"/>
                  </a:lnTo>
                  <a:lnTo>
                    <a:pt x="560" y="171"/>
                  </a:lnTo>
                  <a:lnTo>
                    <a:pt x="573" y="152"/>
                  </a:lnTo>
                  <a:lnTo>
                    <a:pt x="569" y="144"/>
                  </a:lnTo>
                  <a:lnTo>
                    <a:pt x="547" y="137"/>
                  </a:lnTo>
                  <a:lnTo>
                    <a:pt x="514" y="121"/>
                  </a:lnTo>
                  <a:lnTo>
                    <a:pt x="497" y="109"/>
                  </a:lnTo>
                  <a:lnTo>
                    <a:pt x="476" y="121"/>
                  </a:lnTo>
                  <a:lnTo>
                    <a:pt x="451" y="102"/>
                  </a:lnTo>
                  <a:lnTo>
                    <a:pt x="421" y="102"/>
                  </a:lnTo>
                  <a:lnTo>
                    <a:pt x="397" y="90"/>
                  </a:lnTo>
                  <a:lnTo>
                    <a:pt x="388" y="70"/>
                  </a:lnTo>
                  <a:lnTo>
                    <a:pt x="377" y="59"/>
                  </a:lnTo>
                  <a:lnTo>
                    <a:pt x="359" y="66"/>
                  </a:lnTo>
                  <a:lnTo>
                    <a:pt x="343" y="59"/>
                  </a:lnTo>
                  <a:lnTo>
                    <a:pt x="292" y="66"/>
                  </a:lnTo>
                  <a:lnTo>
                    <a:pt x="238" y="54"/>
                  </a:lnTo>
                  <a:lnTo>
                    <a:pt x="176" y="0"/>
                  </a:lnTo>
                  <a:lnTo>
                    <a:pt x="154" y="15"/>
                  </a:lnTo>
                  <a:lnTo>
                    <a:pt x="146" y="8"/>
                  </a:lnTo>
                  <a:lnTo>
                    <a:pt x="133" y="8"/>
                  </a:lnTo>
                  <a:lnTo>
                    <a:pt x="74" y="8"/>
                  </a:lnTo>
                  <a:lnTo>
                    <a:pt x="66" y="15"/>
                  </a:lnTo>
                  <a:lnTo>
                    <a:pt x="83" y="35"/>
                  </a:lnTo>
                  <a:lnTo>
                    <a:pt x="100" y="39"/>
                  </a:lnTo>
                  <a:lnTo>
                    <a:pt x="116" y="43"/>
                  </a:lnTo>
                  <a:lnTo>
                    <a:pt x="108" y="54"/>
                  </a:lnTo>
                  <a:lnTo>
                    <a:pt x="78" y="66"/>
                  </a:lnTo>
                  <a:lnTo>
                    <a:pt x="74" y="90"/>
                  </a:lnTo>
                  <a:lnTo>
                    <a:pt x="78" y="98"/>
                  </a:lnTo>
                  <a:lnTo>
                    <a:pt x="83" y="125"/>
                  </a:lnTo>
                  <a:lnTo>
                    <a:pt x="100" y="129"/>
                  </a:lnTo>
                  <a:lnTo>
                    <a:pt x="121" y="148"/>
                  </a:lnTo>
                  <a:lnTo>
                    <a:pt x="125" y="191"/>
                  </a:lnTo>
                  <a:lnTo>
                    <a:pt x="121" y="207"/>
                  </a:lnTo>
                  <a:lnTo>
                    <a:pt x="108" y="203"/>
                  </a:lnTo>
                  <a:lnTo>
                    <a:pt x="74" y="230"/>
                  </a:lnTo>
                  <a:lnTo>
                    <a:pt x="16" y="238"/>
                  </a:lnTo>
                  <a:lnTo>
                    <a:pt x="0" y="254"/>
                  </a:lnTo>
                  <a:lnTo>
                    <a:pt x="11" y="269"/>
                  </a:lnTo>
                  <a:lnTo>
                    <a:pt x="16" y="300"/>
                  </a:lnTo>
                  <a:lnTo>
                    <a:pt x="28" y="304"/>
                  </a:lnTo>
                  <a:lnTo>
                    <a:pt x="70" y="351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7" name="未知"/>
            <p:cNvSpPr>
              <a:spLocks/>
            </p:cNvSpPr>
            <p:nvPr/>
          </p:nvSpPr>
          <p:spPr bwMode="auto">
            <a:xfrm>
              <a:off x="4524821" y="4361458"/>
              <a:ext cx="882591" cy="523751"/>
            </a:xfrm>
            <a:custGeom>
              <a:avLst/>
              <a:gdLst>
                <a:gd name="T0" fmla="*/ 127143 w 599"/>
                <a:gd name="T1" fmla="*/ 501199 h 352"/>
                <a:gd name="T2" fmla="*/ 235904 w 599"/>
                <a:gd name="T3" fmla="*/ 476448 h 352"/>
                <a:gd name="T4" fmla="*/ 240500 w 599"/>
                <a:gd name="T5" fmla="*/ 428494 h 352"/>
                <a:gd name="T6" fmla="*/ 396748 w 599"/>
                <a:gd name="T7" fmla="*/ 422306 h 352"/>
                <a:gd name="T8" fmla="*/ 473340 w 599"/>
                <a:gd name="T9" fmla="*/ 464073 h 352"/>
                <a:gd name="T10" fmla="*/ 537678 w 599"/>
                <a:gd name="T11" fmla="*/ 434681 h 352"/>
                <a:gd name="T12" fmla="*/ 563719 w 599"/>
                <a:gd name="T13" fmla="*/ 464073 h 352"/>
                <a:gd name="T14" fmla="*/ 608142 w 599"/>
                <a:gd name="T15" fmla="*/ 416119 h 352"/>
                <a:gd name="T16" fmla="*/ 626524 w 599"/>
                <a:gd name="T17" fmla="*/ 476448 h 352"/>
                <a:gd name="T18" fmla="*/ 666352 w 599"/>
                <a:gd name="T19" fmla="*/ 501199 h 352"/>
                <a:gd name="T20" fmla="*/ 741413 w 599"/>
                <a:gd name="T21" fmla="*/ 459432 h 352"/>
                <a:gd name="T22" fmla="*/ 871620 w 599"/>
                <a:gd name="T23" fmla="*/ 385180 h 352"/>
                <a:gd name="T24" fmla="*/ 857833 w 599"/>
                <a:gd name="T25" fmla="*/ 264521 h 352"/>
                <a:gd name="T26" fmla="*/ 871620 w 599"/>
                <a:gd name="T27" fmla="*/ 222755 h 352"/>
                <a:gd name="T28" fmla="*/ 787368 w 599"/>
                <a:gd name="T29" fmla="*/ 187176 h 352"/>
                <a:gd name="T30" fmla="*/ 729158 w 599"/>
                <a:gd name="T31" fmla="*/ 187176 h 352"/>
                <a:gd name="T32" fmla="*/ 644907 w 599"/>
                <a:gd name="T33" fmla="*/ 157785 h 352"/>
                <a:gd name="T34" fmla="*/ 594356 w 599"/>
                <a:gd name="T35" fmla="*/ 108284 h 352"/>
                <a:gd name="T36" fmla="*/ 549932 w 599"/>
                <a:gd name="T37" fmla="*/ 102096 h 352"/>
                <a:gd name="T38" fmla="*/ 447299 w 599"/>
                <a:gd name="T39" fmla="*/ 102096 h 352"/>
                <a:gd name="T40" fmla="*/ 269605 w 599"/>
                <a:gd name="T41" fmla="*/ 0 h 352"/>
                <a:gd name="T42" fmla="*/ 223649 w 599"/>
                <a:gd name="T43" fmla="*/ 12375 h 352"/>
                <a:gd name="T44" fmla="*/ 113357 w 599"/>
                <a:gd name="T45" fmla="*/ 12375 h 352"/>
                <a:gd name="T46" fmla="*/ 127143 w 599"/>
                <a:gd name="T47" fmla="*/ 54142 h 352"/>
                <a:gd name="T48" fmla="*/ 177694 w 599"/>
                <a:gd name="T49" fmla="*/ 66517 h 352"/>
                <a:gd name="T50" fmla="*/ 119484 w 599"/>
                <a:gd name="T51" fmla="*/ 102096 h 352"/>
                <a:gd name="T52" fmla="*/ 119484 w 599"/>
                <a:gd name="T53" fmla="*/ 151597 h 352"/>
                <a:gd name="T54" fmla="*/ 153184 w 599"/>
                <a:gd name="T55" fmla="*/ 199551 h 352"/>
                <a:gd name="T56" fmla="*/ 191481 w 599"/>
                <a:gd name="T57" fmla="*/ 295460 h 352"/>
                <a:gd name="T58" fmla="*/ 165439 w 599"/>
                <a:gd name="T59" fmla="*/ 314023 h 352"/>
                <a:gd name="T60" fmla="*/ 24510 w 599"/>
                <a:gd name="T61" fmla="*/ 368164 h 352"/>
                <a:gd name="T62" fmla="*/ 16850 w 599"/>
                <a:gd name="T63" fmla="*/ 416119 h 352"/>
                <a:gd name="T64" fmla="*/ 42892 w 599"/>
                <a:gd name="T65" fmla="*/ 470260 h 35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599" h="352">
                  <a:moveTo>
                    <a:pt x="70" y="351"/>
                  </a:moveTo>
                  <a:lnTo>
                    <a:pt x="83" y="324"/>
                  </a:lnTo>
                  <a:lnTo>
                    <a:pt x="121" y="297"/>
                  </a:lnTo>
                  <a:lnTo>
                    <a:pt x="154" y="308"/>
                  </a:lnTo>
                  <a:lnTo>
                    <a:pt x="176" y="297"/>
                  </a:lnTo>
                  <a:lnTo>
                    <a:pt x="157" y="277"/>
                  </a:lnTo>
                  <a:lnTo>
                    <a:pt x="168" y="265"/>
                  </a:lnTo>
                  <a:lnTo>
                    <a:pt x="259" y="273"/>
                  </a:lnTo>
                  <a:lnTo>
                    <a:pt x="292" y="293"/>
                  </a:lnTo>
                  <a:lnTo>
                    <a:pt x="309" y="300"/>
                  </a:lnTo>
                  <a:lnTo>
                    <a:pt x="330" y="285"/>
                  </a:lnTo>
                  <a:lnTo>
                    <a:pt x="351" y="281"/>
                  </a:lnTo>
                  <a:lnTo>
                    <a:pt x="355" y="300"/>
                  </a:lnTo>
                  <a:lnTo>
                    <a:pt x="368" y="300"/>
                  </a:lnTo>
                  <a:lnTo>
                    <a:pt x="377" y="288"/>
                  </a:lnTo>
                  <a:lnTo>
                    <a:pt x="397" y="269"/>
                  </a:lnTo>
                  <a:lnTo>
                    <a:pt x="409" y="281"/>
                  </a:lnTo>
                  <a:lnTo>
                    <a:pt x="409" y="308"/>
                  </a:lnTo>
                  <a:lnTo>
                    <a:pt x="418" y="320"/>
                  </a:lnTo>
                  <a:lnTo>
                    <a:pt x="435" y="324"/>
                  </a:lnTo>
                  <a:lnTo>
                    <a:pt x="456" y="304"/>
                  </a:lnTo>
                  <a:lnTo>
                    <a:pt x="484" y="297"/>
                  </a:lnTo>
                  <a:lnTo>
                    <a:pt x="539" y="246"/>
                  </a:lnTo>
                  <a:lnTo>
                    <a:pt x="569" y="249"/>
                  </a:lnTo>
                  <a:lnTo>
                    <a:pt x="598" y="238"/>
                  </a:lnTo>
                  <a:lnTo>
                    <a:pt x="560" y="171"/>
                  </a:lnTo>
                  <a:lnTo>
                    <a:pt x="573" y="152"/>
                  </a:lnTo>
                  <a:lnTo>
                    <a:pt x="569" y="144"/>
                  </a:lnTo>
                  <a:lnTo>
                    <a:pt x="547" y="137"/>
                  </a:lnTo>
                  <a:lnTo>
                    <a:pt x="514" y="121"/>
                  </a:lnTo>
                  <a:lnTo>
                    <a:pt x="497" y="109"/>
                  </a:lnTo>
                  <a:lnTo>
                    <a:pt x="476" y="121"/>
                  </a:lnTo>
                  <a:lnTo>
                    <a:pt x="451" y="102"/>
                  </a:lnTo>
                  <a:lnTo>
                    <a:pt x="421" y="102"/>
                  </a:lnTo>
                  <a:lnTo>
                    <a:pt x="397" y="90"/>
                  </a:lnTo>
                  <a:lnTo>
                    <a:pt x="388" y="70"/>
                  </a:lnTo>
                  <a:lnTo>
                    <a:pt x="377" y="59"/>
                  </a:lnTo>
                  <a:lnTo>
                    <a:pt x="359" y="66"/>
                  </a:lnTo>
                  <a:lnTo>
                    <a:pt x="343" y="59"/>
                  </a:lnTo>
                  <a:lnTo>
                    <a:pt x="292" y="66"/>
                  </a:lnTo>
                  <a:lnTo>
                    <a:pt x="238" y="54"/>
                  </a:lnTo>
                  <a:lnTo>
                    <a:pt x="176" y="0"/>
                  </a:lnTo>
                  <a:lnTo>
                    <a:pt x="154" y="15"/>
                  </a:lnTo>
                  <a:lnTo>
                    <a:pt x="146" y="8"/>
                  </a:lnTo>
                  <a:lnTo>
                    <a:pt x="133" y="8"/>
                  </a:lnTo>
                  <a:lnTo>
                    <a:pt x="74" y="8"/>
                  </a:lnTo>
                  <a:lnTo>
                    <a:pt x="66" y="15"/>
                  </a:lnTo>
                  <a:lnTo>
                    <a:pt x="83" y="35"/>
                  </a:lnTo>
                  <a:lnTo>
                    <a:pt x="100" y="39"/>
                  </a:lnTo>
                  <a:lnTo>
                    <a:pt x="116" y="43"/>
                  </a:lnTo>
                  <a:lnTo>
                    <a:pt x="108" y="54"/>
                  </a:lnTo>
                  <a:lnTo>
                    <a:pt x="78" y="66"/>
                  </a:lnTo>
                  <a:lnTo>
                    <a:pt x="74" y="90"/>
                  </a:lnTo>
                  <a:lnTo>
                    <a:pt x="78" y="98"/>
                  </a:lnTo>
                  <a:lnTo>
                    <a:pt x="83" y="125"/>
                  </a:lnTo>
                  <a:lnTo>
                    <a:pt x="100" y="129"/>
                  </a:lnTo>
                  <a:lnTo>
                    <a:pt x="121" y="148"/>
                  </a:lnTo>
                  <a:lnTo>
                    <a:pt x="125" y="191"/>
                  </a:lnTo>
                  <a:lnTo>
                    <a:pt x="121" y="207"/>
                  </a:lnTo>
                  <a:lnTo>
                    <a:pt x="108" y="203"/>
                  </a:lnTo>
                  <a:lnTo>
                    <a:pt x="74" y="230"/>
                  </a:lnTo>
                  <a:lnTo>
                    <a:pt x="16" y="238"/>
                  </a:lnTo>
                  <a:lnTo>
                    <a:pt x="0" y="254"/>
                  </a:lnTo>
                  <a:lnTo>
                    <a:pt x="11" y="269"/>
                  </a:lnTo>
                  <a:lnTo>
                    <a:pt x="16" y="300"/>
                  </a:lnTo>
                  <a:lnTo>
                    <a:pt x="28" y="304"/>
                  </a:lnTo>
                  <a:lnTo>
                    <a:pt x="70" y="351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8" name="未知"/>
            <p:cNvSpPr>
              <a:spLocks/>
            </p:cNvSpPr>
            <p:nvPr/>
          </p:nvSpPr>
          <p:spPr bwMode="auto">
            <a:xfrm>
              <a:off x="3303241" y="4285110"/>
              <a:ext cx="1410925" cy="1015438"/>
            </a:xfrm>
            <a:custGeom>
              <a:avLst/>
              <a:gdLst>
                <a:gd name="T0" fmla="*/ 569339 w 961"/>
                <a:gd name="T1" fmla="*/ 91462 h 681"/>
                <a:gd name="T2" fmla="*/ 541864 w 961"/>
                <a:gd name="T3" fmla="*/ 31004 h 681"/>
                <a:gd name="T4" fmla="*/ 638026 w 961"/>
                <a:gd name="T5" fmla="*/ 0 h 681"/>
                <a:gd name="T6" fmla="*/ 657869 w 961"/>
                <a:gd name="T7" fmla="*/ 60458 h 681"/>
                <a:gd name="T8" fmla="*/ 741820 w 961"/>
                <a:gd name="T9" fmla="*/ 133317 h 681"/>
                <a:gd name="T10" fmla="*/ 787611 w 961"/>
                <a:gd name="T11" fmla="*/ 133317 h 681"/>
                <a:gd name="T12" fmla="*/ 825771 w 961"/>
                <a:gd name="T13" fmla="*/ 199976 h 681"/>
                <a:gd name="T14" fmla="*/ 921933 w 961"/>
                <a:gd name="T15" fmla="*/ 187574 h 681"/>
                <a:gd name="T16" fmla="*/ 958566 w 961"/>
                <a:gd name="T17" fmla="*/ 158121 h 681"/>
                <a:gd name="T18" fmla="*/ 989093 w 961"/>
                <a:gd name="T19" fmla="*/ 187574 h 681"/>
                <a:gd name="T20" fmla="*/ 1085255 w 961"/>
                <a:gd name="T21" fmla="*/ 176723 h 681"/>
                <a:gd name="T22" fmla="*/ 1106625 w 961"/>
                <a:gd name="T23" fmla="*/ 206177 h 681"/>
                <a:gd name="T24" fmla="*/ 1214998 w 961"/>
                <a:gd name="T25" fmla="*/ 241831 h 681"/>
                <a:gd name="T26" fmla="*/ 1337108 w 961"/>
                <a:gd name="T27" fmla="*/ 260434 h 681"/>
                <a:gd name="T28" fmla="*/ 1399689 w 961"/>
                <a:gd name="T29" fmla="*/ 272835 h 681"/>
                <a:gd name="T30" fmla="*/ 1457692 w 961"/>
                <a:gd name="T31" fmla="*/ 310040 h 681"/>
                <a:gd name="T32" fmla="*/ 1457692 w 961"/>
                <a:gd name="T33" fmla="*/ 399952 h 681"/>
                <a:gd name="T34" fmla="*/ 1385952 w 961"/>
                <a:gd name="T35" fmla="*/ 435607 h 681"/>
                <a:gd name="T36" fmla="*/ 1273000 w 961"/>
                <a:gd name="T37" fmla="*/ 472811 h 681"/>
                <a:gd name="T38" fmla="*/ 1297422 w 961"/>
                <a:gd name="T39" fmla="*/ 544121 h 681"/>
                <a:gd name="T40" fmla="*/ 1381373 w 961"/>
                <a:gd name="T41" fmla="*/ 623181 h 681"/>
                <a:gd name="T42" fmla="*/ 1341687 w 961"/>
                <a:gd name="T43" fmla="*/ 744097 h 681"/>
                <a:gd name="T44" fmla="*/ 1273000 w 961"/>
                <a:gd name="T45" fmla="*/ 665036 h 681"/>
                <a:gd name="T46" fmla="*/ 1245525 w 961"/>
                <a:gd name="T47" fmla="*/ 635582 h 681"/>
                <a:gd name="T48" fmla="*/ 1169206 w 961"/>
                <a:gd name="T49" fmla="*/ 623181 h 681"/>
                <a:gd name="T50" fmla="*/ 1114257 w 961"/>
                <a:gd name="T51" fmla="*/ 677438 h 681"/>
                <a:gd name="T52" fmla="*/ 1066939 w 961"/>
                <a:gd name="T53" fmla="*/ 708442 h 681"/>
                <a:gd name="T54" fmla="*/ 998252 w 961"/>
                <a:gd name="T55" fmla="*/ 696040 h 681"/>
                <a:gd name="T56" fmla="*/ 958566 w 961"/>
                <a:gd name="T57" fmla="*/ 751848 h 681"/>
                <a:gd name="T58" fmla="*/ 1042517 w 961"/>
                <a:gd name="T59" fmla="*/ 812305 h 681"/>
                <a:gd name="T60" fmla="*/ 921933 w 961"/>
                <a:gd name="T61" fmla="*/ 823157 h 681"/>
                <a:gd name="T62" fmla="*/ 880721 w 961"/>
                <a:gd name="T63" fmla="*/ 787502 h 681"/>
                <a:gd name="T64" fmla="*/ 805928 w 961"/>
                <a:gd name="T65" fmla="*/ 798354 h 681"/>
                <a:gd name="T66" fmla="*/ 787611 w 961"/>
                <a:gd name="T67" fmla="*/ 744097 h 681"/>
                <a:gd name="T68" fmla="*/ 746399 w 961"/>
                <a:gd name="T69" fmla="*/ 714643 h 681"/>
                <a:gd name="T70" fmla="*/ 741820 w 961"/>
                <a:gd name="T71" fmla="*/ 756498 h 681"/>
                <a:gd name="T72" fmla="*/ 697555 w 961"/>
                <a:gd name="T73" fmla="*/ 793703 h 681"/>
                <a:gd name="T74" fmla="*/ 625815 w 961"/>
                <a:gd name="T75" fmla="*/ 902217 h 681"/>
                <a:gd name="T76" fmla="*/ 607499 w 961"/>
                <a:gd name="T77" fmla="*/ 1029334 h 681"/>
                <a:gd name="T78" fmla="*/ 511337 w 961"/>
                <a:gd name="T79" fmla="*/ 1054137 h 681"/>
                <a:gd name="T80" fmla="*/ 377016 w 961"/>
                <a:gd name="T81" fmla="*/ 841759 h 681"/>
                <a:gd name="T82" fmla="*/ 299170 w 961"/>
                <a:gd name="T83" fmla="*/ 804554 h 681"/>
                <a:gd name="T84" fmla="*/ 306802 w 961"/>
                <a:gd name="T85" fmla="*/ 751848 h 681"/>
                <a:gd name="T86" fmla="*/ 235062 w 961"/>
                <a:gd name="T87" fmla="*/ 756498 h 681"/>
                <a:gd name="T88" fmla="*/ 172481 w 961"/>
                <a:gd name="T89" fmla="*/ 654185 h 681"/>
                <a:gd name="T90" fmla="*/ 160270 w 961"/>
                <a:gd name="T91" fmla="*/ 460410 h 681"/>
                <a:gd name="T92" fmla="*/ 151111 w 961"/>
                <a:gd name="T93" fmla="*/ 362747 h 681"/>
                <a:gd name="T94" fmla="*/ 0 w 961"/>
                <a:gd name="T95" fmla="*/ 176723 h 681"/>
                <a:gd name="T96" fmla="*/ 18317 w 961"/>
                <a:gd name="T97" fmla="*/ 127116 h 681"/>
                <a:gd name="T98" fmla="*/ 230483 w 961"/>
                <a:gd name="T99" fmla="*/ 133317 h 681"/>
                <a:gd name="T100" fmla="*/ 294591 w 961"/>
                <a:gd name="T101" fmla="*/ 145719 h 681"/>
                <a:gd name="T102" fmla="*/ 402964 w 961"/>
                <a:gd name="T103" fmla="*/ 193775 h 681"/>
                <a:gd name="T104" fmla="*/ 415175 w 961"/>
                <a:gd name="T105" fmla="*/ 139518 h 681"/>
                <a:gd name="T106" fmla="*/ 486915 w 961"/>
                <a:gd name="T107" fmla="*/ 145719 h 681"/>
                <a:gd name="T108" fmla="*/ 549496 w 961"/>
                <a:gd name="T109" fmla="*/ 133317 h 68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961" h="681">
                  <a:moveTo>
                    <a:pt x="360" y="86"/>
                  </a:moveTo>
                  <a:lnTo>
                    <a:pt x="373" y="59"/>
                  </a:lnTo>
                  <a:lnTo>
                    <a:pt x="360" y="43"/>
                  </a:lnTo>
                  <a:lnTo>
                    <a:pt x="355" y="20"/>
                  </a:lnTo>
                  <a:lnTo>
                    <a:pt x="406" y="0"/>
                  </a:lnTo>
                  <a:lnTo>
                    <a:pt x="418" y="0"/>
                  </a:lnTo>
                  <a:lnTo>
                    <a:pt x="426" y="16"/>
                  </a:lnTo>
                  <a:lnTo>
                    <a:pt x="431" y="39"/>
                  </a:lnTo>
                  <a:lnTo>
                    <a:pt x="457" y="55"/>
                  </a:lnTo>
                  <a:lnTo>
                    <a:pt x="486" y="86"/>
                  </a:lnTo>
                  <a:lnTo>
                    <a:pt x="506" y="75"/>
                  </a:lnTo>
                  <a:lnTo>
                    <a:pt x="516" y="86"/>
                  </a:lnTo>
                  <a:lnTo>
                    <a:pt x="520" y="114"/>
                  </a:lnTo>
                  <a:lnTo>
                    <a:pt x="541" y="129"/>
                  </a:lnTo>
                  <a:lnTo>
                    <a:pt x="594" y="133"/>
                  </a:lnTo>
                  <a:lnTo>
                    <a:pt x="604" y="121"/>
                  </a:lnTo>
                  <a:lnTo>
                    <a:pt x="599" y="110"/>
                  </a:lnTo>
                  <a:lnTo>
                    <a:pt x="628" y="102"/>
                  </a:lnTo>
                  <a:lnTo>
                    <a:pt x="645" y="105"/>
                  </a:lnTo>
                  <a:lnTo>
                    <a:pt x="648" y="121"/>
                  </a:lnTo>
                  <a:lnTo>
                    <a:pt x="662" y="125"/>
                  </a:lnTo>
                  <a:lnTo>
                    <a:pt x="711" y="114"/>
                  </a:lnTo>
                  <a:lnTo>
                    <a:pt x="725" y="117"/>
                  </a:lnTo>
                  <a:lnTo>
                    <a:pt x="725" y="133"/>
                  </a:lnTo>
                  <a:lnTo>
                    <a:pt x="750" y="137"/>
                  </a:lnTo>
                  <a:lnTo>
                    <a:pt x="796" y="156"/>
                  </a:lnTo>
                  <a:lnTo>
                    <a:pt x="821" y="149"/>
                  </a:lnTo>
                  <a:lnTo>
                    <a:pt x="876" y="168"/>
                  </a:lnTo>
                  <a:lnTo>
                    <a:pt x="887" y="183"/>
                  </a:lnTo>
                  <a:lnTo>
                    <a:pt x="917" y="176"/>
                  </a:lnTo>
                  <a:lnTo>
                    <a:pt x="934" y="180"/>
                  </a:lnTo>
                  <a:lnTo>
                    <a:pt x="955" y="200"/>
                  </a:lnTo>
                  <a:lnTo>
                    <a:pt x="960" y="242"/>
                  </a:lnTo>
                  <a:lnTo>
                    <a:pt x="955" y="258"/>
                  </a:lnTo>
                  <a:lnTo>
                    <a:pt x="942" y="254"/>
                  </a:lnTo>
                  <a:lnTo>
                    <a:pt x="908" y="281"/>
                  </a:lnTo>
                  <a:lnTo>
                    <a:pt x="850" y="290"/>
                  </a:lnTo>
                  <a:lnTo>
                    <a:pt x="834" y="305"/>
                  </a:lnTo>
                  <a:lnTo>
                    <a:pt x="845" y="320"/>
                  </a:lnTo>
                  <a:lnTo>
                    <a:pt x="850" y="351"/>
                  </a:lnTo>
                  <a:lnTo>
                    <a:pt x="863" y="356"/>
                  </a:lnTo>
                  <a:lnTo>
                    <a:pt x="905" y="402"/>
                  </a:lnTo>
                  <a:lnTo>
                    <a:pt x="908" y="465"/>
                  </a:lnTo>
                  <a:lnTo>
                    <a:pt x="879" y="480"/>
                  </a:lnTo>
                  <a:lnTo>
                    <a:pt x="859" y="461"/>
                  </a:lnTo>
                  <a:lnTo>
                    <a:pt x="834" y="429"/>
                  </a:lnTo>
                  <a:lnTo>
                    <a:pt x="834" y="414"/>
                  </a:lnTo>
                  <a:lnTo>
                    <a:pt x="816" y="410"/>
                  </a:lnTo>
                  <a:lnTo>
                    <a:pt x="800" y="418"/>
                  </a:lnTo>
                  <a:lnTo>
                    <a:pt x="766" y="402"/>
                  </a:lnTo>
                  <a:lnTo>
                    <a:pt x="754" y="434"/>
                  </a:lnTo>
                  <a:lnTo>
                    <a:pt x="730" y="437"/>
                  </a:lnTo>
                  <a:lnTo>
                    <a:pt x="708" y="465"/>
                  </a:lnTo>
                  <a:lnTo>
                    <a:pt x="699" y="457"/>
                  </a:lnTo>
                  <a:lnTo>
                    <a:pt x="678" y="465"/>
                  </a:lnTo>
                  <a:lnTo>
                    <a:pt x="654" y="449"/>
                  </a:lnTo>
                  <a:lnTo>
                    <a:pt x="628" y="473"/>
                  </a:lnTo>
                  <a:lnTo>
                    <a:pt x="628" y="485"/>
                  </a:lnTo>
                  <a:lnTo>
                    <a:pt x="675" y="508"/>
                  </a:lnTo>
                  <a:lnTo>
                    <a:pt x="683" y="524"/>
                  </a:lnTo>
                  <a:lnTo>
                    <a:pt x="654" y="535"/>
                  </a:lnTo>
                  <a:lnTo>
                    <a:pt x="604" y="531"/>
                  </a:lnTo>
                  <a:lnTo>
                    <a:pt x="599" y="515"/>
                  </a:lnTo>
                  <a:lnTo>
                    <a:pt x="577" y="508"/>
                  </a:lnTo>
                  <a:lnTo>
                    <a:pt x="549" y="524"/>
                  </a:lnTo>
                  <a:lnTo>
                    <a:pt x="528" y="515"/>
                  </a:lnTo>
                  <a:lnTo>
                    <a:pt x="528" y="492"/>
                  </a:lnTo>
                  <a:lnTo>
                    <a:pt x="516" y="480"/>
                  </a:lnTo>
                  <a:lnTo>
                    <a:pt x="516" y="469"/>
                  </a:lnTo>
                  <a:lnTo>
                    <a:pt x="489" y="461"/>
                  </a:lnTo>
                  <a:lnTo>
                    <a:pt x="481" y="469"/>
                  </a:lnTo>
                  <a:lnTo>
                    <a:pt x="486" y="488"/>
                  </a:lnTo>
                  <a:lnTo>
                    <a:pt x="461" y="496"/>
                  </a:lnTo>
                  <a:lnTo>
                    <a:pt x="457" y="512"/>
                  </a:lnTo>
                  <a:lnTo>
                    <a:pt x="461" y="527"/>
                  </a:lnTo>
                  <a:lnTo>
                    <a:pt x="410" y="582"/>
                  </a:lnTo>
                  <a:lnTo>
                    <a:pt x="418" y="644"/>
                  </a:lnTo>
                  <a:lnTo>
                    <a:pt x="398" y="664"/>
                  </a:lnTo>
                  <a:lnTo>
                    <a:pt x="385" y="652"/>
                  </a:lnTo>
                  <a:lnTo>
                    <a:pt x="335" y="680"/>
                  </a:lnTo>
                  <a:lnTo>
                    <a:pt x="319" y="668"/>
                  </a:lnTo>
                  <a:lnTo>
                    <a:pt x="247" y="543"/>
                  </a:lnTo>
                  <a:lnTo>
                    <a:pt x="217" y="524"/>
                  </a:lnTo>
                  <a:lnTo>
                    <a:pt x="196" y="519"/>
                  </a:lnTo>
                  <a:lnTo>
                    <a:pt x="188" y="504"/>
                  </a:lnTo>
                  <a:lnTo>
                    <a:pt x="201" y="485"/>
                  </a:lnTo>
                  <a:lnTo>
                    <a:pt x="180" y="469"/>
                  </a:lnTo>
                  <a:lnTo>
                    <a:pt x="154" y="488"/>
                  </a:lnTo>
                  <a:lnTo>
                    <a:pt x="130" y="492"/>
                  </a:lnTo>
                  <a:lnTo>
                    <a:pt x="113" y="422"/>
                  </a:lnTo>
                  <a:lnTo>
                    <a:pt x="109" y="407"/>
                  </a:lnTo>
                  <a:lnTo>
                    <a:pt x="105" y="297"/>
                  </a:lnTo>
                  <a:lnTo>
                    <a:pt x="83" y="242"/>
                  </a:lnTo>
                  <a:lnTo>
                    <a:pt x="99" y="234"/>
                  </a:lnTo>
                  <a:lnTo>
                    <a:pt x="54" y="153"/>
                  </a:lnTo>
                  <a:lnTo>
                    <a:pt x="0" y="114"/>
                  </a:lnTo>
                  <a:lnTo>
                    <a:pt x="4" y="90"/>
                  </a:lnTo>
                  <a:lnTo>
                    <a:pt x="12" y="82"/>
                  </a:lnTo>
                  <a:lnTo>
                    <a:pt x="96" y="70"/>
                  </a:lnTo>
                  <a:lnTo>
                    <a:pt x="151" y="86"/>
                  </a:lnTo>
                  <a:lnTo>
                    <a:pt x="180" y="75"/>
                  </a:lnTo>
                  <a:lnTo>
                    <a:pt x="193" y="94"/>
                  </a:lnTo>
                  <a:lnTo>
                    <a:pt x="234" y="133"/>
                  </a:lnTo>
                  <a:lnTo>
                    <a:pt x="264" y="125"/>
                  </a:lnTo>
                  <a:lnTo>
                    <a:pt x="264" y="102"/>
                  </a:lnTo>
                  <a:lnTo>
                    <a:pt x="272" y="90"/>
                  </a:lnTo>
                  <a:lnTo>
                    <a:pt x="305" y="78"/>
                  </a:lnTo>
                  <a:lnTo>
                    <a:pt x="319" y="94"/>
                  </a:lnTo>
                  <a:lnTo>
                    <a:pt x="335" y="82"/>
                  </a:lnTo>
                  <a:lnTo>
                    <a:pt x="360" y="86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未知"/>
            <p:cNvSpPr>
              <a:spLocks/>
            </p:cNvSpPr>
            <p:nvPr/>
          </p:nvSpPr>
          <p:spPr bwMode="auto">
            <a:xfrm>
              <a:off x="1238770" y="3898785"/>
              <a:ext cx="2232439" cy="1142178"/>
            </a:xfrm>
            <a:custGeom>
              <a:avLst/>
              <a:gdLst>
                <a:gd name="T0" fmla="*/ 1411870 w 1514"/>
                <a:gd name="T1" fmla="*/ 1131643 h 766"/>
                <a:gd name="T2" fmla="*/ 1451728 w 1514"/>
                <a:gd name="T3" fmla="*/ 1173498 h 766"/>
                <a:gd name="T4" fmla="*/ 1566701 w 1514"/>
                <a:gd name="T5" fmla="*/ 1131643 h 766"/>
                <a:gd name="T6" fmla="*/ 1637218 w 1514"/>
                <a:gd name="T7" fmla="*/ 1083587 h 766"/>
                <a:gd name="T8" fmla="*/ 1726130 w 1514"/>
                <a:gd name="T9" fmla="*/ 1052583 h 766"/>
                <a:gd name="T10" fmla="*/ 1822708 w 1514"/>
                <a:gd name="T11" fmla="*/ 1023129 h 766"/>
                <a:gd name="T12" fmla="*/ 1971407 w 1514"/>
                <a:gd name="T13" fmla="*/ 999876 h 766"/>
                <a:gd name="T14" fmla="*/ 1977538 w 1514"/>
                <a:gd name="T15" fmla="*/ 1052583 h 766"/>
                <a:gd name="T16" fmla="*/ 2021995 w 1514"/>
                <a:gd name="T17" fmla="*/ 1060334 h 766"/>
                <a:gd name="T18" fmla="*/ 1997467 w 1514"/>
                <a:gd name="T19" fmla="*/ 1125442 h 766"/>
                <a:gd name="T20" fmla="*/ 2021995 w 1514"/>
                <a:gd name="T21" fmla="*/ 1131643 h 766"/>
                <a:gd name="T22" fmla="*/ 2150765 w 1514"/>
                <a:gd name="T23" fmla="*/ 1125442 h 766"/>
                <a:gd name="T24" fmla="*/ 2227413 w 1514"/>
                <a:gd name="T25" fmla="*/ 1150245 h 766"/>
                <a:gd name="T26" fmla="*/ 2259606 w 1514"/>
                <a:gd name="T27" fmla="*/ 1162647 h 766"/>
                <a:gd name="T28" fmla="*/ 2267271 w 1514"/>
                <a:gd name="T29" fmla="*/ 1083587 h 766"/>
                <a:gd name="T30" fmla="*/ 2319392 w 1514"/>
                <a:gd name="T31" fmla="*/ 1029330 h 766"/>
                <a:gd name="T32" fmla="*/ 2279535 w 1514"/>
                <a:gd name="T33" fmla="*/ 773548 h 766"/>
                <a:gd name="T34" fmla="*/ 2235078 w 1514"/>
                <a:gd name="T35" fmla="*/ 635580 h 766"/>
                <a:gd name="T36" fmla="*/ 2126237 w 1514"/>
                <a:gd name="T37" fmla="*/ 587524 h 766"/>
                <a:gd name="T38" fmla="*/ 2054187 w 1514"/>
                <a:gd name="T39" fmla="*/ 713090 h 766"/>
                <a:gd name="T40" fmla="*/ 1919285 w 1514"/>
                <a:gd name="T41" fmla="*/ 647982 h 766"/>
                <a:gd name="T42" fmla="*/ 1677075 w 1514"/>
                <a:gd name="T43" fmla="*/ 561171 h 766"/>
                <a:gd name="T44" fmla="*/ 1572833 w 1514"/>
                <a:gd name="T45" fmla="*/ 550320 h 766"/>
                <a:gd name="T46" fmla="*/ 1373546 w 1514"/>
                <a:gd name="T47" fmla="*/ 471260 h 766"/>
                <a:gd name="T48" fmla="*/ 1276969 w 1514"/>
                <a:gd name="T49" fmla="*/ 254232 h 766"/>
                <a:gd name="T50" fmla="*/ 1315293 w 1514"/>
                <a:gd name="T51" fmla="*/ 186023 h 766"/>
                <a:gd name="T52" fmla="*/ 1307628 w 1514"/>
                <a:gd name="T53" fmla="*/ 96112 h 766"/>
                <a:gd name="T54" fmla="*/ 1329090 w 1514"/>
                <a:gd name="T55" fmla="*/ 48056 h 766"/>
                <a:gd name="T56" fmla="*/ 1155864 w 1514"/>
                <a:gd name="T57" fmla="*/ 0 h 766"/>
                <a:gd name="T58" fmla="*/ 1027094 w 1514"/>
                <a:gd name="T59" fmla="*/ 18602 h 766"/>
                <a:gd name="T60" fmla="*/ 872263 w 1514"/>
                <a:gd name="T61" fmla="*/ 65108 h 766"/>
                <a:gd name="T62" fmla="*/ 718966 w 1514"/>
                <a:gd name="T63" fmla="*/ 83711 h 766"/>
                <a:gd name="T64" fmla="*/ 616256 w 1514"/>
                <a:gd name="T65" fmla="*/ 31004 h 766"/>
                <a:gd name="T66" fmla="*/ 441497 w 1514"/>
                <a:gd name="T67" fmla="*/ 60458 h 766"/>
                <a:gd name="T68" fmla="*/ 378645 w 1514"/>
                <a:gd name="T69" fmla="*/ 23253 h 766"/>
                <a:gd name="T70" fmla="*/ 248342 w 1514"/>
                <a:gd name="T71" fmla="*/ 35655 h 766"/>
                <a:gd name="T72" fmla="*/ 185490 w 1514"/>
                <a:gd name="T73" fmla="*/ 114714 h 766"/>
                <a:gd name="T74" fmla="*/ 151765 w 1514"/>
                <a:gd name="T75" fmla="*/ 156570 h 766"/>
                <a:gd name="T76" fmla="*/ 107308 w 1514"/>
                <a:gd name="T77" fmla="*/ 175172 h 766"/>
                <a:gd name="T78" fmla="*/ 88913 w 1514"/>
                <a:gd name="T79" fmla="*/ 204626 h 766"/>
                <a:gd name="T80" fmla="*/ 119572 w 1514"/>
                <a:gd name="T81" fmla="*/ 272834 h 766"/>
                <a:gd name="T82" fmla="*/ 114973 w 1514"/>
                <a:gd name="T83" fmla="*/ 344143 h 766"/>
                <a:gd name="T84" fmla="*/ 30660 w 1514"/>
                <a:gd name="T85" fmla="*/ 319340 h 766"/>
                <a:gd name="T86" fmla="*/ 0 w 1514"/>
                <a:gd name="T87" fmla="*/ 344143 h 766"/>
                <a:gd name="T88" fmla="*/ 18396 w 1514"/>
                <a:gd name="T89" fmla="*/ 410802 h 766"/>
                <a:gd name="T90" fmla="*/ 6132 w 1514"/>
                <a:gd name="T91" fmla="*/ 471260 h 766"/>
                <a:gd name="T92" fmla="*/ 50588 w 1514"/>
                <a:gd name="T93" fmla="*/ 489862 h 766"/>
                <a:gd name="T94" fmla="*/ 151765 w 1514"/>
                <a:gd name="T95" fmla="*/ 587524 h 766"/>
                <a:gd name="T96" fmla="*/ 211551 w 1514"/>
                <a:gd name="T97" fmla="*/ 671235 h 766"/>
                <a:gd name="T98" fmla="*/ 248342 w 1514"/>
                <a:gd name="T99" fmla="*/ 696038 h 766"/>
                <a:gd name="T100" fmla="*/ 320392 w 1514"/>
                <a:gd name="T101" fmla="*/ 689837 h 766"/>
                <a:gd name="T102" fmla="*/ 489019 w 1514"/>
                <a:gd name="T103" fmla="*/ 865009 h 766"/>
                <a:gd name="T104" fmla="*/ 538074 w 1514"/>
                <a:gd name="T105" fmla="*/ 847957 h 766"/>
                <a:gd name="T106" fmla="*/ 551871 w 1514"/>
                <a:gd name="T107" fmla="*/ 913065 h 766"/>
                <a:gd name="T108" fmla="*/ 653048 w 1514"/>
                <a:gd name="T109" fmla="*/ 954921 h 766"/>
                <a:gd name="T110" fmla="*/ 737361 w 1514"/>
                <a:gd name="T111" fmla="*/ 1033981 h 766"/>
                <a:gd name="T112" fmla="*/ 757290 w 1514"/>
                <a:gd name="T113" fmla="*/ 1071185 h 766"/>
                <a:gd name="T114" fmla="*/ 846203 w 1514"/>
                <a:gd name="T115" fmla="*/ 1064985 h 766"/>
                <a:gd name="T116" fmla="*/ 1008698 w 1514"/>
                <a:gd name="T117" fmla="*/ 1102189 h 766"/>
                <a:gd name="T118" fmla="*/ 1083814 w 1514"/>
                <a:gd name="T119" fmla="*/ 1120792 h 766"/>
                <a:gd name="T120" fmla="*/ 1083814 w 1514"/>
                <a:gd name="T121" fmla="*/ 1185900 h 766"/>
                <a:gd name="T122" fmla="*/ 1227913 w 1514"/>
                <a:gd name="T123" fmla="*/ 1083587 h 766"/>
                <a:gd name="T124" fmla="*/ 1336755 w 1514"/>
                <a:gd name="T125" fmla="*/ 1125442 h 76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514" h="766">
                  <a:moveTo>
                    <a:pt x="872" y="726"/>
                  </a:moveTo>
                  <a:lnTo>
                    <a:pt x="921" y="730"/>
                  </a:lnTo>
                  <a:lnTo>
                    <a:pt x="938" y="753"/>
                  </a:lnTo>
                  <a:lnTo>
                    <a:pt x="947" y="757"/>
                  </a:lnTo>
                  <a:lnTo>
                    <a:pt x="1018" y="742"/>
                  </a:lnTo>
                  <a:lnTo>
                    <a:pt x="1022" y="730"/>
                  </a:lnTo>
                  <a:lnTo>
                    <a:pt x="1034" y="726"/>
                  </a:lnTo>
                  <a:lnTo>
                    <a:pt x="1068" y="699"/>
                  </a:lnTo>
                  <a:lnTo>
                    <a:pt x="1102" y="694"/>
                  </a:lnTo>
                  <a:lnTo>
                    <a:pt x="1126" y="679"/>
                  </a:lnTo>
                  <a:lnTo>
                    <a:pt x="1181" y="648"/>
                  </a:lnTo>
                  <a:lnTo>
                    <a:pt x="1189" y="660"/>
                  </a:lnTo>
                  <a:lnTo>
                    <a:pt x="1228" y="672"/>
                  </a:lnTo>
                  <a:lnTo>
                    <a:pt x="1286" y="645"/>
                  </a:lnTo>
                  <a:lnTo>
                    <a:pt x="1306" y="655"/>
                  </a:lnTo>
                  <a:lnTo>
                    <a:pt x="1290" y="679"/>
                  </a:lnTo>
                  <a:lnTo>
                    <a:pt x="1294" y="684"/>
                  </a:lnTo>
                  <a:lnTo>
                    <a:pt x="1319" y="684"/>
                  </a:lnTo>
                  <a:lnTo>
                    <a:pt x="1319" y="691"/>
                  </a:lnTo>
                  <a:lnTo>
                    <a:pt x="1303" y="726"/>
                  </a:lnTo>
                  <a:lnTo>
                    <a:pt x="1306" y="730"/>
                  </a:lnTo>
                  <a:lnTo>
                    <a:pt x="1319" y="730"/>
                  </a:lnTo>
                  <a:lnTo>
                    <a:pt x="1377" y="745"/>
                  </a:lnTo>
                  <a:lnTo>
                    <a:pt x="1403" y="726"/>
                  </a:lnTo>
                  <a:lnTo>
                    <a:pt x="1440" y="753"/>
                  </a:lnTo>
                  <a:lnTo>
                    <a:pt x="1453" y="742"/>
                  </a:lnTo>
                  <a:lnTo>
                    <a:pt x="1461" y="750"/>
                  </a:lnTo>
                  <a:lnTo>
                    <a:pt x="1474" y="750"/>
                  </a:lnTo>
                  <a:lnTo>
                    <a:pt x="1483" y="742"/>
                  </a:lnTo>
                  <a:lnTo>
                    <a:pt x="1479" y="699"/>
                  </a:lnTo>
                  <a:lnTo>
                    <a:pt x="1492" y="691"/>
                  </a:lnTo>
                  <a:lnTo>
                    <a:pt x="1513" y="664"/>
                  </a:lnTo>
                  <a:lnTo>
                    <a:pt x="1508" y="554"/>
                  </a:lnTo>
                  <a:lnTo>
                    <a:pt x="1487" y="499"/>
                  </a:lnTo>
                  <a:lnTo>
                    <a:pt x="1503" y="492"/>
                  </a:lnTo>
                  <a:lnTo>
                    <a:pt x="1458" y="410"/>
                  </a:lnTo>
                  <a:lnTo>
                    <a:pt x="1403" y="371"/>
                  </a:lnTo>
                  <a:lnTo>
                    <a:pt x="1387" y="379"/>
                  </a:lnTo>
                  <a:lnTo>
                    <a:pt x="1387" y="401"/>
                  </a:lnTo>
                  <a:lnTo>
                    <a:pt x="1340" y="460"/>
                  </a:lnTo>
                  <a:lnTo>
                    <a:pt x="1256" y="445"/>
                  </a:lnTo>
                  <a:lnTo>
                    <a:pt x="1252" y="418"/>
                  </a:lnTo>
                  <a:lnTo>
                    <a:pt x="1201" y="382"/>
                  </a:lnTo>
                  <a:lnTo>
                    <a:pt x="1094" y="362"/>
                  </a:lnTo>
                  <a:lnTo>
                    <a:pt x="1042" y="355"/>
                  </a:lnTo>
                  <a:lnTo>
                    <a:pt x="1026" y="355"/>
                  </a:lnTo>
                  <a:lnTo>
                    <a:pt x="984" y="323"/>
                  </a:lnTo>
                  <a:lnTo>
                    <a:pt x="896" y="304"/>
                  </a:lnTo>
                  <a:lnTo>
                    <a:pt x="837" y="195"/>
                  </a:lnTo>
                  <a:lnTo>
                    <a:pt x="833" y="164"/>
                  </a:lnTo>
                  <a:lnTo>
                    <a:pt x="858" y="156"/>
                  </a:lnTo>
                  <a:lnTo>
                    <a:pt x="858" y="120"/>
                  </a:lnTo>
                  <a:lnTo>
                    <a:pt x="875" y="78"/>
                  </a:lnTo>
                  <a:lnTo>
                    <a:pt x="853" y="62"/>
                  </a:lnTo>
                  <a:lnTo>
                    <a:pt x="884" y="39"/>
                  </a:lnTo>
                  <a:lnTo>
                    <a:pt x="867" y="31"/>
                  </a:lnTo>
                  <a:lnTo>
                    <a:pt x="825" y="31"/>
                  </a:lnTo>
                  <a:lnTo>
                    <a:pt x="754" y="0"/>
                  </a:lnTo>
                  <a:lnTo>
                    <a:pt x="707" y="0"/>
                  </a:lnTo>
                  <a:lnTo>
                    <a:pt x="670" y="12"/>
                  </a:lnTo>
                  <a:lnTo>
                    <a:pt x="632" y="12"/>
                  </a:lnTo>
                  <a:lnTo>
                    <a:pt x="569" y="42"/>
                  </a:lnTo>
                  <a:lnTo>
                    <a:pt x="519" y="35"/>
                  </a:lnTo>
                  <a:lnTo>
                    <a:pt x="469" y="54"/>
                  </a:lnTo>
                  <a:lnTo>
                    <a:pt x="426" y="39"/>
                  </a:lnTo>
                  <a:lnTo>
                    <a:pt x="402" y="20"/>
                  </a:lnTo>
                  <a:lnTo>
                    <a:pt x="335" y="12"/>
                  </a:lnTo>
                  <a:lnTo>
                    <a:pt x="288" y="39"/>
                  </a:lnTo>
                  <a:lnTo>
                    <a:pt x="264" y="27"/>
                  </a:lnTo>
                  <a:lnTo>
                    <a:pt x="247" y="15"/>
                  </a:lnTo>
                  <a:lnTo>
                    <a:pt x="196" y="3"/>
                  </a:lnTo>
                  <a:lnTo>
                    <a:pt x="162" y="23"/>
                  </a:lnTo>
                  <a:lnTo>
                    <a:pt x="151" y="59"/>
                  </a:lnTo>
                  <a:lnTo>
                    <a:pt x="121" y="74"/>
                  </a:lnTo>
                  <a:lnTo>
                    <a:pt x="117" y="93"/>
                  </a:lnTo>
                  <a:lnTo>
                    <a:pt x="99" y="101"/>
                  </a:lnTo>
                  <a:lnTo>
                    <a:pt x="78" y="98"/>
                  </a:lnTo>
                  <a:lnTo>
                    <a:pt x="70" y="113"/>
                  </a:lnTo>
                  <a:lnTo>
                    <a:pt x="67" y="132"/>
                  </a:lnTo>
                  <a:lnTo>
                    <a:pt x="58" y="132"/>
                  </a:lnTo>
                  <a:lnTo>
                    <a:pt x="54" y="156"/>
                  </a:lnTo>
                  <a:lnTo>
                    <a:pt x="78" y="176"/>
                  </a:lnTo>
                  <a:lnTo>
                    <a:pt x="83" y="211"/>
                  </a:lnTo>
                  <a:lnTo>
                    <a:pt x="75" y="222"/>
                  </a:lnTo>
                  <a:lnTo>
                    <a:pt x="37" y="226"/>
                  </a:lnTo>
                  <a:lnTo>
                    <a:pt x="20" y="206"/>
                  </a:lnTo>
                  <a:lnTo>
                    <a:pt x="0" y="211"/>
                  </a:lnTo>
                  <a:lnTo>
                    <a:pt x="0" y="222"/>
                  </a:lnTo>
                  <a:lnTo>
                    <a:pt x="8" y="250"/>
                  </a:lnTo>
                  <a:lnTo>
                    <a:pt x="12" y="265"/>
                  </a:lnTo>
                  <a:lnTo>
                    <a:pt x="12" y="289"/>
                  </a:lnTo>
                  <a:lnTo>
                    <a:pt x="4" y="304"/>
                  </a:lnTo>
                  <a:lnTo>
                    <a:pt x="8" y="316"/>
                  </a:lnTo>
                  <a:lnTo>
                    <a:pt x="33" y="316"/>
                  </a:lnTo>
                  <a:lnTo>
                    <a:pt x="46" y="340"/>
                  </a:lnTo>
                  <a:lnTo>
                    <a:pt x="99" y="379"/>
                  </a:lnTo>
                  <a:lnTo>
                    <a:pt x="99" y="391"/>
                  </a:lnTo>
                  <a:lnTo>
                    <a:pt x="138" y="433"/>
                  </a:lnTo>
                  <a:lnTo>
                    <a:pt x="151" y="445"/>
                  </a:lnTo>
                  <a:lnTo>
                    <a:pt x="162" y="449"/>
                  </a:lnTo>
                  <a:lnTo>
                    <a:pt x="188" y="430"/>
                  </a:lnTo>
                  <a:lnTo>
                    <a:pt x="209" y="445"/>
                  </a:lnTo>
                  <a:lnTo>
                    <a:pt x="300" y="519"/>
                  </a:lnTo>
                  <a:lnTo>
                    <a:pt x="319" y="558"/>
                  </a:lnTo>
                  <a:lnTo>
                    <a:pt x="339" y="558"/>
                  </a:lnTo>
                  <a:lnTo>
                    <a:pt x="351" y="547"/>
                  </a:lnTo>
                  <a:lnTo>
                    <a:pt x="360" y="554"/>
                  </a:lnTo>
                  <a:lnTo>
                    <a:pt x="360" y="589"/>
                  </a:lnTo>
                  <a:lnTo>
                    <a:pt x="414" y="616"/>
                  </a:lnTo>
                  <a:lnTo>
                    <a:pt x="426" y="616"/>
                  </a:lnTo>
                  <a:lnTo>
                    <a:pt x="434" y="645"/>
                  </a:lnTo>
                  <a:lnTo>
                    <a:pt x="481" y="667"/>
                  </a:lnTo>
                  <a:lnTo>
                    <a:pt x="486" y="684"/>
                  </a:lnTo>
                  <a:lnTo>
                    <a:pt x="494" y="691"/>
                  </a:lnTo>
                  <a:lnTo>
                    <a:pt x="532" y="687"/>
                  </a:lnTo>
                  <a:lnTo>
                    <a:pt x="552" y="687"/>
                  </a:lnTo>
                  <a:lnTo>
                    <a:pt x="587" y="711"/>
                  </a:lnTo>
                  <a:lnTo>
                    <a:pt x="658" y="711"/>
                  </a:lnTo>
                  <a:lnTo>
                    <a:pt x="699" y="706"/>
                  </a:lnTo>
                  <a:lnTo>
                    <a:pt x="707" y="723"/>
                  </a:lnTo>
                  <a:lnTo>
                    <a:pt x="699" y="753"/>
                  </a:lnTo>
                  <a:lnTo>
                    <a:pt x="707" y="765"/>
                  </a:lnTo>
                  <a:lnTo>
                    <a:pt x="749" y="734"/>
                  </a:lnTo>
                  <a:lnTo>
                    <a:pt x="801" y="699"/>
                  </a:lnTo>
                  <a:lnTo>
                    <a:pt x="837" y="706"/>
                  </a:lnTo>
                  <a:lnTo>
                    <a:pt x="872" y="726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未知"/>
            <p:cNvSpPr>
              <a:spLocks/>
            </p:cNvSpPr>
            <p:nvPr/>
          </p:nvSpPr>
          <p:spPr bwMode="auto">
            <a:xfrm>
              <a:off x="2464932" y="3613241"/>
              <a:ext cx="1447572" cy="972683"/>
            </a:xfrm>
            <a:custGeom>
              <a:avLst/>
              <a:gdLst>
                <a:gd name="T0" fmla="*/ 122478 w 983"/>
                <a:gd name="T1" fmla="*/ 374762 h 653"/>
                <a:gd name="T2" fmla="*/ 191372 w 983"/>
                <a:gd name="T3" fmla="*/ 332949 h 653"/>
                <a:gd name="T4" fmla="*/ 166876 w 983"/>
                <a:gd name="T5" fmla="*/ 315915 h 653"/>
                <a:gd name="T6" fmla="*/ 211275 w 983"/>
                <a:gd name="T7" fmla="*/ 272554 h 653"/>
                <a:gd name="T8" fmla="*/ 154629 w 983"/>
                <a:gd name="T9" fmla="*/ 164152 h 653"/>
                <a:gd name="T10" fmla="*/ 186779 w 983"/>
                <a:gd name="T11" fmla="*/ 66590 h 653"/>
                <a:gd name="T12" fmla="*/ 494505 w 983"/>
                <a:gd name="T13" fmla="*/ 0 h 653"/>
                <a:gd name="T14" fmla="*/ 673630 w 983"/>
                <a:gd name="T15" fmla="*/ 37166 h 653"/>
                <a:gd name="T16" fmla="*/ 783860 w 983"/>
                <a:gd name="T17" fmla="*/ 97562 h 653"/>
                <a:gd name="T18" fmla="*/ 880312 w 983"/>
                <a:gd name="T19" fmla="*/ 55750 h 653"/>
                <a:gd name="T20" fmla="*/ 1013507 w 983"/>
                <a:gd name="T21" fmla="*/ 43361 h 653"/>
                <a:gd name="T22" fmla="*/ 1181914 w 983"/>
                <a:gd name="T23" fmla="*/ 85173 h 653"/>
                <a:gd name="T24" fmla="*/ 1282958 w 983"/>
                <a:gd name="T25" fmla="*/ 199770 h 653"/>
                <a:gd name="T26" fmla="*/ 1379410 w 983"/>
                <a:gd name="T27" fmla="*/ 230742 h 653"/>
                <a:gd name="T28" fmla="*/ 1477392 w 983"/>
                <a:gd name="T29" fmla="*/ 388699 h 653"/>
                <a:gd name="T30" fmla="*/ 1495764 w 983"/>
                <a:gd name="T31" fmla="*/ 495553 h 653"/>
                <a:gd name="T32" fmla="*/ 1445242 w 983"/>
                <a:gd name="T33" fmla="*/ 574531 h 653"/>
                <a:gd name="T34" fmla="*/ 1387065 w 983"/>
                <a:gd name="T35" fmla="*/ 622538 h 653"/>
                <a:gd name="T36" fmla="*/ 1362569 w 983"/>
                <a:gd name="T37" fmla="*/ 695322 h 653"/>
                <a:gd name="T38" fmla="*/ 1298268 w 983"/>
                <a:gd name="T39" fmla="*/ 659704 h 653"/>
                <a:gd name="T40" fmla="*/ 1302861 w 983"/>
                <a:gd name="T41" fmla="*/ 713905 h 653"/>
                <a:gd name="T42" fmla="*/ 1399313 w 983"/>
                <a:gd name="T43" fmla="*/ 763461 h 653"/>
                <a:gd name="T44" fmla="*/ 1445242 w 983"/>
                <a:gd name="T45" fmla="*/ 786690 h 653"/>
                <a:gd name="T46" fmla="*/ 1387065 w 983"/>
                <a:gd name="T47" fmla="*/ 823856 h 653"/>
                <a:gd name="T48" fmla="*/ 1341136 w 983"/>
                <a:gd name="T49" fmla="*/ 816113 h 653"/>
                <a:gd name="T50" fmla="*/ 1278365 w 983"/>
                <a:gd name="T51" fmla="*/ 853280 h 653"/>
                <a:gd name="T52" fmla="*/ 1232436 w 983"/>
                <a:gd name="T53" fmla="*/ 902835 h 653"/>
                <a:gd name="T54" fmla="*/ 1148232 w 983"/>
                <a:gd name="T55" fmla="*/ 811467 h 653"/>
                <a:gd name="T56" fmla="*/ 1021161 w 983"/>
                <a:gd name="T57" fmla="*/ 805273 h 653"/>
                <a:gd name="T58" fmla="*/ 880312 w 983"/>
                <a:gd name="T59" fmla="*/ 834696 h 653"/>
                <a:gd name="T60" fmla="*/ 846630 w 983"/>
                <a:gd name="T61" fmla="*/ 884252 h 653"/>
                <a:gd name="T62" fmla="*/ 777736 w 983"/>
                <a:gd name="T63" fmla="*/ 1009688 h 653"/>
                <a:gd name="T64" fmla="*/ 639948 w 983"/>
                <a:gd name="T65" fmla="*/ 944647 h 653"/>
                <a:gd name="T66" fmla="*/ 398054 w 983"/>
                <a:gd name="T67" fmla="*/ 857925 h 653"/>
                <a:gd name="T68" fmla="*/ 295478 w 983"/>
                <a:gd name="T69" fmla="*/ 847085 h 653"/>
                <a:gd name="T70" fmla="*/ 94921 w 983"/>
                <a:gd name="T71" fmla="*/ 768107 h 653"/>
                <a:gd name="T72" fmla="*/ 0 w 983"/>
                <a:gd name="T73" fmla="*/ 551302 h 653"/>
                <a:gd name="T74" fmla="*/ 38274 w 983"/>
                <a:gd name="T75" fmla="*/ 483164 h 653"/>
                <a:gd name="T76" fmla="*/ 30620 w 983"/>
                <a:gd name="T77" fmla="*/ 393345 h 65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83" h="653">
                  <a:moveTo>
                    <a:pt x="51" y="231"/>
                  </a:moveTo>
                  <a:lnTo>
                    <a:pt x="80" y="242"/>
                  </a:lnTo>
                  <a:lnTo>
                    <a:pt x="135" y="227"/>
                  </a:lnTo>
                  <a:lnTo>
                    <a:pt x="125" y="215"/>
                  </a:lnTo>
                  <a:lnTo>
                    <a:pt x="114" y="215"/>
                  </a:lnTo>
                  <a:lnTo>
                    <a:pt x="109" y="204"/>
                  </a:lnTo>
                  <a:lnTo>
                    <a:pt x="114" y="188"/>
                  </a:lnTo>
                  <a:lnTo>
                    <a:pt x="138" y="176"/>
                  </a:lnTo>
                  <a:lnTo>
                    <a:pt x="155" y="149"/>
                  </a:lnTo>
                  <a:lnTo>
                    <a:pt x="101" y="106"/>
                  </a:lnTo>
                  <a:lnTo>
                    <a:pt x="96" y="63"/>
                  </a:lnTo>
                  <a:lnTo>
                    <a:pt x="122" y="43"/>
                  </a:lnTo>
                  <a:lnTo>
                    <a:pt x="311" y="9"/>
                  </a:lnTo>
                  <a:lnTo>
                    <a:pt x="323" y="0"/>
                  </a:lnTo>
                  <a:lnTo>
                    <a:pt x="347" y="4"/>
                  </a:lnTo>
                  <a:lnTo>
                    <a:pt x="440" y="24"/>
                  </a:lnTo>
                  <a:lnTo>
                    <a:pt x="470" y="39"/>
                  </a:lnTo>
                  <a:lnTo>
                    <a:pt x="512" y="63"/>
                  </a:lnTo>
                  <a:lnTo>
                    <a:pt x="536" y="59"/>
                  </a:lnTo>
                  <a:lnTo>
                    <a:pt x="575" y="36"/>
                  </a:lnTo>
                  <a:lnTo>
                    <a:pt x="629" y="43"/>
                  </a:lnTo>
                  <a:lnTo>
                    <a:pt x="662" y="28"/>
                  </a:lnTo>
                  <a:lnTo>
                    <a:pt x="733" y="71"/>
                  </a:lnTo>
                  <a:lnTo>
                    <a:pt x="772" y="55"/>
                  </a:lnTo>
                  <a:lnTo>
                    <a:pt x="793" y="102"/>
                  </a:lnTo>
                  <a:lnTo>
                    <a:pt x="838" y="129"/>
                  </a:lnTo>
                  <a:lnTo>
                    <a:pt x="876" y="161"/>
                  </a:lnTo>
                  <a:lnTo>
                    <a:pt x="901" y="149"/>
                  </a:lnTo>
                  <a:lnTo>
                    <a:pt x="953" y="212"/>
                  </a:lnTo>
                  <a:lnTo>
                    <a:pt x="965" y="251"/>
                  </a:lnTo>
                  <a:lnTo>
                    <a:pt x="982" y="273"/>
                  </a:lnTo>
                  <a:lnTo>
                    <a:pt x="977" y="320"/>
                  </a:lnTo>
                  <a:lnTo>
                    <a:pt x="935" y="351"/>
                  </a:lnTo>
                  <a:lnTo>
                    <a:pt x="944" y="371"/>
                  </a:lnTo>
                  <a:lnTo>
                    <a:pt x="927" y="387"/>
                  </a:lnTo>
                  <a:lnTo>
                    <a:pt x="906" y="402"/>
                  </a:lnTo>
                  <a:lnTo>
                    <a:pt x="906" y="434"/>
                  </a:lnTo>
                  <a:lnTo>
                    <a:pt x="890" y="449"/>
                  </a:lnTo>
                  <a:lnTo>
                    <a:pt x="868" y="442"/>
                  </a:lnTo>
                  <a:lnTo>
                    <a:pt x="848" y="426"/>
                  </a:lnTo>
                  <a:lnTo>
                    <a:pt x="838" y="446"/>
                  </a:lnTo>
                  <a:lnTo>
                    <a:pt x="851" y="461"/>
                  </a:lnTo>
                  <a:lnTo>
                    <a:pt x="880" y="465"/>
                  </a:lnTo>
                  <a:lnTo>
                    <a:pt x="914" y="493"/>
                  </a:lnTo>
                  <a:lnTo>
                    <a:pt x="931" y="493"/>
                  </a:lnTo>
                  <a:lnTo>
                    <a:pt x="944" y="508"/>
                  </a:lnTo>
                  <a:lnTo>
                    <a:pt x="931" y="535"/>
                  </a:lnTo>
                  <a:lnTo>
                    <a:pt x="906" y="532"/>
                  </a:lnTo>
                  <a:lnTo>
                    <a:pt x="890" y="544"/>
                  </a:lnTo>
                  <a:lnTo>
                    <a:pt x="876" y="527"/>
                  </a:lnTo>
                  <a:lnTo>
                    <a:pt x="843" y="539"/>
                  </a:lnTo>
                  <a:lnTo>
                    <a:pt x="835" y="551"/>
                  </a:lnTo>
                  <a:lnTo>
                    <a:pt x="835" y="574"/>
                  </a:lnTo>
                  <a:lnTo>
                    <a:pt x="805" y="583"/>
                  </a:lnTo>
                  <a:lnTo>
                    <a:pt x="764" y="544"/>
                  </a:lnTo>
                  <a:lnTo>
                    <a:pt x="750" y="524"/>
                  </a:lnTo>
                  <a:lnTo>
                    <a:pt x="722" y="535"/>
                  </a:lnTo>
                  <a:lnTo>
                    <a:pt x="667" y="520"/>
                  </a:lnTo>
                  <a:lnTo>
                    <a:pt x="583" y="532"/>
                  </a:lnTo>
                  <a:lnTo>
                    <a:pt x="575" y="539"/>
                  </a:lnTo>
                  <a:lnTo>
                    <a:pt x="571" y="563"/>
                  </a:lnTo>
                  <a:lnTo>
                    <a:pt x="553" y="571"/>
                  </a:lnTo>
                  <a:lnTo>
                    <a:pt x="553" y="593"/>
                  </a:lnTo>
                  <a:lnTo>
                    <a:pt x="508" y="652"/>
                  </a:lnTo>
                  <a:lnTo>
                    <a:pt x="423" y="637"/>
                  </a:lnTo>
                  <a:lnTo>
                    <a:pt x="418" y="610"/>
                  </a:lnTo>
                  <a:lnTo>
                    <a:pt x="369" y="574"/>
                  </a:lnTo>
                  <a:lnTo>
                    <a:pt x="260" y="554"/>
                  </a:lnTo>
                  <a:lnTo>
                    <a:pt x="209" y="547"/>
                  </a:lnTo>
                  <a:lnTo>
                    <a:pt x="193" y="547"/>
                  </a:lnTo>
                  <a:lnTo>
                    <a:pt x="151" y="515"/>
                  </a:lnTo>
                  <a:lnTo>
                    <a:pt x="62" y="496"/>
                  </a:lnTo>
                  <a:lnTo>
                    <a:pt x="4" y="387"/>
                  </a:lnTo>
                  <a:lnTo>
                    <a:pt x="0" y="356"/>
                  </a:lnTo>
                  <a:lnTo>
                    <a:pt x="25" y="348"/>
                  </a:lnTo>
                  <a:lnTo>
                    <a:pt x="25" y="312"/>
                  </a:lnTo>
                  <a:lnTo>
                    <a:pt x="42" y="270"/>
                  </a:lnTo>
                  <a:lnTo>
                    <a:pt x="20" y="254"/>
                  </a:lnTo>
                  <a:lnTo>
                    <a:pt x="51" y="231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未知"/>
            <p:cNvSpPr>
              <a:spLocks/>
            </p:cNvSpPr>
            <p:nvPr/>
          </p:nvSpPr>
          <p:spPr bwMode="auto">
            <a:xfrm>
              <a:off x="2464932" y="3613241"/>
              <a:ext cx="1447572" cy="972683"/>
            </a:xfrm>
            <a:custGeom>
              <a:avLst/>
              <a:gdLst>
                <a:gd name="T0" fmla="*/ 122478 w 983"/>
                <a:gd name="T1" fmla="*/ 374762 h 653"/>
                <a:gd name="T2" fmla="*/ 191372 w 983"/>
                <a:gd name="T3" fmla="*/ 332949 h 653"/>
                <a:gd name="T4" fmla="*/ 166876 w 983"/>
                <a:gd name="T5" fmla="*/ 315915 h 653"/>
                <a:gd name="T6" fmla="*/ 211275 w 983"/>
                <a:gd name="T7" fmla="*/ 272554 h 653"/>
                <a:gd name="T8" fmla="*/ 154629 w 983"/>
                <a:gd name="T9" fmla="*/ 164152 h 653"/>
                <a:gd name="T10" fmla="*/ 186779 w 983"/>
                <a:gd name="T11" fmla="*/ 66590 h 653"/>
                <a:gd name="T12" fmla="*/ 494505 w 983"/>
                <a:gd name="T13" fmla="*/ 0 h 653"/>
                <a:gd name="T14" fmla="*/ 673630 w 983"/>
                <a:gd name="T15" fmla="*/ 37166 h 653"/>
                <a:gd name="T16" fmla="*/ 783860 w 983"/>
                <a:gd name="T17" fmla="*/ 97562 h 653"/>
                <a:gd name="T18" fmla="*/ 880312 w 983"/>
                <a:gd name="T19" fmla="*/ 55750 h 653"/>
                <a:gd name="T20" fmla="*/ 1013507 w 983"/>
                <a:gd name="T21" fmla="*/ 43361 h 653"/>
                <a:gd name="T22" fmla="*/ 1181914 w 983"/>
                <a:gd name="T23" fmla="*/ 85173 h 653"/>
                <a:gd name="T24" fmla="*/ 1282958 w 983"/>
                <a:gd name="T25" fmla="*/ 199770 h 653"/>
                <a:gd name="T26" fmla="*/ 1379410 w 983"/>
                <a:gd name="T27" fmla="*/ 230742 h 653"/>
                <a:gd name="T28" fmla="*/ 1477392 w 983"/>
                <a:gd name="T29" fmla="*/ 388699 h 653"/>
                <a:gd name="T30" fmla="*/ 1495764 w 983"/>
                <a:gd name="T31" fmla="*/ 495553 h 653"/>
                <a:gd name="T32" fmla="*/ 1445242 w 983"/>
                <a:gd name="T33" fmla="*/ 574531 h 653"/>
                <a:gd name="T34" fmla="*/ 1387065 w 983"/>
                <a:gd name="T35" fmla="*/ 622538 h 653"/>
                <a:gd name="T36" fmla="*/ 1362569 w 983"/>
                <a:gd name="T37" fmla="*/ 695322 h 653"/>
                <a:gd name="T38" fmla="*/ 1298268 w 983"/>
                <a:gd name="T39" fmla="*/ 659704 h 653"/>
                <a:gd name="T40" fmla="*/ 1302861 w 983"/>
                <a:gd name="T41" fmla="*/ 713905 h 653"/>
                <a:gd name="T42" fmla="*/ 1399313 w 983"/>
                <a:gd name="T43" fmla="*/ 763461 h 653"/>
                <a:gd name="T44" fmla="*/ 1445242 w 983"/>
                <a:gd name="T45" fmla="*/ 786690 h 653"/>
                <a:gd name="T46" fmla="*/ 1387065 w 983"/>
                <a:gd name="T47" fmla="*/ 823856 h 653"/>
                <a:gd name="T48" fmla="*/ 1341136 w 983"/>
                <a:gd name="T49" fmla="*/ 816113 h 653"/>
                <a:gd name="T50" fmla="*/ 1278365 w 983"/>
                <a:gd name="T51" fmla="*/ 853280 h 653"/>
                <a:gd name="T52" fmla="*/ 1232436 w 983"/>
                <a:gd name="T53" fmla="*/ 902835 h 653"/>
                <a:gd name="T54" fmla="*/ 1148232 w 983"/>
                <a:gd name="T55" fmla="*/ 811467 h 653"/>
                <a:gd name="T56" fmla="*/ 1021161 w 983"/>
                <a:gd name="T57" fmla="*/ 805273 h 653"/>
                <a:gd name="T58" fmla="*/ 880312 w 983"/>
                <a:gd name="T59" fmla="*/ 834696 h 653"/>
                <a:gd name="T60" fmla="*/ 846630 w 983"/>
                <a:gd name="T61" fmla="*/ 884252 h 653"/>
                <a:gd name="T62" fmla="*/ 777736 w 983"/>
                <a:gd name="T63" fmla="*/ 1009688 h 653"/>
                <a:gd name="T64" fmla="*/ 639948 w 983"/>
                <a:gd name="T65" fmla="*/ 944647 h 653"/>
                <a:gd name="T66" fmla="*/ 398054 w 983"/>
                <a:gd name="T67" fmla="*/ 857925 h 653"/>
                <a:gd name="T68" fmla="*/ 295478 w 983"/>
                <a:gd name="T69" fmla="*/ 847085 h 653"/>
                <a:gd name="T70" fmla="*/ 94921 w 983"/>
                <a:gd name="T71" fmla="*/ 768107 h 653"/>
                <a:gd name="T72" fmla="*/ 0 w 983"/>
                <a:gd name="T73" fmla="*/ 551302 h 653"/>
                <a:gd name="T74" fmla="*/ 38274 w 983"/>
                <a:gd name="T75" fmla="*/ 483164 h 653"/>
                <a:gd name="T76" fmla="*/ 30620 w 983"/>
                <a:gd name="T77" fmla="*/ 393345 h 65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83" h="653">
                  <a:moveTo>
                    <a:pt x="51" y="231"/>
                  </a:moveTo>
                  <a:lnTo>
                    <a:pt x="80" y="242"/>
                  </a:lnTo>
                  <a:lnTo>
                    <a:pt x="135" y="227"/>
                  </a:lnTo>
                  <a:lnTo>
                    <a:pt x="125" y="215"/>
                  </a:lnTo>
                  <a:lnTo>
                    <a:pt x="114" y="215"/>
                  </a:lnTo>
                  <a:lnTo>
                    <a:pt x="109" y="204"/>
                  </a:lnTo>
                  <a:lnTo>
                    <a:pt x="114" y="188"/>
                  </a:lnTo>
                  <a:lnTo>
                    <a:pt x="138" y="176"/>
                  </a:lnTo>
                  <a:lnTo>
                    <a:pt x="155" y="149"/>
                  </a:lnTo>
                  <a:lnTo>
                    <a:pt x="101" y="106"/>
                  </a:lnTo>
                  <a:lnTo>
                    <a:pt x="96" y="63"/>
                  </a:lnTo>
                  <a:lnTo>
                    <a:pt x="122" y="43"/>
                  </a:lnTo>
                  <a:lnTo>
                    <a:pt x="311" y="9"/>
                  </a:lnTo>
                  <a:lnTo>
                    <a:pt x="323" y="0"/>
                  </a:lnTo>
                  <a:lnTo>
                    <a:pt x="347" y="4"/>
                  </a:lnTo>
                  <a:lnTo>
                    <a:pt x="440" y="24"/>
                  </a:lnTo>
                  <a:lnTo>
                    <a:pt x="470" y="39"/>
                  </a:lnTo>
                  <a:lnTo>
                    <a:pt x="512" y="63"/>
                  </a:lnTo>
                  <a:lnTo>
                    <a:pt x="536" y="59"/>
                  </a:lnTo>
                  <a:lnTo>
                    <a:pt x="575" y="36"/>
                  </a:lnTo>
                  <a:lnTo>
                    <a:pt x="629" y="43"/>
                  </a:lnTo>
                  <a:lnTo>
                    <a:pt x="662" y="28"/>
                  </a:lnTo>
                  <a:lnTo>
                    <a:pt x="733" y="71"/>
                  </a:lnTo>
                  <a:lnTo>
                    <a:pt x="772" y="55"/>
                  </a:lnTo>
                  <a:lnTo>
                    <a:pt x="793" y="102"/>
                  </a:lnTo>
                  <a:lnTo>
                    <a:pt x="838" y="129"/>
                  </a:lnTo>
                  <a:lnTo>
                    <a:pt x="876" y="161"/>
                  </a:lnTo>
                  <a:lnTo>
                    <a:pt x="901" y="149"/>
                  </a:lnTo>
                  <a:lnTo>
                    <a:pt x="953" y="212"/>
                  </a:lnTo>
                  <a:lnTo>
                    <a:pt x="965" y="251"/>
                  </a:lnTo>
                  <a:lnTo>
                    <a:pt x="982" y="273"/>
                  </a:lnTo>
                  <a:lnTo>
                    <a:pt x="977" y="320"/>
                  </a:lnTo>
                  <a:lnTo>
                    <a:pt x="935" y="351"/>
                  </a:lnTo>
                  <a:lnTo>
                    <a:pt x="944" y="371"/>
                  </a:lnTo>
                  <a:lnTo>
                    <a:pt x="927" y="387"/>
                  </a:lnTo>
                  <a:lnTo>
                    <a:pt x="906" y="402"/>
                  </a:lnTo>
                  <a:lnTo>
                    <a:pt x="906" y="434"/>
                  </a:lnTo>
                  <a:lnTo>
                    <a:pt x="890" y="449"/>
                  </a:lnTo>
                  <a:lnTo>
                    <a:pt x="868" y="442"/>
                  </a:lnTo>
                  <a:lnTo>
                    <a:pt x="848" y="426"/>
                  </a:lnTo>
                  <a:lnTo>
                    <a:pt x="838" y="446"/>
                  </a:lnTo>
                  <a:lnTo>
                    <a:pt x="851" y="461"/>
                  </a:lnTo>
                  <a:lnTo>
                    <a:pt x="880" y="465"/>
                  </a:lnTo>
                  <a:lnTo>
                    <a:pt x="914" y="493"/>
                  </a:lnTo>
                  <a:lnTo>
                    <a:pt x="931" y="493"/>
                  </a:lnTo>
                  <a:lnTo>
                    <a:pt x="944" y="508"/>
                  </a:lnTo>
                  <a:lnTo>
                    <a:pt x="931" y="535"/>
                  </a:lnTo>
                  <a:lnTo>
                    <a:pt x="906" y="532"/>
                  </a:lnTo>
                  <a:lnTo>
                    <a:pt x="890" y="544"/>
                  </a:lnTo>
                  <a:lnTo>
                    <a:pt x="876" y="527"/>
                  </a:lnTo>
                  <a:lnTo>
                    <a:pt x="843" y="539"/>
                  </a:lnTo>
                  <a:lnTo>
                    <a:pt x="835" y="551"/>
                  </a:lnTo>
                  <a:lnTo>
                    <a:pt x="835" y="574"/>
                  </a:lnTo>
                  <a:lnTo>
                    <a:pt x="805" y="583"/>
                  </a:lnTo>
                  <a:lnTo>
                    <a:pt x="764" y="544"/>
                  </a:lnTo>
                  <a:lnTo>
                    <a:pt x="750" y="524"/>
                  </a:lnTo>
                  <a:lnTo>
                    <a:pt x="722" y="535"/>
                  </a:lnTo>
                  <a:lnTo>
                    <a:pt x="667" y="520"/>
                  </a:lnTo>
                  <a:lnTo>
                    <a:pt x="583" y="532"/>
                  </a:lnTo>
                  <a:lnTo>
                    <a:pt x="575" y="539"/>
                  </a:lnTo>
                  <a:lnTo>
                    <a:pt x="571" y="563"/>
                  </a:lnTo>
                  <a:lnTo>
                    <a:pt x="553" y="571"/>
                  </a:lnTo>
                  <a:lnTo>
                    <a:pt x="553" y="593"/>
                  </a:lnTo>
                  <a:lnTo>
                    <a:pt x="508" y="652"/>
                  </a:lnTo>
                  <a:lnTo>
                    <a:pt x="423" y="637"/>
                  </a:lnTo>
                  <a:lnTo>
                    <a:pt x="418" y="610"/>
                  </a:lnTo>
                  <a:lnTo>
                    <a:pt x="369" y="574"/>
                  </a:lnTo>
                  <a:lnTo>
                    <a:pt x="260" y="554"/>
                  </a:lnTo>
                  <a:lnTo>
                    <a:pt x="209" y="547"/>
                  </a:lnTo>
                  <a:lnTo>
                    <a:pt x="193" y="547"/>
                  </a:lnTo>
                  <a:lnTo>
                    <a:pt x="151" y="515"/>
                  </a:lnTo>
                  <a:lnTo>
                    <a:pt x="62" y="496"/>
                  </a:lnTo>
                  <a:lnTo>
                    <a:pt x="4" y="387"/>
                  </a:lnTo>
                  <a:lnTo>
                    <a:pt x="0" y="356"/>
                  </a:lnTo>
                  <a:lnTo>
                    <a:pt x="25" y="348"/>
                  </a:lnTo>
                  <a:lnTo>
                    <a:pt x="25" y="312"/>
                  </a:lnTo>
                  <a:lnTo>
                    <a:pt x="42" y="270"/>
                  </a:lnTo>
                  <a:lnTo>
                    <a:pt x="20" y="254"/>
                  </a:lnTo>
                  <a:lnTo>
                    <a:pt x="51" y="231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未知"/>
            <p:cNvSpPr>
              <a:spLocks/>
            </p:cNvSpPr>
            <p:nvPr/>
          </p:nvSpPr>
          <p:spPr bwMode="auto">
            <a:xfrm>
              <a:off x="2964253" y="3223861"/>
              <a:ext cx="1562097" cy="1259755"/>
            </a:xfrm>
            <a:custGeom>
              <a:avLst/>
              <a:gdLst>
                <a:gd name="T0" fmla="*/ 0 w 1062"/>
                <a:gd name="T1" fmla="*/ 241789 h 845"/>
                <a:gd name="T2" fmla="*/ 56580 w 1062"/>
                <a:gd name="T3" fmla="*/ 181341 h 845"/>
                <a:gd name="T4" fmla="*/ 247731 w 1062"/>
                <a:gd name="T5" fmla="*/ 85246 h 845"/>
                <a:gd name="T6" fmla="*/ 295136 w 1062"/>
                <a:gd name="T7" fmla="*/ 18599 h 845"/>
                <a:gd name="T8" fmla="*/ 331837 w 1062"/>
                <a:gd name="T9" fmla="*/ 0 h 845"/>
                <a:gd name="T10" fmla="*/ 408297 w 1062"/>
                <a:gd name="T11" fmla="*/ 41848 h 845"/>
                <a:gd name="T12" fmla="*/ 415943 w 1062"/>
                <a:gd name="T13" fmla="*/ 176692 h 845"/>
                <a:gd name="T14" fmla="*/ 512283 w 1062"/>
                <a:gd name="T15" fmla="*/ 283637 h 845"/>
                <a:gd name="T16" fmla="*/ 672849 w 1062"/>
                <a:gd name="T17" fmla="*/ 249538 h 845"/>
                <a:gd name="T18" fmla="*/ 717196 w 1062"/>
                <a:gd name="T19" fmla="*/ 278987 h 845"/>
                <a:gd name="T20" fmla="*/ 646853 w 1062"/>
                <a:gd name="T21" fmla="*/ 351833 h 845"/>
                <a:gd name="T22" fmla="*/ 723313 w 1062"/>
                <a:gd name="T23" fmla="*/ 423130 h 845"/>
                <a:gd name="T24" fmla="*/ 755426 w 1062"/>
                <a:gd name="T25" fmla="*/ 435529 h 845"/>
                <a:gd name="T26" fmla="*/ 793656 w 1062"/>
                <a:gd name="T27" fmla="*/ 491327 h 845"/>
                <a:gd name="T28" fmla="*/ 948106 w 1062"/>
                <a:gd name="T29" fmla="*/ 491327 h 845"/>
                <a:gd name="T30" fmla="*/ 1084205 w 1062"/>
                <a:gd name="T31" fmla="*/ 441729 h 845"/>
                <a:gd name="T32" fmla="*/ 1096438 w 1062"/>
                <a:gd name="T33" fmla="*/ 520775 h 845"/>
                <a:gd name="T34" fmla="*/ 1056679 w 1062"/>
                <a:gd name="T35" fmla="*/ 570373 h 845"/>
                <a:gd name="T36" fmla="*/ 1050562 w 1062"/>
                <a:gd name="T37" fmla="*/ 641670 h 845"/>
                <a:gd name="T38" fmla="*/ 1146902 w 1062"/>
                <a:gd name="T39" fmla="*/ 677318 h 845"/>
                <a:gd name="T40" fmla="*/ 1249358 w 1062"/>
                <a:gd name="T41" fmla="*/ 847810 h 845"/>
                <a:gd name="T42" fmla="*/ 1301351 w 1062"/>
                <a:gd name="T43" fmla="*/ 914457 h 845"/>
                <a:gd name="T44" fmla="*/ 1351815 w 1062"/>
                <a:gd name="T45" fmla="*/ 950105 h 845"/>
                <a:gd name="T46" fmla="*/ 1364049 w 1062"/>
                <a:gd name="T47" fmla="*/ 908257 h 845"/>
                <a:gd name="T48" fmla="*/ 1417571 w 1062"/>
                <a:gd name="T49" fmla="*/ 854010 h 845"/>
                <a:gd name="T50" fmla="*/ 1364049 w 1062"/>
                <a:gd name="T51" fmla="*/ 810612 h 845"/>
                <a:gd name="T52" fmla="*/ 1397691 w 1062"/>
                <a:gd name="T53" fmla="*/ 708316 h 845"/>
                <a:gd name="T54" fmla="*/ 1448155 w 1062"/>
                <a:gd name="T55" fmla="*/ 714516 h 845"/>
                <a:gd name="T56" fmla="*/ 1556728 w 1062"/>
                <a:gd name="T57" fmla="*/ 779613 h 845"/>
                <a:gd name="T58" fmla="*/ 1622484 w 1062"/>
                <a:gd name="T59" fmla="*/ 840060 h 845"/>
                <a:gd name="T60" fmla="*/ 1608721 w 1062"/>
                <a:gd name="T61" fmla="*/ 919106 h 845"/>
                <a:gd name="T62" fmla="*/ 1526144 w 1062"/>
                <a:gd name="T63" fmla="*/ 950105 h 845"/>
                <a:gd name="T64" fmla="*/ 1513910 w 1062"/>
                <a:gd name="T65" fmla="*/ 968704 h 845"/>
                <a:gd name="T66" fmla="*/ 1454272 w 1062"/>
                <a:gd name="T67" fmla="*/ 991953 h 845"/>
                <a:gd name="T68" fmla="*/ 1385457 w 1062"/>
                <a:gd name="T69" fmla="*/ 979554 h 845"/>
                <a:gd name="T70" fmla="*/ 1385457 w 1062"/>
                <a:gd name="T71" fmla="*/ 1010552 h 845"/>
                <a:gd name="T72" fmla="*/ 1357932 w 1062"/>
                <a:gd name="T73" fmla="*/ 1052400 h 845"/>
                <a:gd name="T74" fmla="*/ 1373224 w 1062"/>
                <a:gd name="T75" fmla="*/ 1131446 h 845"/>
                <a:gd name="T76" fmla="*/ 1377811 w 1062"/>
                <a:gd name="T77" fmla="*/ 1173294 h 845"/>
                <a:gd name="T78" fmla="*/ 1308997 w 1062"/>
                <a:gd name="T79" fmla="*/ 1187244 h 845"/>
                <a:gd name="T80" fmla="*/ 1313585 w 1062"/>
                <a:gd name="T81" fmla="*/ 1260090 h 845"/>
                <a:gd name="T82" fmla="*/ 1276884 w 1062"/>
                <a:gd name="T83" fmla="*/ 1289539 h 845"/>
                <a:gd name="T84" fmla="*/ 1180544 w 1062"/>
                <a:gd name="T85" fmla="*/ 1301938 h 845"/>
                <a:gd name="T86" fmla="*/ 1140785 w 1062"/>
                <a:gd name="T87" fmla="*/ 1233742 h 845"/>
                <a:gd name="T88" fmla="*/ 1096438 w 1062"/>
                <a:gd name="T89" fmla="*/ 1233742 h 845"/>
                <a:gd name="T90" fmla="*/ 1012332 w 1062"/>
                <a:gd name="T91" fmla="*/ 1162445 h 845"/>
                <a:gd name="T92" fmla="*/ 993982 w 1062"/>
                <a:gd name="T93" fmla="*/ 1101998 h 845"/>
                <a:gd name="T94" fmla="*/ 897642 w 1062"/>
                <a:gd name="T95" fmla="*/ 1131446 h 845"/>
                <a:gd name="T96" fmla="*/ 877762 w 1062"/>
                <a:gd name="T97" fmla="*/ 1168645 h 845"/>
                <a:gd name="T98" fmla="*/ 781422 w 1062"/>
                <a:gd name="T99" fmla="*/ 1119047 h 845"/>
                <a:gd name="T100" fmla="*/ 776835 w 1062"/>
                <a:gd name="T101" fmla="*/ 1066350 h 845"/>
                <a:gd name="T102" fmla="*/ 839532 w 1062"/>
                <a:gd name="T103" fmla="*/ 1101998 h 845"/>
                <a:gd name="T104" fmla="*/ 865529 w 1062"/>
                <a:gd name="T105" fmla="*/ 1029151 h 845"/>
                <a:gd name="T106" fmla="*/ 923638 w 1062"/>
                <a:gd name="T107" fmla="*/ 979554 h 845"/>
                <a:gd name="T108" fmla="*/ 974102 w 1062"/>
                <a:gd name="T109" fmla="*/ 900507 h 845"/>
                <a:gd name="T110" fmla="*/ 954222 w 1062"/>
                <a:gd name="T111" fmla="*/ 793562 h 845"/>
                <a:gd name="T112" fmla="*/ 856353 w 1062"/>
                <a:gd name="T113" fmla="*/ 635470 h 845"/>
                <a:gd name="T114" fmla="*/ 763072 w 1062"/>
                <a:gd name="T115" fmla="*/ 606021 h 845"/>
                <a:gd name="T116" fmla="*/ 660615 w 1062"/>
                <a:gd name="T117" fmla="*/ 491327 h 845"/>
                <a:gd name="T118" fmla="*/ 492403 w 1062"/>
                <a:gd name="T119" fmla="*/ 449479 h 845"/>
                <a:gd name="T120" fmla="*/ 359363 w 1062"/>
                <a:gd name="T121" fmla="*/ 460328 h 845"/>
                <a:gd name="T122" fmla="*/ 263023 w 1062"/>
                <a:gd name="T123" fmla="*/ 502176 h 845"/>
                <a:gd name="T124" fmla="*/ 152920 w 1062"/>
                <a:gd name="T125" fmla="*/ 441729 h 84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62" h="845">
                  <a:moveTo>
                    <a:pt x="8" y="266"/>
                  </a:moveTo>
                  <a:lnTo>
                    <a:pt x="0" y="156"/>
                  </a:lnTo>
                  <a:lnTo>
                    <a:pt x="4" y="133"/>
                  </a:lnTo>
                  <a:lnTo>
                    <a:pt x="37" y="117"/>
                  </a:lnTo>
                  <a:lnTo>
                    <a:pt x="88" y="82"/>
                  </a:lnTo>
                  <a:lnTo>
                    <a:pt x="162" y="55"/>
                  </a:lnTo>
                  <a:lnTo>
                    <a:pt x="193" y="39"/>
                  </a:lnTo>
                  <a:lnTo>
                    <a:pt x="193" y="12"/>
                  </a:lnTo>
                  <a:lnTo>
                    <a:pt x="204" y="0"/>
                  </a:lnTo>
                  <a:lnTo>
                    <a:pt x="217" y="0"/>
                  </a:lnTo>
                  <a:lnTo>
                    <a:pt x="267" y="8"/>
                  </a:lnTo>
                  <a:lnTo>
                    <a:pt x="267" y="27"/>
                  </a:lnTo>
                  <a:lnTo>
                    <a:pt x="276" y="59"/>
                  </a:lnTo>
                  <a:lnTo>
                    <a:pt x="272" y="114"/>
                  </a:lnTo>
                  <a:lnTo>
                    <a:pt x="314" y="172"/>
                  </a:lnTo>
                  <a:lnTo>
                    <a:pt x="335" y="183"/>
                  </a:lnTo>
                  <a:lnTo>
                    <a:pt x="369" y="161"/>
                  </a:lnTo>
                  <a:lnTo>
                    <a:pt x="440" y="161"/>
                  </a:lnTo>
                  <a:lnTo>
                    <a:pt x="461" y="164"/>
                  </a:lnTo>
                  <a:lnTo>
                    <a:pt x="469" y="180"/>
                  </a:lnTo>
                  <a:lnTo>
                    <a:pt x="461" y="195"/>
                  </a:lnTo>
                  <a:lnTo>
                    <a:pt x="423" y="227"/>
                  </a:lnTo>
                  <a:lnTo>
                    <a:pt x="426" y="242"/>
                  </a:lnTo>
                  <a:lnTo>
                    <a:pt x="473" y="273"/>
                  </a:lnTo>
                  <a:lnTo>
                    <a:pt x="489" y="273"/>
                  </a:lnTo>
                  <a:lnTo>
                    <a:pt x="494" y="281"/>
                  </a:lnTo>
                  <a:lnTo>
                    <a:pt x="489" y="293"/>
                  </a:lnTo>
                  <a:lnTo>
                    <a:pt x="519" y="317"/>
                  </a:lnTo>
                  <a:lnTo>
                    <a:pt x="587" y="324"/>
                  </a:lnTo>
                  <a:lnTo>
                    <a:pt x="620" y="317"/>
                  </a:lnTo>
                  <a:lnTo>
                    <a:pt x="658" y="281"/>
                  </a:lnTo>
                  <a:lnTo>
                    <a:pt x="709" y="285"/>
                  </a:lnTo>
                  <a:lnTo>
                    <a:pt x="730" y="312"/>
                  </a:lnTo>
                  <a:lnTo>
                    <a:pt x="717" y="336"/>
                  </a:lnTo>
                  <a:lnTo>
                    <a:pt x="721" y="351"/>
                  </a:lnTo>
                  <a:lnTo>
                    <a:pt x="691" y="368"/>
                  </a:lnTo>
                  <a:lnTo>
                    <a:pt x="683" y="383"/>
                  </a:lnTo>
                  <a:lnTo>
                    <a:pt x="687" y="414"/>
                  </a:lnTo>
                  <a:lnTo>
                    <a:pt x="733" y="442"/>
                  </a:lnTo>
                  <a:lnTo>
                    <a:pt x="750" y="437"/>
                  </a:lnTo>
                  <a:lnTo>
                    <a:pt x="804" y="500"/>
                  </a:lnTo>
                  <a:lnTo>
                    <a:pt x="817" y="547"/>
                  </a:lnTo>
                  <a:lnTo>
                    <a:pt x="813" y="571"/>
                  </a:lnTo>
                  <a:lnTo>
                    <a:pt x="851" y="590"/>
                  </a:lnTo>
                  <a:lnTo>
                    <a:pt x="851" y="605"/>
                  </a:lnTo>
                  <a:lnTo>
                    <a:pt x="884" y="613"/>
                  </a:lnTo>
                  <a:lnTo>
                    <a:pt x="892" y="613"/>
                  </a:lnTo>
                  <a:lnTo>
                    <a:pt x="892" y="586"/>
                  </a:lnTo>
                  <a:lnTo>
                    <a:pt x="922" y="581"/>
                  </a:lnTo>
                  <a:lnTo>
                    <a:pt x="927" y="551"/>
                  </a:lnTo>
                  <a:lnTo>
                    <a:pt x="909" y="535"/>
                  </a:lnTo>
                  <a:lnTo>
                    <a:pt x="892" y="523"/>
                  </a:lnTo>
                  <a:lnTo>
                    <a:pt x="901" y="465"/>
                  </a:lnTo>
                  <a:lnTo>
                    <a:pt x="914" y="457"/>
                  </a:lnTo>
                  <a:lnTo>
                    <a:pt x="939" y="465"/>
                  </a:lnTo>
                  <a:lnTo>
                    <a:pt x="947" y="461"/>
                  </a:lnTo>
                  <a:lnTo>
                    <a:pt x="955" y="473"/>
                  </a:lnTo>
                  <a:lnTo>
                    <a:pt x="1018" y="503"/>
                  </a:lnTo>
                  <a:lnTo>
                    <a:pt x="1052" y="523"/>
                  </a:lnTo>
                  <a:lnTo>
                    <a:pt x="1061" y="542"/>
                  </a:lnTo>
                  <a:lnTo>
                    <a:pt x="1040" y="566"/>
                  </a:lnTo>
                  <a:lnTo>
                    <a:pt x="1052" y="593"/>
                  </a:lnTo>
                  <a:lnTo>
                    <a:pt x="1044" y="610"/>
                  </a:lnTo>
                  <a:lnTo>
                    <a:pt x="998" y="613"/>
                  </a:lnTo>
                  <a:lnTo>
                    <a:pt x="990" y="617"/>
                  </a:lnTo>
                  <a:lnTo>
                    <a:pt x="990" y="625"/>
                  </a:lnTo>
                  <a:lnTo>
                    <a:pt x="990" y="637"/>
                  </a:lnTo>
                  <a:lnTo>
                    <a:pt x="951" y="640"/>
                  </a:lnTo>
                  <a:lnTo>
                    <a:pt x="935" y="632"/>
                  </a:lnTo>
                  <a:lnTo>
                    <a:pt x="906" y="632"/>
                  </a:lnTo>
                  <a:lnTo>
                    <a:pt x="901" y="637"/>
                  </a:lnTo>
                  <a:lnTo>
                    <a:pt x="906" y="652"/>
                  </a:lnTo>
                  <a:lnTo>
                    <a:pt x="892" y="664"/>
                  </a:lnTo>
                  <a:lnTo>
                    <a:pt x="888" y="679"/>
                  </a:lnTo>
                  <a:lnTo>
                    <a:pt x="914" y="699"/>
                  </a:lnTo>
                  <a:lnTo>
                    <a:pt x="898" y="730"/>
                  </a:lnTo>
                  <a:lnTo>
                    <a:pt x="906" y="750"/>
                  </a:lnTo>
                  <a:lnTo>
                    <a:pt x="901" y="757"/>
                  </a:lnTo>
                  <a:lnTo>
                    <a:pt x="876" y="757"/>
                  </a:lnTo>
                  <a:lnTo>
                    <a:pt x="856" y="766"/>
                  </a:lnTo>
                  <a:lnTo>
                    <a:pt x="872" y="785"/>
                  </a:lnTo>
                  <a:lnTo>
                    <a:pt x="859" y="813"/>
                  </a:lnTo>
                  <a:lnTo>
                    <a:pt x="830" y="820"/>
                  </a:lnTo>
                  <a:lnTo>
                    <a:pt x="835" y="832"/>
                  </a:lnTo>
                  <a:lnTo>
                    <a:pt x="825" y="844"/>
                  </a:lnTo>
                  <a:lnTo>
                    <a:pt x="772" y="840"/>
                  </a:lnTo>
                  <a:lnTo>
                    <a:pt x="750" y="824"/>
                  </a:lnTo>
                  <a:lnTo>
                    <a:pt x="746" y="796"/>
                  </a:lnTo>
                  <a:lnTo>
                    <a:pt x="738" y="785"/>
                  </a:lnTo>
                  <a:lnTo>
                    <a:pt x="717" y="796"/>
                  </a:lnTo>
                  <a:lnTo>
                    <a:pt x="687" y="766"/>
                  </a:lnTo>
                  <a:lnTo>
                    <a:pt x="662" y="750"/>
                  </a:lnTo>
                  <a:lnTo>
                    <a:pt x="658" y="727"/>
                  </a:lnTo>
                  <a:lnTo>
                    <a:pt x="650" y="711"/>
                  </a:lnTo>
                  <a:lnTo>
                    <a:pt x="637" y="711"/>
                  </a:lnTo>
                  <a:lnTo>
                    <a:pt x="587" y="730"/>
                  </a:lnTo>
                  <a:lnTo>
                    <a:pt x="591" y="754"/>
                  </a:lnTo>
                  <a:lnTo>
                    <a:pt x="574" y="754"/>
                  </a:lnTo>
                  <a:lnTo>
                    <a:pt x="540" y="727"/>
                  </a:lnTo>
                  <a:lnTo>
                    <a:pt x="511" y="722"/>
                  </a:lnTo>
                  <a:lnTo>
                    <a:pt x="499" y="707"/>
                  </a:lnTo>
                  <a:lnTo>
                    <a:pt x="508" y="688"/>
                  </a:lnTo>
                  <a:lnTo>
                    <a:pt x="528" y="703"/>
                  </a:lnTo>
                  <a:lnTo>
                    <a:pt x="549" y="711"/>
                  </a:lnTo>
                  <a:lnTo>
                    <a:pt x="566" y="695"/>
                  </a:lnTo>
                  <a:lnTo>
                    <a:pt x="566" y="664"/>
                  </a:lnTo>
                  <a:lnTo>
                    <a:pt x="587" y="649"/>
                  </a:lnTo>
                  <a:lnTo>
                    <a:pt x="604" y="632"/>
                  </a:lnTo>
                  <a:lnTo>
                    <a:pt x="595" y="613"/>
                  </a:lnTo>
                  <a:lnTo>
                    <a:pt x="637" y="581"/>
                  </a:lnTo>
                  <a:lnTo>
                    <a:pt x="642" y="535"/>
                  </a:lnTo>
                  <a:lnTo>
                    <a:pt x="624" y="512"/>
                  </a:lnTo>
                  <a:lnTo>
                    <a:pt x="612" y="473"/>
                  </a:lnTo>
                  <a:lnTo>
                    <a:pt x="560" y="410"/>
                  </a:lnTo>
                  <a:lnTo>
                    <a:pt x="536" y="422"/>
                  </a:lnTo>
                  <a:lnTo>
                    <a:pt x="499" y="391"/>
                  </a:lnTo>
                  <a:lnTo>
                    <a:pt x="453" y="363"/>
                  </a:lnTo>
                  <a:lnTo>
                    <a:pt x="432" y="317"/>
                  </a:lnTo>
                  <a:lnTo>
                    <a:pt x="393" y="332"/>
                  </a:lnTo>
                  <a:lnTo>
                    <a:pt x="322" y="290"/>
                  </a:lnTo>
                  <a:lnTo>
                    <a:pt x="288" y="305"/>
                  </a:lnTo>
                  <a:lnTo>
                    <a:pt x="235" y="297"/>
                  </a:lnTo>
                  <a:lnTo>
                    <a:pt x="196" y="320"/>
                  </a:lnTo>
                  <a:lnTo>
                    <a:pt x="172" y="324"/>
                  </a:lnTo>
                  <a:lnTo>
                    <a:pt x="130" y="300"/>
                  </a:lnTo>
                  <a:lnTo>
                    <a:pt x="100" y="285"/>
                  </a:lnTo>
                  <a:lnTo>
                    <a:pt x="8" y="266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未知"/>
            <p:cNvSpPr>
              <a:spLocks/>
            </p:cNvSpPr>
            <p:nvPr/>
          </p:nvSpPr>
          <p:spPr bwMode="auto">
            <a:xfrm>
              <a:off x="2964253" y="3223861"/>
              <a:ext cx="1562097" cy="1259755"/>
            </a:xfrm>
            <a:custGeom>
              <a:avLst/>
              <a:gdLst>
                <a:gd name="T0" fmla="*/ 0 w 1062"/>
                <a:gd name="T1" fmla="*/ 241789 h 845"/>
                <a:gd name="T2" fmla="*/ 56580 w 1062"/>
                <a:gd name="T3" fmla="*/ 181341 h 845"/>
                <a:gd name="T4" fmla="*/ 247731 w 1062"/>
                <a:gd name="T5" fmla="*/ 85246 h 845"/>
                <a:gd name="T6" fmla="*/ 295136 w 1062"/>
                <a:gd name="T7" fmla="*/ 18599 h 845"/>
                <a:gd name="T8" fmla="*/ 331837 w 1062"/>
                <a:gd name="T9" fmla="*/ 0 h 845"/>
                <a:gd name="T10" fmla="*/ 408297 w 1062"/>
                <a:gd name="T11" fmla="*/ 41848 h 845"/>
                <a:gd name="T12" fmla="*/ 415943 w 1062"/>
                <a:gd name="T13" fmla="*/ 176692 h 845"/>
                <a:gd name="T14" fmla="*/ 512283 w 1062"/>
                <a:gd name="T15" fmla="*/ 283637 h 845"/>
                <a:gd name="T16" fmla="*/ 672849 w 1062"/>
                <a:gd name="T17" fmla="*/ 249538 h 845"/>
                <a:gd name="T18" fmla="*/ 717196 w 1062"/>
                <a:gd name="T19" fmla="*/ 278987 h 845"/>
                <a:gd name="T20" fmla="*/ 646853 w 1062"/>
                <a:gd name="T21" fmla="*/ 351833 h 845"/>
                <a:gd name="T22" fmla="*/ 723313 w 1062"/>
                <a:gd name="T23" fmla="*/ 423130 h 845"/>
                <a:gd name="T24" fmla="*/ 755426 w 1062"/>
                <a:gd name="T25" fmla="*/ 435529 h 845"/>
                <a:gd name="T26" fmla="*/ 793656 w 1062"/>
                <a:gd name="T27" fmla="*/ 491327 h 845"/>
                <a:gd name="T28" fmla="*/ 948106 w 1062"/>
                <a:gd name="T29" fmla="*/ 491327 h 845"/>
                <a:gd name="T30" fmla="*/ 1084205 w 1062"/>
                <a:gd name="T31" fmla="*/ 441729 h 845"/>
                <a:gd name="T32" fmla="*/ 1096438 w 1062"/>
                <a:gd name="T33" fmla="*/ 520775 h 845"/>
                <a:gd name="T34" fmla="*/ 1056679 w 1062"/>
                <a:gd name="T35" fmla="*/ 570373 h 845"/>
                <a:gd name="T36" fmla="*/ 1050562 w 1062"/>
                <a:gd name="T37" fmla="*/ 641670 h 845"/>
                <a:gd name="T38" fmla="*/ 1146902 w 1062"/>
                <a:gd name="T39" fmla="*/ 677318 h 845"/>
                <a:gd name="T40" fmla="*/ 1249358 w 1062"/>
                <a:gd name="T41" fmla="*/ 847810 h 845"/>
                <a:gd name="T42" fmla="*/ 1301351 w 1062"/>
                <a:gd name="T43" fmla="*/ 914457 h 845"/>
                <a:gd name="T44" fmla="*/ 1351815 w 1062"/>
                <a:gd name="T45" fmla="*/ 950105 h 845"/>
                <a:gd name="T46" fmla="*/ 1364049 w 1062"/>
                <a:gd name="T47" fmla="*/ 908257 h 845"/>
                <a:gd name="T48" fmla="*/ 1417571 w 1062"/>
                <a:gd name="T49" fmla="*/ 854010 h 845"/>
                <a:gd name="T50" fmla="*/ 1364049 w 1062"/>
                <a:gd name="T51" fmla="*/ 810612 h 845"/>
                <a:gd name="T52" fmla="*/ 1397691 w 1062"/>
                <a:gd name="T53" fmla="*/ 708316 h 845"/>
                <a:gd name="T54" fmla="*/ 1448155 w 1062"/>
                <a:gd name="T55" fmla="*/ 714516 h 845"/>
                <a:gd name="T56" fmla="*/ 1556728 w 1062"/>
                <a:gd name="T57" fmla="*/ 779613 h 845"/>
                <a:gd name="T58" fmla="*/ 1622484 w 1062"/>
                <a:gd name="T59" fmla="*/ 840060 h 845"/>
                <a:gd name="T60" fmla="*/ 1608721 w 1062"/>
                <a:gd name="T61" fmla="*/ 919106 h 845"/>
                <a:gd name="T62" fmla="*/ 1526144 w 1062"/>
                <a:gd name="T63" fmla="*/ 950105 h 845"/>
                <a:gd name="T64" fmla="*/ 1513910 w 1062"/>
                <a:gd name="T65" fmla="*/ 968704 h 845"/>
                <a:gd name="T66" fmla="*/ 1454272 w 1062"/>
                <a:gd name="T67" fmla="*/ 991953 h 845"/>
                <a:gd name="T68" fmla="*/ 1385457 w 1062"/>
                <a:gd name="T69" fmla="*/ 979554 h 845"/>
                <a:gd name="T70" fmla="*/ 1385457 w 1062"/>
                <a:gd name="T71" fmla="*/ 1010552 h 845"/>
                <a:gd name="T72" fmla="*/ 1357932 w 1062"/>
                <a:gd name="T73" fmla="*/ 1052400 h 845"/>
                <a:gd name="T74" fmla="*/ 1373224 w 1062"/>
                <a:gd name="T75" fmla="*/ 1131446 h 845"/>
                <a:gd name="T76" fmla="*/ 1377811 w 1062"/>
                <a:gd name="T77" fmla="*/ 1173294 h 845"/>
                <a:gd name="T78" fmla="*/ 1308997 w 1062"/>
                <a:gd name="T79" fmla="*/ 1187244 h 845"/>
                <a:gd name="T80" fmla="*/ 1313585 w 1062"/>
                <a:gd name="T81" fmla="*/ 1260090 h 845"/>
                <a:gd name="T82" fmla="*/ 1276884 w 1062"/>
                <a:gd name="T83" fmla="*/ 1289539 h 845"/>
                <a:gd name="T84" fmla="*/ 1180544 w 1062"/>
                <a:gd name="T85" fmla="*/ 1301938 h 845"/>
                <a:gd name="T86" fmla="*/ 1140785 w 1062"/>
                <a:gd name="T87" fmla="*/ 1233742 h 845"/>
                <a:gd name="T88" fmla="*/ 1096438 w 1062"/>
                <a:gd name="T89" fmla="*/ 1233742 h 845"/>
                <a:gd name="T90" fmla="*/ 1012332 w 1062"/>
                <a:gd name="T91" fmla="*/ 1162445 h 845"/>
                <a:gd name="T92" fmla="*/ 993982 w 1062"/>
                <a:gd name="T93" fmla="*/ 1101998 h 845"/>
                <a:gd name="T94" fmla="*/ 897642 w 1062"/>
                <a:gd name="T95" fmla="*/ 1131446 h 845"/>
                <a:gd name="T96" fmla="*/ 877762 w 1062"/>
                <a:gd name="T97" fmla="*/ 1168645 h 845"/>
                <a:gd name="T98" fmla="*/ 781422 w 1062"/>
                <a:gd name="T99" fmla="*/ 1119047 h 845"/>
                <a:gd name="T100" fmla="*/ 776835 w 1062"/>
                <a:gd name="T101" fmla="*/ 1066350 h 845"/>
                <a:gd name="T102" fmla="*/ 839532 w 1062"/>
                <a:gd name="T103" fmla="*/ 1101998 h 845"/>
                <a:gd name="T104" fmla="*/ 865529 w 1062"/>
                <a:gd name="T105" fmla="*/ 1029151 h 845"/>
                <a:gd name="T106" fmla="*/ 923638 w 1062"/>
                <a:gd name="T107" fmla="*/ 979554 h 845"/>
                <a:gd name="T108" fmla="*/ 974102 w 1062"/>
                <a:gd name="T109" fmla="*/ 900507 h 845"/>
                <a:gd name="T110" fmla="*/ 954222 w 1062"/>
                <a:gd name="T111" fmla="*/ 793562 h 845"/>
                <a:gd name="T112" fmla="*/ 856353 w 1062"/>
                <a:gd name="T113" fmla="*/ 635470 h 845"/>
                <a:gd name="T114" fmla="*/ 763072 w 1062"/>
                <a:gd name="T115" fmla="*/ 606021 h 845"/>
                <a:gd name="T116" fmla="*/ 660615 w 1062"/>
                <a:gd name="T117" fmla="*/ 491327 h 845"/>
                <a:gd name="T118" fmla="*/ 492403 w 1062"/>
                <a:gd name="T119" fmla="*/ 449479 h 845"/>
                <a:gd name="T120" fmla="*/ 359363 w 1062"/>
                <a:gd name="T121" fmla="*/ 460328 h 845"/>
                <a:gd name="T122" fmla="*/ 263023 w 1062"/>
                <a:gd name="T123" fmla="*/ 502176 h 845"/>
                <a:gd name="T124" fmla="*/ 152920 w 1062"/>
                <a:gd name="T125" fmla="*/ 441729 h 84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62" h="845">
                  <a:moveTo>
                    <a:pt x="8" y="266"/>
                  </a:moveTo>
                  <a:lnTo>
                    <a:pt x="0" y="156"/>
                  </a:lnTo>
                  <a:lnTo>
                    <a:pt x="4" y="133"/>
                  </a:lnTo>
                  <a:lnTo>
                    <a:pt x="37" y="117"/>
                  </a:lnTo>
                  <a:lnTo>
                    <a:pt x="88" y="82"/>
                  </a:lnTo>
                  <a:lnTo>
                    <a:pt x="162" y="55"/>
                  </a:lnTo>
                  <a:lnTo>
                    <a:pt x="193" y="39"/>
                  </a:lnTo>
                  <a:lnTo>
                    <a:pt x="193" y="12"/>
                  </a:lnTo>
                  <a:lnTo>
                    <a:pt x="204" y="0"/>
                  </a:lnTo>
                  <a:lnTo>
                    <a:pt x="217" y="0"/>
                  </a:lnTo>
                  <a:lnTo>
                    <a:pt x="267" y="8"/>
                  </a:lnTo>
                  <a:lnTo>
                    <a:pt x="267" y="27"/>
                  </a:lnTo>
                  <a:lnTo>
                    <a:pt x="276" y="59"/>
                  </a:lnTo>
                  <a:lnTo>
                    <a:pt x="272" y="114"/>
                  </a:lnTo>
                  <a:lnTo>
                    <a:pt x="314" y="172"/>
                  </a:lnTo>
                  <a:lnTo>
                    <a:pt x="335" y="183"/>
                  </a:lnTo>
                  <a:lnTo>
                    <a:pt x="369" y="161"/>
                  </a:lnTo>
                  <a:lnTo>
                    <a:pt x="440" y="161"/>
                  </a:lnTo>
                  <a:lnTo>
                    <a:pt x="461" y="164"/>
                  </a:lnTo>
                  <a:lnTo>
                    <a:pt x="469" y="180"/>
                  </a:lnTo>
                  <a:lnTo>
                    <a:pt x="461" y="195"/>
                  </a:lnTo>
                  <a:lnTo>
                    <a:pt x="423" y="227"/>
                  </a:lnTo>
                  <a:lnTo>
                    <a:pt x="426" y="242"/>
                  </a:lnTo>
                  <a:lnTo>
                    <a:pt x="473" y="273"/>
                  </a:lnTo>
                  <a:lnTo>
                    <a:pt x="489" y="273"/>
                  </a:lnTo>
                  <a:lnTo>
                    <a:pt x="494" y="281"/>
                  </a:lnTo>
                  <a:lnTo>
                    <a:pt x="489" y="293"/>
                  </a:lnTo>
                  <a:lnTo>
                    <a:pt x="519" y="317"/>
                  </a:lnTo>
                  <a:lnTo>
                    <a:pt x="587" y="324"/>
                  </a:lnTo>
                  <a:lnTo>
                    <a:pt x="620" y="317"/>
                  </a:lnTo>
                  <a:lnTo>
                    <a:pt x="658" y="281"/>
                  </a:lnTo>
                  <a:lnTo>
                    <a:pt x="709" y="285"/>
                  </a:lnTo>
                  <a:lnTo>
                    <a:pt x="730" y="312"/>
                  </a:lnTo>
                  <a:lnTo>
                    <a:pt x="717" y="336"/>
                  </a:lnTo>
                  <a:lnTo>
                    <a:pt x="721" y="351"/>
                  </a:lnTo>
                  <a:lnTo>
                    <a:pt x="691" y="368"/>
                  </a:lnTo>
                  <a:lnTo>
                    <a:pt x="683" y="383"/>
                  </a:lnTo>
                  <a:lnTo>
                    <a:pt x="687" y="414"/>
                  </a:lnTo>
                  <a:lnTo>
                    <a:pt x="733" y="442"/>
                  </a:lnTo>
                  <a:lnTo>
                    <a:pt x="750" y="437"/>
                  </a:lnTo>
                  <a:lnTo>
                    <a:pt x="804" y="500"/>
                  </a:lnTo>
                  <a:lnTo>
                    <a:pt x="817" y="547"/>
                  </a:lnTo>
                  <a:lnTo>
                    <a:pt x="813" y="571"/>
                  </a:lnTo>
                  <a:lnTo>
                    <a:pt x="851" y="590"/>
                  </a:lnTo>
                  <a:lnTo>
                    <a:pt x="851" y="605"/>
                  </a:lnTo>
                  <a:lnTo>
                    <a:pt x="884" y="613"/>
                  </a:lnTo>
                  <a:lnTo>
                    <a:pt x="892" y="613"/>
                  </a:lnTo>
                  <a:lnTo>
                    <a:pt x="892" y="586"/>
                  </a:lnTo>
                  <a:lnTo>
                    <a:pt x="922" y="581"/>
                  </a:lnTo>
                  <a:lnTo>
                    <a:pt x="927" y="551"/>
                  </a:lnTo>
                  <a:lnTo>
                    <a:pt x="909" y="535"/>
                  </a:lnTo>
                  <a:lnTo>
                    <a:pt x="892" y="523"/>
                  </a:lnTo>
                  <a:lnTo>
                    <a:pt x="901" y="465"/>
                  </a:lnTo>
                  <a:lnTo>
                    <a:pt x="914" y="457"/>
                  </a:lnTo>
                  <a:lnTo>
                    <a:pt x="939" y="465"/>
                  </a:lnTo>
                  <a:lnTo>
                    <a:pt x="947" y="461"/>
                  </a:lnTo>
                  <a:lnTo>
                    <a:pt x="955" y="473"/>
                  </a:lnTo>
                  <a:lnTo>
                    <a:pt x="1018" y="503"/>
                  </a:lnTo>
                  <a:lnTo>
                    <a:pt x="1052" y="523"/>
                  </a:lnTo>
                  <a:lnTo>
                    <a:pt x="1061" y="542"/>
                  </a:lnTo>
                  <a:lnTo>
                    <a:pt x="1040" y="566"/>
                  </a:lnTo>
                  <a:lnTo>
                    <a:pt x="1052" y="593"/>
                  </a:lnTo>
                  <a:lnTo>
                    <a:pt x="1044" y="610"/>
                  </a:lnTo>
                  <a:lnTo>
                    <a:pt x="998" y="613"/>
                  </a:lnTo>
                  <a:lnTo>
                    <a:pt x="990" y="617"/>
                  </a:lnTo>
                  <a:lnTo>
                    <a:pt x="990" y="625"/>
                  </a:lnTo>
                  <a:lnTo>
                    <a:pt x="990" y="637"/>
                  </a:lnTo>
                  <a:lnTo>
                    <a:pt x="951" y="640"/>
                  </a:lnTo>
                  <a:lnTo>
                    <a:pt x="935" y="632"/>
                  </a:lnTo>
                  <a:lnTo>
                    <a:pt x="906" y="632"/>
                  </a:lnTo>
                  <a:lnTo>
                    <a:pt x="901" y="637"/>
                  </a:lnTo>
                  <a:lnTo>
                    <a:pt x="906" y="652"/>
                  </a:lnTo>
                  <a:lnTo>
                    <a:pt x="892" y="664"/>
                  </a:lnTo>
                  <a:lnTo>
                    <a:pt x="888" y="679"/>
                  </a:lnTo>
                  <a:lnTo>
                    <a:pt x="914" y="699"/>
                  </a:lnTo>
                  <a:lnTo>
                    <a:pt x="898" y="730"/>
                  </a:lnTo>
                  <a:lnTo>
                    <a:pt x="906" y="750"/>
                  </a:lnTo>
                  <a:lnTo>
                    <a:pt x="901" y="757"/>
                  </a:lnTo>
                  <a:lnTo>
                    <a:pt x="876" y="757"/>
                  </a:lnTo>
                  <a:lnTo>
                    <a:pt x="856" y="766"/>
                  </a:lnTo>
                  <a:lnTo>
                    <a:pt x="872" y="785"/>
                  </a:lnTo>
                  <a:lnTo>
                    <a:pt x="859" y="813"/>
                  </a:lnTo>
                  <a:lnTo>
                    <a:pt x="830" y="820"/>
                  </a:lnTo>
                  <a:lnTo>
                    <a:pt x="835" y="832"/>
                  </a:lnTo>
                  <a:lnTo>
                    <a:pt x="825" y="844"/>
                  </a:lnTo>
                  <a:lnTo>
                    <a:pt x="772" y="840"/>
                  </a:lnTo>
                  <a:lnTo>
                    <a:pt x="750" y="824"/>
                  </a:lnTo>
                  <a:lnTo>
                    <a:pt x="746" y="796"/>
                  </a:lnTo>
                  <a:lnTo>
                    <a:pt x="738" y="785"/>
                  </a:lnTo>
                  <a:lnTo>
                    <a:pt x="717" y="796"/>
                  </a:lnTo>
                  <a:lnTo>
                    <a:pt x="687" y="766"/>
                  </a:lnTo>
                  <a:lnTo>
                    <a:pt x="662" y="750"/>
                  </a:lnTo>
                  <a:lnTo>
                    <a:pt x="658" y="727"/>
                  </a:lnTo>
                  <a:lnTo>
                    <a:pt x="650" y="711"/>
                  </a:lnTo>
                  <a:lnTo>
                    <a:pt x="637" y="711"/>
                  </a:lnTo>
                  <a:lnTo>
                    <a:pt x="587" y="730"/>
                  </a:lnTo>
                  <a:lnTo>
                    <a:pt x="591" y="754"/>
                  </a:lnTo>
                  <a:lnTo>
                    <a:pt x="574" y="754"/>
                  </a:lnTo>
                  <a:lnTo>
                    <a:pt x="540" y="727"/>
                  </a:lnTo>
                  <a:lnTo>
                    <a:pt x="511" y="722"/>
                  </a:lnTo>
                  <a:lnTo>
                    <a:pt x="499" y="707"/>
                  </a:lnTo>
                  <a:lnTo>
                    <a:pt x="508" y="688"/>
                  </a:lnTo>
                  <a:lnTo>
                    <a:pt x="528" y="703"/>
                  </a:lnTo>
                  <a:lnTo>
                    <a:pt x="549" y="711"/>
                  </a:lnTo>
                  <a:lnTo>
                    <a:pt x="566" y="695"/>
                  </a:lnTo>
                  <a:lnTo>
                    <a:pt x="566" y="664"/>
                  </a:lnTo>
                  <a:lnTo>
                    <a:pt x="587" y="649"/>
                  </a:lnTo>
                  <a:lnTo>
                    <a:pt x="604" y="632"/>
                  </a:lnTo>
                  <a:lnTo>
                    <a:pt x="595" y="613"/>
                  </a:lnTo>
                  <a:lnTo>
                    <a:pt x="637" y="581"/>
                  </a:lnTo>
                  <a:lnTo>
                    <a:pt x="642" y="535"/>
                  </a:lnTo>
                  <a:lnTo>
                    <a:pt x="624" y="512"/>
                  </a:lnTo>
                  <a:lnTo>
                    <a:pt x="612" y="473"/>
                  </a:lnTo>
                  <a:lnTo>
                    <a:pt x="560" y="410"/>
                  </a:lnTo>
                  <a:lnTo>
                    <a:pt x="536" y="422"/>
                  </a:lnTo>
                  <a:lnTo>
                    <a:pt x="499" y="391"/>
                  </a:lnTo>
                  <a:lnTo>
                    <a:pt x="453" y="363"/>
                  </a:lnTo>
                  <a:lnTo>
                    <a:pt x="432" y="317"/>
                  </a:lnTo>
                  <a:lnTo>
                    <a:pt x="393" y="332"/>
                  </a:lnTo>
                  <a:lnTo>
                    <a:pt x="322" y="290"/>
                  </a:lnTo>
                  <a:lnTo>
                    <a:pt x="288" y="305"/>
                  </a:lnTo>
                  <a:lnTo>
                    <a:pt x="235" y="297"/>
                  </a:lnTo>
                  <a:lnTo>
                    <a:pt x="196" y="320"/>
                  </a:lnTo>
                  <a:lnTo>
                    <a:pt x="172" y="324"/>
                  </a:lnTo>
                  <a:lnTo>
                    <a:pt x="130" y="300"/>
                  </a:lnTo>
                  <a:lnTo>
                    <a:pt x="100" y="285"/>
                  </a:lnTo>
                  <a:lnTo>
                    <a:pt x="8" y="266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未知"/>
            <p:cNvSpPr>
              <a:spLocks/>
            </p:cNvSpPr>
            <p:nvPr/>
          </p:nvSpPr>
          <p:spPr bwMode="auto">
            <a:xfrm>
              <a:off x="971550" y="2327527"/>
              <a:ext cx="2298097" cy="1656767"/>
            </a:xfrm>
            <a:custGeom>
              <a:avLst/>
              <a:gdLst>
                <a:gd name="T0" fmla="*/ 1664635 w 1563"/>
                <a:gd name="T1" fmla="*/ 83719 h 1111"/>
                <a:gd name="T2" fmla="*/ 1728836 w 1563"/>
                <a:gd name="T3" fmla="*/ 181391 h 1111"/>
                <a:gd name="T4" fmla="*/ 1831251 w 1563"/>
                <a:gd name="T5" fmla="*/ 212398 h 1111"/>
                <a:gd name="T6" fmla="*/ 1887809 w 1563"/>
                <a:gd name="T7" fmla="*/ 429446 h 1111"/>
                <a:gd name="T8" fmla="*/ 1869466 w 1563"/>
                <a:gd name="T9" fmla="*/ 550374 h 1111"/>
                <a:gd name="T10" fmla="*/ 2254671 w 1563"/>
                <a:gd name="T11" fmla="*/ 702308 h 1111"/>
                <a:gd name="T12" fmla="*/ 2321929 w 1563"/>
                <a:gd name="T13" fmla="*/ 799980 h 1111"/>
                <a:gd name="T14" fmla="*/ 2369315 w 1563"/>
                <a:gd name="T15" fmla="*/ 951914 h 1111"/>
                <a:gd name="T16" fmla="*/ 2208813 w 1563"/>
                <a:gd name="T17" fmla="*/ 1060438 h 1111"/>
                <a:gd name="T18" fmla="*/ 2074297 w 1563"/>
                <a:gd name="T19" fmla="*/ 1175164 h 1111"/>
                <a:gd name="T20" fmla="*/ 2029968 w 1563"/>
                <a:gd name="T21" fmla="*/ 1351904 h 1111"/>
                <a:gd name="T22" fmla="*/ 1708964 w 1563"/>
                <a:gd name="T23" fmla="*/ 1503838 h 1111"/>
                <a:gd name="T24" fmla="*/ 1728836 w 1563"/>
                <a:gd name="T25" fmla="*/ 1629416 h 1111"/>
                <a:gd name="T26" fmla="*/ 1747179 w 1563"/>
                <a:gd name="T27" fmla="*/ 1672826 h 1111"/>
                <a:gd name="T28" fmla="*/ 1632535 w 1563"/>
                <a:gd name="T29" fmla="*/ 1697631 h 1111"/>
                <a:gd name="T30" fmla="*/ 1433818 w 1563"/>
                <a:gd name="T31" fmla="*/ 1637168 h 1111"/>
                <a:gd name="T32" fmla="*/ 1248858 w 1563"/>
                <a:gd name="T33" fmla="*/ 1655772 h 1111"/>
                <a:gd name="T34" fmla="*/ 998170 w 1563"/>
                <a:gd name="T35" fmla="*/ 1720887 h 1111"/>
                <a:gd name="T36" fmla="*/ 793338 w 1563"/>
                <a:gd name="T37" fmla="*/ 1655772 h 1111"/>
                <a:gd name="T38" fmla="*/ 657294 w 1563"/>
                <a:gd name="T39" fmla="*/ 1660423 h 1111"/>
                <a:gd name="T40" fmla="*/ 536535 w 1563"/>
                <a:gd name="T41" fmla="*/ 1624765 h 1111"/>
                <a:gd name="T42" fmla="*/ 331704 w 1563"/>
                <a:gd name="T43" fmla="*/ 1581355 h 1111"/>
                <a:gd name="T44" fmla="*/ 151330 w 1563"/>
                <a:gd name="T45" fmla="*/ 1497636 h 1111"/>
                <a:gd name="T46" fmla="*/ 139102 w 1563"/>
                <a:gd name="T47" fmla="*/ 1382911 h 1111"/>
                <a:gd name="T48" fmla="*/ 12229 w 1563"/>
                <a:gd name="T49" fmla="*/ 1296091 h 1111"/>
                <a:gd name="T50" fmla="*/ 68787 w 1563"/>
                <a:gd name="T51" fmla="*/ 1277487 h 1111"/>
                <a:gd name="T52" fmla="*/ 94773 w 1563"/>
                <a:gd name="T53" fmla="*/ 1133305 h 1111"/>
                <a:gd name="T54" fmla="*/ 0 w 1563"/>
                <a:gd name="T55" fmla="*/ 1060438 h 1111"/>
                <a:gd name="T56" fmla="*/ 48915 w 1563"/>
                <a:gd name="T57" fmla="*/ 951914 h 1111"/>
                <a:gd name="T58" fmla="*/ 143688 w 1563"/>
                <a:gd name="T59" fmla="*/ 897652 h 1111"/>
                <a:gd name="T60" fmla="*/ 239989 w 1563"/>
                <a:gd name="T61" fmla="*/ 879048 h 1111"/>
                <a:gd name="T62" fmla="*/ 281261 w 1563"/>
                <a:gd name="T63" fmla="*/ 927108 h 1111"/>
                <a:gd name="T64" fmla="*/ 512078 w 1563"/>
                <a:gd name="T65" fmla="*/ 883699 h 1111"/>
                <a:gd name="T66" fmla="*/ 759709 w 1563"/>
                <a:gd name="T67" fmla="*/ 781376 h 1111"/>
                <a:gd name="T68" fmla="*/ 837668 w 1563"/>
                <a:gd name="T69" fmla="*/ 679053 h 1111"/>
                <a:gd name="T70" fmla="*/ 805567 w 1563"/>
                <a:gd name="T71" fmla="*/ 448051 h 1111"/>
                <a:gd name="T72" fmla="*/ 984412 w 1563"/>
                <a:gd name="T73" fmla="*/ 412393 h 1111"/>
                <a:gd name="T74" fmla="*/ 1060842 w 1563"/>
                <a:gd name="T75" fmla="*/ 448051 h 1111"/>
                <a:gd name="T76" fmla="*/ 1157143 w 1563"/>
                <a:gd name="T77" fmla="*/ 217049 h 1111"/>
                <a:gd name="T78" fmla="*/ 1299302 w 1563"/>
                <a:gd name="T79" fmla="*/ 248056 h 1111"/>
                <a:gd name="T80" fmla="*/ 1426175 w 1563"/>
                <a:gd name="T81" fmla="*/ 110075 h 1111"/>
                <a:gd name="T82" fmla="*/ 1536233 w 1563"/>
                <a:gd name="T83" fmla="*/ 48061 h 1111"/>
                <a:gd name="T84" fmla="*/ 1656992 w 1563"/>
                <a:gd name="T85" fmla="*/ 12403 h 111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563" h="1111">
                  <a:moveTo>
                    <a:pt x="1084" y="8"/>
                  </a:moveTo>
                  <a:lnTo>
                    <a:pt x="1072" y="39"/>
                  </a:lnTo>
                  <a:lnTo>
                    <a:pt x="1089" y="54"/>
                  </a:lnTo>
                  <a:lnTo>
                    <a:pt x="1089" y="66"/>
                  </a:lnTo>
                  <a:lnTo>
                    <a:pt x="1122" y="93"/>
                  </a:lnTo>
                  <a:lnTo>
                    <a:pt x="1131" y="117"/>
                  </a:lnTo>
                  <a:lnTo>
                    <a:pt x="1172" y="121"/>
                  </a:lnTo>
                  <a:lnTo>
                    <a:pt x="1190" y="137"/>
                  </a:lnTo>
                  <a:lnTo>
                    <a:pt x="1198" y="137"/>
                  </a:lnTo>
                  <a:lnTo>
                    <a:pt x="1223" y="184"/>
                  </a:lnTo>
                  <a:lnTo>
                    <a:pt x="1247" y="242"/>
                  </a:lnTo>
                  <a:lnTo>
                    <a:pt x="1235" y="277"/>
                  </a:lnTo>
                  <a:lnTo>
                    <a:pt x="1239" y="289"/>
                  </a:lnTo>
                  <a:lnTo>
                    <a:pt x="1215" y="328"/>
                  </a:lnTo>
                  <a:lnTo>
                    <a:pt x="1223" y="355"/>
                  </a:lnTo>
                  <a:lnTo>
                    <a:pt x="1298" y="387"/>
                  </a:lnTo>
                  <a:lnTo>
                    <a:pt x="1385" y="399"/>
                  </a:lnTo>
                  <a:lnTo>
                    <a:pt x="1475" y="453"/>
                  </a:lnTo>
                  <a:lnTo>
                    <a:pt x="1499" y="465"/>
                  </a:lnTo>
                  <a:lnTo>
                    <a:pt x="1503" y="477"/>
                  </a:lnTo>
                  <a:lnTo>
                    <a:pt x="1519" y="516"/>
                  </a:lnTo>
                  <a:lnTo>
                    <a:pt x="1541" y="563"/>
                  </a:lnTo>
                  <a:lnTo>
                    <a:pt x="1562" y="602"/>
                  </a:lnTo>
                  <a:lnTo>
                    <a:pt x="1550" y="614"/>
                  </a:lnTo>
                  <a:lnTo>
                    <a:pt x="1550" y="641"/>
                  </a:lnTo>
                  <a:lnTo>
                    <a:pt x="1519" y="657"/>
                  </a:lnTo>
                  <a:lnTo>
                    <a:pt x="1445" y="684"/>
                  </a:lnTo>
                  <a:lnTo>
                    <a:pt x="1394" y="719"/>
                  </a:lnTo>
                  <a:lnTo>
                    <a:pt x="1361" y="735"/>
                  </a:lnTo>
                  <a:lnTo>
                    <a:pt x="1357" y="758"/>
                  </a:lnTo>
                  <a:lnTo>
                    <a:pt x="1365" y="868"/>
                  </a:lnTo>
                  <a:lnTo>
                    <a:pt x="1341" y="863"/>
                  </a:lnTo>
                  <a:lnTo>
                    <a:pt x="1328" y="872"/>
                  </a:lnTo>
                  <a:lnTo>
                    <a:pt x="1139" y="907"/>
                  </a:lnTo>
                  <a:lnTo>
                    <a:pt x="1113" y="926"/>
                  </a:lnTo>
                  <a:lnTo>
                    <a:pt x="1118" y="970"/>
                  </a:lnTo>
                  <a:lnTo>
                    <a:pt x="1172" y="1012"/>
                  </a:lnTo>
                  <a:lnTo>
                    <a:pt x="1155" y="1039"/>
                  </a:lnTo>
                  <a:lnTo>
                    <a:pt x="1131" y="1051"/>
                  </a:lnTo>
                  <a:lnTo>
                    <a:pt x="1127" y="1068"/>
                  </a:lnTo>
                  <a:lnTo>
                    <a:pt x="1131" y="1079"/>
                  </a:lnTo>
                  <a:lnTo>
                    <a:pt x="1143" y="1079"/>
                  </a:lnTo>
                  <a:lnTo>
                    <a:pt x="1152" y="1090"/>
                  </a:lnTo>
                  <a:lnTo>
                    <a:pt x="1097" y="1106"/>
                  </a:lnTo>
                  <a:lnTo>
                    <a:pt x="1068" y="1095"/>
                  </a:lnTo>
                  <a:lnTo>
                    <a:pt x="1050" y="1087"/>
                  </a:lnTo>
                  <a:lnTo>
                    <a:pt x="1009" y="1087"/>
                  </a:lnTo>
                  <a:lnTo>
                    <a:pt x="938" y="1056"/>
                  </a:lnTo>
                  <a:lnTo>
                    <a:pt x="891" y="1056"/>
                  </a:lnTo>
                  <a:lnTo>
                    <a:pt x="854" y="1068"/>
                  </a:lnTo>
                  <a:lnTo>
                    <a:pt x="817" y="1068"/>
                  </a:lnTo>
                  <a:lnTo>
                    <a:pt x="754" y="1098"/>
                  </a:lnTo>
                  <a:lnTo>
                    <a:pt x="702" y="1090"/>
                  </a:lnTo>
                  <a:lnTo>
                    <a:pt x="653" y="1110"/>
                  </a:lnTo>
                  <a:lnTo>
                    <a:pt x="611" y="1095"/>
                  </a:lnTo>
                  <a:lnTo>
                    <a:pt x="587" y="1075"/>
                  </a:lnTo>
                  <a:lnTo>
                    <a:pt x="519" y="1068"/>
                  </a:lnTo>
                  <a:lnTo>
                    <a:pt x="472" y="1095"/>
                  </a:lnTo>
                  <a:lnTo>
                    <a:pt x="448" y="1083"/>
                  </a:lnTo>
                  <a:lnTo>
                    <a:pt x="430" y="1071"/>
                  </a:lnTo>
                  <a:lnTo>
                    <a:pt x="381" y="1059"/>
                  </a:lnTo>
                  <a:lnTo>
                    <a:pt x="371" y="1051"/>
                  </a:lnTo>
                  <a:lnTo>
                    <a:pt x="351" y="1048"/>
                  </a:lnTo>
                  <a:lnTo>
                    <a:pt x="322" y="1005"/>
                  </a:lnTo>
                  <a:lnTo>
                    <a:pt x="292" y="997"/>
                  </a:lnTo>
                  <a:lnTo>
                    <a:pt x="217" y="1020"/>
                  </a:lnTo>
                  <a:lnTo>
                    <a:pt x="184" y="1012"/>
                  </a:lnTo>
                  <a:lnTo>
                    <a:pt x="116" y="970"/>
                  </a:lnTo>
                  <a:lnTo>
                    <a:pt x="99" y="966"/>
                  </a:lnTo>
                  <a:lnTo>
                    <a:pt x="83" y="938"/>
                  </a:lnTo>
                  <a:lnTo>
                    <a:pt x="94" y="907"/>
                  </a:lnTo>
                  <a:lnTo>
                    <a:pt x="91" y="892"/>
                  </a:lnTo>
                  <a:lnTo>
                    <a:pt x="66" y="875"/>
                  </a:lnTo>
                  <a:lnTo>
                    <a:pt x="58" y="860"/>
                  </a:lnTo>
                  <a:lnTo>
                    <a:pt x="8" y="836"/>
                  </a:lnTo>
                  <a:lnTo>
                    <a:pt x="8" y="829"/>
                  </a:lnTo>
                  <a:lnTo>
                    <a:pt x="32" y="817"/>
                  </a:lnTo>
                  <a:lnTo>
                    <a:pt x="45" y="824"/>
                  </a:lnTo>
                  <a:lnTo>
                    <a:pt x="62" y="813"/>
                  </a:lnTo>
                  <a:lnTo>
                    <a:pt x="58" y="766"/>
                  </a:lnTo>
                  <a:lnTo>
                    <a:pt x="62" y="731"/>
                  </a:lnTo>
                  <a:lnTo>
                    <a:pt x="28" y="699"/>
                  </a:lnTo>
                  <a:lnTo>
                    <a:pt x="8" y="704"/>
                  </a:lnTo>
                  <a:lnTo>
                    <a:pt x="0" y="684"/>
                  </a:lnTo>
                  <a:lnTo>
                    <a:pt x="11" y="660"/>
                  </a:lnTo>
                  <a:lnTo>
                    <a:pt x="3" y="641"/>
                  </a:lnTo>
                  <a:lnTo>
                    <a:pt x="32" y="614"/>
                  </a:lnTo>
                  <a:lnTo>
                    <a:pt x="32" y="598"/>
                  </a:lnTo>
                  <a:lnTo>
                    <a:pt x="66" y="582"/>
                  </a:lnTo>
                  <a:lnTo>
                    <a:pt x="94" y="579"/>
                  </a:lnTo>
                  <a:lnTo>
                    <a:pt x="121" y="567"/>
                  </a:lnTo>
                  <a:lnTo>
                    <a:pt x="141" y="575"/>
                  </a:lnTo>
                  <a:lnTo>
                    <a:pt x="157" y="567"/>
                  </a:lnTo>
                  <a:lnTo>
                    <a:pt x="167" y="570"/>
                  </a:lnTo>
                  <a:lnTo>
                    <a:pt x="167" y="590"/>
                  </a:lnTo>
                  <a:lnTo>
                    <a:pt x="184" y="598"/>
                  </a:lnTo>
                  <a:lnTo>
                    <a:pt x="217" y="594"/>
                  </a:lnTo>
                  <a:lnTo>
                    <a:pt x="255" y="555"/>
                  </a:lnTo>
                  <a:lnTo>
                    <a:pt x="335" y="570"/>
                  </a:lnTo>
                  <a:lnTo>
                    <a:pt x="371" y="543"/>
                  </a:lnTo>
                  <a:lnTo>
                    <a:pt x="489" y="520"/>
                  </a:lnTo>
                  <a:lnTo>
                    <a:pt x="497" y="504"/>
                  </a:lnTo>
                  <a:lnTo>
                    <a:pt x="505" y="465"/>
                  </a:lnTo>
                  <a:lnTo>
                    <a:pt x="540" y="438"/>
                  </a:lnTo>
                  <a:lnTo>
                    <a:pt x="548" y="438"/>
                  </a:lnTo>
                  <a:lnTo>
                    <a:pt x="552" y="325"/>
                  </a:lnTo>
                  <a:lnTo>
                    <a:pt x="556" y="301"/>
                  </a:lnTo>
                  <a:lnTo>
                    <a:pt x="527" y="289"/>
                  </a:lnTo>
                  <a:lnTo>
                    <a:pt x="524" y="281"/>
                  </a:lnTo>
                  <a:lnTo>
                    <a:pt x="556" y="274"/>
                  </a:lnTo>
                  <a:lnTo>
                    <a:pt x="644" y="266"/>
                  </a:lnTo>
                  <a:lnTo>
                    <a:pt x="657" y="281"/>
                  </a:lnTo>
                  <a:lnTo>
                    <a:pt x="686" y="289"/>
                  </a:lnTo>
                  <a:lnTo>
                    <a:pt x="694" y="289"/>
                  </a:lnTo>
                  <a:lnTo>
                    <a:pt x="707" y="277"/>
                  </a:lnTo>
                  <a:lnTo>
                    <a:pt x="691" y="262"/>
                  </a:lnTo>
                  <a:lnTo>
                    <a:pt x="757" y="140"/>
                  </a:lnTo>
                  <a:lnTo>
                    <a:pt x="765" y="133"/>
                  </a:lnTo>
                  <a:lnTo>
                    <a:pt x="825" y="160"/>
                  </a:lnTo>
                  <a:lnTo>
                    <a:pt x="850" y="160"/>
                  </a:lnTo>
                  <a:lnTo>
                    <a:pt x="862" y="176"/>
                  </a:lnTo>
                  <a:lnTo>
                    <a:pt x="922" y="156"/>
                  </a:lnTo>
                  <a:lnTo>
                    <a:pt x="933" y="71"/>
                  </a:lnTo>
                  <a:lnTo>
                    <a:pt x="958" y="54"/>
                  </a:lnTo>
                  <a:lnTo>
                    <a:pt x="988" y="54"/>
                  </a:lnTo>
                  <a:lnTo>
                    <a:pt x="1005" y="31"/>
                  </a:lnTo>
                  <a:lnTo>
                    <a:pt x="1013" y="8"/>
                  </a:lnTo>
                  <a:lnTo>
                    <a:pt x="1029" y="0"/>
                  </a:lnTo>
                  <a:lnTo>
                    <a:pt x="1084" y="8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未知"/>
            <p:cNvSpPr>
              <a:spLocks/>
            </p:cNvSpPr>
            <p:nvPr/>
          </p:nvSpPr>
          <p:spPr bwMode="auto">
            <a:xfrm>
              <a:off x="4219427" y="3588809"/>
              <a:ext cx="566508" cy="969629"/>
            </a:xfrm>
            <a:custGeom>
              <a:avLst/>
              <a:gdLst>
                <a:gd name="T0" fmla="*/ 483682 w 386"/>
                <a:gd name="T1" fmla="*/ 599556 h 649"/>
                <a:gd name="T2" fmla="*/ 471476 w 386"/>
                <a:gd name="T3" fmla="*/ 340163 h 649"/>
                <a:gd name="T4" fmla="*/ 509621 w 386"/>
                <a:gd name="T5" fmla="*/ 254734 h 649"/>
                <a:gd name="T6" fmla="*/ 509621 w 386"/>
                <a:gd name="T7" fmla="*/ 133580 h 649"/>
                <a:gd name="T8" fmla="*/ 534034 w 386"/>
                <a:gd name="T9" fmla="*/ 54364 h 649"/>
                <a:gd name="T10" fmla="*/ 515724 w 386"/>
                <a:gd name="T11" fmla="*/ 0 h 649"/>
                <a:gd name="T12" fmla="*/ 425701 w 386"/>
                <a:gd name="T13" fmla="*/ 31065 h 649"/>
                <a:gd name="T14" fmla="*/ 395185 w 386"/>
                <a:gd name="T15" fmla="*/ 102515 h 649"/>
                <a:gd name="T16" fmla="*/ 363143 w 386"/>
                <a:gd name="T17" fmla="*/ 127367 h 649"/>
                <a:gd name="T18" fmla="*/ 248707 w 386"/>
                <a:gd name="T19" fmla="*/ 254734 h 649"/>
                <a:gd name="T20" fmla="*/ 164788 w 386"/>
                <a:gd name="T21" fmla="*/ 254734 h 649"/>
                <a:gd name="T22" fmla="*/ 138849 w 386"/>
                <a:gd name="T23" fmla="*/ 333950 h 649"/>
                <a:gd name="T24" fmla="*/ 248707 w 386"/>
                <a:gd name="T25" fmla="*/ 399186 h 649"/>
                <a:gd name="T26" fmla="*/ 311265 w 386"/>
                <a:gd name="T27" fmla="*/ 459763 h 649"/>
                <a:gd name="T28" fmla="*/ 299059 w 386"/>
                <a:gd name="T29" fmla="*/ 538979 h 649"/>
                <a:gd name="T30" fmla="*/ 215139 w 386"/>
                <a:gd name="T31" fmla="*/ 570044 h 649"/>
                <a:gd name="T32" fmla="*/ 202933 w 386"/>
                <a:gd name="T33" fmla="*/ 588683 h 649"/>
                <a:gd name="T34" fmla="*/ 143426 w 386"/>
                <a:gd name="T35" fmla="*/ 611982 h 649"/>
                <a:gd name="T36" fmla="*/ 76291 w 386"/>
                <a:gd name="T37" fmla="*/ 599556 h 649"/>
                <a:gd name="T38" fmla="*/ 76291 w 386"/>
                <a:gd name="T39" fmla="*/ 630621 h 649"/>
                <a:gd name="T40" fmla="*/ 50352 w 386"/>
                <a:gd name="T41" fmla="*/ 672559 h 649"/>
                <a:gd name="T42" fmla="*/ 64084 w 386"/>
                <a:gd name="T43" fmla="*/ 751775 h 649"/>
                <a:gd name="T44" fmla="*/ 68661 w 386"/>
                <a:gd name="T45" fmla="*/ 793713 h 649"/>
                <a:gd name="T46" fmla="*/ 0 w 386"/>
                <a:gd name="T47" fmla="*/ 807692 h 649"/>
                <a:gd name="T48" fmla="*/ 4577 w 386"/>
                <a:gd name="T49" fmla="*/ 880695 h 649"/>
                <a:gd name="T50" fmla="*/ 35094 w 386"/>
                <a:gd name="T51" fmla="*/ 910207 h 649"/>
                <a:gd name="T52" fmla="*/ 131220 w 386"/>
                <a:gd name="T53" fmla="*/ 899334 h 649"/>
                <a:gd name="T54" fmla="*/ 152581 w 386"/>
                <a:gd name="T55" fmla="*/ 928846 h 649"/>
                <a:gd name="T56" fmla="*/ 260914 w 386"/>
                <a:gd name="T57" fmla="*/ 964571 h 649"/>
                <a:gd name="T58" fmla="*/ 382979 w 386"/>
                <a:gd name="T59" fmla="*/ 983210 h 649"/>
                <a:gd name="T60" fmla="*/ 447063 w 386"/>
                <a:gd name="T61" fmla="*/ 994083 h 649"/>
                <a:gd name="T62" fmla="*/ 431804 w 386"/>
                <a:gd name="T63" fmla="*/ 941272 h 649"/>
                <a:gd name="T64" fmla="*/ 483682 w 386"/>
                <a:gd name="T65" fmla="*/ 885355 h 649"/>
                <a:gd name="T66" fmla="*/ 471476 w 386"/>
                <a:gd name="T67" fmla="*/ 862056 h 649"/>
                <a:gd name="T68" fmla="*/ 419598 w 386"/>
                <a:gd name="T69" fmla="*/ 824778 h 649"/>
                <a:gd name="T70" fmla="*/ 521827 w 386"/>
                <a:gd name="T71" fmla="*/ 812352 h 649"/>
                <a:gd name="T72" fmla="*/ 555395 w 386"/>
                <a:gd name="T73" fmla="*/ 824778 h 649"/>
                <a:gd name="T74" fmla="*/ 587437 w 386"/>
                <a:gd name="T75" fmla="*/ 770414 h 649"/>
                <a:gd name="T76" fmla="*/ 503518 w 386"/>
                <a:gd name="T77" fmla="*/ 636834 h 6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386" h="649">
                  <a:moveTo>
                    <a:pt x="330" y="410"/>
                  </a:moveTo>
                  <a:lnTo>
                    <a:pt x="317" y="386"/>
                  </a:lnTo>
                  <a:lnTo>
                    <a:pt x="334" y="328"/>
                  </a:lnTo>
                  <a:lnTo>
                    <a:pt x="309" y="219"/>
                  </a:lnTo>
                  <a:lnTo>
                    <a:pt x="330" y="188"/>
                  </a:lnTo>
                  <a:lnTo>
                    <a:pt x="334" y="164"/>
                  </a:lnTo>
                  <a:lnTo>
                    <a:pt x="314" y="117"/>
                  </a:lnTo>
                  <a:lnTo>
                    <a:pt x="334" y="86"/>
                  </a:lnTo>
                  <a:lnTo>
                    <a:pt x="338" y="54"/>
                  </a:lnTo>
                  <a:lnTo>
                    <a:pt x="350" y="35"/>
                  </a:lnTo>
                  <a:lnTo>
                    <a:pt x="346" y="8"/>
                  </a:lnTo>
                  <a:lnTo>
                    <a:pt x="338" y="0"/>
                  </a:lnTo>
                  <a:lnTo>
                    <a:pt x="322" y="15"/>
                  </a:lnTo>
                  <a:lnTo>
                    <a:pt x="279" y="20"/>
                  </a:lnTo>
                  <a:lnTo>
                    <a:pt x="259" y="47"/>
                  </a:lnTo>
                  <a:lnTo>
                    <a:pt x="259" y="66"/>
                  </a:lnTo>
                  <a:lnTo>
                    <a:pt x="254" y="78"/>
                  </a:lnTo>
                  <a:lnTo>
                    <a:pt x="238" y="82"/>
                  </a:lnTo>
                  <a:lnTo>
                    <a:pt x="171" y="171"/>
                  </a:lnTo>
                  <a:lnTo>
                    <a:pt x="163" y="164"/>
                  </a:lnTo>
                  <a:lnTo>
                    <a:pt x="146" y="161"/>
                  </a:lnTo>
                  <a:lnTo>
                    <a:pt x="108" y="164"/>
                  </a:lnTo>
                  <a:lnTo>
                    <a:pt x="94" y="180"/>
                  </a:lnTo>
                  <a:lnTo>
                    <a:pt x="91" y="215"/>
                  </a:lnTo>
                  <a:lnTo>
                    <a:pt x="100" y="227"/>
                  </a:lnTo>
                  <a:lnTo>
                    <a:pt x="163" y="257"/>
                  </a:lnTo>
                  <a:lnTo>
                    <a:pt x="196" y="277"/>
                  </a:lnTo>
                  <a:lnTo>
                    <a:pt x="204" y="296"/>
                  </a:lnTo>
                  <a:lnTo>
                    <a:pt x="183" y="320"/>
                  </a:lnTo>
                  <a:lnTo>
                    <a:pt x="196" y="347"/>
                  </a:lnTo>
                  <a:lnTo>
                    <a:pt x="188" y="364"/>
                  </a:lnTo>
                  <a:lnTo>
                    <a:pt x="141" y="367"/>
                  </a:lnTo>
                  <a:lnTo>
                    <a:pt x="133" y="371"/>
                  </a:lnTo>
                  <a:lnTo>
                    <a:pt x="133" y="379"/>
                  </a:lnTo>
                  <a:lnTo>
                    <a:pt x="133" y="391"/>
                  </a:lnTo>
                  <a:lnTo>
                    <a:pt x="94" y="394"/>
                  </a:lnTo>
                  <a:lnTo>
                    <a:pt x="78" y="386"/>
                  </a:lnTo>
                  <a:lnTo>
                    <a:pt x="50" y="386"/>
                  </a:lnTo>
                  <a:lnTo>
                    <a:pt x="45" y="391"/>
                  </a:lnTo>
                  <a:lnTo>
                    <a:pt x="50" y="406"/>
                  </a:lnTo>
                  <a:lnTo>
                    <a:pt x="37" y="418"/>
                  </a:lnTo>
                  <a:lnTo>
                    <a:pt x="33" y="433"/>
                  </a:lnTo>
                  <a:lnTo>
                    <a:pt x="58" y="453"/>
                  </a:lnTo>
                  <a:lnTo>
                    <a:pt x="42" y="484"/>
                  </a:lnTo>
                  <a:lnTo>
                    <a:pt x="50" y="504"/>
                  </a:lnTo>
                  <a:lnTo>
                    <a:pt x="45" y="511"/>
                  </a:lnTo>
                  <a:lnTo>
                    <a:pt x="20" y="511"/>
                  </a:lnTo>
                  <a:lnTo>
                    <a:pt x="0" y="520"/>
                  </a:lnTo>
                  <a:lnTo>
                    <a:pt x="15" y="539"/>
                  </a:lnTo>
                  <a:lnTo>
                    <a:pt x="3" y="567"/>
                  </a:lnTo>
                  <a:lnTo>
                    <a:pt x="20" y="570"/>
                  </a:lnTo>
                  <a:lnTo>
                    <a:pt x="23" y="586"/>
                  </a:lnTo>
                  <a:lnTo>
                    <a:pt x="37" y="589"/>
                  </a:lnTo>
                  <a:lnTo>
                    <a:pt x="86" y="579"/>
                  </a:lnTo>
                  <a:lnTo>
                    <a:pt x="100" y="582"/>
                  </a:lnTo>
                  <a:lnTo>
                    <a:pt x="100" y="598"/>
                  </a:lnTo>
                  <a:lnTo>
                    <a:pt x="125" y="601"/>
                  </a:lnTo>
                  <a:lnTo>
                    <a:pt x="171" y="621"/>
                  </a:lnTo>
                  <a:lnTo>
                    <a:pt x="196" y="613"/>
                  </a:lnTo>
                  <a:lnTo>
                    <a:pt x="251" y="633"/>
                  </a:lnTo>
                  <a:lnTo>
                    <a:pt x="262" y="648"/>
                  </a:lnTo>
                  <a:lnTo>
                    <a:pt x="293" y="640"/>
                  </a:lnTo>
                  <a:lnTo>
                    <a:pt x="287" y="613"/>
                  </a:lnTo>
                  <a:lnTo>
                    <a:pt x="283" y="606"/>
                  </a:lnTo>
                  <a:lnTo>
                    <a:pt x="287" y="582"/>
                  </a:lnTo>
                  <a:lnTo>
                    <a:pt x="317" y="570"/>
                  </a:lnTo>
                  <a:lnTo>
                    <a:pt x="325" y="559"/>
                  </a:lnTo>
                  <a:lnTo>
                    <a:pt x="309" y="555"/>
                  </a:lnTo>
                  <a:lnTo>
                    <a:pt x="293" y="550"/>
                  </a:lnTo>
                  <a:lnTo>
                    <a:pt x="275" y="531"/>
                  </a:lnTo>
                  <a:lnTo>
                    <a:pt x="283" y="523"/>
                  </a:lnTo>
                  <a:lnTo>
                    <a:pt x="342" y="523"/>
                  </a:lnTo>
                  <a:lnTo>
                    <a:pt x="356" y="523"/>
                  </a:lnTo>
                  <a:lnTo>
                    <a:pt x="364" y="531"/>
                  </a:lnTo>
                  <a:lnTo>
                    <a:pt x="385" y="516"/>
                  </a:lnTo>
                  <a:lnTo>
                    <a:pt x="385" y="496"/>
                  </a:lnTo>
                  <a:lnTo>
                    <a:pt x="330" y="418"/>
                  </a:lnTo>
                  <a:lnTo>
                    <a:pt x="330" y="410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未知"/>
            <p:cNvSpPr>
              <a:spLocks/>
            </p:cNvSpPr>
            <p:nvPr/>
          </p:nvSpPr>
          <p:spPr bwMode="auto">
            <a:xfrm>
              <a:off x="4219427" y="3588809"/>
              <a:ext cx="566508" cy="969629"/>
            </a:xfrm>
            <a:custGeom>
              <a:avLst/>
              <a:gdLst>
                <a:gd name="T0" fmla="*/ 483682 w 386"/>
                <a:gd name="T1" fmla="*/ 599556 h 649"/>
                <a:gd name="T2" fmla="*/ 471476 w 386"/>
                <a:gd name="T3" fmla="*/ 340163 h 649"/>
                <a:gd name="T4" fmla="*/ 509621 w 386"/>
                <a:gd name="T5" fmla="*/ 254734 h 649"/>
                <a:gd name="T6" fmla="*/ 509621 w 386"/>
                <a:gd name="T7" fmla="*/ 133580 h 649"/>
                <a:gd name="T8" fmla="*/ 534034 w 386"/>
                <a:gd name="T9" fmla="*/ 54364 h 649"/>
                <a:gd name="T10" fmla="*/ 515724 w 386"/>
                <a:gd name="T11" fmla="*/ 0 h 649"/>
                <a:gd name="T12" fmla="*/ 425701 w 386"/>
                <a:gd name="T13" fmla="*/ 31065 h 649"/>
                <a:gd name="T14" fmla="*/ 395185 w 386"/>
                <a:gd name="T15" fmla="*/ 102515 h 649"/>
                <a:gd name="T16" fmla="*/ 363143 w 386"/>
                <a:gd name="T17" fmla="*/ 127367 h 649"/>
                <a:gd name="T18" fmla="*/ 248707 w 386"/>
                <a:gd name="T19" fmla="*/ 254734 h 649"/>
                <a:gd name="T20" fmla="*/ 164788 w 386"/>
                <a:gd name="T21" fmla="*/ 254734 h 649"/>
                <a:gd name="T22" fmla="*/ 138849 w 386"/>
                <a:gd name="T23" fmla="*/ 333950 h 649"/>
                <a:gd name="T24" fmla="*/ 248707 w 386"/>
                <a:gd name="T25" fmla="*/ 399186 h 649"/>
                <a:gd name="T26" fmla="*/ 311265 w 386"/>
                <a:gd name="T27" fmla="*/ 459763 h 649"/>
                <a:gd name="T28" fmla="*/ 299059 w 386"/>
                <a:gd name="T29" fmla="*/ 538979 h 649"/>
                <a:gd name="T30" fmla="*/ 215139 w 386"/>
                <a:gd name="T31" fmla="*/ 570044 h 649"/>
                <a:gd name="T32" fmla="*/ 202933 w 386"/>
                <a:gd name="T33" fmla="*/ 588683 h 649"/>
                <a:gd name="T34" fmla="*/ 143426 w 386"/>
                <a:gd name="T35" fmla="*/ 611982 h 649"/>
                <a:gd name="T36" fmla="*/ 76291 w 386"/>
                <a:gd name="T37" fmla="*/ 599556 h 649"/>
                <a:gd name="T38" fmla="*/ 76291 w 386"/>
                <a:gd name="T39" fmla="*/ 630621 h 649"/>
                <a:gd name="T40" fmla="*/ 50352 w 386"/>
                <a:gd name="T41" fmla="*/ 672559 h 649"/>
                <a:gd name="T42" fmla="*/ 64084 w 386"/>
                <a:gd name="T43" fmla="*/ 751775 h 649"/>
                <a:gd name="T44" fmla="*/ 68661 w 386"/>
                <a:gd name="T45" fmla="*/ 793713 h 649"/>
                <a:gd name="T46" fmla="*/ 0 w 386"/>
                <a:gd name="T47" fmla="*/ 807692 h 649"/>
                <a:gd name="T48" fmla="*/ 4577 w 386"/>
                <a:gd name="T49" fmla="*/ 880695 h 649"/>
                <a:gd name="T50" fmla="*/ 35094 w 386"/>
                <a:gd name="T51" fmla="*/ 910207 h 649"/>
                <a:gd name="T52" fmla="*/ 131220 w 386"/>
                <a:gd name="T53" fmla="*/ 899334 h 649"/>
                <a:gd name="T54" fmla="*/ 152581 w 386"/>
                <a:gd name="T55" fmla="*/ 928846 h 649"/>
                <a:gd name="T56" fmla="*/ 260914 w 386"/>
                <a:gd name="T57" fmla="*/ 964571 h 649"/>
                <a:gd name="T58" fmla="*/ 382979 w 386"/>
                <a:gd name="T59" fmla="*/ 983210 h 649"/>
                <a:gd name="T60" fmla="*/ 447063 w 386"/>
                <a:gd name="T61" fmla="*/ 994083 h 649"/>
                <a:gd name="T62" fmla="*/ 431804 w 386"/>
                <a:gd name="T63" fmla="*/ 941272 h 649"/>
                <a:gd name="T64" fmla="*/ 483682 w 386"/>
                <a:gd name="T65" fmla="*/ 885355 h 649"/>
                <a:gd name="T66" fmla="*/ 471476 w 386"/>
                <a:gd name="T67" fmla="*/ 862056 h 649"/>
                <a:gd name="T68" fmla="*/ 419598 w 386"/>
                <a:gd name="T69" fmla="*/ 824778 h 649"/>
                <a:gd name="T70" fmla="*/ 521827 w 386"/>
                <a:gd name="T71" fmla="*/ 812352 h 649"/>
                <a:gd name="T72" fmla="*/ 555395 w 386"/>
                <a:gd name="T73" fmla="*/ 824778 h 649"/>
                <a:gd name="T74" fmla="*/ 587437 w 386"/>
                <a:gd name="T75" fmla="*/ 770414 h 649"/>
                <a:gd name="T76" fmla="*/ 503518 w 386"/>
                <a:gd name="T77" fmla="*/ 636834 h 6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386" h="649">
                  <a:moveTo>
                    <a:pt x="330" y="410"/>
                  </a:moveTo>
                  <a:lnTo>
                    <a:pt x="317" y="386"/>
                  </a:lnTo>
                  <a:lnTo>
                    <a:pt x="334" y="328"/>
                  </a:lnTo>
                  <a:lnTo>
                    <a:pt x="309" y="219"/>
                  </a:lnTo>
                  <a:lnTo>
                    <a:pt x="330" y="188"/>
                  </a:lnTo>
                  <a:lnTo>
                    <a:pt x="334" y="164"/>
                  </a:lnTo>
                  <a:lnTo>
                    <a:pt x="314" y="117"/>
                  </a:lnTo>
                  <a:lnTo>
                    <a:pt x="334" y="86"/>
                  </a:lnTo>
                  <a:lnTo>
                    <a:pt x="338" y="54"/>
                  </a:lnTo>
                  <a:lnTo>
                    <a:pt x="350" y="35"/>
                  </a:lnTo>
                  <a:lnTo>
                    <a:pt x="346" y="8"/>
                  </a:lnTo>
                  <a:lnTo>
                    <a:pt x="338" y="0"/>
                  </a:lnTo>
                  <a:lnTo>
                    <a:pt x="322" y="15"/>
                  </a:lnTo>
                  <a:lnTo>
                    <a:pt x="279" y="20"/>
                  </a:lnTo>
                  <a:lnTo>
                    <a:pt x="259" y="47"/>
                  </a:lnTo>
                  <a:lnTo>
                    <a:pt x="259" y="66"/>
                  </a:lnTo>
                  <a:lnTo>
                    <a:pt x="254" y="78"/>
                  </a:lnTo>
                  <a:lnTo>
                    <a:pt x="238" y="82"/>
                  </a:lnTo>
                  <a:lnTo>
                    <a:pt x="171" y="171"/>
                  </a:lnTo>
                  <a:lnTo>
                    <a:pt x="163" y="164"/>
                  </a:lnTo>
                  <a:lnTo>
                    <a:pt x="146" y="161"/>
                  </a:lnTo>
                  <a:lnTo>
                    <a:pt x="108" y="164"/>
                  </a:lnTo>
                  <a:lnTo>
                    <a:pt x="94" y="180"/>
                  </a:lnTo>
                  <a:lnTo>
                    <a:pt x="91" y="215"/>
                  </a:lnTo>
                  <a:lnTo>
                    <a:pt x="100" y="227"/>
                  </a:lnTo>
                  <a:lnTo>
                    <a:pt x="163" y="257"/>
                  </a:lnTo>
                  <a:lnTo>
                    <a:pt x="196" y="277"/>
                  </a:lnTo>
                  <a:lnTo>
                    <a:pt x="204" y="296"/>
                  </a:lnTo>
                  <a:lnTo>
                    <a:pt x="183" y="320"/>
                  </a:lnTo>
                  <a:lnTo>
                    <a:pt x="196" y="347"/>
                  </a:lnTo>
                  <a:lnTo>
                    <a:pt x="188" y="364"/>
                  </a:lnTo>
                  <a:lnTo>
                    <a:pt x="141" y="367"/>
                  </a:lnTo>
                  <a:lnTo>
                    <a:pt x="133" y="371"/>
                  </a:lnTo>
                  <a:lnTo>
                    <a:pt x="133" y="379"/>
                  </a:lnTo>
                  <a:lnTo>
                    <a:pt x="133" y="391"/>
                  </a:lnTo>
                  <a:lnTo>
                    <a:pt x="94" y="394"/>
                  </a:lnTo>
                  <a:lnTo>
                    <a:pt x="78" y="386"/>
                  </a:lnTo>
                  <a:lnTo>
                    <a:pt x="50" y="386"/>
                  </a:lnTo>
                  <a:lnTo>
                    <a:pt x="45" y="391"/>
                  </a:lnTo>
                  <a:lnTo>
                    <a:pt x="50" y="406"/>
                  </a:lnTo>
                  <a:lnTo>
                    <a:pt x="37" y="418"/>
                  </a:lnTo>
                  <a:lnTo>
                    <a:pt x="33" y="433"/>
                  </a:lnTo>
                  <a:lnTo>
                    <a:pt x="58" y="453"/>
                  </a:lnTo>
                  <a:lnTo>
                    <a:pt x="42" y="484"/>
                  </a:lnTo>
                  <a:lnTo>
                    <a:pt x="50" y="504"/>
                  </a:lnTo>
                  <a:lnTo>
                    <a:pt x="45" y="511"/>
                  </a:lnTo>
                  <a:lnTo>
                    <a:pt x="20" y="511"/>
                  </a:lnTo>
                  <a:lnTo>
                    <a:pt x="0" y="520"/>
                  </a:lnTo>
                  <a:lnTo>
                    <a:pt x="15" y="539"/>
                  </a:lnTo>
                  <a:lnTo>
                    <a:pt x="3" y="567"/>
                  </a:lnTo>
                  <a:lnTo>
                    <a:pt x="20" y="570"/>
                  </a:lnTo>
                  <a:lnTo>
                    <a:pt x="23" y="586"/>
                  </a:lnTo>
                  <a:lnTo>
                    <a:pt x="37" y="589"/>
                  </a:lnTo>
                  <a:lnTo>
                    <a:pt x="86" y="579"/>
                  </a:lnTo>
                  <a:lnTo>
                    <a:pt x="100" y="582"/>
                  </a:lnTo>
                  <a:lnTo>
                    <a:pt x="100" y="598"/>
                  </a:lnTo>
                  <a:lnTo>
                    <a:pt x="125" y="601"/>
                  </a:lnTo>
                  <a:lnTo>
                    <a:pt x="171" y="621"/>
                  </a:lnTo>
                  <a:lnTo>
                    <a:pt x="196" y="613"/>
                  </a:lnTo>
                  <a:lnTo>
                    <a:pt x="251" y="633"/>
                  </a:lnTo>
                  <a:lnTo>
                    <a:pt x="262" y="648"/>
                  </a:lnTo>
                  <a:lnTo>
                    <a:pt x="293" y="640"/>
                  </a:lnTo>
                  <a:lnTo>
                    <a:pt x="287" y="613"/>
                  </a:lnTo>
                  <a:lnTo>
                    <a:pt x="283" y="606"/>
                  </a:lnTo>
                  <a:lnTo>
                    <a:pt x="287" y="582"/>
                  </a:lnTo>
                  <a:lnTo>
                    <a:pt x="317" y="570"/>
                  </a:lnTo>
                  <a:lnTo>
                    <a:pt x="325" y="559"/>
                  </a:lnTo>
                  <a:lnTo>
                    <a:pt x="309" y="555"/>
                  </a:lnTo>
                  <a:lnTo>
                    <a:pt x="293" y="550"/>
                  </a:lnTo>
                  <a:lnTo>
                    <a:pt x="275" y="531"/>
                  </a:lnTo>
                  <a:lnTo>
                    <a:pt x="283" y="523"/>
                  </a:lnTo>
                  <a:lnTo>
                    <a:pt x="342" y="523"/>
                  </a:lnTo>
                  <a:lnTo>
                    <a:pt x="356" y="523"/>
                  </a:lnTo>
                  <a:lnTo>
                    <a:pt x="364" y="531"/>
                  </a:lnTo>
                  <a:lnTo>
                    <a:pt x="385" y="516"/>
                  </a:lnTo>
                  <a:lnTo>
                    <a:pt x="385" y="496"/>
                  </a:lnTo>
                  <a:lnTo>
                    <a:pt x="330" y="418"/>
                  </a:lnTo>
                  <a:lnTo>
                    <a:pt x="330" y="410"/>
                  </a:lnTo>
                </a:path>
              </a:pathLst>
            </a:custGeom>
            <a:solidFill>
              <a:schemeClr val="accent3">
                <a:lumMod val="50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 dirty="0">
                <a:solidFill>
                  <a:prstClr val="black"/>
                </a:solidFill>
              </a:endParaRPr>
            </a:p>
          </p:txBody>
        </p:sp>
        <p:sp>
          <p:nvSpPr>
            <p:cNvPr id="87" name="未知"/>
            <p:cNvSpPr>
              <a:spLocks/>
            </p:cNvSpPr>
            <p:nvPr/>
          </p:nvSpPr>
          <p:spPr bwMode="auto">
            <a:xfrm>
              <a:off x="4701952" y="3956811"/>
              <a:ext cx="679504" cy="584832"/>
            </a:xfrm>
            <a:custGeom>
              <a:avLst/>
              <a:gdLst>
                <a:gd name="T0" fmla="*/ 82571 w 462"/>
                <a:gd name="T1" fmla="*/ 417233 h 392"/>
                <a:gd name="T2" fmla="*/ 178903 w 462"/>
                <a:gd name="T3" fmla="*/ 502541 h 392"/>
                <a:gd name="T4" fmla="*/ 263003 w 462"/>
                <a:gd name="T5" fmla="*/ 521154 h 392"/>
                <a:gd name="T6" fmla="*/ 337928 w 462"/>
                <a:gd name="T7" fmla="*/ 508746 h 392"/>
                <a:gd name="T8" fmla="*/ 365452 w 462"/>
                <a:gd name="T9" fmla="*/ 521154 h 392"/>
                <a:gd name="T10" fmla="*/ 391446 w 462"/>
                <a:gd name="T11" fmla="*/ 508746 h 392"/>
                <a:gd name="T12" fmla="*/ 408266 w 462"/>
                <a:gd name="T13" fmla="*/ 527358 h 392"/>
                <a:gd name="T14" fmla="*/ 422028 w 462"/>
                <a:gd name="T15" fmla="*/ 558379 h 392"/>
                <a:gd name="T16" fmla="*/ 460255 w 462"/>
                <a:gd name="T17" fmla="*/ 575441 h 392"/>
                <a:gd name="T18" fmla="*/ 504599 w 462"/>
                <a:gd name="T19" fmla="*/ 575441 h 392"/>
                <a:gd name="T20" fmla="*/ 542826 w 462"/>
                <a:gd name="T21" fmla="*/ 606462 h 392"/>
                <a:gd name="T22" fmla="*/ 576466 w 462"/>
                <a:gd name="T23" fmla="*/ 587849 h 392"/>
                <a:gd name="T24" fmla="*/ 600931 w 462"/>
                <a:gd name="T25" fmla="*/ 606462 h 392"/>
                <a:gd name="T26" fmla="*/ 620809 w 462"/>
                <a:gd name="T27" fmla="*/ 563032 h 392"/>
                <a:gd name="T28" fmla="*/ 651391 w 462"/>
                <a:gd name="T29" fmla="*/ 550624 h 392"/>
                <a:gd name="T30" fmla="*/ 660565 w 462"/>
                <a:gd name="T31" fmla="*/ 514950 h 392"/>
                <a:gd name="T32" fmla="*/ 646804 w 462"/>
                <a:gd name="T33" fmla="*/ 460663 h 392"/>
                <a:gd name="T34" fmla="*/ 639158 w 462"/>
                <a:gd name="T35" fmla="*/ 454459 h 392"/>
                <a:gd name="T36" fmla="*/ 614693 w 462"/>
                <a:gd name="T37" fmla="*/ 485480 h 392"/>
                <a:gd name="T38" fmla="*/ 564233 w 462"/>
                <a:gd name="T39" fmla="*/ 448254 h 392"/>
                <a:gd name="T40" fmla="*/ 530593 w 462"/>
                <a:gd name="T41" fmla="*/ 406376 h 392"/>
                <a:gd name="T42" fmla="*/ 564233 w 462"/>
                <a:gd name="T43" fmla="*/ 380008 h 392"/>
                <a:gd name="T44" fmla="*/ 576466 w 462"/>
                <a:gd name="T45" fmla="*/ 338130 h 392"/>
                <a:gd name="T46" fmla="*/ 596344 w 462"/>
                <a:gd name="T47" fmla="*/ 327272 h 392"/>
                <a:gd name="T48" fmla="*/ 596344 w 462"/>
                <a:gd name="T49" fmla="*/ 272985 h 392"/>
                <a:gd name="T50" fmla="*/ 608576 w 462"/>
                <a:gd name="T51" fmla="*/ 259026 h 392"/>
                <a:gd name="T52" fmla="*/ 633042 w 462"/>
                <a:gd name="T53" fmla="*/ 277639 h 392"/>
                <a:gd name="T54" fmla="*/ 651391 w 462"/>
                <a:gd name="T55" fmla="*/ 304007 h 392"/>
                <a:gd name="T56" fmla="*/ 691147 w 462"/>
                <a:gd name="T57" fmla="*/ 277639 h 392"/>
                <a:gd name="T58" fmla="*/ 704909 w 462"/>
                <a:gd name="T59" fmla="*/ 266781 h 392"/>
                <a:gd name="T60" fmla="*/ 697263 w 462"/>
                <a:gd name="T61" fmla="*/ 235760 h 392"/>
                <a:gd name="T62" fmla="*/ 651391 w 462"/>
                <a:gd name="T63" fmla="*/ 212494 h 392"/>
                <a:gd name="T64" fmla="*/ 646804 w 462"/>
                <a:gd name="T65" fmla="*/ 187677 h 392"/>
                <a:gd name="T66" fmla="*/ 568820 w 462"/>
                <a:gd name="T67" fmla="*/ 193882 h 392"/>
                <a:gd name="T68" fmla="*/ 518360 w 462"/>
                <a:gd name="T69" fmla="*/ 156656 h 392"/>
                <a:gd name="T70" fmla="*/ 500011 w 462"/>
                <a:gd name="T71" fmla="*/ 152003 h 392"/>
                <a:gd name="T72" fmla="*/ 500011 w 462"/>
                <a:gd name="T73" fmla="*/ 120982 h 392"/>
                <a:gd name="T74" fmla="*/ 608576 w 462"/>
                <a:gd name="T75" fmla="*/ 12408 h 392"/>
                <a:gd name="T76" fmla="*/ 564233 w 462"/>
                <a:gd name="T77" fmla="*/ 17062 h 392"/>
                <a:gd name="T78" fmla="*/ 542826 w 462"/>
                <a:gd name="T79" fmla="*/ 35674 h 392"/>
                <a:gd name="T80" fmla="*/ 530593 w 462"/>
                <a:gd name="T81" fmla="*/ 23266 h 392"/>
                <a:gd name="T82" fmla="*/ 530593 w 462"/>
                <a:gd name="T83" fmla="*/ 4653 h 392"/>
                <a:gd name="T84" fmla="*/ 512244 w 462"/>
                <a:gd name="T85" fmla="*/ 0 h 392"/>
                <a:gd name="T86" fmla="*/ 467900 w 462"/>
                <a:gd name="T87" fmla="*/ 17062 h 392"/>
                <a:gd name="T88" fmla="*/ 337928 w 462"/>
                <a:gd name="T89" fmla="*/ 0 h 392"/>
                <a:gd name="T90" fmla="*/ 331812 w 462"/>
                <a:gd name="T91" fmla="*/ 96165 h 392"/>
                <a:gd name="T92" fmla="*/ 275236 w 462"/>
                <a:gd name="T93" fmla="*/ 138044 h 392"/>
                <a:gd name="T94" fmla="*/ 198781 w 462"/>
                <a:gd name="T95" fmla="*/ 156656 h 392"/>
                <a:gd name="T96" fmla="*/ 82571 w 462"/>
                <a:gd name="T97" fmla="*/ 229556 h 392"/>
                <a:gd name="T98" fmla="*/ 0 w 462"/>
                <a:gd name="T99" fmla="*/ 254373 h 392"/>
                <a:gd name="T100" fmla="*/ 0 w 462"/>
                <a:gd name="T101" fmla="*/ 266781 h 392"/>
                <a:gd name="T102" fmla="*/ 82571 w 462"/>
                <a:gd name="T103" fmla="*/ 387763 h 392"/>
                <a:gd name="T104" fmla="*/ 82571 w 462"/>
                <a:gd name="T105" fmla="*/ 417233 h 39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62" h="392">
                  <a:moveTo>
                    <a:pt x="54" y="269"/>
                  </a:moveTo>
                  <a:lnTo>
                    <a:pt x="117" y="324"/>
                  </a:lnTo>
                  <a:lnTo>
                    <a:pt x="172" y="336"/>
                  </a:lnTo>
                  <a:lnTo>
                    <a:pt x="221" y="328"/>
                  </a:lnTo>
                  <a:lnTo>
                    <a:pt x="239" y="336"/>
                  </a:lnTo>
                  <a:lnTo>
                    <a:pt x="256" y="328"/>
                  </a:lnTo>
                  <a:lnTo>
                    <a:pt x="267" y="340"/>
                  </a:lnTo>
                  <a:lnTo>
                    <a:pt x="276" y="360"/>
                  </a:lnTo>
                  <a:lnTo>
                    <a:pt x="301" y="371"/>
                  </a:lnTo>
                  <a:lnTo>
                    <a:pt x="330" y="371"/>
                  </a:lnTo>
                  <a:lnTo>
                    <a:pt x="355" y="391"/>
                  </a:lnTo>
                  <a:lnTo>
                    <a:pt x="377" y="379"/>
                  </a:lnTo>
                  <a:lnTo>
                    <a:pt x="393" y="391"/>
                  </a:lnTo>
                  <a:lnTo>
                    <a:pt x="406" y="363"/>
                  </a:lnTo>
                  <a:lnTo>
                    <a:pt x="426" y="355"/>
                  </a:lnTo>
                  <a:lnTo>
                    <a:pt x="432" y="332"/>
                  </a:lnTo>
                  <a:lnTo>
                    <a:pt x="423" y="297"/>
                  </a:lnTo>
                  <a:lnTo>
                    <a:pt x="418" y="293"/>
                  </a:lnTo>
                  <a:lnTo>
                    <a:pt x="402" y="313"/>
                  </a:lnTo>
                  <a:lnTo>
                    <a:pt x="369" y="289"/>
                  </a:lnTo>
                  <a:lnTo>
                    <a:pt x="347" y="262"/>
                  </a:lnTo>
                  <a:lnTo>
                    <a:pt x="369" y="245"/>
                  </a:lnTo>
                  <a:lnTo>
                    <a:pt x="377" y="218"/>
                  </a:lnTo>
                  <a:lnTo>
                    <a:pt x="390" y="211"/>
                  </a:lnTo>
                  <a:lnTo>
                    <a:pt x="390" y="176"/>
                  </a:lnTo>
                  <a:lnTo>
                    <a:pt x="398" y="167"/>
                  </a:lnTo>
                  <a:lnTo>
                    <a:pt x="414" y="179"/>
                  </a:lnTo>
                  <a:lnTo>
                    <a:pt x="426" y="196"/>
                  </a:lnTo>
                  <a:lnTo>
                    <a:pt x="452" y="179"/>
                  </a:lnTo>
                  <a:lnTo>
                    <a:pt x="461" y="172"/>
                  </a:lnTo>
                  <a:lnTo>
                    <a:pt x="456" y="152"/>
                  </a:lnTo>
                  <a:lnTo>
                    <a:pt x="426" y="137"/>
                  </a:lnTo>
                  <a:lnTo>
                    <a:pt x="423" y="121"/>
                  </a:lnTo>
                  <a:lnTo>
                    <a:pt x="372" y="125"/>
                  </a:lnTo>
                  <a:lnTo>
                    <a:pt x="339" y="101"/>
                  </a:lnTo>
                  <a:lnTo>
                    <a:pt x="327" y="98"/>
                  </a:lnTo>
                  <a:lnTo>
                    <a:pt x="327" y="78"/>
                  </a:lnTo>
                  <a:lnTo>
                    <a:pt x="398" y="8"/>
                  </a:lnTo>
                  <a:lnTo>
                    <a:pt x="369" y="11"/>
                  </a:lnTo>
                  <a:lnTo>
                    <a:pt x="355" y="23"/>
                  </a:lnTo>
                  <a:lnTo>
                    <a:pt x="347" y="15"/>
                  </a:lnTo>
                  <a:lnTo>
                    <a:pt x="347" y="3"/>
                  </a:lnTo>
                  <a:lnTo>
                    <a:pt x="335" y="0"/>
                  </a:lnTo>
                  <a:lnTo>
                    <a:pt x="306" y="11"/>
                  </a:lnTo>
                  <a:lnTo>
                    <a:pt x="221" y="0"/>
                  </a:lnTo>
                  <a:lnTo>
                    <a:pt x="217" y="62"/>
                  </a:lnTo>
                  <a:lnTo>
                    <a:pt x="180" y="89"/>
                  </a:lnTo>
                  <a:lnTo>
                    <a:pt x="130" y="101"/>
                  </a:lnTo>
                  <a:lnTo>
                    <a:pt x="54" y="148"/>
                  </a:lnTo>
                  <a:lnTo>
                    <a:pt x="0" y="164"/>
                  </a:lnTo>
                  <a:lnTo>
                    <a:pt x="0" y="172"/>
                  </a:lnTo>
                  <a:lnTo>
                    <a:pt x="54" y="250"/>
                  </a:lnTo>
                  <a:lnTo>
                    <a:pt x="54" y="269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未知"/>
            <p:cNvSpPr>
              <a:spLocks/>
            </p:cNvSpPr>
            <p:nvPr/>
          </p:nvSpPr>
          <p:spPr bwMode="auto">
            <a:xfrm>
              <a:off x="4701952" y="3956811"/>
              <a:ext cx="679504" cy="584832"/>
            </a:xfrm>
            <a:custGeom>
              <a:avLst/>
              <a:gdLst>
                <a:gd name="T0" fmla="*/ 82571 w 462"/>
                <a:gd name="T1" fmla="*/ 417233 h 392"/>
                <a:gd name="T2" fmla="*/ 178903 w 462"/>
                <a:gd name="T3" fmla="*/ 502541 h 392"/>
                <a:gd name="T4" fmla="*/ 263003 w 462"/>
                <a:gd name="T5" fmla="*/ 521154 h 392"/>
                <a:gd name="T6" fmla="*/ 337928 w 462"/>
                <a:gd name="T7" fmla="*/ 508746 h 392"/>
                <a:gd name="T8" fmla="*/ 365452 w 462"/>
                <a:gd name="T9" fmla="*/ 521154 h 392"/>
                <a:gd name="T10" fmla="*/ 391446 w 462"/>
                <a:gd name="T11" fmla="*/ 508746 h 392"/>
                <a:gd name="T12" fmla="*/ 408266 w 462"/>
                <a:gd name="T13" fmla="*/ 527358 h 392"/>
                <a:gd name="T14" fmla="*/ 422028 w 462"/>
                <a:gd name="T15" fmla="*/ 558379 h 392"/>
                <a:gd name="T16" fmla="*/ 460255 w 462"/>
                <a:gd name="T17" fmla="*/ 575441 h 392"/>
                <a:gd name="T18" fmla="*/ 504599 w 462"/>
                <a:gd name="T19" fmla="*/ 575441 h 392"/>
                <a:gd name="T20" fmla="*/ 542826 w 462"/>
                <a:gd name="T21" fmla="*/ 606462 h 392"/>
                <a:gd name="T22" fmla="*/ 576466 w 462"/>
                <a:gd name="T23" fmla="*/ 587849 h 392"/>
                <a:gd name="T24" fmla="*/ 600931 w 462"/>
                <a:gd name="T25" fmla="*/ 606462 h 392"/>
                <a:gd name="T26" fmla="*/ 620809 w 462"/>
                <a:gd name="T27" fmla="*/ 563032 h 392"/>
                <a:gd name="T28" fmla="*/ 651391 w 462"/>
                <a:gd name="T29" fmla="*/ 550624 h 392"/>
                <a:gd name="T30" fmla="*/ 660565 w 462"/>
                <a:gd name="T31" fmla="*/ 514950 h 392"/>
                <a:gd name="T32" fmla="*/ 646804 w 462"/>
                <a:gd name="T33" fmla="*/ 460663 h 392"/>
                <a:gd name="T34" fmla="*/ 639158 w 462"/>
                <a:gd name="T35" fmla="*/ 454459 h 392"/>
                <a:gd name="T36" fmla="*/ 614693 w 462"/>
                <a:gd name="T37" fmla="*/ 485480 h 392"/>
                <a:gd name="T38" fmla="*/ 564233 w 462"/>
                <a:gd name="T39" fmla="*/ 448254 h 392"/>
                <a:gd name="T40" fmla="*/ 530593 w 462"/>
                <a:gd name="T41" fmla="*/ 406376 h 392"/>
                <a:gd name="T42" fmla="*/ 564233 w 462"/>
                <a:gd name="T43" fmla="*/ 380008 h 392"/>
                <a:gd name="T44" fmla="*/ 576466 w 462"/>
                <a:gd name="T45" fmla="*/ 338130 h 392"/>
                <a:gd name="T46" fmla="*/ 596344 w 462"/>
                <a:gd name="T47" fmla="*/ 327272 h 392"/>
                <a:gd name="T48" fmla="*/ 596344 w 462"/>
                <a:gd name="T49" fmla="*/ 272985 h 392"/>
                <a:gd name="T50" fmla="*/ 608576 w 462"/>
                <a:gd name="T51" fmla="*/ 259026 h 392"/>
                <a:gd name="T52" fmla="*/ 633042 w 462"/>
                <a:gd name="T53" fmla="*/ 277639 h 392"/>
                <a:gd name="T54" fmla="*/ 651391 w 462"/>
                <a:gd name="T55" fmla="*/ 304007 h 392"/>
                <a:gd name="T56" fmla="*/ 691147 w 462"/>
                <a:gd name="T57" fmla="*/ 277639 h 392"/>
                <a:gd name="T58" fmla="*/ 704909 w 462"/>
                <a:gd name="T59" fmla="*/ 266781 h 392"/>
                <a:gd name="T60" fmla="*/ 697263 w 462"/>
                <a:gd name="T61" fmla="*/ 235760 h 392"/>
                <a:gd name="T62" fmla="*/ 651391 w 462"/>
                <a:gd name="T63" fmla="*/ 212494 h 392"/>
                <a:gd name="T64" fmla="*/ 646804 w 462"/>
                <a:gd name="T65" fmla="*/ 187677 h 392"/>
                <a:gd name="T66" fmla="*/ 568820 w 462"/>
                <a:gd name="T67" fmla="*/ 193882 h 392"/>
                <a:gd name="T68" fmla="*/ 518360 w 462"/>
                <a:gd name="T69" fmla="*/ 156656 h 392"/>
                <a:gd name="T70" fmla="*/ 500011 w 462"/>
                <a:gd name="T71" fmla="*/ 152003 h 392"/>
                <a:gd name="T72" fmla="*/ 500011 w 462"/>
                <a:gd name="T73" fmla="*/ 120982 h 392"/>
                <a:gd name="T74" fmla="*/ 608576 w 462"/>
                <a:gd name="T75" fmla="*/ 12408 h 392"/>
                <a:gd name="T76" fmla="*/ 564233 w 462"/>
                <a:gd name="T77" fmla="*/ 17062 h 392"/>
                <a:gd name="T78" fmla="*/ 542826 w 462"/>
                <a:gd name="T79" fmla="*/ 35674 h 392"/>
                <a:gd name="T80" fmla="*/ 530593 w 462"/>
                <a:gd name="T81" fmla="*/ 23266 h 392"/>
                <a:gd name="T82" fmla="*/ 530593 w 462"/>
                <a:gd name="T83" fmla="*/ 4653 h 392"/>
                <a:gd name="T84" fmla="*/ 512244 w 462"/>
                <a:gd name="T85" fmla="*/ 0 h 392"/>
                <a:gd name="T86" fmla="*/ 467900 w 462"/>
                <a:gd name="T87" fmla="*/ 17062 h 392"/>
                <a:gd name="T88" fmla="*/ 337928 w 462"/>
                <a:gd name="T89" fmla="*/ 0 h 392"/>
                <a:gd name="T90" fmla="*/ 331812 w 462"/>
                <a:gd name="T91" fmla="*/ 96165 h 392"/>
                <a:gd name="T92" fmla="*/ 275236 w 462"/>
                <a:gd name="T93" fmla="*/ 138044 h 392"/>
                <a:gd name="T94" fmla="*/ 198781 w 462"/>
                <a:gd name="T95" fmla="*/ 156656 h 392"/>
                <a:gd name="T96" fmla="*/ 82571 w 462"/>
                <a:gd name="T97" fmla="*/ 229556 h 392"/>
                <a:gd name="T98" fmla="*/ 0 w 462"/>
                <a:gd name="T99" fmla="*/ 254373 h 392"/>
                <a:gd name="T100" fmla="*/ 0 w 462"/>
                <a:gd name="T101" fmla="*/ 266781 h 392"/>
                <a:gd name="T102" fmla="*/ 82571 w 462"/>
                <a:gd name="T103" fmla="*/ 387763 h 392"/>
                <a:gd name="T104" fmla="*/ 82571 w 462"/>
                <a:gd name="T105" fmla="*/ 417233 h 39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62" h="392">
                  <a:moveTo>
                    <a:pt x="54" y="269"/>
                  </a:moveTo>
                  <a:lnTo>
                    <a:pt x="117" y="324"/>
                  </a:lnTo>
                  <a:lnTo>
                    <a:pt x="172" y="336"/>
                  </a:lnTo>
                  <a:lnTo>
                    <a:pt x="221" y="328"/>
                  </a:lnTo>
                  <a:lnTo>
                    <a:pt x="239" y="336"/>
                  </a:lnTo>
                  <a:lnTo>
                    <a:pt x="256" y="328"/>
                  </a:lnTo>
                  <a:lnTo>
                    <a:pt x="267" y="340"/>
                  </a:lnTo>
                  <a:lnTo>
                    <a:pt x="276" y="360"/>
                  </a:lnTo>
                  <a:lnTo>
                    <a:pt x="301" y="371"/>
                  </a:lnTo>
                  <a:lnTo>
                    <a:pt x="330" y="371"/>
                  </a:lnTo>
                  <a:lnTo>
                    <a:pt x="355" y="391"/>
                  </a:lnTo>
                  <a:lnTo>
                    <a:pt x="377" y="379"/>
                  </a:lnTo>
                  <a:lnTo>
                    <a:pt x="393" y="391"/>
                  </a:lnTo>
                  <a:lnTo>
                    <a:pt x="406" y="363"/>
                  </a:lnTo>
                  <a:lnTo>
                    <a:pt x="426" y="355"/>
                  </a:lnTo>
                  <a:lnTo>
                    <a:pt x="432" y="332"/>
                  </a:lnTo>
                  <a:lnTo>
                    <a:pt x="423" y="297"/>
                  </a:lnTo>
                  <a:lnTo>
                    <a:pt x="418" y="293"/>
                  </a:lnTo>
                  <a:lnTo>
                    <a:pt x="402" y="313"/>
                  </a:lnTo>
                  <a:lnTo>
                    <a:pt x="369" y="289"/>
                  </a:lnTo>
                  <a:lnTo>
                    <a:pt x="347" y="262"/>
                  </a:lnTo>
                  <a:lnTo>
                    <a:pt x="369" y="245"/>
                  </a:lnTo>
                  <a:lnTo>
                    <a:pt x="377" y="218"/>
                  </a:lnTo>
                  <a:lnTo>
                    <a:pt x="390" y="211"/>
                  </a:lnTo>
                  <a:lnTo>
                    <a:pt x="390" y="176"/>
                  </a:lnTo>
                  <a:lnTo>
                    <a:pt x="398" y="167"/>
                  </a:lnTo>
                  <a:lnTo>
                    <a:pt x="414" y="179"/>
                  </a:lnTo>
                  <a:lnTo>
                    <a:pt x="426" y="196"/>
                  </a:lnTo>
                  <a:lnTo>
                    <a:pt x="452" y="179"/>
                  </a:lnTo>
                  <a:lnTo>
                    <a:pt x="461" y="172"/>
                  </a:lnTo>
                  <a:lnTo>
                    <a:pt x="456" y="152"/>
                  </a:lnTo>
                  <a:lnTo>
                    <a:pt x="426" y="137"/>
                  </a:lnTo>
                  <a:lnTo>
                    <a:pt x="423" y="121"/>
                  </a:lnTo>
                  <a:lnTo>
                    <a:pt x="372" y="125"/>
                  </a:lnTo>
                  <a:lnTo>
                    <a:pt x="339" y="101"/>
                  </a:lnTo>
                  <a:lnTo>
                    <a:pt x="327" y="98"/>
                  </a:lnTo>
                  <a:lnTo>
                    <a:pt x="327" y="78"/>
                  </a:lnTo>
                  <a:lnTo>
                    <a:pt x="398" y="8"/>
                  </a:lnTo>
                  <a:lnTo>
                    <a:pt x="369" y="11"/>
                  </a:lnTo>
                  <a:lnTo>
                    <a:pt x="355" y="23"/>
                  </a:lnTo>
                  <a:lnTo>
                    <a:pt x="347" y="15"/>
                  </a:lnTo>
                  <a:lnTo>
                    <a:pt x="347" y="3"/>
                  </a:lnTo>
                  <a:lnTo>
                    <a:pt x="335" y="0"/>
                  </a:lnTo>
                  <a:lnTo>
                    <a:pt x="306" y="11"/>
                  </a:lnTo>
                  <a:lnTo>
                    <a:pt x="221" y="0"/>
                  </a:lnTo>
                  <a:lnTo>
                    <a:pt x="217" y="62"/>
                  </a:lnTo>
                  <a:lnTo>
                    <a:pt x="180" y="89"/>
                  </a:lnTo>
                  <a:lnTo>
                    <a:pt x="130" y="101"/>
                  </a:lnTo>
                  <a:lnTo>
                    <a:pt x="54" y="148"/>
                  </a:lnTo>
                  <a:lnTo>
                    <a:pt x="0" y="164"/>
                  </a:lnTo>
                  <a:lnTo>
                    <a:pt x="0" y="172"/>
                  </a:lnTo>
                  <a:lnTo>
                    <a:pt x="54" y="250"/>
                  </a:lnTo>
                  <a:lnTo>
                    <a:pt x="54" y="269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未知"/>
            <p:cNvSpPr>
              <a:spLocks/>
            </p:cNvSpPr>
            <p:nvPr/>
          </p:nvSpPr>
          <p:spPr bwMode="auto">
            <a:xfrm>
              <a:off x="4672939" y="3436112"/>
              <a:ext cx="393960" cy="765014"/>
            </a:xfrm>
            <a:custGeom>
              <a:avLst/>
              <a:gdLst>
                <a:gd name="T0" fmla="*/ 30565 w 268"/>
                <a:gd name="T1" fmla="*/ 793796 h 516"/>
                <a:gd name="T2" fmla="*/ 114620 w 268"/>
                <a:gd name="T3" fmla="*/ 769134 h 516"/>
                <a:gd name="T4" fmla="*/ 229240 w 268"/>
                <a:gd name="T5" fmla="*/ 696691 h 516"/>
                <a:gd name="T6" fmla="*/ 305653 w 268"/>
                <a:gd name="T7" fmla="*/ 678194 h 516"/>
                <a:gd name="T8" fmla="*/ 363727 w 268"/>
                <a:gd name="T9" fmla="*/ 636578 h 516"/>
                <a:gd name="T10" fmla="*/ 371368 w 268"/>
                <a:gd name="T11" fmla="*/ 541014 h 516"/>
                <a:gd name="T12" fmla="*/ 342331 w 268"/>
                <a:gd name="T13" fmla="*/ 511728 h 516"/>
                <a:gd name="T14" fmla="*/ 349973 w 268"/>
                <a:gd name="T15" fmla="*/ 480901 h 516"/>
                <a:gd name="T16" fmla="*/ 371368 w 268"/>
                <a:gd name="T17" fmla="*/ 451616 h 516"/>
                <a:gd name="T18" fmla="*/ 375953 w 268"/>
                <a:gd name="T19" fmla="*/ 414623 h 516"/>
                <a:gd name="T20" fmla="*/ 395821 w 268"/>
                <a:gd name="T21" fmla="*/ 383796 h 516"/>
                <a:gd name="T22" fmla="*/ 363727 w 268"/>
                <a:gd name="T23" fmla="*/ 323684 h 516"/>
                <a:gd name="T24" fmla="*/ 325520 w 268"/>
                <a:gd name="T25" fmla="*/ 282067 h 516"/>
                <a:gd name="T26" fmla="*/ 342331 w 268"/>
                <a:gd name="T27" fmla="*/ 203458 h 516"/>
                <a:gd name="T28" fmla="*/ 401934 w 268"/>
                <a:gd name="T29" fmla="*/ 174173 h 516"/>
                <a:gd name="T30" fmla="*/ 408047 w 268"/>
                <a:gd name="T31" fmla="*/ 124849 h 516"/>
                <a:gd name="T32" fmla="*/ 389708 w 268"/>
                <a:gd name="T33" fmla="*/ 83233 h 516"/>
                <a:gd name="T34" fmla="*/ 389708 w 268"/>
                <a:gd name="T35" fmla="*/ 30827 h 516"/>
                <a:gd name="T36" fmla="*/ 349973 w 268"/>
                <a:gd name="T37" fmla="*/ 0 h 516"/>
                <a:gd name="T38" fmla="*/ 275088 w 268"/>
                <a:gd name="T39" fmla="*/ 35451 h 516"/>
                <a:gd name="T40" fmla="*/ 262862 w 268"/>
                <a:gd name="T41" fmla="*/ 23120 h 516"/>
                <a:gd name="T42" fmla="*/ 215485 w 268"/>
                <a:gd name="T43" fmla="*/ 53947 h 516"/>
                <a:gd name="T44" fmla="*/ 183392 w 268"/>
                <a:gd name="T45" fmla="*/ 53947 h 516"/>
                <a:gd name="T46" fmla="*/ 114620 w 268"/>
                <a:gd name="T47" fmla="*/ 143346 h 516"/>
                <a:gd name="T48" fmla="*/ 94752 w 268"/>
                <a:gd name="T49" fmla="*/ 143346 h 516"/>
                <a:gd name="T50" fmla="*/ 56546 w 268"/>
                <a:gd name="T51" fmla="*/ 174173 h 516"/>
                <a:gd name="T52" fmla="*/ 64187 w 268"/>
                <a:gd name="T53" fmla="*/ 215789 h 516"/>
                <a:gd name="T54" fmla="*/ 42791 w 268"/>
                <a:gd name="T55" fmla="*/ 245075 h 516"/>
                <a:gd name="T56" fmla="*/ 38207 w 268"/>
                <a:gd name="T57" fmla="*/ 294398 h 516"/>
                <a:gd name="T58" fmla="*/ 6113 w 268"/>
                <a:gd name="T59" fmla="*/ 342180 h 516"/>
                <a:gd name="T60" fmla="*/ 38207 w 268"/>
                <a:gd name="T61" fmla="*/ 414623 h 516"/>
                <a:gd name="T62" fmla="*/ 30565 w 268"/>
                <a:gd name="T63" fmla="*/ 451616 h 516"/>
                <a:gd name="T64" fmla="*/ 0 w 268"/>
                <a:gd name="T65" fmla="*/ 499398 h 516"/>
                <a:gd name="T66" fmla="*/ 38207 w 268"/>
                <a:gd name="T67" fmla="*/ 667405 h 516"/>
                <a:gd name="T68" fmla="*/ 10698 w 268"/>
                <a:gd name="T69" fmla="*/ 756803 h 516"/>
                <a:gd name="T70" fmla="*/ 30565 w 268"/>
                <a:gd name="T71" fmla="*/ 793796 h 5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68" h="516">
                  <a:moveTo>
                    <a:pt x="20" y="515"/>
                  </a:moveTo>
                  <a:lnTo>
                    <a:pt x="75" y="499"/>
                  </a:lnTo>
                  <a:lnTo>
                    <a:pt x="150" y="452"/>
                  </a:lnTo>
                  <a:lnTo>
                    <a:pt x="200" y="440"/>
                  </a:lnTo>
                  <a:lnTo>
                    <a:pt x="238" y="413"/>
                  </a:lnTo>
                  <a:lnTo>
                    <a:pt x="243" y="351"/>
                  </a:lnTo>
                  <a:lnTo>
                    <a:pt x="224" y="332"/>
                  </a:lnTo>
                  <a:lnTo>
                    <a:pt x="229" y="312"/>
                  </a:lnTo>
                  <a:lnTo>
                    <a:pt x="243" y="293"/>
                  </a:lnTo>
                  <a:lnTo>
                    <a:pt x="246" y="269"/>
                  </a:lnTo>
                  <a:lnTo>
                    <a:pt x="259" y="249"/>
                  </a:lnTo>
                  <a:lnTo>
                    <a:pt x="238" y="210"/>
                  </a:lnTo>
                  <a:lnTo>
                    <a:pt x="213" y="183"/>
                  </a:lnTo>
                  <a:lnTo>
                    <a:pt x="224" y="132"/>
                  </a:lnTo>
                  <a:lnTo>
                    <a:pt x="263" y="113"/>
                  </a:lnTo>
                  <a:lnTo>
                    <a:pt x="267" y="81"/>
                  </a:lnTo>
                  <a:lnTo>
                    <a:pt x="255" y="54"/>
                  </a:lnTo>
                  <a:lnTo>
                    <a:pt x="255" y="20"/>
                  </a:lnTo>
                  <a:lnTo>
                    <a:pt x="229" y="0"/>
                  </a:lnTo>
                  <a:lnTo>
                    <a:pt x="180" y="23"/>
                  </a:lnTo>
                  <a:lnTo>
                    <a:pt x="172" y="15"/>
                  </a:lnTo>
                  <a:lnTo>
                    <a:pt x="141" y="35"/>
                  </a:lnTo>
                  <a:lnTo>
                    <a:pt x="120" y="35"/>
                  </a:lnTo>
                  <a:lnTo>
                    <a:pt x="75" y="93"/>
                  </a:lnTo>
                  <a:lnTo>
                    <a:pt x="62" y="93"/>
                  </a:lnTo>
                  <a:lnTo>
                    <a:pt x="37" y="113"/>
                  </a:lnTo>
                  <a:lnTo>
                    <a:pt x="42" y="140"/>
                  </a:lnTo>
                  <a:lnTo>
                    <a:pt x="28" y="159"/>
                  </a:lnTo>
                  <a:lnTo>
                    <a:pt x="25" y="191"/>
                  </a:lnTo>
                  <a:lnTo>
                    <a:pt x="4" y="222"/>
                  </a:lnTo>
                  <a:lnTo>
                    <a:pt x="25" y="269"/>
                  </a:lnTo>
                  <a:lnTo>
                    <a:pt x="20" y="293"/>
                  </a:lnTo>
                  <a:lnTo>
                    <a:pt x="0" y="324"/>
                  </a:lnTo>
                  <a:lnTo>
                    <a:pt x="25" y="433"/>
                  </a:lnTo>
                  <a:lnTo>
                    <a:pt x="7" y="491"/>
                  </a:lnTo>
                  <a:lnTo>
                    <a:pt x="20" y="515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未知"/>
            <p:cNvSpPr>
              <a:spLocks/>
            </p:cNvSpPr>
            <p:nvPr/>
          </p:nvSpPr>
          <p:spPr bwMode="auto">
            <a:xfrm>
              <a:off x="5186003" y="3665158"/>
              <a:ext cx="729894" cy="479471"/>
            </a:xfrm>
            <a:custGeom>
              <a:avLst/>
              <a:gdLst>
                <a:gd name="T0" fmla="*/ 164564 w 498"/>
                <a:gd name="T1" fmla="*/ 484499 h 321"/>
                <a:gd name="T2" fmla="*/ 172183 w 498"/>
                <a:gd name="T3" fmla="*/ 454994 h 321"/>
                <a:gd name="T4" fmla="*/ 196563 w 498"/>
                <a:gd name="T5" fmla="*/ 441018 h 321"/>
                <a:gd name="T6" fmla="*/ 246847 w 498"/>
                <a:gd name="T7" fmla="*/ 484499 h 321"/>
                <a:gd name="T8" fmla="*/ 265132 w 498"/>
                <a:gd name="T9" fmla="*/ 484499 h 321"/>
                <a:gd name="T10" fmla="*/ 310844 w 498"/>
                <a:gd name="T11" fmla="*/ 478288 h 321"/>
                <a:gd name="T12" fmla="*/ 336748 w 498"/>
                <a:gd name="T13" fmla="*/ 459653 h 321"/>
                <a:gd name="T14" fmla="*/ 373318 w 498"/>
                <a:gd name="T15" fmla="*/ 490711 h 321"/>
                <a:gd name="T16" fmla="*/ 387031 w 498"/>
                <a:gd name="T17" fmla="*/ 459653 h 321"/>
                <a:gd name="T18" fmla="*/ 394650 w 498"/>
                <a:gd name="T19" fmla="*/ 448783 h 321"/>
                <a:gd name="T20" fmla="*/ 425125 w 498"/>
                <a:gd name="T21" fmla="*/ 430148 h 321"/>
                <a:gd name="T22" fmla="*/ 432744 w 498"/>
                <a:gd name="T23" fmla="*/ 394432 h 321"/>
                <a:gd name="T24" fmla="*/ 464742 w 498"/>
                <a:gd name="T25" fmla="*/ 386668 h 321"/>
                <a:gd name="T26" fmla="*/ 545501 w 498"/>
                <a:gd name="T27" fmla="*/ 254673 h 321"/>
                <a:gd name="T28" fmla="*/ 533311 w 498"/>
                <a:gd name="T29" fmla="*/ 231379 h 321"/>
                <a:gd name="T30" fmla="*/ 545501 w 498"/>
                <a:gd name="T31" fmla="*/ 212745 h 321"/>
                <a:gd name="T32" fmla="*/ 565309 w 498"/>
                <a:gd name="T33" fmla="*/ 217403 h 321"/>
                <a:gd name="T34" fmla="*/ 591213 w 498"/>
                <a:gd name="T35" fmla="*/ 204980 h 321"/>
                <a:gd name="T36" fmla="*/ 611022 w 498"/>
                <a:gd name="T37" fmla="*/ 175476 h 321"/>
                <a:gd name="T38" fmla="*/ 679590 w 498"/>
                <a:gd name="T39" fmla="*/ 114913 h 321"/>
                <a:gd name="T40" fmla="*/ 732921 w 498"/>
                <a:gd name="T41" fmla="*/ 96279 h 321"/>
                <a:gd name="T42" fmla="*/ 757301 w 498"/>
                <a:gd name="T43" fmla="*/ 72985 h 321"/>
                <a:gd name="T44" fmla="*/ 751206 w 498"/>
                <a:gd name="T45" fmla="*/ 23293 h 321"/>
                <a:gd name="T46" fmla="*/ 720731 w 498"/>
                <a:gd name="T47" fmla="*/ 18635 h 321"/>
                <a:gd name="T48" fmla="*/ 636925 w 498"/>
                <a:gd name="T49" fmla="*/ 31058 h 321"/>
                <a:gd name="T50" fmla="*/ 577499 w 498"/>
                <a:gd name="T51" fmla="*/ 0 h 321"/>
                <a:gd name="T52" fmla="*/ 540929 w 498"/>
                <a:gd name="T53" fmla="*/ 4659 h 321"/>
                <a:gd name="T54" fmla="*/ 457123 w 498"/>
                <a:gd name="T55" fmla="*/ 114913 h 321"/>
                <a:gd name="T56" fmla="*/ 432744 w 498"/>
                <a:gd name="T57" fmla="*/ 125783 h 321"/>
                <a:gd name="T58" fmla="*/ 373318 w 498"/>
                <a:gd name="T59" fmla="*/ 102490 h 321"/>
                <a:gd name="T60" fmla="*/ 373318 w 498"/>
                <a:gd name="T61" fmla="*/ 79197 h 321"/>
                <a:gd name="T62" fmla="*/ 361128 w 498"/>
                <a:gd name="T63" fmla="*/ 31058 h 321"/>
                <a:gd name="T64" fmla="*/ 330653 w 498"/>
                <a:gd name="T65" fmla="*/ 12423 h 321"/>
                <a:gd name="T66" fmla="*/ 278845 w 498"/>
                <a:gd name="T67" fmla="*/ 23293 h 321"/>
                <a:gd name="T68" fmla="*/ 252942 w 498"/>
                <a:gd name="T69" fmla="*/ 4659 h 321"/>
                <a:gd name="T70" fmla="*/ 202658 w 498"/>
                <a:gd name="T71" fmla="*/ 60562 h 321"/>
                <a:gd name="T72" fmla="*/ 156946 w 498"/>
                <a:gd name="T73" fmla="*/ 72985 h 321"/>
                <a:gd name="T74" fmla="*/ 88377 w 498"/>
                <a:gd name="T75" fmla="*/ 133548 h 321"/>
                <a:gd name="T76" fmla="*/ 18285 w 498"/>
                <a:gd name="T77" fmla="*/ 260884 h 321"/>
                <a:gd name="T78" fmla="*/ 35046 w 498"/>
                <a:gd name="T79" fmla="*/ 291942 h 321"/>
                <a:gd name="T80" fmla="*/ 30475 w 498"/>
                <a:gd name="T81" fmla="*/ 309023 h 321"/>
                <a:gd name="T82" fmla="*/ 30475 w 498"/>
                <a:gd name="T83" fmla="*/ 326105 h 321"/>
                <a:gd name="T84" fmla="*/ 42665 w 498"/>
                <a:gd name="T85" fmla="*/ 338528 h 321"/>
                <a:gd name="T86" fmla="*/ 63997 w 498"/>
                <a:gd name="T87" fmla="*/ 319894 h 321"/>
                <a:gd name="T88" fmla="*/ 106662 w 498"/>
                <a:gd name="T89" fmla="*/ 315235 h 321"/>
                <a:gd name="T90" fmla="*/ 0 w 498"/>
                <a:gd name="T91" fmla="*/ 423937 h 321"/>
                <a:gd name="T92" fmla="*/ 0 w 498"/>
                <a:gd name="T93" fmla="*/ 454994 h 321"/>
                <a:gd name="T94" fmla="*/ 18285 w 498"/>
                <a:gd name="T95" fmla="*/ 459653 h 321"/>
                <a:gd name="T96" fmla="*/ 68569 w 498"/>
                <a:gd name="T97" fmla="*/ 496922 h 321"/>
                <a:gd name="T98" fmla="*/ 144756 w 498"/>
                <a:gd name="T99" fmla="*/ 490711 h 321"/>
                <a:gd name="T100" fmla="*/ 164564 w 498"/>
                <a:gd name="T101" fmla="*/ 484499 h 32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98" h="321">
                  <a:moveTo>
                    <a:pt x="108" y="312"/>
                  </a:moveTo>
                  <a:lnTo>
                    <a:pt x="113" y="293"/>
                  </a:lnTo>
                  <a:lnTo>
                    <a:pt x="129" y="284"/>
                  </a:lnTo>
                  <a:lnTo>
                    <a:pt x="162" y="312"/>
                  </a:lnTo>
                  <a:lnTo>
                    <a:pt x="174" y="312"/>
                  </a:lnTo>
                  <a:lnTo>
                    <a:pt x="204" y="308"/>
                  </a:lnTo>
                  <a:lnTo>
                    <a:pt x="221" y="296"/>
                  </a:lnTo>
                  <a:lnTo>
                    <a:pt x="245" y="316"/>
                  </a:lnTo>
                  <a:lnTo>
                    <a:pt x="254" y="296"/>
                  </a:lnTo>
                  <a:lnTo>
                    <a:pt x="259" y="289"/>
                  </a:lnTo>
                  <a:lnTo>
                    <a:pt x="279" y="277"/>
                  </a:lnTo>
                  <a:lnTo>
                    <a:pt x="284" y="254"/>
                  </a:lnTo>
                  <a:lnTo>
                    <a:pt x="305" y="249"/>
                  </a:lnTo>
                  <a:lnTo>
                    <a:pt x="358" y="164"/>
                  </a:lnTo>
                  <a:lnTo>
                    <a:pt x="350" y="149"/>
                  </a:lnTo>
                  <a:lnTo>
                    <a:pt x="358" y="137"/>
                  </a:lnTo>
                  <a:lnTo>
                    <a:pt x="371" y="140"/>
                  </a:lnTo>
                  <a:lnTo>
                    <a:pt x="388" y="132"/>
                  </a:lnTo>
                  <a:lnTo>
                    <a:pt x="401" y="113"/>
                  </a:lnTo>
                  <a:lnTo>
                    <a:pt x="446" y="74"/>
                  </a:lnTo>
                  <a:lnTo>
                    <a:pt x="481" y="62"/>
                  </a:lnTo>
                  <a:lnTo>
                    <a:pt x="497" y="47"/>
                  </a:lnTo>
                  <a:lnTo>
                    <a:pt x="493" y="15"/>
                  </a:lnTo>
                  <a:lnTo>
                    <a:pt x="473" y="12"/>
                  </a:lnTo>
                  <a:lnTo>
                    <a:pt x="418" y="20"/>
                  </a:lnTo>
                  <a:lnTo>
                    <a:pt x="379" y="0"/>
                  </a:lnTo>
                  <a:lnTo>
                    <a:pt x="355" y="3"/>
                  </a:lnTo>
                  <a:lnTo>
                    <a:pt x="300" y="74"/>
                  </a:lnTo>
                  <a:lnTo>
                    <a:pt x="284" y="81"/>
                  </a:lnTo>
                  <a:lnTo>
                    <a:pt x="245" y="66"/>
                  </a:lnTo>
                  <a:lnTo>
                    <a:pt x="245" y="51"/>
                  </a:lnTo>
                  <a:lnTo>
                    <a:pt x="237" y="20"/>
                  </a:lnTo>
                  <a:lnTo>
                    <a:pt x="217" y="8"/>
                  </a:lnTo>
                  <a:lnTo>
                    <a:pt x="183" y="15"/>
                  </a:lnTo>
                  <a:lnTo>
                    <a:pt x="166" y="3"/>
                  </a:lnTo>
                  <a:lnTo>
                    <a:pt x="133" y="39"/>
                  </a:lnTo>
                  <a:lnTo>
                    <a:pt x="103" y="47"/>
                  </a:lnTo>
                  <a:lnTo>
                    <a:pt x="58" y="86"/>
                  </a:lnTo>
                  <a:lnTo>
                    <a:pt x="12" y="168"/>
                  </a:lnTo>
                  <a:lnTo>
                    <a:pt x="23" y="188"/>
                  </a:lnTo>
                  <a:lnTo>
                    <a:pt x="20" y="199"/>
                  </a:lnTo>
                  <a:lnTo>
                    <a:pt x="20" y="210"/>
                  </a:lnTo>
                  <a:lnTo>
                    <a:pt x="28" y="218"/>
                  </a:lnTo>
                  <a:lnTo>
                    <a:pt x="42" y="206"/>
                  </a:lnTo>
                  <a:lnTo>
                    <a:pt x="70" y="203"/>
                  </a:lnTo>
                  <a:lnTo>
                    <a:pt x="0" y="273"/>
                  </a:lnTo>
                  <a:lnTo>
                    <a:pt x="0" y="293"/>
                  </a:lnTo>
                  <a:lnTo>
                    <a:pt x="12" y="296"/>
                  </a:lnTo>
                  <a:lnTo>
                    <a:pt x="45" y="320"/>
                  </a:lnTo>
                  <a:lnTo>
                    <a:pt x="95" y="316"/>
                  </a:lnTo>
                  <a:lnTo>
                    <a:pt x="108" y="312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未知"/>
            <p:cNvSpPr>
              <a:spLocks/>
            </p:cNvSpPr>
            <p:nvPr/>
          </p:nvSpPr>
          <p:spPr bwMode="auto">
            <a:xfrm>
              <a:off x="5186003" y="3665158"/>
              <a:ext cx="729894" cy="479471"/>
            </a:xfrm>
            <a:custGeom>
              <a:avLst/>
              <a:gdLst>
                <a:gd name="T0" fmla="*/ 164564 w 498"/>
                <a:gd name="T1" fmla="*/ 484499 h 321"/>
                <a:gd name="T2" fmla="*/ 172183 w 498"/>
                <a:gd name="T3" fmla="*/ 454994 h 321"/>
                <a:gd name="T4" fmla="*/ 196563 w 498"/>
                <a:gd name="T5" fmla="*/ 441018 h 321"/>
                <a:gd name="T6" fmla="*/ 246847 w 498"/>
                <a:gd name="T7" fmla="*/ 484499 h 321"/>
                <a:gd name="T8" fmla="*/ 265132 w 498"/>
                <a:gd name="T9" fmla="*/ 484499 h 321"/>
                <a:gd name="T10" fmla="*/ 310844 w 498"/>
                <a:gd name="T11" fmla="*/ 478288 h 321"/>
                <a:gd name="T12" fmla="*/ 336748 w 498"/>
                <a:gd name="T13" fmla="*/ 459653 h 321"/>
                <a:gd name="T14" fmla="*/ 373318 w 498"/>
                <a:gd name="T15" fmla="*/ 490711 h 321"/>
                <a:gd name="T16" fmla="*/ 387031 w 498"/>
                <a:gd name="T17" fmla="*/ 459653 h 321"/>
                <a:gd name="T18" fmla="*/ 394650 w 498"/>
                <a:gd name="T19" fmla="*/ 448783 h 321"/>
                <a:gd name="T20" fmla="*/ 425125 w 498"/>
                <a:gd name="T21" fmla="*/ 430148 h 321"/>
                <a:gd name="T22" fmla="*/ 432744 w 498"/>
                <a:gd name="T23" fmla="*/ 394432 h 321"/>
                <a:gd name="T24" fmla="*/ 464742 w 498"/>
                <a:gd name="T25" fmla="*/ 386668 h 321"/>
                <a:gd name="T26" fmla="*/ 545501 w 498"/>
                <a:gd name="T27" fmla="*/ 254673 h 321"/>
                <a:gd name="T28" fmla="*/ 533311 w 498"/>
                <a:gd name="T29" fmla="*/ 231379 h 321"/>
                <a:gd name="T30" fmla="*/ 545501 w 498"/>
                <a:gd name="T31" fmla="*/ 212745 h 321"/>
                <a:gd name="T32" fmla="*/ 565309 w 498"/>
                <a:gd name="T33" fmla="*/ 217403 h 321"/>
                <a:gd name="T34" fmla="*/ 591213 w 498"/>
                <a:gd name="T35" fmla="*/ 204980 h 321"/>
                <a:gd name="T36" fmla="*/ 611022 w 498"/>
                <a:gd name="T37" fmla="*/ 175476 h 321"/>
                <a:gd name="T38" fmla="*/ 679590 w 498"/>
                <a:gd name="T39" fmla="*/ 114913 h 321"/>
                <a:gd name="T40" fmla="*/ 732921 w 498"/>
                <a:gd name="T41" fmla="*/ 96279 h 321"/>
                <a:gd name="T42" fmla="*/ 757301 w 498"/>
                <a:gd name="T43" fmla="*/ 72985 h 321"/>
                <a:gd name="T44" fmla="*/ 751206 w 498"/>
                <a:gd name="T45" fmla="*/ 23293 h 321"/>
                <a:gd name="T46" fmla="*/ 720731 w 498"/>
                <a:gd name="T47" fmla="*/ 18635 h 321"/>
                <a:gd name="T48" fmla="*/ 636925 w 498"/>
                <a:gd name="T49" fmla="*/ 31058 h 321"/>
                <a:gd name="T50" fmla="*/ 577499 w 498"/>
                <a:gd name="T51" fmla="*/ 0 h 321"/>
                <a:gd name="T52" fmla="*/ 540929 w 498"/>
                <a:gd name="T53" fmla="*/ 4659 h 321"/>
                <a:gd name="T54" fmla="*/ 457123 w 498"/>
                <a:gd name="T55" fmla="*/ 114913 h 321"/>
                <a:gd name="T56" fmla="*/ 432744 w 498"/>
                <a:gd name="T57" fmla="*/ 125783 h 321"/>
                <a:gd name="T58" fmla="*/ 373318 w 498"/>
                <a:gd name="T59" fmla="*/ 102490 h 321"/>
                <a:gd name="T60" fmla="*/ 373318 w 498"/>
                <a:gd name="T61" fmla="*/ 79197 h 321"/>
                <a:gd name="T62" fmla="*/ 361128 w 498"/>
                <a:gd name="T63" fmla="*/ 31058 h 321"/>
                <a:gd name="T64" fmla="*/ 330653 w 498"/>
                <a:gd name="T65" fmla="*/ 12423 h 321"/>
                <a:gd name="T66" fmla="*/ 278845 w 498"/>
                <a:gd name="T67" fmla="*/ 23293 h 321"/>
                <a:gd name="T68" fmla="*/ 252942 w 498"/>
                <a:gd name="T69" fmla="*/ 4659 h 321"/>
                <a:gd name="T70" fmla="*/ 202658 w 498"/>
                <a:gd name="T71" fmla="*/ 60562 h 321"/>
                <a:gd name="T72" fmla="*/ 156946 w 498"/>
                <a:gd name="T73" fmla="*/ 72985 h 321"/>
                <a:gd name="T74" fmla="*/ 88377 w 498"/>
                <a:gd name="T75" fmla="*/ 133548 h 321"/>
                <a:gd name="T76" fmla="*/ 18285 w 498"/>
                <a:gd name="T77" fmla="*/ 260884 h 321"/>
                <a:gd name="T78" fmla="*/ 35046 w 498"/>
                <a:gd name="T79" fmla="*/ 291942 h 321"/>
                <a:gd name="T80" fmla="*/ 30475 w 498"/>
                <a:gd name="T81" fmla="*/ 309023 h 321"/>
                <a:gd name="T82" fmla="*/ 30475 w 498"/>
                <a:gd name="T83" fmla="*/ 326105 h 321"/>
                <a:gd name="T84" fmla="*/ 42665 w 498"/>
                <a:gd name="T85" fmla="*/ 338528 h 321"/>
                <a:gd name="T86" fmla="*/ 63997 w 498"/>
                <a:gd name="T87" fmla="*/ 319894 h 321"/>
                <a:gd name="T88" fmla="*/ 106662 w 498"/>
                <a:gd name="T89" fmla="*/ 315235 h 321"/>
                <a:gd name="T90" fmla="*/ 0 w 498"/>
                <a:gd name="T91" fmla="*/ 423937 h 321"/>
                <a:gd name="T92" fmla="*/ 0 w 498"/>
                <a:gd name="T93" fmla="*/ 454994 h 321"/>
                <a:gd name="T94" fmla="*/ 18285 w 498"/>
                <a:gd name="T95" fmla="*/ 459653 h 321"/>
                <a:gd name="T96" fmla="*/ 68569 w 498"/>
                <a:gd name="T97" fmla="*/ 496922 h 321"/>
                <a:gd name="T98" fmla="*/ 144756 w 498"/>
                <a:gd name="T99" fmla="*/ 490711 h 321"/>
                <a:gd name="T100" fmla="*/ 164564 w 498"/>
                <a:gd name="T101" fmla="*/ 484499 h 32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98" h="321">
                  <a:moveTo>
                    <a:pt x="108" y="312"/>
                  </a:moveTo>
                  <a:lnTo>
                    <a:pt x="113" y="293"/>
                  </a:lnTo>
                  <a:lnTo>
                    <a:pt x="129" y="284"/>
                  </a:lnTo>
                  <a:lnTo>
                    <a:pt x="162" y="312"/>
                  </a:lnTo>
                  <a:lnTo>
                    <a:pt x="174" y="312"/>
                  </a:lnTo>
                  <a:lnTo>
                    <a:pt x="204" y="308"/>
                  </a:lnTo>
                  <a:lnTo>
                    <a:pt x="221" y="296"/>
                  </a:lnTo>
                  <a:lnTo>
                    <a:pt x="245" y="316"/>
                  </a:lnTo>
                  <a:lnTo>
                    <a:pt x="254" y="296"/>
                  </a:lnTo>
                  <a:lnTo>
                    <a:pt x="259" y="289"/>
                  </a:lnTo>
                  <a:lnTo>
                    <a:pt x="279" y="277"/>
                  </a:lnTo>
                  <a:lnTo>
                    <a:pt x="284" y="254"/>
                  </a:lnTo>
                  <a:lnTo>
                    <a:pt x="305" y="249"/>
                  </a:lnTo>
                  <a:lnTo>
                    <a:pt x="358" y="164"/>
                  </a:lnTo>
                  <a:lnTo>
                    <a:pt x="350" y="149"/>
                  </a:lnTo>
                  <a:lnTo>
                    <a:pt x="358" y="137"/>
                  </a:lnTo>
                  <a:lnTo>
                    <a:pt x="371" y="140"/>
                  </a:lnTo>
                  <a:lnTo>
                    <a:pt x="388" y="132"/>
                  </a:lnTo>
                  <a:lnTo>
                    <a:pt x="401" y="113"/>
                  </a:lnTo>
                  <a:lnTo>
                    <a:pt x="446" y="74"/>
                  </a:lnTo>
                  <a:lnTo>
                    <a:pt x="481" y="62"/>
                  </a:lnTo>
                  <a:lnTo>
                    <a:pt x="497" y="47"/>
                  </a:lnTo>
                  <a:lnTo>
                    <a:pt x="493" y="15"/>
                  </a:lnTo>
                  <a:lnTo>
                    <a:pt x="473" y="12"/>
                  </a:lnTo>
                  <a:lnTo>
                    <a:pt x="418" y="20"/>
                  </a:lnTo>
                  <a:lnTo>
                    <a:pt x="379" y="0"/>
                  </a:lnTo>
                  <a:lnTo>
                    <a:pt x="355" y="3"/>
                  </a:lnTo>
                  <a:lnTo>
                    <a:pt x="300" y="74"/>
                  </a:lnTo>
                  <a:lnTo>
                    <a:pt x="284" y="81"/>
                  </a:lnTo>
                  <a:lnTo>
                    <a:pt x="245" y="66"/>
                  </a:lnTo>
                  <a:lnTo>
                    <a:pt x="245" y="51"/>
                  </a:lnTo>
                  <a:lnTo>
                    <a:pt x="237" y="20"/>
                  </a:lnTo>
                  <a:lnTo>
                    <a:pt x="217" y="8"/>
                  </a:lnTo>
                  <a:lnTo>
                    <a:pt x="183" y="15"/>
                  </a:lnTo>
                  <a:lnTo>
                    <a:pt x="166" y="3"/>
                  </a:lnTo>
                  <a:lnTo>
                    <a:pt x="133" y="39"/>
                  </a:lnTo>
                  <a:lnTo>
                    <a:pt x="103" y="47"/>
                  </a:lnTo>
                  <a:lnTo>
                    <a:pt x="58" y="86"/>
                  </a:lnTo>
                  <a:lnTo>
                    <a:pt x="12" y="168"/>
                  </a:lnTo>
                  <a:lnTo>
                    <a:pt x="23" y="188"/>
                  </a:lnTo>
                  <a:lnTo>
                    <a:pt x="20" y="199"/>
                  </a:lnTo>
                  <a:lnTo>
                    <a:pt x="20" y="210"/>
                  </a:lnTo>
                  <a:lnTo>
                    <a:pt x="28" y="218"/>
                  </a:lnTo>
                  <a:lnTo>
                    <a:pt x="42" y="206"/>
                  </a:lnTo>
                  <a:lnTo>
                    <a:pt x="70" y="203"/>
                  </a:lnTo>
                  <a:lnTo>
                    <a:pt x="0" y="273"/>
                  </a:lnTo>
                  <a:lnTo>
                    <a:pt x="0" y="293"/>
                  </a:lnTo>
                  <a:lnTo>
                    <a:pt x="12" y="296"/>
                  </a:lnTo>
                  <a:lnTo>
                    <a:pt x="45" y="320"/>
                  </a:lnTo>
                  <a:lnTo>
                    <a:pt x="95" y="316"/>
                  </a:lnTo>
                  <a:lnTo>
                    <a:pt x="108" y="312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未知"/>
            <p:cNvSpPr>
              <a:spLocks/>
            </p:cNvSpPr>
            <p:nvPr/>
          </p:nvSpPr>
          <p:spPr bwMode="auto">
            <a:xfrm>
              <a:off x="4969172" y="3139879"/>
              <a:ext cx="623006" cy="832201"/>
            </a:xfrm>
            <a:custGeom>
              <a:avLst/>
              <a:gdLst>
                <a:gd name="T0" fmla="*/ 258465 w 421"/>
                <a:gd name="T1" fmla="*/ 835780 h 559"/>
                <a:gd name="T2" fmla="*/ 309234 w 421"/>
                <a:gd name="T3" fmla="*/ 676363 h 559"/>
                <a:gd name="T4" fmla="*/ 427697 w 421"/>
                <a:gd name="T5" fmla="*/ 605167 h 559"/>
                <a:gd name="T6" fmla="*/ 458467 w 421"/>
                <a:gd name="T7" fmla="*/ 537066 h 559"/>
                <a:gd name="T8" fmla="*/ 406159 w 421"/>
                <a:gd name="T9" fmla="*/ 513850 h 559"/>
                <a:gd name="T10" fmla="*/ 343081 w 421"/>
                <a:gd name="T11" fmla="*/ 484443 h 559"/>
                <a:gd name="T12" fmla="*/ 309234 w 421"/>
                <a:gd name="T13" fmla="*/ 397769 h 559"/>
                <a:gd name="T14" fmla="*/ 252311 w 421"/>
                <a:gd name="T15" fmla="*/ 405508 h 559"/>
                <a:gd name="T16" fmla="*/ 187695 w 421"/>
                <a:gd name="T17" fmla="*/ 393126 h 559"/>
                <a:gd name="T18" fmla="*/ 233849 w 421"/>
                <a:gd name="T19" fmla="*/ 308000 h 559"/>
                <a:gd name="T20" fmla="*/ 284619 w 421"/>
                <a:gd name="T21" fmla="*/ 216684 h 559"/>
                <a:gd name="T22" fmla="*/ 373851 w 421"/>
                <a:gd name="T23" fmla="*/ 253829 h 559"/>
                <a:gd name="T24" fmla="*/ 406159 w 421"/>
                <a:gd name="T25" fmla="*/ 314191 h 559"/>
                <a:gd name="T26" fmla="*/ 412313 w 421"/>
                <a:gd name="T27" fmla="*/ 362171 h 559"/>
                <a:gd name="T28" fmla="*/ 466159 w 421"/>
                <a:gd name="T29" fmla="*/ 416342 h 559"/>
                <a:gd name="T30" fmla="*/ 587699 w 421"/>
                <a:gd name="T31" fmla="*/ 386935 h 559"/>
                <a:gd name="T32" fmla="*/ 646162 w 421"/>
                <a:gd name="T33" fmla="*/ 283237 h 559"/>
                <a:gd name="T34" fmla="*/ 575391 w 421"/>
                <a:gd name="T35" fmla="*/ 235257 h 559"/>
                <a:gd name="T36" fmla="*/ 543083 w 421"/>
                <a:gd name="T37" fmla="*/ 151679 h 559"/>
                <a:gd name="T38" fmla="*/ 427697 w 421"/>
                <a:gd name="T39" fmla="*/ 95960 h 559"/>
                <a:gd name="T40" fmla="*/ 361543 w 421"/>
                <a:gd name="T41" fmla="*/ 0 h 559"/>
                <a:gd name="T42" fmla="*/ 284619 w 421"/>
                <a:gd name="T43" fmla="*/ 54171 h 559"/>
                <a:gd name="T44" fmla="*/ 284619 w 421"/>
                <a:gd name="T45" fmla="*/ 95960 h 559"/>
                <a:gd name="T46" fmla="*/ 207695 w 421"/>
                <a:gd name="T47" fmla="*/ 120724 h 559"/>
                <a:gd name="T48" fmla="*/ 167694 w 421"/>
                <a:gd name="T49" fmla="*/ 133106 h 559"/>
                <a:gd name="T50" fmla="*/ 95386 w 421"/>
                <a:gd name="T51" fmla="*/ 151679 h 559"/>
                <a:gd name="T52" fmla="*/ 78462 w 421"/>
                <a:gd name="T53" fmla="*/ 95960 h 559"/>
                <a:gd name="T54" fmla="*/ 13846 w 421"/>
                <a:gd name="T55" fmla="*/ 174895 h 559"/>
                <a:gd name="T56" fmla="*/ 38462 w 421"/>
                <a:gd name="T57" fmla="*/ 301809 h 559"/>
                <a:gd name="T58" fmla="*/ 78462 w 421"/>
                <a:gd name="T59" fmla="*/ 386935 h 559"/>
                <a:gd name="T60" fmla="*/ 90770 w 421"/>
                <a:gd name="T61" fmla="*/ 476704 h 559"/>
                <a:gd name="T62" fmla="*/ 13846 w 421"/>
                <a:gd name="T63" fmla="*/ 586594 h 559"/>
                <a:gd name="T64" fmla="*/ 83078 w 421"/>
                <a:gd name="T65" fmla="*/ 688745 h 559"/>
                <a:gd name="T66" fmla="*/ 58462 w 421"/>
                <a:gd name="T67" fmla="*/ 756845 h 559"/>
                <a:gd name="T68" fmla="*/ 30770 w 421"/>
                <a:gd name="T69" fmla="*/ 817207 h 559"/>
                <a:gd name="T70" fmla="*/ 187695 w 421"/>
                <a:gd name="T71" fmla="*/ 863639 h 559"/>
                <a:gd name="T72" fmla="*/ 252311 w 421"/>
                <a:gd name="T73" fmla="*/ 851257 h 5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21" h="559">
                  <a:moveTo>
                    <a:pt x="164" y="550"/>
                  </a:moveTo>
                  <a:lnTo>
                    <a:pt x="168" y="540"/>
                  </a:lnTo>
                  <a:lnTo>
                    <a:pt x="156" y="520"/>
                  </a:lnTo>
                  <a:lnTo>
                    <a:pt x="201" y="437"/>
                  </a:lnTo>
                  <a:lnTo>
                    <a:pt x="248" y="398"/>
                  </a:lnTo>
                  <a:lnTo>
                    <a:pt x="278" y="391"/>
                  </a:lnTo>
                  <a:lnTo>
                    <a:pt x="311" y="355"/>
                  </a:lnTo>
                  <a:lnTo>
                    <a:pt x="298" y="347"/>
                  </a:lnTo>
                  <a:lnTo>
                    <a:pt x="286" y="320"/>
                  </a:lnTo>
                  <a:lnTo>
                    <a:pt x="264" y="332"/>
                  </a:lnTo>
                  <a:lnTo>
                    <a:pt x="223" y="320"/>
                  </a:lnTo>
                  <a:lnTo>
                    <a:pt x="223" y="313"/>
                  </a:lnTo>
                  <a:lnTo>
                    <a:pt x="223" y="250"/>
                  </a:lnTo>
                  <a:lnTo>
                    <a:pt x="201" y="257"/>
                  </a:lnTo>
                  <a:lnTo>
                    <a:pt x="188" y="269"/>
                  </a:lnTo>
                  <a:lnTo>
                    <a:pt x="164" y="262"/>
                  </a:lnTo>
                  <a:lnTo>
                    <a:pt x="125" y="269"/>
                  </a:lnTo>
                  <a:lnTo>
                    <a:pt x="122" y="254"/>
                  </a:lnTo>
                  <a:lnTo>
                    <a:pt x="125" y="227"/>
                  </a:lnTo>
                  <a:lnTo>
                    <a:pt x="152" y="199"/>
                  </a:lnTo>
                  <a:lnTo>
                    <a:pt x="160" y="164"/>
                  </a:lnTo>
                  <a:lnTo>
                    <a:pt x="185" y="140"/>
                  </a:lnTo>
                  <a:lnTo>
                    <a:pt x="231" y="164"/>
                  </a:lnTo>
                  <a:lnTo>
                    <a:pt x="243" y="164"/>
                  </a:lnTo>
                  <a:lnTo>
                    <a:pt x="251" y="195"/>
                  </a:lnTo>
                  <a:lnTo>
                    <a:pt x="264" y="203"/>
                  </a:lnTo>
                  <a:lnTo>
                    <a:pt x="273" y="223"/>
                  </a:lnTo>
                  <a:lnTo>
                    <a:pt x="268" y="234"/>
                  </a:lnTo>
                  <a:lnTo>
                    <a:pt x="298" y="254"/>
                  </a:lnTo>
                  <a:lnTo>
                    <a:pt x="303" y="269"/>
                  </a:lnTo>
                  <a:lnTo>
                    <a:pt x="323" y="277"/>
                  </a:lnTo>
                  <a:lnTo>
                    <a:pt x="382" y="250"/>
                  </a:lnTo>
                  <a:lnTo>
                    <a:pt x="382" y="230"/>
                  </a:lnTo>
                  <a:lnTo>
                    <a:pt x="420" y="183"/>
                  </a:lnTo>
                  <a:lnTo>
                    <a:pt x="395" y="152"/>
                  </a:lnTo>
                  <a:lnTo>
                    <a:pt x="374" y="152"/>
                  </a:lnTo>
                  <a:lnTo>
                    <a:pt x="341" y="129"/>
                  </a:lnTo>
                  <a:lnTo>
                    <a:pt x="353" y="98"/>
                  </a:lnTo>
                  <a:lnTo>
                    <a:pt x="303" y="93"/>
                  </a:lnTo>
                  <a:lnTo>
                    <a:pt x="278" y="62"/>
                  </a:lnTo>
                  <a:lnTo>
                    <a:pt x="282" y="42"/>
                  </a:lnTo>
                  <a:lnTo>
                    <a:pt x="235" y="0"/>
                  </a:lnTo>
                  <a:lnTo>
                    <a:pt x="210" y="12"/>
                  </a:lnTo>
                  <a:lnTo>
                    <a:pt x="185" y="35"/>
                  </a:lnTo>
                  <a:lnTo>
                    <a:pt x="193" y="51"/>
                  </a:lnTo>
                  <a:lnTo>
                    <a:pt x="185" y="62"/>
                  </a:lnTo>
                  <a:lnTo>
                    <a:pt x="152" y="62"/>
                  </a:lnTo>
                  <a:lnTo>
                    <a:pt x="135" y="78"/>
                  </a:lnTo>
                  <a:lnTo>
                    <a:pt x="122" y="71"/>
                  </a:lnTo>
                  <a:lnTo>
                    <a:pt x="109" y="86"/>
                  </a:lnTo>
                  <a:lnTo>
                    <a:pt x="75" y="110"/>
                  </a:lnTo>
                  <a:lnTo>
                    <a:pt x="62" y="98"/>
                  </a:lnTo>
                  <a:lnTo>
                    <a:pt x="62" y="66"/>
                  </a:lnTo>
                  <a:lnTo>
                    <a:pt x="51" y="62"/>
                  </a:lnTo>
                  <a:lnTo>
                    <a:pt x="30" y="71"/>
                  </a:lnTo>
                  <a:lnTo>
                    <a:pt x="9" y="113"/>
                  </a:lnTo>
                  <a:lnTo>
                    <a:pt x="0" y="156"/>
                  </a:lnTo>
                  <a:lnTo>
                    <a:pt x="25" y="195"/>
                  </a:lnTo>
                  <a:lnTo>
                    <a:pt x="51" y="215"/>
                  </a:lnTo>
                  <a:lnTo>
                    <a:pt x="51" y="250"/>
                  </a:lnTo>
                  <a:lnTo>
                    <a:pt x="62" y="277"/>
                  </a:lnTo>
                  <a:lnTo>
                    <a:pt x="59" y="308"/>
                  </a:lnTo>
                  <a:lnTo>
                    <a:pt x="20" y="328"/>
                  </a:lnTo>
                  <a:lnTo>
                    <a:pt x="9" y="379"/>
                  </a:lnTo>
                  <a:lnTo>
                    <a:pt x="34" y="406"/>
                  </a:lnTo>
                  <a:lnTo>
                    <a:pt x="54" y="445"/>
                  </a:lnTo>
                  <a:lnTo>
                    <a:pt x="42" y="465"/>
                  </a:lnTo>
                  <a:lnTo>
                    <a:pt x="38" y="489"/>
                  </a:lnTo>
                  <a:lnTo>
                    <a:pt x="25" y="508"/>
                  </a:lnTo>
                  <a:lnTo>
                    <a:pt x="20" y="528"/>
                  </a:lnTo>
                  <a:lnTo>
                    <a:pt x="38" y="547"/>
                  </a:lnTo>
                  <a:lnTo>
                    <a:pt x="122" y="558"/>
                  </a:lnTo>
                  <a:lnTo>
                    <a:pt x="152" y="547"/>
                  </a:lnTo>
                  <a:lnTo>
                    <a:pt x="164" y="550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未知"/>
            <p:cNvSpPr>
              <a:spLocks/>
            </p:cNvSpPr>
            <p:nvPr/>
          </p:nvSpPr>
          <p:spPr bwMode="auto">
            <a:xfrm>
              <a:off x="4978334" y="3142933"/>
              <a:ext cx="623006" cy="832201"/>
            </a:xfrm>
            <a:custGeom>
              <a:avLst/>
              <a:gdLst>
                <a:gd name="T0" fmla="*/ 258465 w 421"/>
                <a:gd name="T1" fmla="*/ 835780 h 559"/>
                <a:gd name="T2" fmla="*/ 309234 w 421"/>
                <a:gd name="T3" fmla="*/ 676363 h 559"/>
                <a:gd name="T4" fmla="*/ 427697 w 421"/>
                <a:gd name="T5" fmla="*/ 605167 h 559"/>
                <a:gd name="T6" fmla="*/ 458467 w 421"/>
                <a:gd name="T7" fmla="*/ 537066 h 559"/>
                <a:gd name="T8" fmla="*/ 406159 w 421"/>
                <a:gd name="T9" fmla="*/ 513850 h 559"/>
                <a:gd name="T10" fmla="*/ 343081 w 421"/>
                <a:gd name="T11" fmla="*/ 484443 h 559"/>
                <a:gd name="T12" fmla="*/ 309234 w 421"/>
                <a:gd name="T13" fmla="*/ 397769 h 559"/>
                <a:gd name="T14" fmla="*/ 252311 w 421"/>
                <a:gd name="T15" fmla="*/ 405508 h 559"/>
                <a:gd name="T16" fmla="*/ 187695 w 421"/>
                <a:gd name="T17" fmla="*/ 393126 h 559"/>
                <a:gd name="T18" fmla="*/ 233849 w 421"/>
                <a:gd name="T19" fmla="*/ 308000 h 559"/>
                <a:gd name="T20" fmla="*/ 284619 w 421"/>
                <a:gd name="T21" fmla="*/ 216684 h 559"/>
                <a:gd name="T22" fmla="*/ 373851 w 421"/>
                <a:gd name="T23" fmla="*/ 253829 h 559"/>
                <a:gd name="T24" fmla="*/ 406159 w 421"/>
                <a:gd name="T25" fmla="*/ 314191 h 559"/>
                <a:gd name="T26" fmla="*/ 412313 w 421"/>
                <a:gd name="T27" fmla="*/ 362171 h 559"/>
                <a:gd name="T28" fmla="*/ 466159 w 421"/>
                <a:gd name="T29" fmla="*/ 416342 h 559"/>
                <a:gd name="T30" fmla="*/ 587699 w 421"/>
                <a:gd name="T31" fmla="*/ 386935 h 559"/>
                <a:gd name="T32" fmla="*/ 646162 w 421"/>
                <a:gd name="T33" fmla="*/ 283237 h 559"/>
                <a:gd name="T34" fmla="*/ 575391 w 421"/>
                <a:gd name="T35" fmla="*/ 235257 h 559"/>
                <a:gd name="T36" fmla="*/ 543083 w 421"/>
                <a:gd name="T37" fmla="*/ 151679 h 559"/>
                <a:gd name="T38" fmla="*/ 427697 w 421"/>
                <a:gd name="T39" fmla="*/ 95960 h 559"/>
                <a:gd name="T40" fmla="*/ 361543 w 421"/>
                <a:gd name="T41" fmla="*/ 0 h 559"/>
                <a:gd name="T42" fmla="*/ 284619 w 421"/>
                <a:gd name="T43" fmla="*/ 54171 h 559"/>
                <a:gd name="T44" fmla="*/ 284619 w 421"/>
                <a:gd name="T45" fmla="*/ 95960 h 559"/>
                <a:gd name="T46" fmla="*/ 207695 w 421"/>
                <a:gd name="T47" fmla="*/ 120724 h 559"/>
                <a:gd name="T48" fmla="*/ 167694 w 421"/>
                <a:gd name="T49" fmla="*/ 133106 h 559"/>
                <a:gd name="T50" fmla="*/ 95386 w 421"/>
                <a:gd name="T51" fmla="*/ 151679 h 559"/>
                <a:gd name="T52" fmla="*/ 78462 w 421"/>
                <a:gd name="T53" fmla="*/ 95960 h 559"/>
                <a:gd name="T54" fmla="*/ 13846 w 421"/>
                <a:gd name="T55" fmla="*/ 174895 h 559"/>
                <a:gd name="T56" fmla="*/ 38462 w 421"/>
                <a:gd name="T57" fmla="*/ 301809 h 559"/>
                <a:gd name="T58" fmla="*/ 78462 w 421"/>
                <a:gd name="T59" fmla="*/ 386935 h 559"/>
                <a:gd name="T60" fmla="*/ 90770 w 421"/>
                <a:gd name="T61" fmla="*/ 476704 h 559"/>
                <a:gd name="T62" fmla="*/ 13846 w 421"/>
                <a:gd name="T63" fmla="*/ 586594 h 559"/>
                <a:gd name="T64" fmla="*/ 83078 w 421"/>
                <a:gd name="T65" fmla="*/ 688745 h 559"/>
                <a:gd name="T66" fmla="*/ 58462 w 421"/>
                <a:gd name="T67" fmla="*/ 756845 h 559"/>
                <a:gd name="T68" fmla="*/ 30770 w 421"/>
                <a:gd name="T69" fmla="*/ 817207 h 559"/>
                <a:gd name="T70" fmla="*/ 187695 w 421"/>
                <a:gd name="T71" fmla="*/ 863639 h 559"/>
                <a:gd name="T72" fmla="*/ 252311 w 421"/>
                <a:gd name="T73" fmla="*/ 851257 h 55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21" h="559">
                  <a:moveTo>
                    <a:pt x="164" y="550"/>
                  </a:moveTo>
                  <a:lnTo>
                    <a:pt x="168" y="540"/>
                  </a:lnTo>
                  <a:lnTo>
                    <a:pt x="156" y="520"/>
                  </a:lnTo>
                  <a:lnTo>
                    <a:pt x="201" y="437"/>
                  </a:lnTo>
                  <a:lnTo>
                    <a:pt x="248" y="398"/>
                  </a:lnTo>
                  <a:lnTo>
                    <a:pt x="278" y="391"/>
                  </a:lnTo>
                  <a:lnTo>
                    <a:pt x="311" y="355"/>
                  </a:lnTo>
                  <a:lnTo>
                    <a:pt x="298" y="347"/>
                  </a:lnTo>
                  <a:lnTo>
                    <a:pt x="286" y="320"/>
                  </a:lnTo>
                  <a:lnTo>
                    <a:pt x="264" y="332"/>
                  </a:lnTo>
                  <a:lnTo>
                    <a:pt x="223" y="320"/>
                  </a:lnTo>
                  <a:lnTo>
                    <a:pt x="223" y="313"/>
                  </a:lnTo>
                  <a:lnTo>
                    <a:pt x="223" y="250"/>
                  </a:lnTo>
                  <a:lnTo>
                    <a:pt x="201" y="257"/>
                  </a:lnTo>
                  <a:lnTo>
                    <a:pt x="188" y="269"/>
                  </a:lnTo>
                  <a:lnTo>
                    <a:pt x="164" y="262"/>
                  </a:lnTo>
                  <a:lnTo>
                    <a:pt x="125" y="269"/>
                  </a:lnTo>
                  <a:lnTo>
                    <a:pt x="122" y="254"/>
                  </a:lnTo>
                  <a:lnTo>
                    <a:pt x="125" y="227"/>
                  </a:lnTo>
                  <a:lnTo>
                    <a:pt x="152" y="199"/>
                  </a:lnTo>
                  <a:lnTo>
                    <a:pt x="160" y="164"/>
                  </a:lnTo>
                  <a:lnTo>
                    <a:pt x="185" y="140"/>
                  </a:lnTo>
                  <a:lnTo>
                    <a:pt x="231" y="164"/>
                  </a:lnTo>
                  <a:lnTo>
                    <a:pt x="243" y="164"/>
                  </a:lnTo>
                  <a:lnTo>
                    <a:pt x="251" y="195"/>
                  </a:lnTo>
                  <a:lnTo>
                    <a:pt x="264" y="203"/>
                  </a:lnTo>
                  <a:lnTo>
                    <a:pt x="273" y="223"/>
                  </a:lnTo>
                  <a:lnTo>
                    <a:pt x="268" y="234"/>
                  </a:lnTo>
                  <a:lnTo>
                    <a:pt x="298" y="254"/>
                  </a:lnTo>
                  <a:lnTo>
                    <a:pt x="303" y="269"/>
                  </a:lnTo>
                  <a:lnTo>
                    <a:pt x="323" y="277"/>
                  </a:lnTo>
                  <a:lnTo>
                    <a:pt x="382" y="250"/>
                  </a:lnTo>
                  <a:lnTo>
                    <a:pt x="382" y="230"/>
                  </a:lnTo>
                  <a:lnTo>
                    <a:pt x="420" y="183"/>
                  </a:lnTo>
                  <a:lnTo>
                    <a:pt x="395" y="152"/>
                  </a:lnTo>
                  <a:lnTo>
                    <a:pt x="374" y="152"/>
                  </a:lnTo>
                  <a:lnTo>
                    <a:pt x="341" y="129"/>
                  </a:lnTo>
                  <a:lnTo>
                    <a:pt x="353" y="98"/>
                  </a:lnTo>
                  <a:lnTo>
                    <a:pt x="303" y="93"/>
                  </a:lnTo>
                  <a:lnTo>
                    <a:pt x="278" y="62"/>
                  </a:lnTo>
                  <a:lnTo>
                    <a:pt x="282" y="42"/>
                  </a:lnTo>
                  <a:lnTo>
                    <a:pt x="235" y="0"/>
                  </a:lnTo>
                  <a:lnTo>
                    <a:pt x="210" y="12"/>
                  </a:lnTo>
                  <a:lnTo>
                    <a:pt x="185" y="35"/>
                  </a:lnTo>
                  <a:lnTo>
                    <a:pt x="193" y="51"/>
                  </a:lnTo>
                  <a:lnTo>
                    <a:pt x="185" y="62"/>
                  </a:lnTo>
                  <a:lnTo>
                    <a:pt x="152" y="62"/>
                  </a:lnTo>
                  <a:lnTo>
                    <a:pt x="135" y="78"/>
                  </a:lnTo>
                  <a:lnTo>
                    <a:pt x="122" y="71"/>
                  </a:lnTo>
                  <a:lnTo>
                    <a:pt x="109" y="86"/>
                  </a:lnTo>
                  <a:lnTo>
                    <a:pt x="75" y="110"/>
                  </a:lnTo>
                  <a:lnTo>
                    <a:pt x="62" y="98"/>
                  </a:lnTo>
                  <a:lnTo>
                    <a:pt x="62" y="66"/>
                  </a:lnTo>
                  <a:lnTo>
                    <a:pt x="51" y="62"/>
                  </a:lnTo>
                  <a:lnTo>
                    <a:pt x="30" y="71"/>
                  </a:lnTo>
                  <a:lnTo>
                    <a:pt x="9" y="113"/>
                  </a:lnTo>
                  <a:lnTo>
                    <a:pt x="0" y="156"/>
                  </a:lnTo>
                  <a:lnTo>
                    <a:pt x="25" y="195"/>
                  </a:lnTo>
                  <a:lnTo>
                    <a:pt x="51" y="215"/>
                  </a:lnTo>
                  <a:lnTo>
                    <a:pt x="51" y="250"/>
                  </a:lnTo>
                  <a:lnTo>
                    <a:pt x="62" y="277"/>
                  </a:lnTo>
                  <a:lnTo>
                    <a:pt x="59" y="308"/>
                  </a:lnTo>
                  <a:lnTo>
                    <a:pt x="20" y="328"/>
                  </a:lnTo>
                  <a:lnTo>
                    <a:pt x="9" y="379"/>
                  </a:lnTo>
                  <a:lnTo>
                    <a:pt x="34" y="406"/>
                  </a:lnTo>
                  <a:lnTo>
                    <a:pt x="54" y="445"/>
                  </a:lnTo>
                  <a:lnTo>
                    <a:pt x="42" y="465"/>
                  </a:lnTo>
                  <a:lnTo>
                    <a:pt x="38" y="489"/>
                  </a:lnTo>
                  <a:lnTo>
                    <a:pt x="25" y="508"/>
                  </a:lnTo>
                  <a:lnTo>
                    <a:pt x="20" y="528"/>
                  </a:lnTo>
                  <a:lnTo>
                    <a:pt x="38" y="547"/>
                  </a:lnTo>
                  <a:lnTo>
                    <a:pt x="122" y="558"/>
                  </a:lnTo>
                  <a:lnTo>
                    <a:pt x="152" y="547"/>
                  </a:lnTo>
                  <a:lnTo>
                    <a:pt x="164" y="550"/>
                  </a:ln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未知"/>
            <p:cNvSpPr>
              <a:spLocks/>
            </p:cNvSpPr>
            <p:nvPr/>
          </p:nvSpPr>
          <p:spPr bwMode="auto">
            <a:xfrm>
              <a:off x="5150881" y="3349075"/>
              <a:ext cx="192398" cy="193927"/>
            </a:xfrm>
            <a:custGeom>
              <a:avLst/>
              <a:gdLst>
                <a:gd name="T0" fmla="*/ 153865 w 130"/>
                <a:gd name="T1" fmla="*/ 169293 h 131"/>
                <a:gd name="T2" fmla="*/ 146172 w 130"/>
                <a:gd name="T3" fmla="*/ 146208 h 131"/>
                <a:gd name="T4" fmla="*/ 140018 w 130"/>
                <a:gd name="T5" fmla="*/ 121583 h 131"/>
                <a:gd name="T6" fmla="*/ 192332 w 130"/>
                <a:gd name="T7" fmla="*/ 104654 h 131"/>
                <a:gd name="T8" fmla="*/ 198486 w 130"/>
                <a:gd name="T9" fmla="*/ 86186 h 131"/>
                <a:gd name="T10" fmla="*/ 186177 w 130"/>
                <a:gd name="T11" fmla="*/ 36937 h 131"/>
                <a:gd name="T12" fmla="*/ 166175 w 130"/>
                <a:gd name="T13" fmla="*/ 36937 h 131"/>
                <a:gd name="T14" fmla="*/ 95397 w 130"/>
                <a:gd name="T15" fmla="*/ 0 h 131"/>
                <a:gd name="T16" fmla="*/ 56930 w 130"/>
                <a:gd name="T17" fmla="*/ 36937 h 131"/>
                <a:gd name="T18" fmla="*/ 43082 w 130"/>
                <a:gd name="T19" fmla="*/ 90803 h 131"/>
                <a:gd name="T20" fmla="*/ 4616 w 130"/>
                <a:gd name="T21" fmla="*/ 133896 h 131"/>
                <a:gd name="T22" fmla="*/ 0 w 130"/>
                <a:gd name="T23" fmla="*/ 176989 h 131"/>
                <a:gd name="T24" fmla="*/ 4616 w 130"/>
                <a:gd name="T25" fmla="*/ 200074 h 131"/>
                <a:gd name="T26" fmla="*/ 64623 w 130"/>
                <a:gd name="T27" fmla="*/ 187762 h 131"/>
                <a:gd name="T28" fmla="*/ 101551 w 130"/>
                <a:gd name="T29" fmla="*/ 200074 h 131"/>
                <a:gd name="T30" fmla="*/ 120015 w 130"/>
                <a:gd name="T31" fmla="*/ 181606 h 131"/>
                <a:gd name="T32" fmla="*/ 153865 w 130"/>
                <a:gd name="T33" fmla="*/ 169293 h 13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30" h="131">
                  <a:moveTo>
                    <a:pt x="100" y="110"/>
                  </a:moveTo>
                  <a:lnTo>
                    <a:pt x="95" y="95"/>
                  </a:lnTo>
                  <a:lnTo>
                    <a:pt x="91" y="79"/>
                  </a:lnTo>
                  <a:lnTo>
                    <a:pt x="125" y="68"/>
                  </a:lnTo>
                  <a:lnTo>
                    <a:pt x="129" y="56"/>
                  </a:lnTo>
                  <a:lnTo>
                    <a:pt x="121" y="24"/>
                  </a:lnTo>
                  <a:lnTo>
                    <a:pt x="108" y="24"/>
                  </a:lnTo>
                  <a:lnTo>
                    <a:pt x="62" y="0"/>
                  </a:lnTo>
                  <a:lnTo>
                    <a:pt x="37" y="24"/>
                  </a:lnTo>
                  <a:lnTo>
                    <a:pt x="28" y="59"/>
                  </a:lnTo>
                  <a:lnTo>
                    <a:pt x="3" y="87"/>
                  </a:lnTo>
                  <a:lnTo>
                    <a:pt x="0" y="115"/>
                  </a:lnTo>
                  <a:lnTo>
                    <a:pt x="3" y="130"/>
                  </a:lnTo>
                  <a:lnTo>
                    <a:pt x="42" y="122"/>
                  </a:lnTo>
                  <a:lnTo>
                    <a:pt x="66" y="130"/>
                  </a:lnTo>
                  <a:lnTo>
                    <a:pt x="78" y="118"/>
                  </a:lnTo>
                  <a:lnTo>
                    <a:pt x="100" y="110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未知"/>
            <p:cNvSpPr>
              <a:spLocks/>
            </p:cNvSpPr>
            <p:nvPr/>
          </p:nvSpPr>
          <p:spPr bwMode="auto">
            <a:xfrm>
              <a:off x="4062149" y="3630037"/>
              <a:ext cx="317612" cy="508483"/>
            </a:xfrm>
            <a:custGeom>
              <a:avLst/>
              <a:gdLst>
                <a:gd name="T0" fmla="*/ 302555 w 215"/>
                <a:gd name="T1" fmla="*/ 291449 h 341"/>
                <a:gd name="T2" fmla="*/ 308699 w 215"/>
                <a:gd name="T3" fmla="*/ 237189 h 341"/>
                <a:gd name="T4" fmla="*/ 328664 w 215"/>
                <a:gd name="T5" fmla="*/ 212385 h 341"/>
                <a:gd name="T6" fmla="*/ 314842 w 215"/>
                <a:gd name="T7" fmla="*/ 181380 h 341"/>
                <a:gd name="T8" fmla="*/ 219621 w 215"/>
                <a:gd name="T9" fmla="*/ 151925 h 341"/>
                <a:gd name="T10" fmla="*/ 225765 w 215"/>
                <a:gd name="T11" fmla="*/ 110068 h 341"/>
                <a:gd name="T12" fmla="*/ 258017 w 215"/>
                <a:gd name="T13" fmla="*/ 72862 h 341"/>
                <a:gd name="T14" fmla="*/ 238051 w 215"/>
                <a:gd name="T15" fmla="*/ 6201 h 341"/>
                <a:gd name="T16" fmla="*/ 225765 w 215"/>
                <a:gd name="T17" fmla="*/ 0 h 341"/>
                <a:gd name="T18" fmla="*/ 161260 w 215"/>
                <a:gd name="T19" fmla="*/ 37206 h 341"/>
                <a:gd name="T20" fmla="*/ 135152 w 215"/>
                <a:gd name="T21" fmla="*/ 133322 h 341"/>
                <a:gd name="T22" fmla="*/ 119793 w 215"/>
                <a:gd name="T23" fmla="*/ 193782 h 341"/>
                <a:gd name="T24" fmla="*/ 69112 w 215"/>
                <a:gd name="T25" fmla="*/ 237189 h 341"/>
                <a:gd name="T26" fmla="*/ 36860 w 215"/>
                <a:gd name="T27" fmla="*/ 249592 h 341"/>
                <a:gd name="T28" fmla="*/ 0 w 215"/>
                <a:gd name="T29" fmla="*/ 254242 h 341"/>
                <a:gd name="T30" fmla="*/ 81398 w 215"/>
                <a:gd name="T31" fmla="*/ 351909 h 341"/>
                <a:gd name="T32" fmla="*/ 101364 w 215"/>
                <a:gd name="T33" fmla="*/ 424771 h 341"/>
                <a:gd name="T34" fmla="*/ 95220 w 215"/>
                <a:gd name="T35" fmla="*/ 461977 h 341"/>
                <a:gd name="T36" fmla="*/ 153581 w 215"/>
                <a:gd name="T37" fmla="*/ 491432 h 341"/>
                <a:gd name="T38" fmla="*/ 153581 w 215"/>
                <a:gd name="T39" fmla="*/ 514686 h 341"/>
                <a:gd name="T40" fmla="*/ 207335 w 215"/>
                <a:gd name="T41" fmla="*/ 527088 h 341"/>
                <a:gd name="T42" fmla="*/ 219621 w 215"/>
                <a:gd name="T43" fmla="*/ 527088 h 341"/>
                <a:gd name="T44" fmla="*/ 219621 w 215"/>
                <a:gd name="T45" fmla="*/ 485231 h 341"/>
                <a:gd name="T46" fmla="*/ 262624 w 215"/>
                <a:gd name="T47" fmla="*/ 477479 h 341"/>
                <a:gd name="T48" fmla="*/ 270303 w 215"/>
                <a:gd name="T49" fmla="*/ 430972 h 341"/>
                <a:gd name="T50" fmla="*/ 244194 w 215"/>
                <a:gd name="T51" fmla="*/ 406168 h 341"/>
                <a:gd name="T52" fmla="*/ 219621 w 215"/>
                <a:gd name="T53" fmla="*/ 387565 h 341"/>
                <a:gd name="T54" fmla="*/ 231908 w 215"/>
                <a:gd name="T55" fmla="*/ 297650 h 341"/>
                <a:gd name="T56" fmla="*/ 250338 w 215"/>
                <a:gd name="T57" fmla="*/ 285247 h 341"/>
                <a:gd name="T58" fmla="*/ 290269 w 215"/>
                <a:gd name="T59" fmla="*/ 297650 h 341"/>
                <a:gd name="T60" fmla="*/ 302555 w 215"/>
                <a:gd name="T61" fmla="*/ 291449 h 34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15" h="341">
                  <a:moveTo>
                    <a:pt x="197" y="188"/>
                  </a:moveTo>
                  <a:lnTo>
                    <a:pt x="201" y="153"/>
                  </a:lnTo>
                  <a:lnTo>
                    <a:pt x="214" y="137"/>
                  </a:lnTo>
                  <a:lnTo>
                    <a:pt x="205" y="117"/>
                  </a:lnTo>
                  <a:lnTo>
                    <a:pt x="143" y="98"/>
                  </a:lnTo>
                  <a:lnTo>
                    <a:pt x="147" y="71"/>
                  </a:lnTo>
                  <a:lnTo>
                    <a:pt x="168" y="47"/>
                  </a:lnTo>
                  <a:lnTo>
                    <a:pt x="155" y="4"/>
                  </a:lnTo>
                  <a:lnTo>
                    <a:pt x="147" y="0"/>
                  </a:lnTo>
                  <a:lnTo>
                    <a:pt x="105" y="24"/>
                  </a:lnTo>
                  <a:lnTo>
                    <a:pt x="88" y="86"/>
                  </a:lnTo>
                  <a:lnTo>
                    <a:pt x="78" y="125"/>
                  </a:lnTo>
                  <a:lnTo>
                    <a:pt x="45" y="153"/>
                  </a:lnTo>
                  <a:lnTo>
                    <a:pt x="24" y="161"/>
                  </a:lnTo>
                  <a:lnTo>
                    <a:pt x="0" y="164"/>
                  </a:lnTo>
                  <a:lnTo>
                    <a:pt x="53" y="227"/>
                  </a:lnTo>
                  <a:lnTo>
                    <a:pt x="66" y="274"/>
                  </a:lnTo>
                  <a:lnTo>
                    <a:pt x="62" y="298"/>
                  </a:lnTo>
                  <a:lnTo>
                    <a:pt x="100" y="317"/>
                  </a:lnTo>
                  <a:lnTo>
                    <a:pt x="100" y="332"/>
                  </a:lnTo>
                  <a:lnTo>
                    <a:pt x="135" y="340"/>
                  </a:lnTo>
                  <a:lnTo>
                    <a:pt x="143" y="340"/>
                  </a:lnTo>
                  <a:lnTo>
                    <a:pt x="143" y="313"/>
                  </a:lnTo>
                  <a:lnTo>
                    <a:pt x="171" y="308"/>
                  </a:lnTo>
                  <a:lnTo>
                    <a:pt x="176" y="278"/>
                  </a:lnTo>
                  <a:lnTo>
                    <a:pt x="159" y="262"/>
                  </a:lnTo>
                  <a:lnTo>
                    <a:pt x="143" y="250"/>
                  </a:lnTo>
                  <a:lnTo>
                    <a:pt x="151" y="192"/>
                  </a:lnTo>
                  <a:lnTo>
                    <a:pt x="163" y="184"/>
                  </a:lnTo>
                  <a:lnTo>
                    <a:pt x="189" y="192"/>
                  </a:lnTo>
                  <a:lnTo>
                    <a:pt x="197" y="188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未知"/>
            <p:cNvSpPr>
              <a:spLocks/>
            </p:cNvSpPr>
            <p:nvPr/>
          </p:nvSpPr>
          <p:spPr bwMode="auto">
            <a:xfrm>
              <a:off x="4062149" y="3630037"/>
              <a:ext cx="317612" cy="508483"/>
            </a:xfrm>
            <a:custGeom>
              <a:avLst/>
              <a:gdLst>
                <a:gd name="T0" fmla="*/ 302555 w 215"/>
                <a:gd name="T1" fmla="*/ 291449 h 341"/>
                <a:gd name="T2" fmla="*/ 308699 w 215"/>
                <a:gd name="T3" fmla="*/ 237189 h 341"/>
                <a:gd name="T4" fmla="*/ 328664 w 215"/>
                <a:gd name="T5" fmla="*/ 212385 h 341"/>
                <a:gd name="T6" fmla="*/ 314842 w 215"/>
                <a:gd name="T7" fmla="*/ 181380 h 341"/>
                <a:gd name="T8" fmla="*/ 219621 w 215"/>
                <a:gd name="T9" fmla="*/ 151925 h 341"/>
                <a:gd name="T10" fmla="*/ 225765 w 215"/>
                <a:gd name="T11" fmla="*/ 110068 h 341"/>
                <a:gd name="T12" fmla="*/ 258017 w 215"/>
                <a:gd name="T13" fmla="*/ 72862 h 341"/>
                <a:gd name="T14" fmla="*/ 238051 w 215"/>
                <a:gd name="T15" fmla="*/ 6201 h 341"/>
                <a:gd name="T16" fmla="*/ 225765 w 215"/>
                <a:gd name="T17" fmla="*/ 0 h 341"/>
                <a:gd name="T18" fmla="*/ 161260 w 215"/>
                <a:gd name="T19" fmla="*/ 37206 h 341"/>
                <a:gd name="T20" fmla="*/ 135152 w 215"/>
                <a:gd name="T21" fmla="*/ 133322 h 341"/>
                <a:gd name="T22" fmla="*/ 119793 w 215"/>
                <a:gd name="T23" fmla="*/ 193782 h 341"/>
                <a:gd name="T24" fmla="*/ 69112 w 215"/>
                <a:gd name="T25" fmla="*/ 237189 h 341"/>
                <a:gd name="T26" fmla="*/ 36860 w 215"/>
                <a:gd name="T27" fmla="*/ 249592 h 341"/>
                <a:gd name="T28" fmla="*/ 0 w 215"/>
                <a:gd name="T29" fmla="*/ 254242 h 341"/>
                <a:gd name="T30" fmla="*/ 81398 w 215"/>
                <a:gd name="T31" fmla="*/ 351909 h 341"/>
                <a:gd name="T32" fmla="*/ 101364 w 215"/>
                <a:gd name="T33" fmla="*/ 424771 h 341"/>
                <a:gd name="T34" fmla="*/ 95220 w 215"/>
                <a:gd name="T35" fmla="*/ 461977 h 341"/>
                <a:gd name="T36" fmla="*/ 153581 w 215"/>
                <a:gd name="T37" fmla="*/ 491432 h 341"/>
                <a:gd name="T38" fmla="*/ 153581 w 215"/>
                <a:gd name="T39" fmla="*/ 514686 h 341"/>
                <a:gd name="T40" fmla="*/ 207335 w 215"/>
                <a:gd name="T41" fmla="*/ 527088 h 341"/>
                <a:gd name="T42" fmla="*/ 219621 w 215"/>
                <a:gd name="T43" fmla="*/ 527088 h 341"/>
                <a:gd name="T44" fmla="*/ 219621 w 215"/>
                <a:gd name="T45" fmla="*/ 485231 h 341"/>
                <a:gd name="T46" fmla="*/ 262624 w 215"/>
                <a:gd name="T47" fmla="*/ 477479 h 341"/>
                <a:gd name="T48" fmla="*/ 270303 w 215"/>
                <a:gd name="T49" fmla="*/ 430972 h 341"/>
                <a:gd name="T50" fmla="*/ 244194 w 215"/>
                <a:gd name="T51" fmla="*/ 406168 h 341"/>
                <a:gd name="T52" fmla="*/ 219621 w 215"/>
                <a:gd name="T53" fmla="*/ 387565 h 341"/>
                <a:gd name="T54" fmla="*/ 231908 w 215"/>
                <a:gd name="T55" fmla="*/ 297650 h 341"/>
                <a:gd name="T56" fmla="*/ 250338 w 215"/>
                <a:gd name="T57" fmla="*/ 285247 h 341"/>
                <a:gd name="T58" fmla="*/ 290269 w 215"/>
                <a:gd name="T59" fmla="*/ 297650 h 341"/>
                <a:gd name="T60" fmla="*/ 302555 w 215"/>
                <a:gd name="T61" fmla="*/ 291449 h 34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15" h="341">
                  <a:moveTo>
                    <a:pt x="197" y="188"/>
                  </a:moveTo>
                  <a:lnTo>
                    <a:pt x="201" y="153"/>
                  </a:lnTo>
                  <a:lnTo>
                    <a:pt x="214" y="137"/>
                  </a:lnTo>
                  <a:lnTo>
                    <a:pt x="205" y="117"/>
                  </a:lnTo>
                  <a:lnTo>
                    <a:pt x="143" y="98"/>
                  </a:lnTo>
                  <a:lnTo>
                    <a:pt x="147" y="71"/>
                  </a:lnTo>
                  <a:lnTo>
                    <a:pt x="168" y="47"/>
                  </a:lnTo>
                  <a:lnTo>
                    <a:pt x="155" y="4"/>
                  </a:lnTo>
                  <a:lnTo>
                    <a:pt x="147" y="0"/>
                  </a:lnTo>
                  <a:lnTo>
                    <a:pt x="105" y="24"/>
                  </a:lnTo>
                  <a:lnTo>
                    <a:pt x="88" y="86"/>
                  </a:lnTo>
                  <a:lnTo>
                    <a:pt x="78" y="125"/>
                  </a:lnTo>
                  <a:lnTo>
                    <a:pt x="45" y="153"/>
                  </a:lnTo>
                  <a:lnTo>
                    <a:pt x="24" y="161"/>
                  </a:lnTo>
                  <a:lnTo>
                    <a:pt x="0" y="164"/>
                  </a:lnTo>
                  <a:lnTo>
                    <a:pt x="53" y="227"/>
                  </a:lnTo>
                  <a:lnTo>
                    <a:pt x="66" y="274"/>
                  </a:lnTo>
                  <a:lnTo>
                    <a:pt x="62" y="298"/>
                  </a:lnTo>
                  <a:lnTo>
                    <a:pt x="100" y="317"/>
                  </a:lnTo>
                  <a:lnTo>
                    <a:pt x="100" y="332"/>
                  </a:lnTo>
                  <a:lnTo>
                    <a:pt x="135" y="340"/>
                  </a:lnTo>
                  <a:lnTo>
                    <a:pt x="143" y="340"/>
                  </a:lnTo>
                  <a:lnTo>
                    <a:pt x="143" y="313"/>
                  </a:lnTo>
                  <a:lnTo>
                    <a:pt x="171" y="308"/>
                  </a:lnTo>
                  <a:lnTo>
                    <a:pt x="176" y="278"/>
                  </a:lnTo>
                  <a:lnTo>
                    <a:pt x="159" y="262"/>
                  </a:lnTo>
                  <a:lnTo>
                    <a:pt x="143" y="250"/>
                  </a:lnTo>
                  <a:lnTo>
                    <a:pt x="151" y="192"/>
                  </a:lnTo>
                  <a:lnTo>
                    <a:pt x="163" y="184"/>
                  </a:lnTo>
                  <a:lnTo>
                    <a:pt x="189" y="192"/>
                  </a:lnTo>
                  <a:lnTo>
                    <a:pt x="197" y="188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未知"/>
            <p:cNvSpPr>
              <a:spLocks/>
            </p:cNvSpPr>
            <p:nvPr/>
          </p:nvSpPr>
          <p:spPr bwMode="auto">
            <a:xfrm>
              <a:off x="3355159" y="1728953"/>
              <a:ext cx="2540887" cy="2154562"/>
            </a:xfrm>
            <a:custGeom>
              <a:avLst/>
              <a:gdLst>
                <a:gd name="T0" fmla="*/ 860626 w 1725"/>
                <a:gd name="T1" fmla="*/ 2171614 h 1442"/>
                <a:gd name="T2" fmla="*/ 977009 w 1725"/>
                <a:gd name="T3" fmla="*/ 1983656 h 1442"/>
                <a:gd name="T4" fmla="*/ 1052046 w 1725"/>
                <a:gd name="T5" fmla="*/ 2159187 h 1442"/>
                <a:gd name="T6" fmla="*/ 1160773 w 1725"/>
                <a:gd name="T7" fmla="*/ 2201128 h 1442"/>
                <a:gd name="T8" fmla="*/ 1298595 w 1725"/>
                <a:gd name="T9" fmla="*/ 2006956 h 1442"/>
                <a:gd name="T10" fmla="*/ 1431824 w 1725"/>
                <a:gd name="T11" fmla="*/ 1946375 h 1442"/>
                <a:gd name="T12" fmla="*/ 1592617 w 1725"/>
                <a:gd name="T13" fmla="*/ 1825212 h 1442"/>
                <a:gd name="T14" fmla="*/ 1689093 w 1725"/>
                <a:gd name="T15" fmla="*/ 1710262 h 1442"/>
                <a:gd name="T16" fmla="*/ 1785568 w 1725"/>
                <a:gd name="T17" fmla="*/ 1570459 h 1442"/>
                <a:gd name="T18" fmla="*/ 1874387 w 1725"/>
                <a:gd name="T19" fmla="*/ 1578226 h 1442"/>
                <a:gd name="T20" fmla="*/ 1986177 w 1725"/>
                <a:gd name="T21" fmla="*/ 1547158 h 1442"/>
                <a:gd name="T22" fmla="*/ 2120937 w 1725"/>
                <a:gd name="T23" fmla="*/ 1533178 h 1442"/>
                <a:gd name="T24" fmla="*/ 2248040 w 1725"/>
                <a:gd name="T25" fmla="*/ 1582886 h 1442"/>
                <a:gd name="T26" fmla="*/ 2318483 w 1725"/>
                <a:gd name="T27" fmla="*/ 1533178 h 1442"/>
                <a:gd name="T28" fmla="*/ 2453242 w 1725"/>
                <a:gd name="T29" fmla="*/ 1412015 h 1442"/>
                <a:gd name="T30" fmla="*/ 2569626 w 1725"/>
                <a:gd name="T31" fmla="*/ 1351433 h 1442"/>
                <a:gd name="T32" fmla="*/ 2601785 w 1725"/>
                <a:gd name="T33" fmla="*/ 1248911 h 1442"/>
                <a:gd name="T34" fmla="*/ 2459368 w 1725"/>
                <a:gd name="T35" fmla="*/ 1175902 h 1442"/>
                <a:gd name="T36" fmla="*/ 2422615 w 1725"/>
                <a:gd name="T37" fmla="*/ 1025225 h 1442"/>
                <a:gd name="T38" fmla="*/ 2465493 w 1725"/>
                <a:gd name="T39" fmla="*/ 975517 h 1442"/>
                <a:gd name="T40" fmla="*/ 2485401 w 1725"/>
                <a:gd name="T41" fmla="*/ 860568 h 1442"/>
                <a:gd name="T42" fmla="*/ 2485401 w 1725"/>
                <a:gd name="T43" fmla="*/ 831054 h 1442"/>
                <a:gd name="T44" fmla="*/ 2519091 w 1725"/>
                <a:gd name="T45" fmla="*/ 612028 h 1442"/>
                <a:gd name="T46" fmla="*/ 2569626 w 1725"/>
                <a:gd name="T47" fmla="*/ 636882 h 1442"/>
                <a:gd name="T48" fmla="*/ 2586471 w 1725"/>
                <a:gd name="T49" fmla="*/ 351062 h 1442"/>
                <a:gd name="T50" fmla="*/ 2414958 w 1725"/>
                <a:gd name="T51" fmla="*/ 229899 h 1442"/>
                <a:gd name="T52" fmla="*/ 2286324 w 1725"/>
                <a:gd name="T53" fmla="*/ 152230 h 1442"/>
                <a:gd name="T54" fmla="*/ 2163815 w 1725"/>
                <a:gd name="T55" fmla="*/ 114950 h 1442"/>
                <a:gd name="T56" fmla="*/ 2137782 w 1725"/>
                <a:gd name="T57" fmla="*/ 0 h 1442"/>
                <a:gd name="T58" fmla="*/ 2088778 w 1725"/>
                <a:gd name="T59" fmla="*/ 114950 h 1442"/>
                <a:gd name="T60" fmla="*/ 2024461 w 1725"/>
                <a:gd name="T61" fmla="*/ 417857 h 1442"/>
                <a:gd name="T62" fmla="*/ 1848354 w 1725"/>
                <a:gd name="T63" fmla="*/ 546787 h 1442"/>
                <a:gd name="T64" fmla="*/ 1735034 w 1725"/>
                <a:gd name="T65" fmla="*/ 764259 h 1442"/>
                <a:gd name="T66" fmla="*/ 1914203 w 1725"/>
                <a:gd name="T67" fmla="*/ 799986 h 1442"/>
                <a:gd name="T68" fmla="*/ 2169940 w 1725"/>
                <a:gd name="T69" fmla="*/ 879208 h 1442"/>
                <a:gd name="T70" fmla="*/ 1992302 w 1725"/>
                <a:gd name="T71" fmla="*/ 952217 h 1442"/>
                <a:gd name="T72" fmla="*/ 1843760 w 1725"/>
                <a:gd name="T73" fmla="*/ 1043866 h 1442"/>
                <a:gd name="T74" fmla="*/ 1650809 w 1725"/>
                <a:gd name="T75" fmla="*/ 1206970 h 1442"/>
                <a:gd name="T76" fmla="*/ 1425698 w 1725"/>
                <a:gd name="T77" fmla="*/ 1236484 h 1442"/>
                <a:gd name="T78" fmla="*/ 1375163 w 1725"/>
                <a:gd name="T79" fmla="*/ 1443082 h 1442"/>
                <a:gd name="T80" fmla="*/ 1027544 w 1725"/>
                <a:gd name="T81" fmla="*/ 1582886 h 1442"/>
                <a:gd name="T82" fmla="*/ 724334 w 1725"/>
                <a:gd name="T83" fmla="*/ 1672981 h 1442"/>
                <a:gd name="T84" fmla="*/ 263394 w 1725"/>
                <a:gd name="T85" fmla="*/ 1570459 h 1442"/>
                <a:gd name="T86" fmla="*/ 13782 w 1725"/>
                <a:gd name="T87" fmla="*/ 1643467 h 1442"/>
                <a:gd name="T88" fmla="*/ 154668 w 1725"/>
                <a:gd name="T89" fmla="*/ 1801911 h 1442"/>
                <a:gd name="T90" fmla="*/ 295553 w 1725"/>
                <a:gd name="T91" fmla="*/ 1856279 h 1442"/>
                <a:gd name="T92" fmla="*/ 339962 w 1725"/>
                <a:gd name="T93" fmla="*/ 1977442 h 1442"/>
                <a:gd name="T94" fmla="*/ 488505 w 1725"/>
                <a:gd name="T95" fmla="*/ 2056664 h 1442"/>
                <a:gd name="T96" fmla="*/ 707489 w 1725"/>
                <a:gd name="T97" fmla="*/ 2038024 h 1442"/>
                <a:gd name="T98" fmla="*/ 635515 w 1725"/>
                <a:gd name="T99" fmla="*/ 2146760 h 14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725" h="1442">
                  <a:moveTo>
                    <a:pt x="483" y="1437"/>
                  </a:moveTo>
                  <a:lnTo>
                    <a:pt x="508" y="1433"/>
                  </a:lnTo>
                  <a:lnTo>
                    <a:pt x="528" y="1426"/>
                  </a:lnTo>
                  <a:lnTo>
                    <a:pt x="562" y="1398"/>
                  </a:lnTo>
                  <a:lnTo>
                    <a:pt x="571" y="1359"/>
                  </a:lnTo>
                  <a:lnTo>
                    <a:pt x="588" y="1297"/>
                  </a:lnTo>
                  <a:lnTo>
                    <a:pt x="630" y="1273"/>
                  </a:lnTo>
                  <a:lnTo>
                    <a:pt x="638" y="1277"/>
                  </a:lnTo>
                  <a:lnTo>
                    <a:pt x="651" y="1319"/>
                  </a:lnTo>
                  <a:lnTo>
                    <a:pt x="630" y="1343"/>
                  </a:lnTo>
                  <a:lnTo>
                    <a:pt x="625" y="1370"/>
                  </a:lnTo>
                  <a:lnTo>
                    <a:pt x="687" y="1390"/>
                  </a:lnTo>
                  <a:lnTo>
                    <a:pt x="697" y="1410"/>
                  </a:lnTo>
                  <a:lnTo>
                    <a:pt x="734" y="1406"/>
                  </a:lnTo>
                  <a:lnTo>
                    <a:pt x="750" y="1410"/>
                  </a:lnTo>
                  <a:lnTo>
                    <a:pt x="758" y="1417"/>
                  </a:lnTo>
                  <a:lnTo>
                    <a:pt x="826" y="1328"/>
                  </a:lnTo>
                  <a:lnTo>
                    <a:pt x="843" y="1324"/>
                  </a:lnTo>
                  <a:lnTo>
                    <a:pt x="848" y="1312"/>
                  </a:lnTo>
                  <a:lnTo>
                    <a:pt x="848" y="1292"/>
                  </a:lnTo>
                  <a:lnTo>
                    <a:pt x="868" y="1265"/>
                  </a:lnTo>
                  <a:lnTo>
                    <a:pt x="911" y="1261"/>
                  </a:lnTo>
                  <a:lnTo>
                    <a:pt x="927" y="1246"/>
                  </a:lnTo>
                  <a:lnTo>
                    <a:pt x="935" y="1253"/>
                  </a:lnTo>
                  <a:lnTo>
                    <a:pt x="960" y="1234"/>
                  </a:lnTo>
                  <a:lnTo>
                    <a:pt x="974" y="1234"/>
                  </a:lnTo>
                  <a:lnTo>
                    <a:pt x="1018" y="1175"/>
                  </a:lnTo>
                  <a:lnTo>
                    <a:pt x="1040" y="1175"/>
                  </a:lnTo>
                  <a:lnTo>
                    <a:pt x="1070" y="1156"/>
                  </a:lnTo>
                  <a:lnTo>
                    <a:pt x="1078" y="1163"/>
                  </a:lnTo>
                  <a:lnTo>
                    <a:pt x="1128" y="1140"/>
                  </a:lnTo>
                  <a:lnTo>
                    <a:pt x="1103" y="1101"/>
                  </a:lnTo>
                  <a:lnTo>
                    <a:pt x="1112" y="1058"/>
                  </a:lnTo>
                  <a:lnTo>
                    <a:pt x="1133" y="1016"/>
                  </a:lnTo>
                  <a:lnTo>
                    <a:pt x="1153" y="1007"/>
                  </a:lnTo>
                  <a:lnTo>
                    <a:pt x="1166" y="1011"/>
                  </a:lnTo>
                  <a:lnTo>
                    <a:pt x="1166" y="1043"/>
                  </a:lnTo>
                  <a:lnTo>
                    <a:pt x="1179" y="1055"/>
                  </a:lnTo>
                  <a:lnTo>
                    <a:pt x="1212" y="1031"/>
                  </a:lnTo>
                  <a:lnTo>
                    <a:pt x="1224" y="1016"/>
                  </a:lnTo>
                  <a:lnTo>
                    <a:pt x="1238" y="1023"/>
                  </a:lnTo>
                  <a:lnTo>
                    <a:pt x="1254" y="1007"/>
                  </a:lnTo>
                  <a:lnTo>
                    <a:pt x="1287" y="1007"/>
                  </a:lnTo>
                  <a:lnTo>
                    <a:pt x="1297" y="996"/>
                  </a:lnTo>
                  <a:lnTo>
                    <a:pt x="1287" y="980"/>
                  </a:lnTo>
                  <a:lnTo>
                    <a:pt x="1313" y="957"/>
                  </a:lnTo>
                  <a:lnTo>
                    <a:pt x="1338" y="945"/>
                  </a:lnTo>
                  <a:lnTo>
                    <a:pt x="1385" y="987"/>
                  </a:lnTo>
                  <a:lnTo>
                    <a:pt x="1380" y="1007"/>
                  </a:lnTo>
                  <a:lnTo>
                    <a:pt x="1405" y="1038"/>
                  </a:lnTo>
                  <a:lnTo>
                    <a:pt x="1456" y="1043"/>
                  </a:lnTo>
                  <a:lnTo>
                    <a:pt x="1468" y="1019"/>
                  </a:lnTo>
                  <a:lnTo>
                    <a:pt x="1456" y="953"/>
                  </a:lnTo>
                  <a:lnTo>
                    <a:pt x="1468" y="941"/>
                  </a:lnTo>
                  <a:lnTo>
                    <a:pt x="1489" y="957"/>
                  </a:lnTo>
                  <a:lnTo>
                    <a:pt x="1514" y="987"/>
                  </a:lnTo>
                  <a:lnTo>
                    <a:pt x="1547" y="938"/>
                  </a:lnTo>
                  <a:lnTo>
                    <a:pt x="1564" y="933"/>
                  </a:lnTo>
                  <a:lnTo>
                    <a:pt x="1590" y="909"/>
                  </a:lnTo>
                  <a:lnTo>
                    <a:pt x="1602" y="909"/>
                  </a:lnTo>
                  <a:lnTo>
                    <a:pt x="1623" y="890"/>
                  </a:lnTo>
                  <a:lnTo>
                    <a:pt x="1636" y="890"/>
                  </a:lnTo>
                  <a:lnTo>
                    <a:pt x="1648" y="870"/>
                  </a:lnTo>
                  <a:lnTo>
                    <a:pt x="1678" y="870"/>
                  </a:lnTo>
                  <a:lnTo>
                    <a:pt x="1707" y="843"/>
                  </a:lnTo>
                  <a:lnTo>
                    <a:pt x="1724" y="831"/>
                  </a:lnTo>
                  <a:lnTo>
                    <a:pt x="1724" y="816"/>
                  </a:lnTo>
                  <a:lnTo>
                    <a:pt x="1699" y="804"/>
                  </a:lnTo>
                  <a:lnTo>
                    <a:pt x="1699" y="777"/>
                  </a:lnTo>
                  <a:lnTo>
                    <a:pt x="1657" y="726"/>
                  </a:lnTo>
                  <a:lnTo>
                    <a:pt x="1618" y="765"/>
                  </a:lnTo>
                  <a:lnTo>
                    <a:pt x="1606" y="757"/>
                  </a:lnTo>
                  <a:lnTo>
                    <a:pt x="1602" y="734"/>
                  </a:lnTo>
                  <a:lnTo>
                    <a:pt x="1585" y="714"/>
                  </a:lnTo>
                  <a:lnTo>
                    <a:pt x="1582" y="687"/>
                  </a:lnTo>
                  <a:lnTo>
                    <a:pt x="1582" y="660"/>
                  </a:lnTo>
                  <a:lnTo>
                    <a:pt x="1555" y="640"/>
                  </a:lnTo>
                  <a:lnTo>
                    <a:pt x="1552" y="633"/>
                  </a:lnTo>
                  <a:lnTo>
                    <a:pt x="1561" y="616"/>
                  </a:lnTo>
                  <a:lnTo>
                    <a:pt x="1610" y="628"/>
                  </a:lnTo>
                  <a:lnTo>
                    <a:pt x="1615" y="605"/>
                  </a:lnTo>
                  <a:lnTo>
                    <a:pt x="1632" y="586"/>
                  </a:lnTo>
                  <a:lnTo>
                    <a:pt x="1618" y="574"/>
                  </a:lnTo>
                  <a:lnTo>
                    <a:pt x="1623" y="554"/>
                  </a:lnTo>
                  <a:lnTo>
                    <a:pt x="1648" y="543"/>
                  </a:lnTo>
                  <a:lnTo>
                    <a:pt x="1653" y="535"/>
                  </a:lnTo>
                  <a:lnTo>
                    <a:pt x="1648" y="527"/>
                  </a:lnTo>
                  <a:lnTo>
                    <a:pt x="1623" y="535"/>
                  </a:lnTo>
                  <a:lnTo>
                    <a:pt x="1574" y="503"/>
                  </a:lnTo>
                  <a:lnTo>
                    <a:pt x="1569" y="492"/>
                  </a:lnTo>
                  <a:lnTo>
                    <a:pt x="1594" y="464"/>
                  </a:lnTo>
                  <a:lnTo>
                    <a:pt x="1645" y="394"/>
                  </a:lnTo>
                  <a:lnTo>
                    <a:pt x="1648" y="386"/>
                  </a:lnTo>
                  <a:lnTo>
                    <a:pt x="1657" y="386"/>
                  </a:lnTo>
                  <a:lnTo>
                    <a:pt x="1673" y="406"/>
                  </a:lnTo>
                  <a:lnTo>
                    <a:pt x="1678" y="410"/>
                  </a:lnTo>
                  <a:lnTo>
                    <a:pt x="1678" y="320"/>
                  </a:lnTo>
                  <a:lnTo>
                    <a:pt x="1695" y="313"/>
                  </a:lnTo>
                  <a:lnTo>
                    <a:pt x="1695" y="281"/>
                  </a:lnTo>
                  <a:lnTo>
                    <a:pt x="1689" y="226"/>
                  </a:lnTo>
                  <a:lnTo>
                    <a:pt x="1711" y="148"/>
                  </a:lnTo>
                  <a:lnTo>
                    <a:pt x="1648" y="109"/>
                  </a:lnTo>
                  <a:lnTo>
                    <a:pt x="1602" y="144"/>
                  </a:lnTo>
                  <a:lnTo>
                    <a:pt x="1577" y="148"/>
                  </a:lnTo>
                  <a:lnTo>
                    <a:pt x="1569" y="160"/>
                  </a:lnTo>
                  <a:lnTo>
                    <a:pt x="1527" y="152"/>
                  </a:lnTo>
                  <a:lnTo>
                    <a:pt x="1506" y="132"/>
                  </a:lnTo>
                  <a:lnTo>
                    <a:pt x="1493" y="98"/>
                  </a:lnTo>
                  <a:lnTo>
                    <a:pt x="1498" y="86"/>
                  </a:lnTo>
                  <a:lnTo>
                    <a:pt x="1464" y="66"/>
                  </a:lnTo>
                  <a:lnTo>
                    <a:pt x="1448" y="93"/>
                  </a:lnTo>
                  <a:lnTo>
                    <a:pt x="1413" y="74"/>
                  </a:lnTo>
                  <a:lnTo>
                    <a:pt x="1405" y="69"/>
                  </a:lnTo>
                  <a:lnTo>
                    <a:pt x="1427" y="20"/>
                  </a:lnTo>
                  <a:lnTo>
                    <a:pt x="1409" y="0"/>
                  </a:lnTo>
                  <a:lnTo>
                    <a:pt x="1396" y="0"/>
                  </a:lnTo>
                  <a:lnTo>
                    <a:pt x="1359" y="23"/>
                  </a:lnTo>
                  <a:lnTo>
                    <a:pt x="1330" y="66"/>
                  </a:lnTo>
                  <a:lnTo>
                    <a:pt x="1342" y="69"/>
                  </a:lnTo>
                  <a:lnTo>
                    <a:pt x="1364" y="74"/>
                  </a:lnTo>
                  <a:lnTo>
                    <a:pt x="1380" y="117"/>
                  </a:lnTo>
                  <a:lnTo>
                    <a:pt x="1372" y="132"/>
                  </a:lnTo>
                  <a:lnTo>
                    <a:pt x="1354" y="160"/>
                  </a:lnTo>
                  <a:lnTo>
                    <a:pt x="1322" y="269"/>
                  </a:lnTo>
                  <a:lnTo>
                    <a:pt x="1333" y="289"/>
                  </a:lnTo>
                  <a:lnTo>
                    <a:pt x="1325" y="304"/>
                  </a:lnTo>
                  <a:lnTo>
                    <a:pt x="1250" y="355"/>
                  </a:lnTo>
                  <a:lnTo>
                    <a:pt x="1207" y="352"/>
                  </a:lnTo>
                  <a:lnTo>
                    <a:pt x="1187" y="343"/>
                  </a:lnTo>
                  <a:lnTo>
                    <a:pt x="1183" y="352"/>
                  </a:lnTo>
                  <a:lnTo>
                    <a:pt x="1149" y="476"/>
                  </a:lnTo>
                  <a:lnTo>
                    <a:pt x="1133" y="492"/>
                  </a:lnTo>
                  <a:lnTo>
                    <a:pt x="1141" y="511"/>
                  </a:lnTo>
                  <a:lnTo>
                    <a:pt x="1163" y="527"/>
                  </a:lnTo>
                  <a:lnTo>
                    <a:pt x="1196" y="511"/>
                  </a:lnTo>
                  <a:lnTo>
                    <a:pt x="1250" y="515"/>
                  </a:lnTo>
                  <a:lnTo>
                    <a:pt x="1267" y="492"/>
                  </a:lnTo>
                  <a:lnTo>
                    <a:pt x="1297" y="484"/>
                  </a:lnTo>
                  <a:lnTo>
                    <a:pt x="1350" y="503"/>
                  </a:lnTo>
                  <a:lnTo>
                    <a:pt x="1417" y="566"/>
                  </a:lnTo>
                  <a:lnTo>
                    <a:pt x="1417" y="582"/>
                  </a:lnTo>
                  <a:lnTo>
                    <a:pt x="1401" y="589"/>
                  </a:lnTo>
                  <a:lnTo>
                    <a:pt x="1325" y="594"/>
                  </a:lnTo>
                  <a:lnTo>
                    <a:pt x="1301" y="613"/>
                  </a:lnTo>
                  <a:lnTo>
                    <a:pt x="1279" y="609"/>
                  </a:lnTo>
                  <a:lnTo>
                    <a:pt x="1267" y="633"/>
                  </a:lnTo>
                  <a:lnTo>
                    <a:pt x="1229" y="636"/>
                  </a:lnTo>
                  <a:lnTo>
                    <a:pt x="1204" y="672"/>
                  </a:lnTo>
                  <a:lnTo>
                    <a:pt x="1199" y="694"/>
                  </a:lnTo>
                  <a:lnTo>
                    <a:pt x="1149" y="726"/>
                  </a:lnTo>
                  <a:lnTo>
                    <a:pt x="1116" y="730"/>
                  </a:lnTo>
                  <a:lnTo>
                    <a:pt x="1078" y="777"/>
                  </a:lnTo>
                  <a:lnTo>
                    <a:pt x="1045" y="796"/>
                  </a:lnTo>
                  <a:lnTo>
                    <a:pt x="977" y="781"/>
                  </a:lnTo>
                  <a:lnTo>
                    <a:pt x="955" y="773"/>
                  </a:lnTo>
                  <a:lnTo>
                    <a:pt x="931" y="796"/>
                  </a:lnTo>
                  <a:lnTo>
                    <a:pt x="919" y="840"/>
                  </a:lnTo>
                  <a:lnTo>
                    <a:pt x="955" y="890"/>
                  </a:lnTo>
                  <a:lnTo>
                    <a:pt x="931" y="914"/>
                  </a:lnTo>
                  <a:lnTo>
                    <a:pt x="898" y="929"/>
                  </a:lnTo>
                  <a:lnTo>
                    <a:pt x="851" y="987"/>
                  </a:lnTo>
                  <a:lnTo>
                    <a:pt x="788" y="1011"/>
                  </a:lnTo>
                  <a:lnTo>
                    <a:pt x="683" y="1023"/>
                  </a:lnTo>
                  <a:lnTo>
                    <a:pt x="671" y="1019"/>
                  </a:lnTo>
                  <a:lnTo>
                    <a:pt x="549" y="1066"/>
                  </a:lnTo>
                  <a:lnTo>
                    <a:pt x="494" y="1101"/>
                  </a:lnTo>
                  <a:lnTo>
                    <a:pt x="478" y="1094"/>
                  </a:lnTo>
                  <a:lnTo>
                    <a:pt x="473" y="1077"/>
                  </a:lnTo>
                  <a:lnTo>
                    <a:pt x="402" y="1074"/>
                  </a:lnTo>
                  <a:lnTo>
                    <a:pt x="319" y="1050"/>
                  </a:lnTo>
                  <a:lnTo>
                    <a:pt x="293" y="1023"/>
                  </a:lnTo>
                  <a:lnTo>
                    <a:pt x="172" y="1011"/>
                  </a:lnTo>
                  <a:lnTo>
                    <a:pt x="151" y="1019"/>
                  </a:lnTo>
                  <a:lnTo>
                    <a:pt x="0" y="1007"/>
                  </a:lnTo>
                  <a:lnTo>
                    <a:pt x="0" y="1026"/>
                  </a:lnTo>
                  <a:lnTo>
                    <a:pt x="9" y="1058"/>
                  </a:lnTo>
                  <a:lnTo>
                    <a:pt x="4" y="1113"/>
                  </a:lnTo>
                  <a:lnTo>
                    <a:pt x="46" y="1172"/>
                  </a:lnTo>
                  <a:lnTo>
                    <a:pt x="67" y="1183"/>
                  </a:lnTo>
                  <a:lnTo>
                    <a:pt x="101" y="1160"/>
                  </a:lnTo>
                  <a:lnTo>
                    <a:pt x="172" y="1160"/>
                  </a:lnTo>
                  <a:lnTo>
                    <a:pt x="193" y="1163"/>
                  </a:lnTo>
                  <a:lnTo>
                    <a:pt x="201" y="1179"/>
                  </a:lnTo>
                  <a:lnTo>
                    <a:pt x="193" y="1195"/>
                  </a:lnTo>
                  <a:lnTo>
                    <a:pt x="155" y="1226"/>
                  </a:lnTo>
                  <a:lnTo>
                    <a:pt x="159" y="1241"/>
                  </a:lnTo>
                  <a:lnTo>
                    <a:pt x="206" y="1273"/>
                  </a:lnTo>
                  <a:lnTo>
                    <a:pt x="222" y="1273"/>
                  </a:lnTo>
                  <a:lnTo>
                    <a:pt x="226" y="1280"/>
                  </a:lnTo>
                  <a:lnTo>
                    <a:pt x="222" y="1292"/>
                  </a:lnTo>
                  <a:lnTo>
                    <a:pt x="251" y="1316"/>
                  </a:lnTo>
                  <a:lnTo>
                    <a:pt x="319" y="1324"/>
                  </a:lnTo>
                  <a:lnTo>
                    <a:pt x="352" y="1316"/>
                  </a:lnTo>
                  <a:lnTo>
                    <a:pt x="390" y="1280"/>
                  </a:lnTo>
                  <a:lnTo>
                    <a:pt x="441" y="1285"/>
                  </a:lnTo>
                  <a:lnTo>
                    <a:pt x="462" y="1312"/>
                  </a:lnTo>
                  <a:lnTo>
                    <a:pt x="449" y="1336"/>
                  </a:lnTo>
                  <a:lnTo>
                    <a:pt x="453" y="1351"/>
                  </a:lnTo>
                  <a:lnTo>
                    <a:pt x="423" y="1367"/>
                  </a:lnTo>
                  <a:lnTo>
                    <a:pt x="415" y="1382"/>
                  </a:lnTo>
                  <a:lnTo>
                    <a:pt x="420" y="1414"/>
                  </a:lnTo>
                  <a:lnTo>
                    <a:pt x="465" y="1441"/>
                  </a:lnTo>
                  <a:lnTo>
                    <a:pt x="483" y="1437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未知"/>
            <p:cNvSpPr>
              <a:spLocks/>
            </p:cNvSpPr>
            <p:nvPr/>
          </p:nvSpPr>
          <p:spPr bwMode="auto">
            <a:xfrm>
              <a:off x="5908263" y="5276118"/>
              <a:ext cx="161859" cy="464201"/>
            </a:xfrm>
            <a:custGeom>
              <a:avLst/>
              <a:gdLst>
                <a:gd name="T0" fmla="*/ 88645 w 112"/>
                <a:gd name="T1" fmla="*/ 0 h 313"/>
                <a:gd name="T2" fmla="*/ 54088 w 112"/>
                <a:gd name="T3" fmla="*/ 84802 h 313"/>
                <a:gd name="T4" fmla="*/ 31552 w 112"/>
                <a:gd name="T5" fmla="*/ 120265 h 313"/>
                <a:gd name="T6" fmla="*/ 9015 w 112"/>
                <a:gd name="T7" fmla="*/ 155727 h 313"/>
                <a:gd name="T8" fmla="*/ 9015 w 112"/>
                <a:gd name="T9" fmla="*/ 192732 h 313"/>
                <a:gd name="T10" fmla="*/ 0 w 112"/>
                <a:gd name="T11" fmla="*/ 228194 h 313"/>
                <a:gd name="T12" fmla="*/ 0 w 112"/>
                <a:gd name="T13" fmla="*/ 275992 h 313"/>
                <a:gd name="T14" fmla="*/ 0 w 112"/>
                <a:gd name="T15" fmla="*/ 325331 h 313"/>
                <a:gd name="T16" fmla="*/ 0 w 112"/>
                <a:gd name="T17" fmla="*/ 360794 h 313"/>
                <a:gd name="T18" fmla="*/ 0 w 112"/>
                <a:gd name="T19" fmla="*/ 396256 h 313"/>
                <a:gd name="T20" fmla="*/ 31552 w 112"/>
                <a:gd name="T21" fmla="*/ 433261 h 313"/>
                <a:gd name="T22" fmla="*/ 54088 w 112"/>
                <a:gd name="T23" fmla="*/ 468723 h 313"/>
                <a:gd name="T24" fmla="*/ 88645 w 112"/>
                <a:gd name="T25" fmla="*/ 481058 h 313"/>
                <a:gd name="T26" fmla="*/ 99162 w 112"/>
                <a:gd name="T27" fmla="*/ 445596 h 313"/>
                <a:gd name="T28" fmla="*/ 99162 w 112"/>
                <a:gd name="T29" fmla="*/ 408591 h 313"/>
                <a:gd name="T30" fmla="*/ 121699 w 112"/>
                <a:gd name="T31" fmla="*/ 373128 h 313"/>
                <a:gd name="T32" fmla="*/ 144236 w 112"/>
                <a:gd name="T33" fmla="*/ 336124 h 313"/>
                <a:gd name="T34" fmla="*/ 166773 w 112"/>
                <a:gd name="T35" fmla="*/ 300661 h 313"/>
                <a:gd name="T36" fmla="*/ 166773 w 112"/>
                <a:gd name="T37" fmla="*/ 265199 h 313"/>
                <a:gd name="T38" fmla="*/ 166773 w 112"/>
                <a:gd name="T39" fmla="*/ 228194 h 313"/>
                <a:gd name="T40" fmla="*/ 166773 w 112"/>
                <a:gd name="T41" fmla="*/ 192732 h 313"/>
                <a:gd name="T42" fmla="*/ 166773 w 112"/>
                <a:gd name="T43" fmla="*/ 155727 h 313"/>
                <a:gd name="T44" fmla="*/ 166773 w 112"/>
                <a:gd name="T45" fmla="*/ 120265 h 313"/>
                <a:gd name="T46" fmla="*/ 166773 w 112"/>
                <a:gd name="T47" fmla="*/ 84802 h 313"/>
                <a:gd name="T48" fmla="*/ 133719 w 112"/>
                <a:gd name="T49" fmla="*/ 60132 h 313"/>
                <a:gd name="T50" fmla="*/ 121699 w 112"/>
                <a:gd name="T51" fmla="*/ 12335 h 313"/>
                <a:gd name="T52" fmla="*/ 88645 w 112"/>
                <a:gd name="T53" fmla="*/ 0 h 31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12" h="313">
                  <a:moveTo>
                    <a:pt x="59" y="0"/>
                  </a:moveTo>
                  <a:lnTo>
                    <a:pt x="36" y="55"/>
                  </a:lnTo>
                  <a:lnTo>
                    <a:pt x="21" y="78"/>
                  </a:lnTo>
                  <a:lnTo>
                    <a:pt x="6" y="101"/>
                  </a:lnTo>
                  <a:lnTo>
                    <a:pt x="6" y="125"/>
                  </a:lnTo>
                  <a:lnTo>
                    <a:pt x="0" y="148"/>
                  </a:lnTo>
                  <a:lnTo>
                    <a:pt x="0" y="179"/>
                  </a:lnTo>
                  <a:lnTo>
                    <a:pt x="0" y="211"/>
                  </a:lnTo>
                  <a:lnTo>
                    <a:pt x="0" y="234"/>
                  </a:lnTo>
                  <a:lnTo>
                    <a:pt x="0" y="257"/>
                  </a:lnTo>
                  <a:lnTo>
                    <a:pt x="21" y="281"/>
                  </a:lnTo>
                  <a:lnTo>
                    <a:pt x="36" y="304"/>
                  </a:lnTo>
                  <a:lnTo>
                    <a:pt x="59" y="312"/>
                  </a:lnTo>
                  <a:lnTo>
                    <a:pt x="66" y="289"/>
                  </a:lnTo>
                  <a:lnTo>
                    <a:pt x="66" y="265"/>
                  </a:lnTo>
                  <a:lnTo>
                    <a:pt x="81" y="242"/>
                  </a:lnTo>
                  <a:lnTo>
                    <a:pt x="96" y="218"/>
                  </a:lnTo>
                  <a:lnTo>
                    <a:pt x="111" y="195"/>
                  </a:lnTo>
                  <a:lnTo>
                    <a:pt x="111" y="172"/>
                  </a:lnTo>
                  <a:lnTo>
                    <a:pt x="111" y="148"/>
                  </a:lnTo>
                  <a:lnTo>
                    <a:pt x="111" y="125"/>
                  </a:lnTo>
                  <a:lnTo>
                    <a:pt x="111" y="101"/>
                  </a:lnTo>
                  <a:lnTo>
                    <a:pt x="111" y="78"/>
                  </a:lnTo>
                  <a:lnTo>
                    <a:pt x="111" y="55"/>
                  </a:lnTo>
                  <a:lnTo>
                    <a:pt x="89" y="39"/>
                  </a:lnTo>
                  <a:lnTo>
                    <a:pt x="81" y="8"/>
                  </a:lnTo>
                  <a:lnTo>
                    <a:pt x="59" y="0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未知"/>
            <p:cNvSpPr>
              <a:spLocks/>
            </p:cNvSpPr>
            <p:nvPr/>
          </p:nvSpPr>
          <p:spPr bwMode="auto">
            <a:xfrm>
              <a:off x="4672939" y="3436112"/>
              <a:ext cx="393960" cy="765014"/>
            </a:xfrm>
            <a:custGeom>
              <a:avLst/>
              <a:gdLst>
                <a:gd name="T0" fmla="*/ 30565 w 268"/>
                <a:gd name="T1" fmla="*/ 793796 h 516"/>
                <a:gd name="T2" fmla="*/ 114620 w 268"/>
                <a:gd name="T3" fmla="*/ 769134 h 516"/>
                <a:gd name="T4" fmla="*/ 229240 w 268"/>
                <a:gd name="T5" fmla="*/ 696691 h 516"/>
                <a:gd name="T6" fmla="*/ 305653 w 268"/>
                <a:gd name="T7" fmla="*/ 678194 h 516"/>
                <a:gd name="T8" fmla="*/ 363727 w 268"/>
                <a:gd name="T9" fmla="*/ 636578 h 516"/>
                <a:gd name="T10" fmla="*/ 371368 w 268"/>
                <a:gd name="T11" fmla="*/ 541014 h 516"/>
                <a:gd name="T12" fmla="*/ 342331 w 268"/>
                <a:gd name="T13" fmla="*/ 511728 h 516"/>
                <a:gd name="T14" fmla="*/ 349973 w 268"/>
                <a:gd name="T15" fmla="*/ 480901 h 516"/>
                <a:gd name="T16" fmla="*/ 371368 w 268"/>
                <a:gd name="T17" fmla="*/ 451616 h 516"/>
                <a:gd name="T18" fmla="*/ 375953 w 268"/>
                <a:gd name="T19" fmla="*/ 414623 h 516"/>
                <a:gd name="T20" fmla="*/ 395821 w 268"/>
                <a:gd name="T21" fmla="*/ 383796 h 516"/>
                <a:gd name="T22" fmla="*/ 363727 w 268"/>
                <a:gd name="T23" fmla="*/ 323684 h 516"/>
                <a:gd name="T24" fmla="*/ 325520 w 268"/>
                <a:gd name="T25" fmla="*/ 282067 h 516"/>
                <a:gd name="T26" fmla="*/ 342331 w 268"/>
                <a:gd name="T27" fmla="*/ 203458 h 516"/>
                <a:gd name="T28" fmla="*/ 401934 w 268"/>
                <a:gd name="T29" fmla="*/ 174173 h 516"/>
                <a:gd name="T30" fmla="*/ 408047 w 268"/>
                <a:gd name="T31" fmla="*/ 124849 h 516"/>
                <a:gd name="T32" fmla="*/ 389708 w 268"/>
                <a:gd name="T33" fmla="*/ 83233 h 516"/>
                <a:gd name="T34" fmla="*/ 389708 w 268"/>
                <a:gd name="T35" fmla="*/ 30827 h 516"/>
                <a:gd name="T36" fmla="*/ 349973 w 268"/>
                <a:gd name="T37" fmla="*/ 0 h 516"/>
                <a:gd name="T38" fmla="*/ 275088 w 268"/>
                <a:gd name="T39" fmla="*/ 35451 h 516"/>
                <a:gd name="T40" fmla="*/ 262862 w 268"/>
                <a:gd name="T41" fmla="*/ 23120 h 516"/>
                <a:gd name="T42" fmla="*/ 215485 w 268"/>
                <a:gd name="T43" fmla="*/ 53947 h 516"/>
                <a:gd name="T44" fmla="*/ 183392 w 268"/>
                <a:gd name="T45" fmla="*/ 53947 h 516"/>
                <a:gd name="T46" fmla="*/ 114620 w 268"/>
                <a:gd name="T47" fmla="*/ 143346 h 516"/>
                <a:gd name="T48" fmla="*/ 94752 w 268"/>
                <a:gd name="T49" fmla="*/ 143346 h 516"/>
                <a:gd name="T50" fmla="*/ 56546 w 268"/>
                <a:gd name="T51" fmla="*/ 174173 h 516"/>
                <a:gd name="T52" fmla="*/ 64187 w 268"/>
                <a:gd name="T53" fmla="*/ 215789 h 516"/>
                <a:gd name="T54" fmla="*/ 42791 w 268"/>
                <a:gd name="T55" fmla="*/ 245075 h 516"/>
                <a:gd name="T56" fmla="*/ 38207 w 268"/>
                <a:gd name="T57" fmla="*/ 294398 h 516"/>
                <a:gd name="T58" fmla="*/ 6113 w 268"/>
                <a:gd name="T59" fmla="*/ 342180 h 516"/>
                <a:gd name="T60" fmla="*/ 38207 w 268"/>
                <a:gd name="T61" fmla="*/ 414623 h 516"/>
                <a:gd name="T62" fmla="*/ 30565 w 268"/>
                <a:gd name="T63" fmla="*/ 451616 h 516"/>
                <a:gd name="T64" fmla="*/ 0 w 268"/>
                <a:gd name="T65" fmla="*/ 499398 h 516"/>
                <a:gd name="T66" fmla="*/ 38207 w 268"/>
                <a:gd name="T67" fmla="*/ 667405 h 516"/>
                <a:gd name="T68" fmla="*/ 10698 w 268"/>
                <a:gd name="T69" fmla="*/ 756803 h 516"/>
                <a:gd name="T70" fmla="*/ 30565 w 268"/>
                <a:gd name="T71" fmla="*/ 793796 h 51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68" h="516">
                  <a:moveTo>
                    <a:pt x="20" y="515"/>
                  </a:moveTo>
                  <a:lnTo>
                    <a:pt x="75" y="499"/>
                  </a:lnTo>
                  <a:lnTo>
                    <a:pt x="150" y="452"/>
                  </a:lnTo>
                  <a:lnTo>
                    <a:pt x="200" y="440"/>
                  </a:lnTo>
                  <a:lnTo>
                    <a:pt x="238" y="413"/>
                  </a:lnTo>
                  <a:lnTo>
                    <a:pt x="243" y="351"/>
                  </a:lnTo>
                  <a:lnTo>
                    <a:pt x="224" y="332"/>
                  </a:lnTo>
                  <a:lnTo>
                    <a:pt x="229" y="312"/>
                  </a:lnTo>
                  <a:lnTo>
                    <a:pt x="243" y="293"/>
                  </a:lnTo>
                  <a:lnTo>
                    <a:pt x="246" y="269"/>
                  </a:lnTo>
                  <a:lnTo>
                    <a:pt x="259" y="249"/>
                  </a:lnTo>
                  <a:lnTo>
                    <a:pt x="238" y="210"/>
                  </a:lnTo>
                  <a:lnTo>
                    <a:pt x="213" y="183"/>
                  </a:lnTo>
                  <a:lnTo>
                    <a:pt x="224" y="132"/>
                  </a:lnTo>
                  <a:lnTo>
                    <a:pt x="263" y="113"/>
                  </a:lnTo>
                  <a:lnTo>
                    <a:pt x="267" y="81"/>
                  </a:lnTo>
                  <a:lnTo>
                    <a:pt x="255" y="54"/>
                  </a:lnTo>
                  <a:lnTo>
                    <a:pt x="255" y="20"/>
                  </a:lnTo>
                  <a:lnTo>
                    <a:pt x="229" y="0"/>
                  </a:lnTo>
                  <a:lnTo>
                    <a:pt x="180" y="23"/>
                  </a:lnTo>
                  <a:lnTo>
                    <a:pt x="172" y="15"/>
                  </a:lnTo>
                  <a:lnTo>
                    <a:pt x="141" y="35"/>
                  </a:lnTo>
                  <a:lnTo>
                    <a:pt x="120" y="35"/>
                  </a:lnTo>
                  <a:lnTo>
                    <a:pt x="75" y="93"/>
                  </a:lnTo>
                  <a:lnTo>
                    <a:pt x="62" y="93"/>
                  </a:lnTo>
                  <a:lnTo>
                    <a:pt x="37" y="113"/>
                  </a:lnTo>
                  <a:lnTo>
                    <a:pt x="42" y="140"/>
                  </a:lnTo>
                  <a:lnTo>
                    <a:pt x="28" y="159"/>
                  </a:lnTo>
                  <a:lnTo>
                    <a:pt x="25" y="191"/>
                  </a:lnTo>
                  <a:lnTo>
                    <a:pt x="4" y="222"/>
                  </a:lnTo>
                  <a:lnTo>
                    <a:pt x="25" y="269"/>
                  </a:lnTo>
                  <a:lnTo>
                    <a:pt x="20" y="293"/>
                  </a:lnTo>
                  <a:lnTo>
                    <a:pt x="0" y="324"/>
                  </a:lnTo>
                  <a:lnTo>
                    <a:pt x="25" y="433"/>
                  </a:lnTo>
                  <a:lnTo>
                    <a:pt x="7" y="491"/>
                  </a:lnTo>
                  <a:lnTo>
                    <a:pt x="20" y="515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cxnSp>
          <p:nvCxnSpPr>
            <p:cNvPr id="100" name="AutoShape 48"/>
            <p:cNvCxnSpPr>
              <a:cxnSpLocks noChangeShapeType="1"/>
            </p:cNvCxnSpPr>
            <p:nvPr/>
          </p:nvCxnSpPr>
          <p:spPr bwMode="auto">
            <a:xfrm>
              <a:off x="6018205" y="5735738"/>
              <a:ext cx="0" cy="0"/>
            </a:xfrm>
            <a:prstGeom prst="straightConnector1">
              <a:avLst/>
            </a:prstGeom>
            <a:grpFill/>
            <a:ln w="9525">
              <a:solidFill>
                <a:srgbClr val="F5F5F5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1" name="未知"/>
            <p:cNvSpPr>
              <a:spLocks/>
            </p:cNvSpPr>
            <p:nvPr/>
          </p:nvSpPr>
          <p:spPr bwMode="auto">
            <a:xfrm>
              <a:off x="4161402" y="4508049"/>
              <a:ext cx="549711" cy="494740"/>
            </a:xfrm>
            <a:custGeom>
              <a:avLst/>
              <a:gdLst>
                <a:gd name="T0" fmla="*/ 19050 w 360"/>
                <a:gd name="T1" fmla="*/ 393700 h 324"/>
                <a:gd name="T2" fmla="*/ 100013 w 360"/>
                <a:gd name="T3" fmla="*/ 455613 h 324"/>
                <a:gd name="T4" fmla="*/ 50800 w 360"/>
                <a:gd name="T5" fmla="*/ 417513 h 324"/>
                <a:gd name="T6" fmla="*/ 19050 w 360"/>
                <a:gd name="T7" fmla="*/ 384175 h 324"/>
                <a:gd name="T8" fmla="*/ 9525 w 360"/>
                <a:gd name="T9" fmla="*/ 336550 h 324"/>
                <a:gd name="T10" fmla="*/ 0 w 360"/>
                <a:gd name="T11" fmla="*/ 298450 h 324"/>
                <a:gd name="T12" fmla="*/ 42863 w 360"/>
                <a:gd name="T13" fmla="*/ 288925 h 324"/>
                <a:gd name="T14" fmla="*/ 95250 w 360"/>
                <a:gd name="T15" fmla="*/ 288925 h 324"/>
                <a:gd name="T16" fmla="*/ 104775 w 360"/>
                <a:gd name="T17" fmla="*/ 274638 h 324"/>
                <a:gd name="T18" fmla="*/ 142875 w 360"/>
                <a:gd name="T19" fmla="*/ 269875 h 324"/>
                <a:gd name="T20" fmla="*/ 185738 w 360"/>
                <a:gd name="T21" fmla="*/ 222250 h 324"/>
                <a:gd name="T22" fmla="*/ 204788 w 360"/>
                <a:gd name="T23" fmla="*/ 207963 h 324"/>
                <a:gd name="T24" fmla="*/ 242888 w 360"/>
                <a:gd name="T25" fmla="*/ 198438 h 324"/>
                <a:gd name="T26" fmla="*/ 271463 w 360"/>
                <a:gd name="T27" fmla="*/ 165100 h 324"/>
                <a:gd name="T28" fmla="*/ 319088 w 360"/>
                <a:gd name="T29" fmla="*/ 155575 h 324"/>
                <a:gd name="T30" fmla="*/ 319088 w 360"/>
                <a:gd name="T31" fmla="*/ 112713 h 324"/>
                <a:gd name="T32" fmla="*/ 342900 w 360"/>
                <a:gd name="T33" fmla="*/ 65088 h 324"/>
                <a:gd name="T34" fmla="*/ 352425 w 360"/>
                <a:gd name="T35" fmla="*/ 26988 h 324"/>
                <a:gd name="T36" fmla="*/ 358775 w 360"/>
                <a:gd name="T37" fmla="*/ 0 h 324"/>
                <a:gd name="T38" fmla="*/ 442913 w 360"/>
                <a:gd name="T39" fmla="*/ 30163 h 324"/>
                <a:gd name="T40" fmla="*/ 460375 w 360"/>
                <a:gd name="T41" fmla="*/ 53975 h 324"/>
                <a:gd name="T42" fmla="*/ 506413 w 360"/>
                <a:gd name="T43" fmla="*/ 42863 h 324"/>
                <a:gd name="T44" fmla="*/ 531813 w 360"/>
                <a:gd name="T45" fmla="*/ 49213 h 324"/>
                <a:gd name="T46" fmla="*/ 563563 w 360"/>
                <a:gd name="T47" fmla="*/ 79375 h 324"/>
                <a:gd name="T48" fmla="*/ 571500 w 360"/>
                <a:gd name="T49" fmla="*/ 144463 h 324"/>
                <a:gd name="T50" fmla="*/ 563563 w 360"/>
                <a:gd name="T51" fmla="*/ 169863 h 324"/>
                <a:gd name="T52" fmla="*/ 544513 w 360"/>
                <a:gd name="T53" fmla="*/ 163513 h 324"/>
                <a:gd name="T54" fmla="*/ 492125 w 360"/>
                <a:gd name="T55" fmla="*/ 204788 h 324"/>
                <a:gd name="T56" fmla="*/ 403225 w 360"/>
                <a:gd name="T57" fmla="*/ 219075 h 324"/>
                <a:gd name="T58" fmla="*/ 379413 w 360"/>
                <a:gd name="T59" fmla="*/ 242888 h 324"/>
                <a:gd name="T60" fmla="*/ 395288 w 360"/>
                <a:gd name="T61" fmla="*/ 265113 h 324"/>
                <a:gd name="T62" fmla="*/ 403225 w 360"/>
                <a:gd name="T63" fmla="*/ 314325 h 324"/>
                <a:gd name="T64" fmla="*/ 423863 w 360"/>
                <a:gd name="T65" fmla="*/ 322263 h 324"/>
                <a:gd name="T66" fmla="*/ 487363 w 360"/>
                <a:gd name="T67" fmla="*/ 393700 h 324"/>
                <a:gd name="T68" fmla="*/ 492125 w 360"/>
                <a:gd name="T69" fmla="*/ 490538 h 324"/>
                <a:gd name="T70" fmla="*/ 447675 w 360"/>
                <a:gd name="T71" fmla="*/ 514350 h 324"/>
                <a:gd name="T72" fmla="*/ 417513 w 360"/>
                <a:gd name="T73" fmla="*/ 484188 h 324"/>
                <a:gd name="T74" fmla="*/ 379413 w 360"/>
                <a:gd name="T75" fmla="*/ 434975 h 324"/>
                <a:gd name="T76" fmla="*/ 379413 w 360"/>
                <a:gd name="T77" fmla="*/ 411163 h 324"/>
                <a:gd name="T78" fmla="*/ 352425 w 360"/>
                <a:gd name="T79" fmla="*/ 404813 h 324"/>
                <a:gd name="T80" fmla="*/ 327025 w 360"/>
                <a:gd name="T81" fmla="*/ 417513 h 324"/>
                <a:gd name="T82" fmla="*/ 276225 w 360"/>
                <a:gd name="T83" fmla="*/ 393700 h 324"/>
                <a:gd name="T84" fmla="*/ 257175 w 360"/>
                <a:gd name="T85" fmla="*/ 442913 h 324"/>
                <a:gd name="T86" fmla="*/ 220663 w 360"/>
                <a:gd name="T87" fmla="*/ 447675 h 324"/>
                <a:gd name="T88" fmla="*/ 187325 w 360"/>
                <a:gd name="T89" fmla="*/ 490538 h 324"/>
                <a:gd name="T90" fmla="*/ 173038 w 360"/>
                <a:gd name="T91" fmla="*/ 477838 h 324"/>
                <a:gd name="T92" fmla="*/ 141288 w 360"/>
                <a:gd name="T93" fmla="*/ 490538 h 324"/>
                <a:gd name="T94" fmla="*/ 104775 w 360"/>
                <a:gd name="T95" fmla="*/ 465138 h 324"/>
                <a:gd name="T96" fmla="*/ 19050 w 360"/>
                <a:gd name="T97" fmla="*/ 393700 h 32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60" h="324">
                  <a:moveTo>
                    <a:pt x="12" y="248"/>
                  </a:moveTo>
                  <a:lnTo>
                    <a:pt x="63" y="287"/>
                  </a:lnTo>
                  <a:lnTo>
                    <a:pt x="32" y="263"/>
                  </a:lnTo>
                  <a:lnTo>
                    <a:pt x="12" y="242"/>
                  </a:lnTo>
                  <a:lnTo>
                    <a:pt x="6" y="212"/>
                  </a:lnTo>
                  <a:lnTo>
                    <a:pt x="0" y="188"/>
                  </a:lnTo>
                  <a:lnTo>
                    <a:pt x="27" y="182"/>
                  </a:lnTo>
                  <a:lnTo>
                    <a:pt x="60" y="182"/>
                  </a:lnTo>
                  <a:lnTo>
                    <a:pt x="66" y="173"/>
                  </a:lnTo>
                  <a:lnTo>
                    <a:pt x="90" y="170"/>
                  </a:lnTo>
                  <a:lnTo>
                    <a:pt x="117" y="140"/>
                  </a:lnTo>
                  <a:lnTo>
                    <a:pt x="129" y="131"/>
                  </a:lnTo>
                  <a:lnTo>
                    <a:pt x="153" y="125"/>
                  </a:lnTo>
                  <a:lnTo>
                    <a:pt x="171" y="104"/>
                  </a:lnTo>
                  <a:lnTo>
                    <a:pt x="201" y="98"/>
                  </a:lnTo>
                  <a:lnTo>
                    <a:pt x="201" y="71"/>
                  </a:lnTo>
                  <a:lnTo>
                    <a:pt x="216" y="41"/>
                  </a:lnTo>
                  <a:lnTo>
                    <a:pt x="222" y="17"/>
                  </a:lnTo>
                  <a:lnTo>
                    <a:pt x="226" y="0"/>
                  </a:lnTo>
                  <a:lnTo>
                    <a:pt x="279" y="19"/>
                  </a:lnTo>
                  <a:lnTo>
                    <a:pt x="290" y="34"/>
                  </a:lnTo>
                  <a:lnTo>
                    <a:pt x="319" y="27"/>
                  </a:lnTo>
                  <a:lnTo>
                    <a:pt x="335" y="31"/>
                  </a:lnTo>
                  <a:lnTo>
                    <a:pt x="355" y="50"/>
                  </a:lnTo>
                  <a:lnTo>
                    <a:pt x="360" y="91"/>
                  </a:lnTo>
                  <a:lnTo>
                    <a:pt x="355" y="107"/>
                  </a:lnTo>
                  <a:lnTo>
                    <a:pt x="343" y="103"/>
                  </a:lnTo>
                  <a:lnTo>
                    <a:pt x="310" y="129"/>
                  </a:lnTo>
                  <a:lnTo>
                    <a:pt x="254" y="138"/>
                  </a:lnTo>
                  <a:lnTo>
                    <a:pt x="239" y="153"/>
                  </a:lnTo>
                  <a:lnTo>
                    <a:pt x="249" y="167"/>
                  </a:lnTo>
                  <a:lnTo>
                    <a:pt x="254" y="198"/>
                  </a:lnTo>
                  <a:lnTo>
                    <a:pt x="267" y="203"/>
                  </a:lnTo>
                  <a:lnTo>
                    <a:pt x="307" y="248"/>
                  </a:lnTo>
                  <a:lnTo>
                    <a:pt x="310" y="309"/>
                  </a:lnTo>
                  <a:lnTo>
                    <a:pt x="282" y="324"/>
                  </a:lnTo>
                  <a:lnTo>
                    <a:pt x="263" y="305"/>
                  </a:lnTo>
                  <a:lnTo>
                    <a:pt x="239" y="274"/>
                  </a:lnTo>
                  <a:lnTo>
                    <a:pt x="239" y="259"/>
                  </a:lnTo>
                  <a:lnTo>
                    <a:pt x="222" y="255"/>
                  </a:lnTo>
                  <a:lnTo>
                    <a:pt x="206" y="263"/>
                  </a:lnTo>
                  <a:lnTo>
                    <a:pt x="174" y="248"/>
                  </a:lnTo>
                  <a:lnTo>
                    <a:pt x="162" y="279"/>
                  </a:lnTo>
                  <a:lnTo>
                    <a:pt x="139" y="282"/>
                  </a:lnTo>
                  <a:lnTo>
                    <a:pt x="118" y="309"/>
                  </a:lnTo>
                  <a:lnTo>
                    <a:pt x="109" y="301"/>
                  </a:lnTo>
                  <a:lnTo>
                    <a:pt x="89" y="309"/>
                  </a:lnTo>
                  <a:lnTo>
                    <a:pt x="66" y="293"/>
                  </a:lnTo>
                  <a:lnTo>
                    <a:pt x="12" y="248"/>
                  </a:lnTo>
                  <a:close/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未知"/>
            <p:cNvSpPr>
              <a:spLocks/>
            </p:cNvSpPr>
            <p:nvPr/>
          </p:nvSpPr>
          <p:spPr bwMode="auto">
            <a:xfrm>
              <a:off x="5285257" y="3440693"/>
              <a:ext cx="172549" cy="195452"/>
            </a:xfrm>
            <a:custGeom>
              <a:avLst/>
              <a:gdLst>
                <a:gd name="T0" fmla="*/ 139700 w 113"/>
                <a:gd name="T1" fmla="*/ 158750 h 128"/>
                <a:gd name="T2" fmla="*/ 122238 w 113"/>
                <a:gd name="T3" fmla="*/ 184150 h 128"/>
                <a:gd name="T4" fmla="*/ 88900 w 113"/>
                <a:gd name="T5" fmla="*/ 203200 h 128"/>
                <a:gd name="T6" fmla="*/ 25400 w 113"/>
                <a:gd name="T7" fmla="*/ 184150 h 128"/>
                <a:gd name="T8" fmla="*/ 25400 w 113"/>
                <a:gd name="T9" fmla="*/ 173038 h 128"/>
                <a:gd name="T10" fmla="*/ 25400 w 113"/>
                <a:gd name="T11" fmla="*/ 76200 h 128"/>
                <a:gd name="T12" fmla="*/ 0 w 113"/>
                <a:gd name="T13" fmla="*/ 22225 h 128"/>
                <a:gd name="T14" fmla="*/ 60325 w 113"/>
                <a:gd name="T15" fmla="*/ 0 h 128"/>
                <a:gd name="T16" fmla="*/ 88900 w 113"/>
                <a:gd name="T17" fmla="*/ 3175 h 128"/>
                <a:gd name="T18" fmla="*/ 103188 w 113"/>
                <a:gd name="T19" fmla="*/ 33338 h 128"/>
                <a:gd name="T20" fmla="*/ 95250 w 113"/>
                <a:gd name="T21" fmla="*/ 50800 h 128"/>
                <a:gd name="T22" fmla="*/ 141288 w 113"/>
                <a:gd name="T23" fmla="*/ 82550 h 128"/>
                <a:gd name="T24" fmla="*/ 149225 w 113"/>
                <a:gd name="T25" fmla="*/ 104775 h 128"/>
                <a:gd name="T26" fmla="*/ 179388 w 113"/>
                <a:gd name="T27" fmla="*/ 117475 h 128"/>
                <a:gd name="T28" fmla="*/ 139700 w 113"/>
                <a:gd name="T29" fmla="*/ 158750 h 1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13" h="128">
                  <a:moveTo>
                    <a:pt x="88" y="100"/>
                  </a:moveTo>
                  <a:lnTo>
                    <a:pt x="77" y="116"/>
                  </a:lnTo>
                  <a:lnTo>
                    <a:pt x="56" y="128"/>
                  </a:lnTo>
                  <a:lnTo>
                    <a:pt x="16" y="116"/>
                  </a:lnTo>
                  <a:lnTo>
                    <a:pt x="16" y="109"/>
                  </a:lnTo>
                  <a:lnTo>
                    <a:pt x="16" y="48"/>
                  </a:lnTo>
                  <a:lnTo>
                    <a:pt x="0" y="14"/>
                  </a:lnTo>
                  <a:lnTo>
                    <a:pt x="38" y="0"/>
                  </a:lnTo>
                  <a:lnTo>
                    <a:pt x="56" y="2"/>
                  </a:lnTo>
                  <a:lnTo>
                    <a:pt x="65" y="21"/>
                  </a:lnTo>
                  <a:lnTo>
                    <a:pt x="60" y="32"/>
                  </a:lnTo>
                  <a:lnTo>
                    <a:pt x="89" y="52"/>
                  </a:lnTo>
                  <a:lnTo>
                    <a:pt x="94" y="66"/>
                  </a:lnTo>
                  <a:lnTo>
                    <a:pt x="113" y="74"/>
                  </a:lnTo>
                  <a:lnTo>
                    <a:pt x="88" y="100"/>
                  </a:lnTo>
                </a:path>
              </a:pathLst>
            </a:custGeom>
            <a:grpFill/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defTabSz="914400"/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5504057" y="2247518"/>
            <a:ext cx="1662927" cy="409746"/>
            <a:chOff x="5504057" y="2247518"/>
            <a:chExt cx="1662927" cy="409746"/>
          </a:xfrm>
        </p:grpSpPr>
        <p:cxnSp>
          <p:nvCxnSpPr>
            <p:cNvPr id="104" name="直接连接符 103"/>
            <p:cNvCxnSpPr/>
            <p:nvPr/>
          </p:nvCxnSpPr>
          <p:spPr>
            <a:xfrm>
              <a:off x="5504057" y="2452391"/>
              <a:ext cx="1429113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round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椭圆 104"/>
            <p:cNvSpPr/>
            <p:nvPr/>
          </p:nvSpPr>
          <p:spPr>
            <a:xfrm>
              <a:off x="6757238" y="2247518"/>
              <a:ext cx="409746" cy="409746"/>
            </a:xfrm>
            <a:prstGeom prst="ellipse">
              <a:avLst/>
            </a:prstGeom>
            <a:solidFill>
              <a:schemeClr val="accent1"/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6836118" y="2310163"/>
              <a:ext cx="244422" cy="252949"/>
              <a:chOff x="7532688" y="-669925"/>
              <a:chExt cx="1501775" cy="1554162"/>
            </a:xfrm>
            <a:solidFill>
              <a:schemeClr val="bg1"/>
            </a:solidFill>
          </p:grpSpPr>
          <p:sp>
            <p:nvSpPr>
              <p:cNvPr id="107" name="Freeform 21"/>
              <p:cNvSpPr>
                <a:spLocks noEditPoints="1"/>
              </p:cNvSpPr>
              <p:nvPr/>
            </p:nvSpPr>
            <p:spPr bwMode="auto">
              <a:xfrm>
                <a:off x="7532688" y="-620713"/>
                <a:ext cx="1501775" cy="1504950"/>
              </a:xfrm>
              <a:custGeom>
                <a:avLst/>
                <a:gdLst>
                  <a:gd name="T0" fmla="*/ 124 w 848"/>
                  <a:gd name="T1" fmla="*/ 723 h 848"/>
                  <a:gd name="T2" fmla="*/ 124 w 848"/>
                  <a:gd name="T3" fmla="*/ 124 h 848"/>
                  <a:gd name="T4" fmla="*/ 489 w 848"/>
                  <a:gd name="T5" fmla="*/ 5 h 848"/>
                  <a:gd name="T6" fmla="*/ 440 w 848"/>
                  <a:gd name="T7" fmla="*/ 52 h 848"/>
                  <a:gd name="T8" fmla="*/ 439 w 848"/>
                  <a:gd name="T9" fmla="*/ 138 h 848"/>
                  <a:gd name="T10" fmla="*/ 440 w 848"/>
                  <a:gd name="T11" fmla="*/ 211 h 848"/>
                  <a:gd name="T12" fmla="*/ 468 w 848"/>
                  <a:gd name="T13" fmla="*/ 241 h 848"/>
                  <a:gd name="T14" fmla="*/ 440 w 848"/>
                  <a:gd name="T15" fmla="*/ 408 h 848"/>
                  <a:gd name="T16" fmla="*/ 589 w 848"/>
                  <a:gd name="T17" fmla="*/ 421 h 848"/>
                  <a:gd name="T18" fmla="*/ 440 w 848"/>
                  <a:gd name="T19" fmla="*/ 440 h 848"/>
                  <a:gd name="T20" fmla="*/ 572 w 848"/>
                  <a:gd name="T21" fmla="*/ 631 h 848"/>
                  <a:gd name="T22" fmla="*/ 629 w 848"/>
                  <a:gd name="T23" fmla="*/ 450 h 848"/>
                  <a:gd name="T24" fmla="*/ 610 w 848"/>
                  <a:gd name="T25" fmla="*/ 647 h 848"/>
                  <a:gd name="T26" fmla="*/ 690 w 848"/>
                  <a:gd name="T27" fmla="*/ 689 h 848"/>
                  <a:gd name="T28" fmla="*/ 682 w 848"/>
                  <a:gd name="T29" fmla="*/ 440 h 848"/>
                  <a:gd name="T30" fmla="*/ 713 w 848"/>
                  <a:gd name="T31" fmla="*/ 408 h 848"/>
                  <a:gd name="T32" fmla="*/ 783 w 848"/>
                  <a:gd name="T33" fmla="*/ 311 h 848"/>
                  <a:gd name="T34" fmla="*/ 814 w 848"/>
                  <a:gd name="T35" fmla="*/ 258 h 848"/>
                  <a:gd name="T36" fmla="*/ 724 w 848"/>
                  <a:gd name="T37" fmla="*/ 723 h 848"/>
                  <a:gd name="T38" fmla="*/ 660 w 848"/>
                  <a:gd name="T39" fmla="*/ 716 h 848"/>
                  <a:gd name="T40" fmla="*/ 497 w 848"/>
                  <a:gd name="T41" fmla="*/ 793 h 848"/>
                  <a:gd name="T42" fmla="*/ 351 w 848"/>
                  <a:gd name="T43" fmla="*/ 793 h 848"/>
                  <a:gd name="T44" fmla="*/ 188 w 848"/>
                  <a:gd name="T45" fmla="*/ 716 h 848"/>
                  <a:gd name="T46" fmla="*/ 164 w 848"/>
                  <a:gd name="T47" fmla="*/ 695 h 848"/>
                  <a:gd name="T48" fmla="*/ 187 w 848"/>
                  <a:gd name="T49" fmla="*/ 440 h 848"/>
                  <a:gd name="T50" fmla="*/ 158 w 848"/>
                  <a:gd name="T51" fmla="*/ 689 h 848"/>
                  <a:gd name="T52" fmla="*/ 48 w 848"/>
                  <a:gd name="T53" fmla="*/ 408 h 848"/>
                  <a:gd name="T54" fmla="*/ 238 w 848"/>
                  <a:gd name="T55" fmla="*/ 200 h 848"/>
                  <a:gd name="T56" fmla="*/ 158 w 848"/>
                  <a:gd name="T57" fmla="*/ 158 h 848"/>
                  <a:gd name="T58" fmla="*/ 188 w 848"/>
                  <a:gd name="T59" fmla="*/ 131 h 848"/>
                  <a:gd name="T60" fmla="*/ 351 w 848"/>
                  <a:gd name="T61" fmla="*/ 55 h 848"/>
                  <a:gd name="T62" fmla="*/ 565 w 848"/>
                  <a:gd name="T63" fmla="*/ 662 h 848"/>
                  <a:gd name="T64" fmla="*/ 440 w 848"/>
                  <a:gd name="T65" fmla="*/ 636 h 848"/>
                  <a:gd name="T66" fmla="*/ 565 w 848"/>
                  <a:gd name="T67" fmla="*/ 662 h 848"/>
                  <a:gd name="T68" fmla="*/ 287 w 848"/>
                  <a:gd name="T69" fmla="*/ 661 h 848"/>
                  <a:gd name="T70" fmla="*/ 408 w 848"/>
                  <a:gd name="T71" fmla="*/ 796 h 848"/>
                  <a:gd name="T72" fmla="*/ 276 w 848"/>
                  <a:gd name="T73" fmla="*/ 631 h 848"/>
                  <a:gd name="T74" fmla="*/ 408 w 848"/>
                  <a:gd name="T75" fmla="*/ 440 h 848"/>
                  <a:gd name="T76" fmla="*/ 267 w 848"/>
                  <a:gd name="T77" fmla="*/ 634 h 848"/>
                  <a:gd name="T78" fmla="*/ 219 w 848"/>
                  <a:gd name="T79" fmla="*/ 408 h 848"/>
                  <a:gd name="T80" fmla="*/ 408 w 848"/>
                  <a:gd name="T81" fmla="*/ 243 h 848"/>
                  <a:gd name="T82" fmla="*/ 267 w 848"/>
                  <a:gd name="T83" fmla="*/ 213 h 848"/>
                  <a:gd name="T84" fmla="*/ 287 w 848"/>
                  <a:gd name="T85" fmla="*/ 187 h 848"/>
                  <a:gd name="T86" fmla="*/ 408 w 848"/>
                  <a:gd name="T87" fmla="*/ 52 h 848"/>
                  <a:gd name="T88" fmla="*/ 287 w 848"/>
                  <a:gd name="T89" fmla="*/ 187 h 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48" h="848">
                    <a:moveTo>
                      <a:pt x="424" y="848"/>
                    </a:moveTo>
                    <a:cubicBezTo>
                      <a:pt x="307" y="848"/>
                      <a:pt x="201" y="800"/>
                      <a:pt x="124" y="723"/>
                    </a:cubicBezTo>
                    <a:cubicBezTo>
                      <a:pt x="47" y="647"/>
                      <a:pt x="0" y="541"/>
                      <a:pt x="0" y="424"/>
                    </a:cubicBezTo>
                    <a:cubicBezTo>
                      <a:pt x="0" y="307"/>
                      <a:pt x="47" y="201"/>
                      <a:pt x="124" y="124"/>
                    </a:cubicBezTo>
                    <a:cubicBezTo>
                      <a:pt x="201" y="47"/>
                      <a:pt x="307" y="0"/>
                      <a:pt x="424" y="0"/>
                    </a:cubicBezTo>
                    <a:cubicBezTo>
                      <a:pt x="446" y="0"/>
                      <a:pt x="468" y="1"/>
                      <a:pt x="489" y="5"/>
                    </a:cubicBezTo>
                    <a:cubicBezTo>
                      <a:pt x="474" y="21"/>
                      <a:pt x="462" y="41"/>
                      <a:pt x="454" y="61"/>
                    </a:cubicBezTo>
                    <a:cubicBezTo>
                      <a:pt x="449" y="58"/>
                      <a:pt x="445" y="55"/>
                      <a:pt x="440" y="52"/>
                    </a:cubicBezTo>
                    <a:cubicBezTo>
                      <a:pt x="440" y="120"/>
                      <a:pt x="440" y="120"/>
                      <a:pt x="440" y="120"/>
                    </a:cubicBezTo>
                    <a:cubicBezTo>
                      <a:pt x="439" y="126"/>
                      <a:pt x="439" y="132"/>
                      <a:pt x="439" y="138"/>
                    </a:cubicBezTo>
                    <a:cubicBezTo>
                      <a:pt x="439" y="143"/>
                      <a:pt x="439" y="148"/>
                      <a:pt x="440" y="154"/>
                    </a:cubicBezTo>
                    <a:cubicBezTo>
                      <a:pt x="440" y="211"/>
                      <a:pt x="440" y="211"/>
                      <a:pt x="440" y="211"/>
                    </a:cubicBezTo>
                    <a:cubicBezTo>
                      <a:pt x="445" y="211"/>
                      <a:pt x="450" y="211"/>
                      <a:pt x="455" y="211"/>
                    </a:cubicBezTo>
                    <a:cubicBezTo>
                      <a:pt x="459" y="221"/>
                      <a:pt x="463" y="231"/>
                      <a:pt x="468" y="241"/>
                    </a:cubicBezTo>
                    <a:cubicBezTo>
                      <a:pt x="459" y="242"/>
                      <a:pt x="449" y="243"/>
                      <a:pt x="440" y="243"/>
                    </a:cubicBezTo>
                    <a:cubicBezTo>
                      <a:pt x="440" y="408"/>
                      <a:pt x="440" y="408"/>
                      <a:pt x="440" y="408"/>
                    </a:cubicBezTo>
                    <a:cubicBezTo>
                      <a:pt x="578" y="408"/>
                      <a:pt x="578" y="408"/>
                      <a:pt x="578" y="408"/>
                    </a:cubicBezTo>
                    <a:cubicBezTo>
                      <a:pt x="582" y="412"/>
                      <a:pt x="585" y="417"/>
                      <a:pt x="589" y="421"/>
                    </a:cubicBezTo>
                    <a:cubicBezTo>
                      <a:pt x="595" y="429"/>
                      <a:pt x="602" y="435"/>
                      <a:pt x="608" y="440"/>
                    </a:cubicBezTo>
                    <a:cubicBezTo>
                      <a:pt x="440" y="440"/>
                      <a:pt x="440" y="440"/>
                      <a:pt x="440" y="440"/>
                    </a:cubicBezTo>
                    <a:cubicBezTo>
                      <a:pt x="440" y="604"/>
                      <a:pt x="440" y="604"/>
                      <a:pt x="440" y="604"/>
                    </a:cubicBezTo>
                    <a:cubicBezTo>
                      <a:pt x="487" y="606"/>
                      <a:pt x="531" y="615"/>
                      <a:pt x="572" y="631"/>
                    </a:cubicBezTo>
                    <a:cubicBezTo>
                      <a:pt x="575" y="632"/>
                      <a:pt x="578" y="633"/>
                      <a:pt x="581" y="634"/>
                    </a:cubicBezTo>
                    <a:cubicBezTo>
                      <a:pt x="608" y="579"/>
                      <a:pt x="625" y="516"/>
                      <a:pt x="629" y="450"/>
                    </a:cubicBezTo>
                    <a:cubicBezTo>
                      <a:pt x="639" y="453"/>
                      <a:pt x="650" y="453"/>
                      <a:pt x="661" y="450"/>
                    </a:cubicBezTo>
                    <a:cubicBezTo>
                      <a:pt x="657" y="521"/>
                      <a:pt x="639" y="588"/>
                      <a:pt x="610" y="647"/>
                    </a:cubicBezTo>
                    <a:cubicBezTo>
                      <a:pt x="636" y="660"/>
                      <a:pt x="661" y="677"/>
                      <a:pt x="684" y="695"/>
                    </a:cubicBezTo>
                    <a:cubicBezTo>
                      <a:pt x="686" y="693"/>
                      <a:pt x="688" y="691"/>
                      <a:pt x="690" y="689"/>
                    </a:cubicBezTo>
                    <a:cubicBezTo>
                      <a:pt x="754" y="625"/>
                      <a:pt x="796" y="537"/>
                      <a:pt x="800" y="440"/>
                    </a:cubicBezTo>
                    <a:cubicBezTo>
                      <a:pt x="682" y="440"/>
                      <a:pt x="682" y="440"/>
                      <a:pt x="682" y="440"/>
                    </a:cubicBezTo>
                    <a:cubicBezTo>
                      <a:pt x="689" y="435"/>
                      <a:pt x="695" y="429"/>
                      <a:pt x="701" y="421"/>
                    </a:cubicBezTo>
                    <a:cubicBezTo>
                      <a:pt x="705" y="417"/>
                      <a:pt x="709" y="412"/>
                      <a:pt x="713" y="408"/>
                    </a:cubicBezTo>
                    <a:cubicBezTo>
                      <a:pt x="800" y="408"/>
                      <a:pt x="800" y="408"/>
                      <a:pt x="800" y="408"/>
                    </a:cubicBezTo>
                    <a:cubicBezTo>
                      <a:pt x="798" y="374"/>
                      <a:pt x="792" y="342"/>
                      <a:pt x="783" y="311"/>
                    </a:cubicBezTo>
                    <a:cubicBezTo>
                      <a:pt x="792" y="296"/>
                      <a:pt x="802" y="281"/>
                      <a:pt x="810" y="265"/>
                    </a:cubicBezTo>
                    <a:cubicBezTo>
                      <a:pt x="812" y="263"/>
                      <a:pt x="813" y="260"/>
                      <a:pt x="814" y="258"/>
                    </a:cubicBezTo>
                    <a:cubicBezTo>
                      <a:pt x="836" y="309"/>
                      <a:pt x="848" y="365"/>
                      <a:pt x="848" y="424"/>
                    </a:cubicBezTo>
                    <a:cubicBezTo>
                      <a:pt x="848" y="541"/>
                      <a:pt x="801" y="647"/>
                      <a:pt x="724" y="723"/>
                    </a:cubicBezTo>
                    <a:cubicBezTo>
                      <a:pt x="647" y="800"/>
                      <a:pt x="541" y="848"/>
                      <a:pt x="424" y="848"/>
                    </a:cubicBezTo>
                    <a:close/>
                    <a:moveTo>
                      <a:pt x="660" y="716"/>
                    </a:moveTo>
                    <a:cubicBezTo>
                      <a:pt x="640" y="701"/>
                      <a:pt x="618" y="687"/>
                      <a:pt x="595" y="675"/>
                    </a:cubicBezTo>
                    <a:cubicBezTo>
                      <a:pt x="568" y="720"/>
                      <a:pt x="535" y="760"/>
                      <a:pt x="497" y="793"/>
                    </a:cubicBezTo>
                    <a:cubicBezTo>
                      <a:pt x="558" y="781"/>
                      <a:pt x="613" y="754"/>
                      <a:pt x="660" y="716"/>
                    </a:cubicBezTo>
                    <a:close/>
                    <a:moveTo>
                      <a:pt x="351" y="793"/>
                    </a:moveTo>
                    <a:cubicBezTo>
                      <a:pt x="313" y="760"/>
                      <a:pt x="280" y="720"/>
                      <a:pt x="253" y="675"/>
                    </a:cubicBezTo>
                    <a:cubicBezTo>
                      <a:pt x="230" y="687"/>
                      <a:pt x="208" y="701"/>
                      <a:pt x="188" y="716"/>
                    </a:cubicBezTo>
                    <a:cubicBezTo>
                      <a:pt x="235" y="754"/>
                      <a:pt x="290" y="781"/>
                      <a:pt x="351" y="793"/>
                    </a:cubicBezTo>
                    <a:close/>
                    <a:moveTo>
                      <a:pt x="164" y="695"/>
                    </a:moveTo>
                    <a:cubicBezTo>
                      <a:pt x="187" y="677"/>
                      <a:pt x="212" y="661"/>
                      <a:pt x="238" y="647"/>
                    </a:cubicBezTo>
                    <a:cubicBezTo>
                      <a:pt x="208" y="585"/>
                      <a:pt x="189" y="515"/>
                      <a:pt x="187" y="440"/>
                    </a:cubicBezTo>
                    <a:cubicBezTo>
                      <a:pt x="48" y="440"/>
                      <a:pt x="48" y="440"/>
                      <a:pt x="48" y="440"/>
                    </a:cubicBezTo>
                    <a:cubicBezTo>
                      <a:pt x="52" y="537"/>
                      <a:pt x="94" y="625"/>
                      <a:pt x="158" y="689"/>
                    </a:cubicBezTo>
                    <a:cubicBezTo>
                      <a:pt x="160" y="691"/>
                      <a:pt x="162" y="693"/>
                      <a:pt x="164" y="695"/>
                    </a:cubicBezTo>
                    <a:close/>
                    <a:moveTo>
                      <a:pt x="48" y="408"/>
                    </a:moveTo>
                    <a:cubicBezTo>
                      <a:pt x="187" y="408"/>
                      <a:pt x="187" y="408"/>
                      <a:pt x="187" y="408"/>
                    </a:cubicBezTo>
                    <a:cubicBezTo>
                      <a:pt x="189" y="333"/>
                      <a:pt x="208" y="262"/>
                      <a:pt x="238" y="200"/>
                    </a:cubicBezTo>
                    <a:cubicBezTo>
                      <a:pt x="212" y="187"/>
                      <a:pt x="187" y="171"/>
                      <a:pt x="164" y="152"/>
                    </a:cubicBezTo>
                    <a:cubicBezTo>
                      <a:pt x="162" y="154"/>
                      <a:pt x="160" y="156"/>
                      <a:pt x="158" y="158"/>
                    </a:cubicBezTo>
                    <a:cubicBezTo>
                      <a:pt x="94" y="222"/>
                      <a:pt x="52" y="310"/>
                      <a:pt x="48" y="408"/>
                    </a:cubicBezTo>
                    <a:close/>
                    <a:moveTo>
                      <a:pt x="188" y="131"/>
                    </a:moveTo>
                    <a:cubicBezTo>
                      <a:pt x="208" y="147"/>
                      <a:pt x="230" y="160"/>
                      <a:pt x="253" y="172"/>
                    </a:cubicBezTo>
                    <a:cubicBezTo>
                      <a:pt x="280" y="127"/>
                      <a:pt x="313" y="87"/>
                      <a:pt x="351" y="55"/>
                    </a:cubicBezTo>
                    <a:cubicBezTo>
                      <a:pt x="290" y="67"/>
                      <a:pt x="235" y="93"/>
                      <a:pt x="188" y="131"/>
                    </a:cubicBezTo>
                    <a:close/>
                    <a:moveTo>
                      <a:pt x="565" y="662"/>
                    </a:moveTo>
                    <a:cubicBezTo>
                      <a:pt x="564" y="662"/>
                      <a:pt x="562" y="661"/>
                      <a:pt x="561" y="661"/>
                    </a:cubicBezTo>
                    <a:cubicBezTo>
                      <a:pt x="523" y="646"/>
                      <a:pt x="483" y="638"/>
                      <a:pt x="440" y="636"/>
                    </a:cubicBezTo>
                    <a:cubicBezTo>
                      <a:pt x="440" y="796"/>
                      <a:pt x="440" y="796"/>
                      <a:pt x="440" y="796"/>
                    </a:cubicBezTo>
                    <a:cubicBezTo>
                      <a:pt x="490" y="762"/>
                      <a:pt x="533" y="717"/>
                      <a:pt x="565" y="662"/>
                    </a:cubicBezTo>
                    <a:close/>
                    <a:moveTo>
                      <a:pt x="408" y="636"/>
                    </a:moveTo>
                    <a:cubicBezTo>
                      <a:pt x="365" y="638"/>
                      <a:pt x="325" y="646"/>
                      <a:pt x="287" y="661"/>
                    </a:cubicBezTo>
                    <a:cubicBezTo>
                      <a:pt x="285" y="661"/>
                      <a:pt x="284" y="662"/>
                      <a:pt x="283" y="662"/>
                    </a:cubicBezTo>
                    <a:cubicBezTo>
                      <a:pt x="315" y="717"/>
                      <a:pt x="358" y="762"/>
                      <a:pt x="408" y="796"/>
                    </a:cubicBezTo>
                    <a:cubicBezTo>
                      <a:pt x="408" y="636"/>
                      <a:pt x="408" y="636"/>
                      <a:pt x="408" y="636"/>
                    </a:cubicBezTo>
                    <a:close/>
                    <a:moveTo>
                      <a:pt x="276" y="631"/>
                    </a:moveTo>
                    <a:cubicBezTo>
                      <a:pt x="317" y="615"/>
                      <a:pt x="361" y="606"/>
                      <a:pt x="408" y="604"/>
                    </a:cubicBezTo>
                    <a:cubicBezTo>
                      <a:pt x="408" y="440"/>
                      <a:pt x="408" y="440"/>
                      <a:pt x="408" y="440"/>
                    </a:cubicBezTo>
                    <a:cubicBezTo>
                      <a:pt x="219" y="440"/>
                      <a:pt x="219" y="440"/>
                      <a:pt x="219" y="440"/>
                    </a:cubicBezTo>
                    <a:cubicBezTo>
                      <a:pt x="221" y="510"/>
                      <a:pt x="239" y="576"/>
                      <a:pt x="267" y="634"/>
                    </a:cubicBezTo>
                    <a:cubicBezTo>
                      <a:pt x="270" y="633"/>
                      <a:pt x="273" y="632"/>
                      <a:pt x="276" y="631"/>
                    </a:cubicBezTo>
                    <a:close/>
                    <a:moveTo>
                      <a:pt x="219" y="408"/>
                    </a:moveTo>
                    <a:cubicBezTo>
                      <a:pt x="408" y="408"/>
                      <a:pt x="408" y="408"/>
                      <a:pt x="408" y="408"/>
                    </a:cubicBezTo>
                    <a:cubicBezTo>
                      <a:pt x="408" y="243"/>
                      <a:pt x="408" y="243"/>
                      <a:pt x="408" y="243"/>
                    </a:cubicBezTo>
                    <a:cubicBezTo>
                      <a:pt x="361" y="242"/>
                      <a:pt x="317" y="232"/>
                      <a:pt x="276" y="216"/>
                    </a:cubicBezTo>
                    <a:cubicBezTo>
                      <a:pt x="273" y="215"/>
                      <a:pt x="270" y="214"/>
                      <a:pt x="267" y="213"/>
                    </a:cubicBezTo>
                    <a:cubicBezTo>
                      <a:pt x="239" y="271"/>
                      <a:pt x="221" y="337"/>
                      <a:pt x="219" y="408"/>
                    </a:cubicBezTo>
                    <a:close/>
                    <a:moveTo>
                      <a:pt x="287" y="187"/>
                    </a:moveTo>
                    <a:cubicBezTo>
                      <a:pt x="325" y="201"/>
                      <a:pt x="365" y="210"/>
                      <a:pt x="408" y="211"/>
                    </a:cubicBezTo>
                    <a:cubicBezTo>
                      <a:pt x="408" y="52"/>
                      <a:pt x="408" y="52"/>
                      <a:pt x="408" y="52"/>
                    </a:cubicBezTo>
                    <a:cubicBezTo>
                      <a:pt x="358" y="85"/>
                      <a:pt x="315" y="131"/>
                      <a:pt x="283" y="185"/>
                    </a:cubicBezTo>
                    <a:cubicBezTo>
                      <a:pt x="284" y="185"/>
                      <a:pt x="285" y="186"/>
                      <a:pt x="287" y="1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22"/>
              <p:cNvSpPr>
                <a:spLocks noEditPoints="1"/>
              </p:cNvSpPr>
              <p:nvPr/>
            </p:nvSpPr>
            <p:spPr bwMode="auto">
              <a:xfrm>
                <a:off x="8380413" y="-669925"/>
                <a:ext cx="588963" cy="792163"/>
              </a:xfrm>
              <a:custGeom>
                <a:avLst/>
                <a:gdLst>
                  <a:gd name="T0" fmla="*/ 0 w 332"/>
                  <a:gd name="T1" fmla="*/ 166 h 446"/>
                  <a:gd name="T2" fmla="*/ 166 w 332"/>
                  <a:gd name="T3" fmla="*/ 0 h 446"/>
                  <a:gd name="T4" fmla="*/ 332 w 332"/>
                  <a:gd name="T5" fmla="*/ 166 h 446"/>
                  <a:gd name="T6" fmla="*/ 192 w 332"/>
                  <a:gd name="T7" fmla="*/ 424 h 446"/>
                  <a:gd name="T8" fmla="*/ 141 w 332"/>
                  <a:gd name="T9" fmla="*/ 424 h 446"/>
                  <a:gd name="T10" fmla="*/ 0 w 332"/>
                  <a:gd name="T11" fmla="*/ 166 h 446"/>
                  <a:gd name="T12" fmla="*/ 166 w 332"/>
                  <a:gd name="T13" fmla="*/ 245 h 446"/>
                  <a:gd name="T14" fmla="*/ 244 w 332"/>
                  <a:gd name="T15" fmla="*/ 166 h 446"/>
                  <a:gd name="T16" fmla="*/ 166 w 332"/>
                  <a:gd name="T17" fmla="*/ 88 h 446"/>
                  <a:gd name="T18" fmla="*/ 88 w 332"/>
                  <a:gd name="T19" fmla="*/ 166 h 446"/>
                  <a:gd name="T20" fmla="*/ 166 w 332"/>
                  <a:gd name="T21" fmla="*/ 245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32" h="446">
                    <a:moveTo>
                      <a:pt x="0" y="166"/>
                    </a:moveTo>
                    <a:cubicBezTo>
                      <a:pt x="0" y="75"/>
                      <a:pt x="74" y="0"/>
                      <a:pt x="166" y="0"/>
                    </a:cubicBezTo>
                    <a:cubicBezTo>
                      <a:pt x="258" y="0"/>
                      <a:pt x="332" y="75"/>
                      <a:pt x="332" y="166"/>
                    </a:cubicBezTo>
                    <a:cubicBezTo>
                      <a:pt x="332" y="241"/>
                      <a:pt x="244" y="361"/>
                      <a:pt x="192" y="424"/>
                    </a:cubicBezTo>
                    <a:cubicBezTo>
                      <a:pt x="174" y="446"/>
                      <a:pt x="159" y="446"/>
                      <a:pt x="141" y="424"/>
                    </a:cubicBezTo>
                    <a:cubicBezTo>
                      <a:pt x="89" y="361"/>
                      <a:pt x="0" y="241"/>
                      <a:pt x="0" y="166"/>
                    </a:cubicBezTo>
                    <a:close/>
                    <a:moveTo>
                      <a:pt x="166" y="245"/>
                    </a:moveTo>
                    <a:cubicBezTo>
                      <a:pt x="209" y="245"/>
                      <a:pt x="244" y="210"/>
                      <a:pt x="244" y="166"/>
                    </a:cubicBezTo>
                    <a:cubicBezTo>
                      <a:pt x="244" y="123"/>
                      <a:pt x="209" y="88"/>
                      <a:pt x="166" y="88"/>
                    </a:cubicBezTo>
                    <a:cubicBezTo>
                      <a:pt x="123" y="88"/>
                      <a:pt x="88" y="123"/>
                      <a:pt x="88" y="166"/>
                    </a:cubicBezTo>
                    <a:cubicBezTo>
                      <a:pt x="88" y="210"/>
                      <a:pt x="123" y="245"/>
                      <a:pt x="166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9" name="组合 108"/>
          <p:cNvGrpSpPr/>
          <p:nvPr/>
        </p:nvGrpSpPr>
        <p:grpSpPr>
          <a:xfrm>
            <a:off x="4847508" y="3133297"/>
            <a:ext cx="2319476" cy="409746"/>
            <a:chOff x="4847508" y="3133297"/>
            <a:chExt cx="2319476" cy="409746"/>
          </a:xfrm>
        </p:grpSpPr>
        <p:cxnSp>
          <p:nvCxnSpPr>
            <p:cNvPr id="110" name="直接连接符 109"/>
            <p:cNvCxnSpPr/>
            <p:nvPr/>
          </p:nvCxnSpPr>
          <p:spPr>
            <a:xfrm>
              <a:off x="4847508" y="3338170"/>
              <a:ext cx="208566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round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椭圆 110"/>
            <p:cNvSpPr/>
            <p:nvPr/>
          </p:nvSpPr>
          <p:spPr>
            <a:xfrm>
              <a:off x="6757238" y="3133297"/>
              <a:ext cx="409746" cy="409746"/>
            </a:xfrm>
            <a:prstGeom prst="ellipse">
              <a:avLst/>
            </a:prstGeom>
            <a:solidFill>
              <a:schemeClr val="accent3"/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12" name="组合 111"/>
            <p:cNvGrpSpPr/>
            <p:nvPr/>
          </p:nvGrpSpPr>
          <p:grpSpPr>
            <a:xfrm>
              <a:off x="6841658" y="3235725"/>
              <a:ext cx="247913" cy="224822"/>
              <a:chOff x="5046663" y="-998538"/>
              <a:chExt cx="1550988" cy="1406526"/>
            </a:xfrm>
            <a:solidFill>
              <a:schemeClr val="bg1"/>
            </a:solidFill>
          </p:grpSpPr>
          <p:sp>
            <p:nvSpPr>
              <p:cNvPr id="113" name="Freeform 11"/>
              <p:cNvSpPr>
                <a:spLocks noEditPoints="1"/>
              </p:cNvSpPr>
              <p:nvPr/>
            </p:nvSpPr>
            <p:spPr bwMode="auto">
              <a:xfrm>
                <a:off x="5199063" y="-998538"/>
                <a:ext cx="1398588" cy="1406526"/>
              </a:xfrm>
              <a:custGeom>
                <a:avLst/>
                <a:gdLst>
                  <a:gd name="T0" fmla="*/ 101 w 904"/>
                  <a:gd name="T1" fmla="*/ 104 h 908"/>
                  <a:gd name="T2" fmla="*/ 352 w 904"/>
                  <a:gd name="T3" fmla="*/ 0 h 908"/>
                  <a:gd name="T4" fmla="*/ 604 w 904"/>
                  <a:gd name="T5" fmla="*/ 104 h 908"/>
                  <a:gd name="T6" fmla="*/ 604 w 904"/>
                  <a:gd name="T7" fmla="*/ 104 h 908"/>
                  <a:gd name="T8" fmla="*/ 708 w 904"/>
                  <a:gd name="T9" fmla="*/ 356 h 908"/>
                  <a:gd name="T10" fmla="*/ 604 w 904"/>
                  <a:gd name="T11" fmla="*/ 607 h 908"/>
                  <a:gd name="T12" fmla="*/ 604 w 904"/>
                  <a:gd name="T13" fmla="*/ 607 h 908"/>
                  <a:gd name="T14" fmla="*/ 352 w 904"/>
                  <a:gd name="T15" fmla="*/ 712 h 908"/>
                  <a:gd name="T16" fmla="*/ 101 w 904"/>
                  <a:gd name="T17" fmla="*/ 607 h 908"/>
                  <a:gd name="T18" fmla="*/ 101 w 904"/>
                  <a:gd name="T19" fmla="*/ 607 h 908"/>
                  <a:gd name="T20" fmla="*/ 3 w 904"/>
                  <a:gd name="T21" fmla="*/ 425 h 908"/>
                  <a:gd name="T22" fmla="*/ 60 w 904"/>
                  <a:gd name="T23" fmla="*/ 425 h 908"/>
                  <a:gd name="T24" fmla="*/ 140 w 904"/>
                  <a:gd name="T25" fmla="*/ 568 h 908"/>
                  <a:gd name="T26" fmla="*/ 140 w 904"/>
                  <a:gd name="T27" fmla="*/ 568 h 908"/>
                  <a:gd name="T28" fmla="*/ 352 w 904"/>
                  <a:gd name="T29" fmla="*/ 656 h 908"/>
                  <a:gd name="T30" fmla="*/ 564 w 904"/>
                  <a:gd name="T31" fmla="*/ 568 h 908"/>
                  <a:gd name="T32" fmla="*/ 564 w 904"/>
                  <a:gd name="T33" fmla="*/ 568 h 908"/>
                  <a:gd name="T34" fmla="*/ 652 w 904"/>
                  <a:gd name="T35" fmla="*/ 356 h 908"/>
                  <a:gd name="T36" fmla="*/ 564 w 904"/>
                  <a:gd name="T37" fmla="*/ 144 h 908"/>
                  <a:gd name="T38" fmla="*/ 564 w 904"/>
                  <a:gd name="T39" fmla="*/ 144 h 908"/>
                  <a:gd name="T40" fmla="*/ 352 w 904"/>
                  <a:gd name="T41" fmla="*/ 56 h 908"/>
                  <a:gd name="T42" fmla="*/ 140 w 904"/>
                  <a:gd name="T43" fmla="*/ 144 h 908"/>
                  <a:gd name="T44" fmla="*/ 140 w 904"/>
                  <a:gd name="T45" fmla="*/ 144 h 908"/>
                  <a:gd name="T46" fmla="*/ 57 w 904"/>
                  <a:gd name="T47" fmla="*/ 305 h 908"/>
                  <a:gd name="T48" fmla="*/ 0 w 904"/>
                  <a:gd name="T49" fmla="*/ 305 h 908"/>
                  <a:gd name="T50" fmla="*/ 101 w 904"/>
                  <a:gd name="T51" fmla="*/ 104 h 908"/>
                  <a:gd name="T52" fmla="*/ 101 w 904"/>
                  <a:gd name="T53" fmla="*/ 104 h 908"/>
                  <a:gd name="T54" fmla="*/ 646 w 904"/>
                  <a:gd name="T55" fmla="*/ 729 h 908"/>
                  <a:gd name="T56" fmla="*/ 646 w 904"/>
                  <a:gd name="T57" fmla="*/ 650 h 908"/>
                  <a:gd name="T58" fmla="*/ 726 w 904"/>
                  <a:gd name="T59" fmla="*/ 650 h 908"/>
                  <a:gd name="T60" fmla="*/ 883 w 904"/>
                  <a:gd name="T61" fmla="*/ 807 h 908"/>
                  <a:gd name="T62" fmla="*/ 883 w 904"/>
                  <a:gd name="T63" fmla="*/ 886 h 908"/>
                  <a:gd name="T64" fmla="*/ 803 w 904"/>
                  <a:gd name="T65" fmla="*/ 886 h 908"/>
                  <a:gd name="T66" fmla="*/ 646 w 904"/>
                  <a:gd name="T67" fmla="*/ 729 h 908"/>
                  <a:gd name="T68" fmla="*/ 630 w 904"/>
                  <a:gd name="T69" fmla="*/ 598 h 908"/>
                  <a:gd name="T70" fmla="*/ 653 w 904"/>
                  <a:gd name="T71" fmla="*/ 598 h 908"/>
                  <a:gd name="T72" fmla="*/ 653 w 904"/>
                  <a:gd name="T73" fmla="*/ 621 h 908"/>
                  <a:gd name="T74" fmla="*/ 617 w 904"/>
                  <a:gd name="T75" fmla="*/ 656 h 908"/>
                  <a:gd name="T76" fmla="*/ 595 w 904"/>
                  <a:gd name="T77" fmla="*/ 656 h 908"/>
                  <a:gd name="T78" fmla="*/ 595 w 904"/>
                  <a:gd name="T79" fmla="*/ 634 h 908"/>
                  <a:gd name="T80" fmla="*/ 630 w 904"/>
                  <a:gd name="T81" fmla="*/ 598 h 9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4" h="908">
                    <a:moveTo>
                      <a:pt x="101" y="104"/>
                    </a:moveTo>
                    <a:cubicBezTo>
                      <a:pt x="170" y="34"/>
                      <a:pt x="261" y="0"/>
                      <a:pt x="352" y="0"/>
                    </a:cubicBezTo>
                    <a:cubicBezTo>
                      <a:pt x="443" y="0"/>
                      <a:pt x="534" y="34"/>
                      <a:pt x="604" y="104"/>
                    </a:cubicBezTo>
                    <a:cubicBezTo>
                      <a:pt x="604" y="104"/>
                      <a:pt x="604" y="104"/>
                      <a:pt x="604" y="104"/>
                    </a:cubicBezTo>
                    <a:cubicBezTo>
                      <a:pt x="673" y="173"/>
                      <a:pt x="708" y="265"/>
                      <a:pt x="708" y="356"/>
                    </a:cubicBezTo>
                    <a:cubicBezTo>
                      <a:pt x="708" y="447"/>
                      <a:pt x="673" y="538"/>
                      <a:pt x="604" y="607"/>
                    </a:cubicBezTo>
                    <a:cubicBezTo>
                      <a:pt x="604" y="607"/>
                      <a:pt x="604" y="607"/>
                      <a:pt x="604" y="607"/>
                    </a:cubicBezTo>
                    <a:cubicBezTo>
                      <a:pt x="534" y="677"/>
                      <a:pt x="443" y="712"/>
                      <a:pt x="352" y="712"/>
                    </a:cubicBezTo>
                    <a:cubicBezTo>
                      <a:pt x="261" y="712"/>
                      <a:pt x="170" y="677"/>
                      <a:pt x="101" y="607"/>
                    </a:cubicBezTo>
                    <a:cubicBezTo>
                      <a:pt x="101" y="607"/>
                      <a:pt x="101" y="607"/>
                      <a:pt x="101" y="607"/>
                    </a:cubicBezTo>
                    <a:cubicBezTo>
                      <a:pt x="49" y="556"/>
                      <a:pt x="16" y="492"/>
                      <a:pt x="3" y="425"/>
                    </a:cubicBezTo>
                    <a:cubicBezTo>
                      <a:pt x="60" y="425"/>
                      <a:pt x="60" y="425"/>
                      <a:pt x="60" y="425"/>
                    </a:cubicBezTo>
                    <a:cubicBezTo>
                      <a:pt x="73" y="477"/>
                      <a:pt x="99" y="527"/>
                      <a:pt x="140" y="568"/>
                    </a:cubicBezTo>
                    <a:cubicBezTo>
                      <a:pt x="140" y="568"/>
                      <a:pt x="140" y="568"/>
                      <a:pt x="140" y="568"/>
                    </a:cubicBezTo>
                    <a:cubicBezTo>
                      <a:pt x="199" y="626"/>
                      <a:pt x="275" y="656"/>
                      <a:pt x="352" y="656"/>
                    </a:cubicBezTo>
                    <a:cubicBezTo>
                      <a:pt x="429" y="656"/>
                      <a:pt x="506" y="626"/>
                      <a:pt x="564" y="568"/>
                    </a:cubicBezTo>
                    <a:cubicBezTo>
                      <a:pt x="564" y="568"/>
                      <a:pt x="564" y="568"/>
                      <a:pt x="564" y="568"/>
                    </a:cubicBezTo>
                    <a:cubicBezTo>
                      <a:pt x="623" y="509"/>
                      <a:pt x="652" y="432"/>
                      <a:pt x="652" y="356"/>
                    </a:cubicBezTo>
                    <a:cubicBezTo>
                      <a:pt x="652" y="279"/>
                      <a:pt x="623" y="202"/>
                      <a:pt x="564" y="144"/>
                    </a:cubicBezTo>
                    <a:cubicBezTo>
                      <a:pt x="564" y="144"/>
                      <a:pt x="564" y="144"/>
                      <a:pt x="564" y="144"/>
                    </a:cubicBezTo>
                    <a:cubicBezTo>
                      <a:pt x="506" y="85"/>
                      <a:pt x="429" y="56"/>
                      <a:pt x="352" y="56"/>
                    </a:cubicBezTo>
                    <a:cubicBezTo>
                      <a:pt x="275" y="56"/>
                      <a:pt x="199" y="85"/>
                      <a:pt x="140" y="144"/>
                    </a:cubicBezTo>
                    <a:cubicBezTo>
                      <a:pt x="140" y="144"/>
                      <a:pt x="140" y="144"/>
                      <a:pt x="140" y="144"/>
                    </a:cubicBezTo>
                    <a:cubicBezTo>
                      <a:pt x="94" y="189"/>
                      <a:pt x="67" y="246"/>
                      <a:pt x="57" y="305"/>
                    </a:cubicBezTo>
                    <a:cubicBezTo>
                      <a:pt x="0" y="305"/>
                      <a:pt x="0" y="305"/>
                      <a:pt x="0" y="305"/>
                    </a:cubicBezTo>
                    <a:cubicBezTo>
                      <a:pt x="10" y="232"/>
                      <a:pt x="44" y="161"/>
                      <a:pt x="101" y="104"/>
                    </a:cubicBezTo>
                    <a:cubicBezTo>
                      <a:pt x="101" y="104"/>
                      <a:pt x="101" y="104"/>
                      <a:pt x="101" y="104"/>
                    </a:cubicBezTo>
                    <a:close/>
                    <a:moveTo>
                      <a:pt x="646" y="729"/>
                    </a:moveTo>
                    <a:cubicBezTo>
                      <a:pt x="625" y="707"/>
                      <a:pt x="625" y="672"/>
                      <a:pt x="646" y="650"/>
                    </a:cubicBezTo>
                    <a:cubicBezTo>
                      <a:pt x="668" y="628"/>
                      <a:pt x="704" y="628"/>
                      <a:pt x="726" y="650"/>
                    </a:cubicBezTo>
                    <a:cubicBezTo>
                      <a:pt x="883" y="807"/>
                      <a:pt x="883" y="807"/>
                      <a:pt x="883" y="807"/>
                    </a:cubicBezTo>
                    <a:cubicBezTo>
                      <a:pt x="904" y="829"/>
                      <a:pt x="904" y="864"/>
                      <a:pt x="883" y="886"/>
                    </a:cubicBezTo>
                    <a:cubicBezTo>
                      <a:pt x="861" y="908"/>
                      <a:pt x="825" y="908"/>
                      <a:pt x="803" y="886"/>
                    </a:cubicBezTo>
                    <a:cubicBezTo>
                      <a:pt x="646" y="729"/>
                      <a:pt x="646" y="729"/>
                      <a:pt x="646" y="729"/>
                    </a:cubicBezTo>
                    <a:close/>
                    <a:moveTo>
                      <a:pt x="630" y="598"/>
                    </a:moveTo>
                    <a:cubicBezTo>
                      <a:pt x="637" y="592"/>
                      <a:pt x="647" y="592"/>
                      <a:pt x="653" y="598"/>
                    </a:cubicBezTo>
                    <a:cubicBezTo>
                      <a:pt x="659" y="604"/>
                      <a:pt x="659" y="614"/>
                      <a:pt x="653" y="621"/>
                    </a:cubicBezTo>
                    <a:cubicBezTo>
                      <a:pt x="617" y="656"/>
                      <a:pt x="617" y="656"/>
                      <a:pt x="617" y="656"/>
                    </a:cubicBezTo>
                    <a:cubicBezTo>
                      <a:pt x="611" y="663"/>
                      <a:pt x="601" y="663"/>
                      <a:pt x="595" y="656"/>
                    </a:cubicBezTo>
                    <a:cubicBezTo>
                      <a:pt x="588" y="650"/>
                      <a:pt x="588" y="640"/>
                      <a:pt x="595" y="634"/>
                    </a:cubicBezTo>
                    <a:cubicBezTo>
                      <a:pt x="630" y="598"/>
                      <a:pt x="630" y="598"/>
                      <a:pt x="630" y="5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12"/>
              <p:cNvSpPr>
                <a:spLocks/>
              </p:cNvSpPr>
              <p:nvPr/>
            </p:nvSpPr>
            <p:spPr bwMode="auto">
              <a:xfrm>
                <a:off x="5046663" y="-808038"/>
                <a:ext cx="1101725" cy="719138"/>
              </a:xfrm>
              <a:custGeom>
                <a:avLst/>
                <a:gdLst>
                  <a:gd name="T0" fmla="*/ 0 w 713"/>
                  <a:gd name="T1" fmla="*/ 222 h 464"/>
                  <a:gd name="T2" fmla="*/ 202 w 713"/>
                  <a:gd name="T3" fmla="*/ 222 h 464"/>
                  <a:gd name="T4" fmla="*/ 244 w 713"/>
                  <a:gd name="T5" fmla="*/ 163 h 464"/>
                  <a:gd name="T6" fmla="*/ 271 w 713"/>
                  <a:gd name="T7" fmla="*/ 158 h 464"/>
                  <a:gd name="T8" fmla="*/ 279 w 713"/>
                  <a:gd name="T9" fmla="*/ 169 h 464"/>
                  <a:gd name="T10" fmla="*/ 309 w 713"/>
                  <a:gd name="T11" fmla="*/ 258 h 464"/>
                  <a:gd name="T12" fmla="*/ 369 w 713"/>
                  <a:gd name="T13" fmla="*/ 17 h 464"/>
                  <a:gd name="T14" fmla="*/ 393 w 713"/>
                  <a:gd name="T15" fmla="*/ 3 h 464"/>
                  <a:gd name="T16" fmla="*/ 408 w 713"/>
                  <a:gd name="T17" fmla="*/ 19 h 464"/>
                  <a:gd name="T18" fmla="*/ 408 w 713"/>
                  <a:gd name="T19" fmla="*/ 19 h 464"/>
                  <a:gd name="T20" fmla="*/ 463 w 713"/>
                  <a:gd name="T21" fmla="*/ 340 h 464"/>
                  <a:gd name="T22" fmla="*/ 517 w 713"/>
                  <a:gd name="T23" fmla="*/ 102 h 464"/>
                  <a:gd name="T24" fmla="*/ 540 w 713"/>
                  <a:gd name="T25" fmla="*/ 87 h 464"/>
                  <a:gd name="T26" fmla="*/ 555 w 713"/>
                  <a:gd name="T27" fmla="*/ 99 h 464"/>
                  <a:gd name="T28" fmla="*/ 605 w 713"/>
                  <a:gd name="T29" fmla="*/ 222 h 464"/>
                  <a:gd name="T30" fmla="*/ 638 w 713"/>
                  <a:gd name="T31" fmla="*/ 222 h 464"/>
                  <a:gd name="T32" fmla="*/ 673 w 713"/>
                  <a:gd name="T33" fmla="*/ 202 h 464"/>
                  <a:gd name="T34" fmla="*/ 713 w 713"/>
                  <a:gd name="T35" fmla="*/ 242 h 464"/>
                  <a:gd name="T36" fmla="*/ 673 w 713"/>
                  <a:gd name="T37" fmla="*/ 282 h 464"/>
                  <a:gd name="T38" fmla="*/ 638 w 713"/>
                  <a:gd name="T39" fmla="*/ 262 h 464"/>
                  <a:gd name="T40" fmla="*/ 592 w 713"/>
                  <a:gd name="T41" fmla="*/ 262 h 464"/>
                  <a:gd name="T42" fmla="*/ 592 w 713"/>
                  <a:gd name="T43" fmla="*/ 262 h 464"/>
                  <a:gd name="T44" fmla="*/ 574 w 713"/>
                  <a:gd name="T45" fmla="*/ 250 h 464"/>
                  <a:gd name="T46" fmla="*/ 542 w 713"/>
                  <a:gd name="T47" fmla="*/ 172 h 464"/>
                  <a:gd name="T48" fmla="*/ 480 w 713"/>
                  <a:gd name="T49" fmla="*/ 445 h 464"/>
                  <a:gd name="T50" fmla="*/ 463 w 713"/>
                  <a:gd name="T51" fmla="*/ 462 h 464"/>
                  <a:gd name="T52" fmla="*/ 440 w 713"/>
                  <a:gd name="T53" fmla="*/ 445 h 464"/>
                  <a:gd name="T54" fmla="*/ 385 w 713"/>
                  <a:gd name="T55" fmla="*/ 120 h 464"/>
                  <a:gd name="T56" fmla="*/ 332 w 713"/>
                  <a:gd name="T57" fmla="*/ 335 h 464"/>
                  <a:gd name="T58" fmla="*/ 332 w 713"/>
                  <a:gd name="T59" fmla="*/ 335 h 464"/>
                  <a:gd name="T60" fmla="*/ 319 w 713"/>
                  <a:gd name="T61" fmla="*/ 349 h 464"/>
                  <a:gd name="T62" fmla="*/ 293 w 713"/>
                  <a:gd name="T63" fmla="*/ 336 h 464"/>
                  <a:gd name="T64" fmla="*/ 254 w 713"/>
                  <a:gd name="T65" fmla="*/ 218 h 464"/>
                  <a:gd name="T66" fmla="*/ 228 w 713"/>
                  <a:gd name="T67" fmla="*/ 253 h 464"/>
                  <a:gd name="T68" fmla="*/ 228 w 713"/>
                  <a:gd name="T69" fmla="*/ 253 h 464"/>
                  <a:gd name="T70" fmla="*/ 212 w 713"/>
                  <a:gd name="T71" fmla="*/ 262 h 464"/>
                  <a:gd name="T72" fmla="*/ 0 w 713"/>
                  <a:gd name="T73" fmla="*/ 262 h 464"/>
                  <a:gd name="T74" fmla="*/ 0 w 713"/>
                  <a:gd name="T75" fmla="*/ 222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13" h="464">
                    <a:moveTo>
                      <a:pt x="0" y="222"/>
                    </a:moveTo>
                    <a:cubicBezTo>
                      <a:pt x="202" y="222"/>
                      <a:pt x="202" y="222"/>
                      <a:pt x="202" y="222"/>
                    </a:cubicBezTo>
                    <a:cubicBezTo>
                      <a:pt x="244" y="163"/>
                      <a:pt x="244" y="163"/>
                      <a:pt x="244" y="163"/>
                    </a:cubicBezTo>
                    <a:cubicBezTo>
                      <a:pt x="250" y="153"/>
                      <a:pt x="262" y="151"/>
                      <a:pt x="271" y="158"/>
                    </a:cubicBezTo>
                    <a:cubicBezTo>
                      <a:pt x="275" y="160"/>
                      <a:pt x="278" y="164"/>
                      <a:pt x="279" y="169"/>
                    </a:cubicBezTo>
                    <a:cubicBezTo>
                      <a:pt x="309" y="258"/>
                      <a:pt x="309" y="258"/>
                      <a:pt x="309" y="258"/>
                    </a:cubicBezTo>
                    <a:cubicBezTo>
                      <a:pt x="369" y="17"/>
                      <a:pt x="369" y="17"/>
                      <a:pt x="369" y="17"/>
                    </a:cubicBezTo>
                    <a:cubicBezTo>
                      <a:pt x="371" y="7"/>
                      <a:pt x="382" y="0"/>
                      <a:pt x="393" y="3"/>
                    </a:cubicBezTo>
                    <a:cubicBezTo>
                      <a:pt x="401" y="5"/>
                      <a:pt x="406" y="11"/>
                      <a:pt x="408" y="19"/>
                    </a:cubicBezTo>
                    <a:cubicBezTo>
                      <a:pt x="408" y="19"/>
                      <a:pt x="408" y="19"/>
                      <a:pt x="408" y="19"/>
                    </a:cubicBezTo>
                    <a:cubicBezTo>
                      <a:pt x="463" y="340"/>
                      <a:pt x="463" y="340"/>
                      <a:pt x="463" y="340"/>
                    </a:cubicBezTo>
                    <a:cubicBezTo>
                      <a:pt x="517" y="102"/>
                      <a:pt x="517" y="102"/>
                      <a:pt x="517" y="102"/>
                    </a:cubicBezTo>
                    <a:cubicBezTo>
                      <a:pt x="519" y="91"/>
                      <a:pt x="530" y="84"/>
                      <a:pt x="540" y="87"/>
                    </a:cubicBezTo>
                    <a:cubicBezTo>
                      <a:pt x="547" y="88"/>
                      <a:pt x="552" y="93"/>
                      <a:pt x="555" y="99"/>
                    </a:cubicBezTo>
                    <a:cubicBezTo>
                      <a:pt x="605" y="222"/>
                      <a:pt x="605" y="222"/>
                      <a:pt x="605" y="222"/>
                    </a:cubicBezTo>
                    <a:cubicBezTo>
                      <a:pt x="638" y="222"/>
                      <a:pt x="638" y="222"/>
                      <a:pt x="638" y="222"/>
                    </a:cubicBezTo>
                    <a:cubicBezTo>
                      <a:pt x="645" y="210"/>
                      <a:pt x="658" y="202"/>
                      <a:pt x="673" y="202"/>
                    </a:cubicBezTo>
                    <a:cubicBezTo>
                      <a:pt x="695" y="202"/>
                      <a:pt x="713" y="220"/>
                      <a:pt x="713" y="242"/>
                    </a:cubicBezTo>
                    <a:cubicBezTo>
                      <a:pt x="713" y="264"/>
                      <a:pt x="695" y="282"/>
                      <a:pt x="673" y="282"/>
                    </a:cubicBezTo>
                    <a:cubicBezTo>
                      <a:pt x="658" y="282"/>
                      <a:pt x="645" y="274"/>
                      <a:pt x="638" y="262"/>
                    </a:cubicBezTo>
                    <a:cubicBezTo>
                      <a:pt x="592" y="262"/>
                      <a:pt x="592" y="262"/>
                      <a:pt x="592" y="262"/>
                    </a:cubicBezTo>
                    <a:cubicBezTo>
                      <a:pt x="592" y="262"/>
                      <a:pt x="592" y="262"/>
                      <a:pt x="592" y="262"/>
                    </a:cubicBezTo>
                    <a:cubicBezTo>
                      <a:pt x="584" y="262"/>
                      <a:pt x="577" y="257"/>
                      <a:pt x="574" y="250"/>
                    </a:cubicBezTo>
                    <a:cubicBezTo>
                      <a:pt x="542" y="172"/>
                      <a:pt x="542" y="172"/>
                      <a:pt x="542" y="172"/>
                    </a:cubicBezTo>
                    <a:cubicBezTo>
                      <a:pt x="480" y="445"/>
                      <a:pt x="480" y="445"/>
                      <a:pt x="480" y="445"/>
                    </a:cubicBezTo>
                    <a:cubicBezTo>
                      <a:pt x="478" y="453"/>
                      <a:pt x="472" y="460"/>
                      <a:pt x="463" y="462"/>
                    </a:cubicBezTo>
                    <a:cubicBezTo>
                      <a:pt x="452" y="464"/>
                      <a:pt x="442" y="456"/>
                      <a:pt x="440" y="445"/>
                    </a:cubicBezTo>
                    <a:cubicBezTo>
                      <a:pt x="385" y="120"/>
                      <a:pt x="385" y="120"/>
                      <a:pt x="385" y="120"/>
                    </a:cubicBezTo>
                    <a:cubicBezTo>
                      <a:pt x="332" y="335"/>
                      <a:pt x="332" y="335"/>
                      <a:pt x="332" y="335"/>
                    </a:cubicBezTo>
                    <a:cubicBezTo>
                      <a:pt x="332" y="335"/>
                      <a:pt x="332" y="335"/>
                      <a:pt x="332" y="335"/>
                    </a:cubicBezTo>
                    <a:cubicBezTo>
                      <a:pt x="330" y="341"/>
                      <a:pt x="325" y="347"/>
                      <a:pt x="319" y="349"/>
                    </a:cubicBezTo>
                    <a:cubicBezTo>
                      <a:pt x="308" y="352"/>
                      <a:pt x="297" y="347"/>
                      <a:pt x="293" y="336"/>
                    </a:cubicBezTo>
                    <a:cubicBezTo>
                      <a:pt x="254" y="218"/>
                      <a:pt x="254" y="218"/>
                      <a:pt x="254" y="218"/>
                    </a:cubicBezTo>
                    <a:cubicBezTo>
                      <a:pt x="228" y="253"/>
                      <a:pt x="228" y="253"/>
                      <a:pt x="228" y="253"/>
                    </a:cubicBezTo>
                    <a:cubicBezTo>
                      <a:pt x="228" y="253"/>
                      <a:pt x="228" y="253"/>
                      <a:pt x="228" y="253"/>
                    </a:cubicBezTo>
                    <a:cubicBezTo>
                      <a:pt x="225" y="259"/>
                      <a:pt x="219" y="262"/>
                      <a:pt x="212" y="262"/>
                    </a:cubicBezTo>
                    <a:cubicBezTo>
                      <a:pt x="0" y="262"/>
                      <a:pt x="0" y="262"/>
                      <a:pt x="0" y="262"/>
                    </a:cubicBezTo>
                    <a:cubicBezTo>
                      <a:pt x="0" y="222"/>
                      <a:pt x="0" y="222"/>
                      <a:pt x="0" y="2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15" name="组合 114"/>
          <p:cNvGrpSpPr/>
          <p:nvPr/>
        </p:nvGrpSpPr>
        <p:grpSpPr>
          <a:xfrm>
            <a:off x="4153188" y="3919240"/>
            <a:ext cx="3013796" cy="409746"/>
            <a:chOff x="4153188" y="3919240"/>
            <a:chExt cx="3013796" cy="409746"/>
          </a:xfrm>
        </p:grpSpPr>
        <p:cxnSp>
          <p:nvCxnSpPr>
            <p:cNvPr id="116" name="直接连接符 115"/>
            <p:cNvCxnSpPr/>
            <p:nvPr/>
          </p:nvCxnSpPr>
          <p:spPr>
            <a:xfrm>
              <a:off x="4153188" y="4124113"/>
              <a:ext cx="27799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round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椭圆 116"/>
            <p:cNvSpPr/>
            <p:nvPr/>
          </p:nvSpPr>
          <p:spPr>
            <a:xfrm>
              <a:off x="6757238" y="3919240"/>
              <a:ext cx="409746" cy="409746"/>
            </a:xfrm>
            <a:prstGeom prst="ellipse">
              <a:avLst/>
            </a:prstGeom>
            <a:solidFill>
              <a:schemeClr val="accent3"/>
            </a:solidFill>
            <a:ln w="9525" cap="rnd" cmpd="sng">
              <a:solidFill>
                <a:schemeClr val="accent3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18" name="组合 117"/>
            <p:cNvGrpSpPr/>
            <p:nvPr/>
          </p:nvGrpSpPr>
          <p:grpSpPr>
            <a:xfrm>
              <a:off x="6818616" y="4016087"/>
              <a:ext cx="301736" cy="196223"/>
              <a:chOff x="6573838" y="-1160463"/>
              <a:chExt cx="2038350" cy="1325564"/>
            </a:xfrm>
            <a:solidFill>
              <a:schemeClr val="bg1"/>
            </a:solidFill>
          </p:grpSpPr>
          <p:sp>
            <p:nvSpPr>
              <p:cNvPr id="119" name="Freeform 16"/>
              <p:cNvSpPr>
                <a:spLocks noEditPoints="1"/>
              </p:cNvSpPr>
              <p:nvPr/>
            </p:nvSpPr>
            <p:spPr bwMode="auto">
              <a:xfrm>
                <a:off x="6573838" y="-1160463"/>
                <a:ext cx="2038350" cy="1325564"/>
              </a:xfrm>
              <a:custGeom>
                <a:avLst/>
                <a:gdLst>
                  <a:gd name="T0" fmla="*/ 456 w 912"/>
                  <a:gd name="T1" fmla="*/ 0 h 592"/>
                  <a:gd name="T2" fmla="*/ 15 w 912"/>
                  <a:gd name="T3" fmla="*/ 261 h 592"/>
                  <a:gd name="T4" fmla="*/ 15 w 912"/>
                  <a:gd name="T5" fmla="*/ 331 h 592"/>
                  <a:gd name="T6" fmla="*/ 456 w 912"/>
                  <a:gd name="T7" fmla="*/ 592 h 592"/>
                  <a:gd name="T8" fmla="*/ 897 w 912"/>
                  <a:gd name="T9" fmla="*/ 331 h 592"/>
                  <a:gd name="T10" fmla="*/ 897 w 912"/>
                  <a:gd name="T11" fmla="*/ 261 h 592"/>
                  <a:gd name="T12" fmla="*/ 456 w 912"/>
                  <a:gd name="T13" fmla="*/ 0 h 592"/>
                  <a:gd name="T14" fmla="*/ 456 w 912"/>
                  <a:gd name="T15" fmla="*/ 48 h 592"/>
                  <a:gd name="T16" fmla="*/ 704 w 912"/>
                  <a:gd name="T17" fmla="*/ 296 h 592"/>
                  <a:gd name="T18" fmla="*/ 456 w 912"/>
                  <a:gd name="T19" fmla="*/ 544 h 592"/>
                  <a:gd name="T20" fmla="*/ 208 w 912"/>
                  <a:gd name="T21" fmla="*/ 296 h 592"/>
                  <a:gd name="T22" fmla="*/ 456 w 912"/>
                  <a:gd name="T23" fmla="*/ 48 h 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2" h="592">
                    <a:moveTo>
                      <a:pt x="456" y="0"/>
                    </a:moveTo>
                    <a:cubicBezTo>
                      <a:pt x="281" y="0"/>
                      <a:pt x="124" y="109"/>
                      <a:pt x="15" y="261"/>
                    </a:cubicBezTo>
                    <a:cubicBezTo>
                      <a:pt x="0" y="281"/>
                      <a:pt x="0" y="311"/>
                      <a:pt x="15" y="331"/>
                    </a:cubicBezTo>
                    <a:cubicBezTo>
                      <a:pt x="124" y="483"/>
                      <a:pt x="281" y="592"/>
                      <a:pt x="456" y="592"/>
                    </a:cubicBezTo>
                    <a:cubicBezTo>
                      <a:pt x="631" y="592"/>
                      <a:pt x="788" y="483"/>
                      <a:pt x="897" y="331"/>
                    </a:cubicBezTo>
                    <a:cubicBezTo>
                      <a:pt x="912" y="311"/>
                      <a:pt x="912" y="281"/>
                      <a:pt x="897" y="261"/>
                    </a:cubicBezTo>
                    <a:cubicBezTo>
                      <a:pt x="788" y="109"/>
                      <a:pt x="631" y="0"/>
                      <a:pt x="456" y="0"/>
                    </a:cubicBezTo>
                    <a:close/>
                    <a:moveTo>
                      <a:pt x="456" y="48"/>
                    </a:moveTo>
                    <a:cubicBezTo>
                      <a:pt x="593" y="48"/>
                      <a:pt x="704" y="159"/>
                      <a:pt x="704" y="296"/>
                    </a:cubicBezTo>
                    <a:cubicBezTo>
                      <a:pt x="704" y="433"/>
                      <a:pt x="593" y="544"/>
                      <a:pt x="456" y="544"/>
                    </a:cubicBezTo>
                    <a:cubicBezTo>
                      <a:pt x="319" y="544"/>
                      <a:pt x="208" y="433"/>
                      <a:pt x="208" y="296"/>
                    </a:cubicBezTo>
                    <a:cubicBezTo>
                      <a:pt x="208" y="159"/>
                      <a:pt x="319" y="48"/>
                      <a:pt x="456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17"/>
              <p:cNvSpPr>
                <a:spLocks noEditPoints="1"/>
              </p:cNvSpPr>
              <p:nvPr/>
            </p:nvSpPr>
            <p:spPr bwMode="auto">
              <a:xfrm>
                <a:off x="7156451" y="-933450"/>
                <a:ext cx="879475" cy="879476"/>
              </a:xfrm>
              <a:custGeom>
                <a:avLst/>
                <a:gdLst>
                  <a:gd name="T0" fmla="*/ 107 w 393"/>
                  <a:gd name="T1" fmla="*/ 38 h 393"/>
                  <a:gd name="T2" fmla="*/ 322 w 393"/>
                  <a:gd name="T3" fmla="*/ 68 h 393"/>
                  <a:gd name="T4" fmla="*/ 322 w 393"/>
                  <a:gd name="T5" fmla="*/ 322 h 393"/>
                  <a:gd name="T6" fmla="*/ 68 w 393"/>
                  <a:gd name="T7" fmla="*/ 322 h 393"/>
                  <a:gd name="T8" fmla="*/ 35 w 393"/>
                  <a:gd name="T9" fmla="*/ 113 h 393"/>
                  <a:gd name="T10" fmla="*/ 41 w 393"/>
                  <a:gd name="T11" fmla="*/ 119 h 393"/>
                  <a:gd name="T12" fmla="*/ 115 w 393"/>
                  <a:gd name="T13" fmla="*/ 119 h 393"/>
                  <a:gd name="T14" fmla="*/ 115 w 393"/>
                  <a:gd name="T15" fmla="*/ 45 h 393"/>
                  <a:gd name="T16" fmla="*/ 107 w 393"/>
                  <a:gd name="T17" fmla="*/ 38 h 393"/>
                  <a:gd name="T18" fmla="*/ 134 w 393"/>
                  <a:gd name="T19" fmla="*/ 189 h 393"/>
                  <a:gd name="T20" fmla="*/ 177 w 393"/>
                  <a:gd name="T21" fmla="*/ 100 h 393"/>
                  <a:gd name="T22" fmla="*/ 192 w 393"/>
                  <a:gd name="T23" fmla="*/ 83 h 393"/>
                  <a:gd name="T24" fmla="*/ 210 w 393"/>
                  <a:gd name="T25" fmla="*/ 92 h 393"/>
                  <a:gd name="T26" fmla="*/ 253 w 393"/>
                  <a:gd name="T27" fmla="*/ 115 h 393"/>
                  <a:gd name="T28" fmla="*/ 262 w 393"/>
                  <a:gd name="T29" fmla="*/ 155 h 393"/>
                  <a:gd name="T30" fmla="*/ 233 w 393"/>
                  <a:gd name="T31" fmla="*/ 155 h 393"/>
                  <a:gd name="T32" fmla="*/ 221 w 393"/>
                  <a:gd name="T33" fmla="*/ 138 h 393"/>
                  <a:gd name="T34" fmla="*/ 171 w 393"/>
                  <a:gd name="T35" fmla="*/ 135 h 393"/>
                  <a:gd name="T36" fmla="*/ 170 w 393"/>
                  <a:gd name="T37" fmla="*/ 158 h 393"/>
                  <a:gd name="T38" fmla="*/ 273 w 393"/>
                  <a:gd name="T39" fmla="*/ 229 h 393"/>
                  <a:gd name="T40" fmla="*/ 214 w 393"/>
                  <a:gd name="T41" fmla="*/ 285 h 393"/>
                  <a:gd name="T42" fmla="*/ 199 w 393"/>
                  <a:gd name="T43" fmla="*/ 307 h 393"/>
                  <a:gd name="T44" fmla="*/ 181 w 393"/>
                  <a:gd name="T45" fmla="*/ 293 h 393"/>
                  <a:gd name="T46" fmla="*/ 134 w 393"/>
                  <a:gd name="T47" fmla="*/ 268 h 393"/>
                  <a:gd name="T48" fmla="*/ 117 w 393"/>
                  <a:gd name="T49" fmla="*/ 231 h 393"/>
                  <a:gd name="T50" fmla="*/ 124 w 393"/>
                  <a:gd name="T51" fmla="*/ 223 h 393"/>
                  <a:gd name="T52" fmla="*/ 156 w 393"/>
                  <a:gd name="T53" fmla="*/ 223 h 393"/>
                  <a:gd name="T54" fmla="*/ 169 w 393"/>
                  <a:gd name="T55" fmla="*/ 244 h 393"/>
                  <a:gd name="T56" fmla="*/ 221 w 393"/>
                  <a:gd name="T57" fmla="*/ 247 h 393"/>
                  <a:gd name="T58" fmla="*/ 222 w 393"/>
                  <a:gd name="T59" fmla="*/ 223 h 393"/>
                  <a:gd name="T60" fmla="*/ 134 w 393"/>
                  <a:gd name="T61" fmla="*/ 189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93" h="393">
                    <a:moveTo>
                      <a:pt x="107" y="38"/>
                    </a:moveTo>
                    <a:cubicBezTo>
                      <a:pt x="176" y="0"/>
                      <a:pt x="264" y="9"/>
                      <a:pt x="322" y="68"/>
                    </a:cubicBezTo>
                    <a:cubicBezTo>
                      <a:pt x="393" y="138"/>
                      <a:pt x="393" y="252"/>
                      <a:pt x="322" y="322"/>
                    </a:cubicBezTo>
                    <a:cubicBezTo>
                      <a:pt x="252" y="393"/>
                      <a:pt x="138" y="393"/>
                      <a:pt x="68" y="322"/>
                    </a:cubicBezTo>
                    <a:cubicBezTo>
                      <a:pt x="11" y="266"/>
                      <a:pt x="0" y="180"/>
                      <a:pt x="35" y="113"/>
                    </a:cubicBezTo>
                    <a:cubicBezTo>
                      <a:pt x="37" y="115"/>
                      <a:pt x="38" y="117"/>
                      <a:pt x="41" y="119"/>
                    </a:cubicBezTo>
                    <a:cubicBezTo>
                      <a:pt x="61" y="140"/>
                      <a:pt x="95" y="140"/>
                      <a:pt x="115" y="119"/>
                    </a:cubicBezTo>
                    <a:cubicBezTo>
                      <a:pt x="136" y="99"/>
                      <a:pt x="136" y="65"/>
                      <a:pt x="115" y="45"/>
                    </a:cubicBezTo>
                    <a:cubicBezTo>
                      <a:pt x="113" y="42"/>
                      <a:pt x="110" y="40"/>
                      <a:pt x="107" y="38"/>
                    </a:cubicBezTo>
                    <a:close/>
                    <a:moveTo>
                      <a:pt x="134" y="189"/>
                    </a:moveTo>
                    <a:cubicBezTo>
                      <a:pt x="105" y="163"/>
                      <a:pt x="117" y="104"/>
                      <a:pt x="177" y="100"/>
                    </a:cubicBezTo>
                    <a:cubicBezTo>
                      <a:pt x="189" y="99"/>
                      <a:pt x="179" y="83"/>
                      <a:pt x="192" y="83"/>
                    </a:cubicBezTo>
                    <a:cubicBezTo>
                      <a:pt x="201" y="83"/>
                      <a:pt x="211" y="81"/>
                      <a:pt x="210" y="92"/>
                    </a:cubicBezTo>
                    <a:cubicBezTo>
                      <a:pt x="210" y="106"/>
                      <a:pt x="230" y="94"/>
                      <a:pt x="253" y="115"/>
                    </a:cubicBezTo>
                    <a:cubicBezTo>
                      <a:pt x="267" y="126"/>
                      <a:pt x="278" y="155"/>
                      <a:pt x="262" y="155"/>
                    </a:cubicBezTo>
                    <a:cubicBezTo>
                      <a:pt x="233" y="155"/>
                      <a:pt x="233" y="155"/>
                      <a:pt x="233" y="155"/>
                    </a:cubicBezTo>
                    <a:cubicBezTo>
                      <a:pt x="224" y="155"/>
                      <a:pt x="227" y="145"/>
                      <a:pt x="221" y="138"/>
                    </a:cubicBezTo>
                    <a:cubicBezTo>
                      <a:pt x="214" y="129"/>
                      <a:pt x="179" y="129"/>
                      <a:pt x="171" y="135"/>
                    </a:cubicBezTo>
                    <a:cubicBezTo>
                      <a:pt x="163" y="141"/>
                      <a:pt x="163" y="153"/>
                      <a:pt x="170" y="158"/>
                    </a:cubicBezTo>
                    <a:cubicBezTo>
                      <a:pt x="190" y="174"/>
                      <a:pt x="274" y="168"/>
                      <a:pt x="273" y="229"/>
                    </a:cubicBezTo>
                    <a:cubicBezTo>
                      <a:pt x="273" y="265"/>
                      <a:pt x="249" y="282"/>
                      <a:pt x="214" y="285"/>
                    </a:cubicBezTo>
                    <a:cubicBezTo>
                      <a:pt x="201" y="287"/>
                      <a:pt x="213" y="307"/>
                      <a:pt x="199" y="307"/>
                    </a:cubicBezTo>
                    <a:cubicBezTo>
                      <a:pt x="183" y="307"/>
                      <a:pt x="181" y="308"/>
                      <a:pt x="181" y="293"/>
                    </a:cubicBezTo>
                    <a:cubicBezTo>
                      <a:pt x="181" y="279"/>
                      <a:pt x="160" y="292"/>
                      <a:pt x="134" y="268"/>
                    </a:cubicBezTo>
                    <a:cubicBezTo>
                      <a:pt x="124" y="259"/>
                      <a:pt x="118" y="246"/>
                      <a:pt x="117" y="231"/>
                    </a:cubicBezTo>
                    <a:cubicBezTo>
                      <a:pt x="116" y="227"/>
                      <a:pt x="120" y="223"/>
                      <a:pt x="124" y="223"/>
                    </a:cubicBezTo>
                    <a:cubicBezTo>
                      <a:pt x="156" y="223"/>
                      <a:pt x="156" y="223"/>
                      <a:pt x="156" y="223"/>
                    </a:cubicBezTo>
                    <a:cubicBezTo>
                      <a:pt x="166" y="223"/>
                      <a:pt x="162" y="236"/>
                      <a:pt x="169" y="244"/>
                    </a:cubicBezTo>
                    <a:cubicBezTo>
                      <a:pt x="177" y="255"/>
                      <a:pt x="212" y="253"/>
                      <a:pt x="221" y="247"/>
                    </a:cubicBezTo>
                    <a:cubicBezTo>
                      <a:pt x="229" y="242"/>
                      <a:pt x="229" y="229"/>
                      <a:pt x="222" y="223"/>
                    </a:cubicBezTo>
                    <a:cubicBezTo>
                      <a:pt x="205" y="208"/>
                      <a:pt x="160" y="211"/>
                      <a:pt x="134" y="1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21" name="组合 120"/>
          <p:cNvGrpSpPr/>
          <p:nvPr/>
        </p:nvGrpSpPr>
        <p:grpSpPr>
          <a:xfrm>
            <a:off x="4365262" y="4941168"/>
            <a:ext cx="2801722" cy="409746"/>
            <a:chOff x="4365262" y="4941168"/>
            <a:chExt cx="2801722" cy="409746"/>
          </a:xfrm>
        </p:grpSpPr>
        <p:cxnSp>
          <p:nvCxnSpPr>
            <p:cNvPr id="122" name="直接连接符 121"/>
            <p:cNvCxnSpPr/>
            <p:nvPr/>
          </p:nvCxnSpPr>
          <p:spPr>
            <a:xfrm>
              <a:off x="4365262" y="5146041"/>
              <a:ext cx="2567908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round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椭圆 122"/>
            <p:cNvSpPr/>
            <p:nvPr/>
          </p:nvSpPr>
          <p:spPr>
            <a:xfrm>
              <a:off x="6757238" y="4941168"/>
              <a:ext cx="409746" cy="409746"/>
            </a:xfrm>
            <a:prstGeom prst="ellipse">
              <a:avLst/>
            </a:prstGeom>
            <a:solidFill>
              <a:schemeClr val="accent1"/>
            </a:solidFill>
            <a:ln w="9525" cap="rnd" cmpd="sng">
              <a:solidFill>
                <a:srgbClr val="F5F5F5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6841658" y="5033367"/>
              <a:ext cx="238882" cy="231312"/>
              <a:chOff x="9509125" y="2763838"/>
              <a:chExt cx="450850" cy="436563"/>
            </a:xfrm>
            <a:solidFill>
              <a:schemeClr val="bg1"/>
            </a:solidFill>
          </p:grpSpPr>
          <p:sp>
            <p:nvSpPr>
              <p:cNvPr id="125" name="Freeform 23"/>
              <p:cNvSpPr>
                <a:spLocks/>
              </p:cNvSpPr>
              <p:nvPr/>
            </p:nvSpPr>
            <p:spPr bwMode="auto">
              <a:xfrm>
                <a:off x="9509125" y="2900363"/>
                <a:ext cx="450850" cy="300038"/>
              </a:xfrm>
              <a:custGeom>
                <a:avLst/>
                <a:gdLst/>
                <a:ahLst/>
                <a:cxnLst>
                  <a:cxn ang="0">
                    <a:pos x="1275" y="851"/>
                  </a:cxn>
                  <a:cxn ang="0">
                    <a:pos x="0" y="0"/>
                  </a:cxn>
                  <a:cxn ang="0">
                    <a:pos x="0" y="1701"/>
                  </a:cxn>
                  <a:cxn ang="0">
                    <a:pos x="2550" y="1701"/>
                  </a:cxn>
                  <a:cxn ang="0">
                    <a:pos x="2550" y="0"/>
                  </a:cxn>
                  <a:cxn ang="0">
                    <a:pos x="1275" y="851"/>
                  </a:cxn>
                </a:cxnLst>
                <a:rect l="0" t="0" r="r" b="b"/>
                <a:pathLst>
                  <a:path w="2550" h="1701">
                    <a:moveTo>
                      <a:pt x="1275" y="851"/>
                    </a:moveTo>
                    <a:lnTo>
                      <a:pt x="0" y="0"/>
                    </a:lnTo>
                    <a:lnTo>
                      <a:pt x="0" y="1701"/>
                    </a:lnTo>
                    <a:lnTo>
                      <a:pt x="2550" y="1701"/>
                    </a:lnTo>
                    <a:lnTo>
                      <a:pt x="2550" y="0"/>
                    </a:lnTo>
                    <a:lnTo>
                      <a:pt x="1275" y="85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24"/>
              <p:cNvSpPr>
                <a:spLocks noEditPoints="1"/>
              </p:cNvSpPr>
              <p:nvPr/>
            </p:nvSpPr>
            <p:spPr bwMode="auto">
              <a:xfrm>
                <a:off x="9547225" y="2763838"/>
                <a:ext cx="377825" cy="263525"/>
              </a:xfrm>
              <a:custGeom>
                <a:avLst/>
                <a:gdLst/>
                <a:ahLst/>
                <a:cxnLst>
                  <a:cxn ang="0">
                    <a:pos x="276" y="796"/>
                  </a:cxn>
                  <a:cxn ang="0">
                    <a:pos x="1738" y="796"/>
                  </a:cxn>
                  <a:cxn ang="0">
                    <a:pos x="1738" y="895"/>
                  </a:cxn>
                  <a:cxn ang="0">
                    <a:pos x="276" y="895"/>
                  </a:cxn>
                  <a:cxn ang="0">
                    <a:pos x="276" y="796"/>
                  </a:cxn>
                  <a:cxn ang="0">
                    <a:pos x="276" y="607"/>
                  </a:cxn>
                  <a:cxn ang="0">
                    <a:pos x="1738" y="607"/>
                  </a:cxn>
                  <a:cxn ang="0">
                    <a:pos x="1738" y="707"/>
                  </a:cxn>
                  <a:cxn ang="0">
                    <a:pos x="276" y="707"/>
                  </a:cxn>
                  <a:cxn ang="0">
                    <a:pos x="276" y="607"/>
                  </a:cxn>
                  <a:cxn ang="0">
                    <a:pos x="276" y="400"/>
                  </a:cxn>
                  <a:cxn ang="0">
                    <a:pos x="826" y="400"/>
                  </a:cxn>
                  <a:cxn ang="0">
                    <a:pos x="826" y="499"/>
                  </a:cxn>
                  <a:cxn ang="0">
                    <a:pos x="276" y="499"/>
                  </a:cxn>
                  <a:cxn ang="0">
                    <a:pos x="276" y="400"/>
                  </a:cxn>
                  <a:cxn ang="0">
                    <a:pos x="276" y="211"/>
                  </a:cxn>
                  <a:cxn ang="0">
                    <a:pos x="826" y="211"/>
                  </a:cxn>
                  <a:cxn ang="0">
                    <a:pos x="826" y="311"/>
                  </a:cxn>
                  <a:cxn ang="0">
                    <a:pos x="276" y="311"/>
                  </a:cxn>
                  <a:cxn ang="0">
                    <a:pos x="276" y="211"/>
                  </a:cxn>
                  <a:cxn ang="0">
                    <a:pos x="2135" y="778"/>
                  </a:cxn>
                  <a:cxn ang="0">
                    <a:pos x="2135" y="0"/>
                  </a:cxn>
                  <a:cxn ang="0">
                    <a:pos x="1385" y="0"/>
                  </a:cxn>
                  <a:cxn ang="0">
                    <a:pos x="749" y="0"/>
                  </a:cxn>
                  <a:cxn ang="0">
                    <a:pos x="0" y="0"/>
                  </a:cxn>
                  <a:cxn ang="0">
                    <a:pos x="0" y="778"/>
                  </a:cxn>
                  <a:cxn ang="0">
                    <a:pos x="1067" y="1498"/>
                  </a:cxn>
                  <a:cxn ang="0">
                    <a:pos x="2135" y="778"/>
                  </a:cxn>
                </a:cxnLst>
                <a:rect l="0" t="0" r="r" b="b"/>
                <a:pathLst>
                  <a:path w="2135" h="1498">
                    <a:moveTo>
                      <a:pt x="276" y="796"/>
                    </a:moveTo>
                    <a:lnTo>
                      <a:pt x="1738" y="796"/>
                    </a:lnTo>
                    <a:lnTo>
                      <a:pt x="1738" y="895"/>
                    </a:lnTo>
                    <a:lnTo>
                      <a:pt x="276" y="895"/>
                    </a:lnTo>
                    <a:lnTo>
                      <a:pt x="276" y="796"/>
                    </a:lnTo>
                    <a:close/>
                    <a:moveTo>
                      <a:pt x="276" y="607"/>
                    </a:moveTo>
                    <a:lnTo>
                      <a:pt x="1738" y="607"/>
                    </a:lnTo>
                    <a:lnTo>
                      <a:pt x="1738" y="707"/>
                    </a:lnTo>
                    <a:lnTo>
                      <a:pt x="276" y="707"/>
                    </a:lnTo>
                    <a:lnTo>
                      <a:pt x="276" y="607"/>
                    </a:lnTo>
                    <a:close/>
                    <a:moveTo>
                      <a:pt x="276" y="400"/>
                    </a:moveTo>
                    <a:lnTo>
                      <a:pt x="826" y="400"/>
                    </a:lnTo>
                    <a:lnTo>
                      <a:pt x="826" y="499"/>
                    </a:lnTo>
                    <a:lnTo>
                      <a:pt x="276" y="499"/>
                    </a:lnTo>
                    <a:lnTo>
                      <a:pt x="276" y="400"/>
                    </a:lnTo>
                    <a:close/>
                    <a:moveTo>
                      <a:pt x="276" y="211"/>
                    </a:moveTo>
                    <a:lnTo>
                      <a:pt x="826" y="211"/>
                    </a:lnTo>
                    <a:lnTo>
                      <a:pt x="826" y="311"/>
                    </a:lnTo>
                    <a:lnTo>
                      <a:pt x="276" y="311"/>
                    </a:lnTo>
                    <a:lnTo>
                      <a:pt x="276" y="211"/>
                    </a:lnTo>
                    <a:close/>
                    <a:moveTo>
                      <a:pt x="2135" y="778"/>
                    </a:moveTo>
                    <a:lnTo>
                      <a:pt x="2135" y="0"/>
                    </a:lnTo>
                    <a:lnTo>
                      <a:pt x="1385" y="0"/>
                    </a:lnTo>
                    <a:lnTo>
                      <a:pt x="749" y="0"/>
                    </a:lnTo>
                    <a:lnTo>
                      <a:pt x="0" y="0"/>
                    </a:lnTo>
                    <a:lnTo>
                      <a:pt x="0" y="778"/>
                    </a:lnTo>
                    <a:lnTo>
                      <a:pt x="1067" y="1498"/>
                    </a:lnTo>
                    <a:lnTo>
                      <a:pt x="2135" y="77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27" name="文本框 143"/>
          <p:cNvSpPr txBox="1"/>
          <p:nvPr/>
        </p:nvSpPr>
        <p:spPr>
          <a:xfrm>
            <a:off x="7222282" y="2167426"/>
            <a:ext cx="2299023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在此输入您的标题</a:t>
            </a:r>
          </a:p>
        </p:txBody>
      </p:sp>
      <p:sp>
        <p:nvSpPr>
          <p:cNvPr id="128" name="文本框 144"/>
          <p:cNvSpPr txBox="1"/>
          <p:nvPr/>
        </p:nvSpPr>
        <p:spPr>
          <a:xfrm>
            <a:off x="7234073" y="2420888"/>
            <a:ext cx="2531955" cy="276999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听风吹雨，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为您的演讲加分添彩！</a:t>
            </a:r>
          </a:p>
        </p:txBody>
      </p:sp>
      <p:sp>
        <p:nvSpPr>
          <p:cNvPr id="129" name="文本框 145"/>
          <p:cNvSpPr txBox="1"/>
          <p:nvPr/>
        </p:nvSpPr>
        <p:spPr>
          <a:xfrm>
            <a:off x="7234073" y="4942821"/>
            <a:ext cx="2299023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在此输入您的标题</a:t>
            </a:r>
          </a:p>
        </p:txBody>
      </p:sp>
      <p:sp>
        <p:nvSpPr>
          <p:cNvPr id="130" name="文本框 146"/>
          <p:cNvSpPr txBox="1"/>
          <p:nvPr/>
        </p:nvSpPr>
        <p:spPr>
          <a:xfrm>
            <a:off x="7245864" y="5232543"/>
            <a:ext cx="4346401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听风吹雨，为您的演讲加分添彩！语言描述尽量简洁生动，将每页字数控制在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131" name="文本框 147"/>
          <p:cNvSpPr txBox="1"/>
          <p:nvPr/>
        </p:nvSpPr>
        <p:spPr>
          <a:xfrm>
            <a:off x="7234073" y="3908627"/>
            <a:ext cx="2299023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b="1" dirty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在此输入您的标题</a:t>
            </a:r>
          </a:p>
        </p:txBody>
      </p:sp>
      <p:sp>
        <p:nvSpPr>
          <p:cNvPr id="132" name="文本框 148"/>
          <p:cNvSpPr txBox="1"/>
          <p:nvPr/>
        </p:nvSpPr>
        <p:spPr>
          <a:xfrm>
            <a:off x="7245864" y="4221088"/>
            <a:ext cx="4346401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听风吹雨，为您的演讲加分添彩！语言描述尽量简洁生动，将每页字数控制在</a:t>
            </a:r>
            <a:r>
              <a:rPr lang="en-US" altLang="zh-CN" sz="120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133" name="文本框 151"/>
          <p:cNvSpPr txBox="1"/>
          <p:nvPr/>
        </p:nvSpPr>
        <p:spPr>
          <a:xfrm>
            <a:off x="7222282" y="3068960"/>
            <a:ext cx="2299023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在此输入您的标题</a:t>
            </a:r>
          </a:p>
        </p:txBody>
      </p:sp>
      <p:sp>
        <p:nvSpPr>
          <p:cNvPr id="134" name="文本框 152"/>
          <p:cNvSpPr txBox="1"/>
          <p:nvPr/>
        </p:nvSpPr>
        <p:spPr>
          <a:xfrm>
            <a:off x="7234074" y="3310451"/>
            <a:ext cx="2531954" cy="28039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听风吹雨，为您的演讲加分添彩！</a:t>
            </a:r>
          </a:p>
        </p:txBody>
      </p:sp>
      <p:sp>
        <p:nvSpPr>
          <p:cNvPr id="135" name="文本框 3"/>
          <p:cNvSpPr txBox="1"/>
          <p:nvPr/>
        </p:nvSpPr>
        <p:spPr>
          <a:xfrm>
            <a:off x="1379190" y="645737"/>
            <a:ext cx="3057247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国内市场占有率</a:t>
            </a:r>
          </a:p>
        </p:txBody>
      </p:sp>
    </p:spTree>
    <p:extLst>
      <p:ext uri="{BB962C8B-B14F-4D97-AF65-F5344CB8AC3E}">
        <p14:creationId xmlns:p14="http://schemas.microsoft.com/office/powerpoint/2010/main" xmlns="" val="760158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300"/>
                            </p:stCondLst>
                            <p:childTnLst>
                              <p:par>
                                <p:cTn id="6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 tmFilter="0,0; .5, 1; 1, 1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150"/>
                            </p:stCondLst>
                            <p:childTnLst>
                              <p:par>
                                <p:cTn id="8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35171" y="614959"/>
            <a:ext cx="2646878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年度工作概述</a:t>
            </a:r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69" name="椭圆 68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空心弧 69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空心弧 70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空心弧 71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4" name="Group 20"/>
          <p:cNvGrpSpPr/>
          <p:nvPr/>
        </p:nvGrpSpPr>
        <p:grpSpPr>
          <a:xfrm>
            <a:off x="4101660" y="1861597"/>
            <a:ext cx="3699388" cy="3681421"/>
            <a:chOff x="2627784" y="1988840"/>
            <a:chExt cx="4196848" cy="4176464"/>
          </a:xfrm>
        </p:grpSpPr>
        <p:sp>
          <p:nvSpPr>
            <p:cNvPr id="125" name="Freeform 6"/>
            <p:cNvSpPr/>
            <p:nvPr/>
          </p:nvSpPr>
          <p:spPr>
            <a:xfrm>
              <a:off x="3880779" y="1988840"/>
              <a:ext cx="2742048" cy="2073970"/>
            </a:xfrm>
            <a:custGeom>
              <a:avLst/>
              <a:gdLst>
                <a:gd name="connsiteX0" fmla="*/ 672724 w 2176259"/>
                <a:gd name="connsiteY0" fmla="*/ 0 h 1646031"/>
                <a:gd name="connsiteX1" fmla="*/ 2124457 w 2176259"/>
                <a:gd name="connsiteY1" fmla="*/ 864036 h 1646031"/>
                <a:gd name="connsiteX2" fmla="*/ 2176259 w 2176259"/>
                <a:gd name="connsiteY2" fmla="*/ 971569 h 1646031"/>
                <a:gd name="connsiteX3" fmla="*/ 1501797 w 2176259"/>
                <a:gd name="connsiteY3" fmla="*/ 1646031 h 1646031"/>
                <a:gd name="connsiteX4" fmla="*/ 0 w 2176259"/>
                <a:gd name="connsiteY4" fmla="*/ 144234 h 1646031"/>
                <a:gd name="connsiteX5" fmla="*/ 30081 w 2176259"/>
                <a:gd name="connsiteY5" fmla="*/ 129744 h 1646031"/>
                <a:gd name="connsiteX6" fmla="*/ 672724 w 2176259"/>
                <a:gd name="connsiteY6" fmla="*/ 0 h 1646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6259" h="1646031">
                  <a:moveTo>
                    <a:pt x="672724" y="0"/>
                  </a:moveTo>
                  <a:cubicBezTo>
                    <a:pt x="1299602" y="0"/>
                    <a:pt x="1844878" y="349377"/>
                    <a:pt x="2124457" y="864036"/>
                  </a:cubicBezTo>
                  <a:lnTo>
                    <a:pt x="2176259" y="971569"/>
                  </a:lnTo>
                  <a:lnTo>
                    <a:pt x="1501797" y="1646031"/>
                  </a:lnTo>
                  <a:lnTo>
                    <a:pt x="0" y="144234"/>
                  </a:lnTo>
                  <a:lnTo>
                    <a:pt x="30081" y="129744"/>
                  </a:lnTo>
                  <a:cubicBezTo>
                    <a:pt x="227604" y="46199"/>
                    <a:pt x="444769" y="0"/>
                    <a:pt x="672724" y="0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  <a:cs typeface="+mn-ea"/>
              </a:endParaRPr>
            </a:p>
          </p:txBody>
        </p:sp>
        <p:sp>
          <p:nvSpPr>
            <p:cNvPr id="126" name="Freeform 7"/>
            <p:cNvSpPr/>
            <p:nvPr/>
          </p:nvSpPr>
          <p:spPr>
            <a:xfrm>
              <a:off x="4744402" y="3221449"/>
              <a:ext cx="2080230" cy="2746119"/>
            </a:xfrm>
            <a:custGeom>
              <a:avLst/>
              <a:gdLst>
                <a:gd name="connsiteX0" fmla="*/ 1506765 w 1650999"/>
                <a:gd name="connsiteY0" fmla="*/ 0 h 2179490"/>
                <a:gd name="connsiteX1" fmla="*/ 1521255 w 1650999"/>
                <a:gd name="connsiteY1" fmla="*/ 30081 h 2179490"/>
                <a:gd name="connsiteX2" fmla="*/ 1650999 w 1650999"/>
                <a:gd name="connsiteY2" fmla="*/ 672724 h 2179490"/>
                <a:gd name="connsiteX3" fmla="*/ 786964 w 1650999"/>
                <a:gd name="connsiteY3" fmla="*/ 2124457 h 2179490"/>
                <a:gd name="connsiteX4" fmla="*/ 672724 w 1650999"/>
                <a:gd name="connsiteY4" fmla="*/ 2179490 h 2179490"/>
                <a:gd name="connsiteX5" fmla="*/ 0 w 1650999"/>
                <a:gd name="connsiteY5" fmla="*/ 1506766 h 217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0999" h="2179490">
                  <a:moveTo>
                    <a:pt x="1506765" y="0"/>
                  </a:moveTo>
                  <a:lnTo>
                    <a:pt x="1521255" y="30081"/>
                  </a:lnTo>
                  <a:cubicBezTo>
                    <a:pt x="1604801" y="227603"/>
                    <a:pt x="1650999" y="444769"/>
                    <a:pt x="1650999" y="672724"/>
                  </a:cubicBezTo>
                  <a:cubicBezTo>
                    <a:pt x="1650999" y="1299602"/>
                    <a:pt x="1301622" y="1844878"/>
                    <a:pt x="786964" y="2124457"/>
                  </a:cubicBezTo>
                  <a:lnTo>
                    <a:pt x="672724" y="2179490"/>
                  </a:lnTo>
                  <a:lnTo>
                    <a:pt x="0" y="1506766"/>
                  </a:ln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  <a:cs typeface="+mn-ea"/>
              </a:endParaRPr>
            </a:p>
          </p:txBody>
        </p:sp>
        <p:sp>
          <p:nvSpPr>
            <p:cNvPr id="127" name="Freeform 8"/>
            <p:cNvSpPr/>
            <p:nvPr/>
          </p:nvSpPr>
          <p:spPr>
            <a:xfrm>
              <a:off x="2834049" y="4091457"/>
              <a:ext cx="2741966" cy="2073847"/>
            </a:xfrm>
            <a:custGeom>
              <a:avLst/>
              <a:gdLst>
                <a:gd name="connsiteX0" fmla="*/ 674494 w 2176194"/>
                <a:gd name="connsiteY0" fmla="*/ 0 h 1645933"/>
                <a:gd name="connsiteX1" fmla="*/ 2176194 w 2176194"/>
                <a:gd name="connsiteY1" fmla="*/ 1501700 h 1645933"/>
                <a:gd name="connsiteX2" fmla="*/ 2146116 w 2176194"/>
                <a:gd name="connsiteY2" fmla="*/ 1516189 h 1645933"/>
                <a:gd name="connsiteX3" fmla="*/ 1503472 w 2176194"/>
                <a:gd name="connsiteY3" fmla="*/ 1645933 h 1645933"/>
                <a:gd name="connsiteX4" fmla="*/ 51739 w 2176194"/>
                <a:gd name="connsiteY4" fmla="*/ 781898 h 1645933"/>
                <a:gd name="connsiteX5" fmla="*/ 0 w 2176194"/>
                <a:gd name="connsiteY5" fmla="*/ 674494 h 1645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76194" h="1645933">
                  <a:moveTo>
                    <a:pt x="674494" y="0"/>
                  </a:moveTo>
                  <a:lnTo>
                    <a:pt x="2176194" y="1501700"/>
                  </a:lnTo>
                  <a:lnTo>
                    <a:pt x="2146116" y="1516189"/>
                  </a:lnTo>
                  <a:cubicBezTo>
                    <a:pt x="1948593" y="1599735"/>
                    <a:pt x="1731428" y="1645933"/>
                    <a:pt x="1503472" y="1645933"/>
                  </a:cubicBezTo>
                  <a:cubicBezTo>
                    <a:pt x="876595" y="1645933"/>
                    <a:pt x="331318" y="1296556"/>
                    <a:pt x="51739" y="781898"/>
                  </a:cubicBezTo>
                  <a:lnTo>
                    <a:pt x="0" y="674494"/>
                  </a:lnTo>
                  <a:close/>
                </a:path>
              </a:pathLst>
            </a:custGeom>
            <a:solidFill>
              <a:schemeClr val="accent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  <a:cs typeface="+mn-ea"/>
              </a:endParaRPr>
            </a:p>
          </p:txBody>
        </p:sp>
        <p:sp>
          <p:nvSpPr>
            <p:cNvPr id="128" name="Freeform 9"/>
            <p:cNvSpPr/>
            <p:nvPr/>
          </p:nvSpPr>
          <p:spPr>
            <a:xfrm>
              <a:off x="2627784" y="2179271"/>
              <a:ext cx="2076677" cy="2743807"/>
            </a:xfrm>
            <a:custGeom>
              <a:avLst/>
              <a:gdLst>
                <a:gd name="connsiteX0" fmla="*/ 974468 w 1648179"/>
                <a:gd name="connsiteY0" fmla="*/ 0 h 2177655"/>
                <a:gd name="connsiteX1" fmla="*/ 1648179 w 1648179"/>
                <a:gd name="connsiteY1" fmla="*/ 673711 h 2177655"/>
                <a:gd name="connsiteX2" fmla="*/ 144234 w 1648179"/>
                <a:gd name="connsiteY2" fmla="*/ 2177655 h 2177655"/>
                <a:gd name="connsiteX3" fmla="*/ 129744 w 1648179"/>
                <a:gd name="connsiteY3" fmla="*/ 2147575 h 2177655"/>
                <a:gd name="connsiteX4" fmla="*/ 0 w 1648179"/>
                <a:gd name="connsiteY4" fmla="*/ 1504931 h 2177655"/>
                <a:gd name="connsiteX5" fmla="*/ 864036 w 1648179"/>
                <a:gd name="connsiteY5" fmla="*/ 53198 h 217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8179" h="2177655">
                  <a:moveTo>
                    <a:pt x="974468" y="0"/>
                  </a:moveTo>
                  <a:lnTo>
                    <a:pt x="1648179" y="673711"/>
                  </a:lnTo>
                  <a:lnTo>
                    <a:pt x="144234" y="2177655"/>
                  </a:lnTo>
                  <a:lnTo>
                    <a:pt x="129744" y="2147575"/>
                  </a:lnTo>
                  <a:cubicBezTo>
                    <a:pt x="46199" y="1950052"/>
                    <a:pt x="0" y="1732887"/>
                    <a:pt x="0" y="1504931"/>
                  </a:cubicBezTo>
                  <a:cubicBezTo>
                    <a:pt x="0" y="878053"/>
                    <a:pt x="349377" y="332777"/>
                    <a:pt x="864036" y="53198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  <a:cs typeface="+mn-ea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6972339" y="4423290"/>
            <a:ext cx="316363" cy="263624"/>
            <a:chOff x="5738813" y="3144838"/>
            <a:chExt cx="711200" cy="568325"/>
          </a:xfrm>
          <a:solidFill>
            <a:schemeClr val="bg1"/>
          </a:solidFill>
        </p:grpSpPr>
        <p:sp>
          <p:nvSpPr>
            <p:cNvPr id="130" name="Freeform 103"/>
            <p:cNvSpPr>
              <a:spLocks/>
            </p:cNvSpPr>
            <p:nvPr/>
          </p:nvSpPr>
          <p:spPr bwMode="auto">
            <a:xfrm>
              <a:off x="5821363" y="3159126"/>
              <a:ext cx="533400" cy="371475"/>
            </a:xfrm>
            <a:custGeom>
              <a:avLst/>
              <a:gdLst>
                <a:gd name="T0" fmla="*/ 22 w 336"/>
                <a:gd name="T1" fmla="*/ 234 h 234"/>
                <a:gd name="T2" fmla="*/ 0 w 336"/>
                <a:gd name="T3" fmla="*/ 215 h 234"/>
                <a:gd name="T4" fmla="*/ 135 w 336"/>
                <a:gd name="T5" fmla="*/ 56 h 234"/>
                <a:gd name="T6" fmla="*/ 216 w 336"/>
                <a:gd name="T7" fmla="*/ 126 h 234"/>
                <a:gd name="T8" fmla="*/ 312 w 336"/>
                <a:gd name="T9" fmla="*/ 0 h 234"/>
                <a:gd name="T10" fmla="*/ 336 w 336"/>
                <a:gd name="T11" fmla="*/ 17 h 234"/>
                <a:gd name="T12" fmla="*/ 219 w 336"/>
                <a:gd name="T13" fmla="*/ 171 h 234"/>
                <a:gd name="T14" fmla="*/ 137 w 336"/>
                <a:gd name="T15" fmla="*/ 99 h 234"/>
                <a:gd name="T16" fmla="*/ 22 w 336"/>
                <a:gd name="T17" fmla="*/ 234 h 234"/>
                <a:gd name="T18" fmla="*/ 22 w 336"/>
                <a:gd name="T1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6" h="234">
                  <a:moveTo>
                    <a:pt x="22" y="234"/>
                  </a:moveTo>
                  <a:lnTo>
                    <a:pt x="0" y="215"/>
                  </a:lnTo>
                  <a:lnTo>
                    <a:pt x="135" y="56"/>
                  </a:lnTo>
                  <a:lnTo>
                    <a:pt x="216" y="126"/>
                  </a:lnTo>
                  <a:lnTo>
                    <a:pt x="312" y="0"/>
                  </a:lnTo>
                  <a:lnTo>
                    <a:pt x="336" y="17"/>
                  </a:lnTo>
                  <a:lnTo>
                    <a:pt x="219" y="171"/>
                  </a:lnTo>
                  <a:lnTo>
                    <a:pt x="137" y="99"/>
                  </a:lnTo>
                  <a:lnTo>
                    <a:pt x="22" y="234"/>
                  </a:lnTo>
                  <a:lnTo>
                    <a:pt x="22" y="2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04"/>
            <p:cNvSpPr>
              <a:spLocks/>
            </p:cNvSpPr>
            <p:nvPr/>
          </p:nvSpPr>
          <p:spPr bwMode="auto">
            <a:xfrm>
              <a:off x="6248401" y="3148013"/>
              <a:ext cx="117475" cy="119063"/>
            </a:xfrm>
            <a:custGeom>
              <a:avLst/>
              <a:gdLst>
                <a:gd name="T0" fmla="*/ 0 w 74"/>
                <a:gd name="T1" fmla="*/ 0 h 75"/>
                <a:gd name="T2" fmla="*/ 74 w 74"/>
                <a:gd name="T3" fmla="*/ 0 h 75"/>
                <a:gd name="T4" fmla="*/ 74 w 74"/>
                <a:gd name="T5" fmla="*/ 75 h 75"/>
                <a:gd name="T6" fmla="*/ 0 w 74"/>
                <a:gd name="T7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75">
                  <a:moveTo>
                    <a:pt x="0" y="0"/>
                  </a:moveTo>
                  <a:lnTo>
                    <a:pt x="74" y="0"/>
                  </a:lnTo>
                  <a:lnTo>
                    <a:pt x="74" y="7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05"/>
            <p:cNvSpPr>
              <a:spLocks/>
            </p:cNvSpPr>
            <p:nvPr/>
          </p:nvSpPr>
          <p:spPr bwMode="auto">
            <a:xfrm>
              <a:off x="5738813" y="3144838"/>
              <a:ext cx="711200" cy="568325"/>
            </a:xfrm>
            <a:custGeom>
              <a:avLst/>
              <a:gdLst>
                <a:gd name="T0" fmla="*/ 448 w 448"/>
                <a:gd name="T1" fmla="*/ 358 h 358"/>
                <a:gd name="T2" fmla="*/ 0 w 448"/>
                <a:gd name="T3" fmla="*/ 358 h 358"/>
                <a:gd name="T4" fmla="*/ 0 w 448"/>
                <a:gd name="T5" fmla="*/ 0 h 358"/>
                <a:gd name="T6" fmla="*/ 26 w 448"/>
                <a:gd name="T7" fmla="*/ 0 h 358"/>
                <a:gd name="T8" fmla="*/ 26 w 448"/>
                <a:gd name="T9" fmla="*/ 334 h 358"/>
                <a:gd name="T10" fmla="*/ 448 w 448"/>
                <a:gd name="T11" fmla="*/ 334 h 358"/>
                <a:gd name="T12" fmla="*/ 448 w 448"/>
                <a:gd name="T13" fmla="*/ 358 h 358"/>
                <a:gd name="T14" fmla="*/ 448 w 448"/>
                <a:gd name="T15" fmla="*/ 35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358">
                  <a:moveTo>
                    <a:pt x="448" y="358"/>
                  </a:moveTo>
                  <a:lnTo>
                    <a:pt x="0" y="358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334"/>
                  </a:lnTo>
                  <a:lnTo>
                    <a:pt x="448" y="334"/>
                  </a:lnTo>
                  <a:lnTo>
                    <a:pt x="448" y="358"/>
                  </a:lnTo>
                  <a:lnTo>
                    <a:pt x="448" y="3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Rectangle 106"/>
            <p:cNvSpPr>
              <a:spLocks noChangeArrowheads="1"/>
            </p:cNvSpPr>
            <p:nvPr/>
          </p:nvSpPr>
          <p:spPr bwMode="auto">
            <a:xfrm>
              <a:off x="5853113" y="3560763"/>
              <a:ext cx="79375" cy="122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Rectangle 107"/>
            <p:cNvSpPr>
              <a:spLocks noChangeArrowheads="1"/>
            </p:cNvSpPr>
            <p:nvPr/>
          </p:nvSpPr>
          <p:spPr bwMode="auto">
            <a:xfrm>
              <a:off x="5997576" y="3408363"/>
              <a:ext cx="79375" cy="274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Rectangle 108"/>
            <p:cNvSpPr>
              <a:spLocks noChangeArrowheads="1"/>
            </p:cNvSpPr>
            <p:nvPr/>
          </p:nvSpPr>
          <p:spPr bwMode="auto">
            <a:xfrm>
              <a:off x="6142038" y="3487738"/>
              <a:ext cx="79375" cy="195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Rectangle 109"/>
            <p:cNvSpPr>
              <a:spLocks noChangeArrowheads="1"/>
            </p:cNvSpPr>
            <p:nvPr/>
          </p:nvSpPr>
          <p:spPr bwMode="auto">
            <a:xfrm>
              <a:off x="6286501" y="3305176"/>
              <a:ext cx="79375" cy="377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4657960" y="2588725"/>
            <a:ext cx="379889" cy="371291"/>
            <a:chOff x="5710238" y="3049588"/>
            <a:chExt cx="771526" cy="754062"/>
          </a:xfrm>
          <a:solidFill>
            <a:schemeClr val="bg1"/>
          </a:solidFill>
        </p:grpSpPr>
        <p:sp>
          <p:nvSpPr>
            <p:cNvPr id="149" name="Freeform 355"/>
            <p:cNvSpPr>
              <a:spLocks/>
            </p:cNvSpPr>
            <p:nvPr/>
          </p:nvSpPr>
          <p:spPr bwMode="auto">
            <a:xfrm>
              <a:off x="6026151" y="3049588"/>
              <a:ext cx="106363" cy="125413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56"/>
            <p:cNvSpPr>
              <a:spLocks/>
            </p:cNvSpPr>
            <p:nvPr/>
          </p:nvSpPr>
          <p:spPr bwMode="auto">
            <a:xfrm>
              <a:off x="5797551" y="3160713"/>
              <a:ext cx="479425" cy="498475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357"/>
            <p:cNvSpPr>
              <a:spLocks noEditPoints="1"/>
            </p:cNvSpPr>
            <p:nvPr/>
          </p:nvSpPr>
          <p:spPr bwMode="auto">
            <a:xfrm>
              <a:off x="5710238" y="3370263"/>
              <a:ext cx="169863" cy="155575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358"/>
            <p:cNvSpPr>
              <a:spLocks/>
            </p:cNvSpPr>
            <p:nvPr/>
          </p:nvSpPr>
          <p:spPr bwMode="auto">
            <a:xfrm>
              <a:off x="5721351" y="3340100"/>
              <a:ext cx="760413" cy="463550"/>
            </a:xfrm>
            <a:custGeom>
              <a:avLst/>
              <a:gdLst>
                <a:gd name="T0" fmla="*/ 479 w 479"/>
                <a:gd name="T1" fmla="*/ 0 h 292"/>
                <a:gd name="T2" fmla="*/ 395 w 479"/>
                <a:gd name="T3" fmla="*/ 33 h 292"/>
                <a:gd name="T4" fmla="*/ 412 w 479"/>
                <a:gd name="T5" fmla="*/ 45 h 292"/>
                <a:gd name="T6" fmla="*/ 307 w 479"/>
                <a:gd name="T7" fmla="*/ 158 h 292"/>
                <a:gd name="T8" fmla="*/ 213 w 479"/>
                <a:gd name="T9" fmla="*/ 148 h 292"/>
                <a:gd name="T10" fmla="*/ 139 w 479"/>
                <a:gd name="T11" fmla="*/ 225 h 292"/>
                <a:gd name="T12" fmla="*/ 62 w 479"/>
                <a:gd name="T13" fmla="*/ 187 h 292"/>
                <a:gd name="T14" fmla="*/ 0 w 479"/>
                <a:gd name="T15" fmla="*/ 266 h 292"/>
                <a:gd name="T16" fmla="*/ 33 w 479"/>
                <a:gd name="T17" fmla="*/ 292 h 292"/>
                <a:gd name="T18" fmla="*/ 74 w 479"/>
                <a:gd name="T19" fmla="*/ 242 h 292"/>
                <a:gd name="T20" fmla="*/ 148 w 479"/>
                <a:gd name="T21" fmla="*/ 278 h 292"/>
                <a:gd name="T22" fmla="*/ 230 w 479"/>
                <a:gd name="T23" fmla="*/ 194 h 292"/>
                <a:gd name="T24" fmla="*/ 323 w 479"/>
                <a:gd name="T25" fmla="*/ 204 h 292"/>
                <a:gd name="T26" fmla="*/ 448 w 479"/>
                <a:gd name="T27" fmla="*/ 72 h 292"/>
                <a:gd name="T28" fmla="*/ 472 w 479"/>
                <a:gd name="T29" fmla="*/ 88 h 292"/>
                <a:gd name="T30" fmla="*/ 479 w 479"/>
                <a:gd name="T31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9" h="292">
                  <a:moveTo>
                    <a:pt x="479" y="0"/>
                  </a:moveTo>
                  <a:lnTo>
                    <a:pt x="395" y="33"/>
                  </a:lnTo>
                  <a:lnTo>
                    <a:pt x="412" y="45"/>
                  </a:lnTo>
                  <a:lnTo>
                    <a:pt x="307" y="158"/>
                  </a:lnTo>
                  <a:lnTo>
                    <a:pt x="213" y="148"/>
                  </a:lnTo>
                  <a:lnTo>
                    <a:pt x="139" y="225"/>
                  </a:lnTo>
                  <a:lnTo>
                    <a:pt x="62" y="187"/>
                  </a:lnTo>
                  <a:lnTo>
                    <a:pt x="0" y="266"/>
                  </a:lnTo>
                  <a:lnTo>
                    <a:pt x="33" y="292"/>
                  </a:lnTo>
                  <a:lnTo>
                    <a:pt x="74" y="242"/>
                  </a:lnTo>
                  <a:lnTo>
                    <a:pt x="148" y="278"/>
                  </a:lnTo>
                  <a:lnTo>
                    <a:pt x="230" y="194"/>
                  </a:lnTo>
                  <a:lnTo>
                    <a:pt x="323" y="204"/>
                  </a:lnTo>
                  <a:lnTo>
                    <a:pt x="448" y="72"/>
                  </a:lnTo>
                  <a:lnTo>
                    <a:pt x="472" y="88"/>
                  </a:lnTo>
                  <a:lnTo>
                    <a:pt x="4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6" name="Freeform 121"/>
          <p:cNvSpPr>
            <a:spLocks noEditPoints="1"/>
          </p:cNvSpPr>
          <p:nvPr/>
        </p:nvSpPr>
        <p:spPr bwMode="auto">
          <a:xfrm>
            <a:off x="6535481" y="2201587"/>
            <a:ext cx="270641" cy="329844"/>
          </a:xfrm>
          <a:custGeom>
            <a:avLst/>
            <a:gdLst>
              <a:gd name="T0" fmla="*/ 6 w 54"/>
              <a:gd name="T1" fmla="*/ 56 h 66"/>
              <a:gd name="T2" fmla="*/ 39 w 54"/>
              <a:gd name="T3" fmla="*/ 52 h 66"/>
              <a:gd name="T4" fmla="*/ 40 w 54"/>
              <a:gd name="T5" fmla="*/ 47 h 66"/>
              <a:gd name="T6" fmla="*/ 45 w 54"/>
              <a:gd name="T7" fmla="*/ 64 h 66"/>
              <a:gd name="T8" fmla="*/ 2 w 54"/>
              <a:gd name="T9" fmla="*/ 66 h 66"/>
              <a:gd name="T10" fmla="*/ 0 w 54"/>
              <a:gd name="T11" fmla="*/ 3 h 66"/>
              <a:gd name="T12" fmla="*/ 2 w 54"/>
              <a:gd name="T13" fmla="*/ 0 h 66"/>
              <a:gd name="T14" fmla="*/ 45 w 54"/>
              <a:gd name="T15" fmla="*/ 3 h 66"/>
              <a:gd name="T16" fmla="*/ 39 w 54"/>
              <a:gd name="T17" fmla="*/ 11 h 66"/>
              <a:gd name="T18" fmla="*/ 6 w 54"/>
              <a:gd name="T19" fmla="*/ 6 h 66"/>
              <a:gd name="T20" fmla="*/ 22 w 54"/>
              <a:gd name="T21" fmla="*/ 22 h 66"/>
              <a:gd name="T22" fmla="*/ 52 w 54"/>
              <a:gd name="T23" fmla="*/ 22 h 66"/>
              <a:gd name="T24" fmla="*/ 23 w 54"/>
              <a:gd name="T25" fmla="*/ 22 h 66"/>
              <a:gd name="T26" fmla="*/ 19 w 54"/>
              <a:gd name="T27" fmla="*/ 34 h 66"/>
              <a:gd name="T28" fmla="*/ 20 w 54"/>
              <a:gd name="T29" fmla="*/ 38 h 66"/>
              <a:gd name="T30" fmla="*/ 13 w 54"/>
              <a:gd name="T31" fmla="*/ 40 h 66"/>
              <a:gd name="T32" fmla="*/ 20 w 54"/>
              <a:gd name="T33" fmla="*/ 41 h 66"/>
              <a:gd name="T34" fmla="*/ 20 w 54"/>
              <a:gd name="T35" fmla="*/ 24 h 66"/>
              <a:gd name="T36" fmla="*/ 20 w 54"/>
              <a:gd name="T37" fmla="*/ 31 h 66"/>
              <a:gd name="T38" fmla="*/ 17 w 54"/>
              <a:gd name="T39" fmla="*/ 46 h 66"/>
              <a:gd name="T40" fmla="*/ 37 w 54"/>
              <a:gd name="T41" fmla="*/ 48 h 66"/>
              <a:gd name="T42" fmla="*/ 17 w 54"/>
              <a:gd name="T43" fmla="*/ 46 h 66"/>
              <a:gd name="T44" fmla="*/ 26 w 54"/>
              <a:gd name="T45" fmla="*/ 17 h 66"/>
              <a:gd name="T46" fmla="*/ 15 w 54"/>
              <a:gd name="T47" fmla="*/ 20 h 66"/>
              <a:gd name="T48" fmla="*/ 36 w 54"/>
              <a:gd name="T49" fmla="*/ 17 h 66"/>
              <a:gd name="T50" fmla="*/ 44 w 54"/>
              <a:gd name="T51" fmla="*/ 15 h 66"/>
              <a:gd name="T52" fmla="*/ 54 w 54"/>
              <a:gd name="T53" fmla="*/ 24 h 66"/>
              <a:gd name="T54" fmla="*/ 54 w 54"/>
              <a:gd name="T55" fmla="*/ 41 h 66"/>
              <a:gd name="T56" fmla="*/ 54 w 54"/>
              <a:gd name="T57" fmla="*/ 24 h 66"/>
              <a:gd name="T58" fmla="*/ 52 w 54"/>
              <a:gd name="T59" fmla="*/ 43 h 66"/>
              <a:gd name="T60" fmla="*/ 38 w 54"/>
              <a:gd name="T61" fmla="*/ 36 h 66"/>
              <a:gd name="T62" fmla="*/ 36 w 54"/>
              <a:gd name="T63" fmla="*/ 36 h 66"/>
              <a:gd name="T64" fmla="*/ 23 w 54"/>
              <a:gd name="T65" fmla="*/ 43 h 66"/>
              <a:gd name="T66" fmla="*/ 51 w 54"/>
              <a:gd name="T67" fmla="*/ 43 h 66"/>
              <a:gd name="T68" fmla="*/ 18 w 54"/>
              <a:gd name="T69" fmla="*/ 60 h 66"/>
              <a:gd name="T70" fmla="*/ 17 w 54"/>
              <a:gd name="T71" fmla="*/ 62 h 66"/>
              <a:gd name="T72" fmla="*/ 27 w 54"/>
              <a:gd name="T73" fmla="*/ 63 h 66"/>
              <a:gd name="T74" fmla="*/ 28 w 54"/>
              <a:gd name="T75" fmla="*/ 61 h 66"/>
              <a:gd name="T76" fmla="*/ 18 w 54"/>
              <a:gd name="T77" fmla="*/ 6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4" h="66">
                <a:moveTo>
                  <a:pt x="6" y="6"/>
                </a:moveTo>
                <a:cubicBezTo>
                  <a:pt x="6" y="56"/>
                  <a:pt x="6" y="56"/>
                  <a:pt x="6" y="56"/>
                </a:cubicBezTo>
                <a:cubicBezTo>
                  <a:pt x="39" y="56"/>
                  <a:pt x="39" y="56"/>
                  <a:pt x="39" y="56"/>
                </a:cubicBezTo>
                <a:cubicBezTo>
                  <a:pt x="39" y="52"/>
                  <a:pt x="39" y="52"/>
                  <a:pt x="39" y="52"/>
                </a:cubicBezTo>
                <a:cubicBezTo>
                  <a:pt x="42" y="52"/>
                  <a:pt x="42" y="52"/>
                  <a:pt x="42" y="52"/>
                </a:cubicBezTo>
                <a:cubicBezTo>
                  <a:pt x="40" y="47"/>
                  <a:pt x="40" y="47"/>
                  <a:pt x="40" y="47"/>
                </a:cubicBezTo>
                <a:cubicBezTo>
                  <a:pt x="45" y="47"/>
                  <a:pt x="45" y="47"/>
                  <a:pt x="45" y="47"/>
                </a:cubicBezTo>
                <a:cubicBezTo>
                  <a:pt x="45" y="64"/>
                  <a:pt x="45" y="64"/>
                  <a:pt x="45" y="64"/>
                </a:cubicBezTo>
                <a:cubicBezTo>
                  <a:pt x="45" y="65"/>
                  <a:pt x="44" y="66"/>
                  <a:pt x="42" y="66"/>
                </a:cubicBezTo>
                <a:cubicBezTo>
                  <a:pt x="2" y="66"/>
                  <a:pt x="2" y="66"/>
                  <a:pt x="2" y="66"/>
                </a:cubicBezTo>
                <a:cubicBezTo>
                  <a:pt x="1" y="66"/>
                  <a:pt x="0" y="65"/>
                  <a:pt x="0" y="64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4" y="0"/>
                  <a:pt x="45" y="1"/>
                  <a:pt x="45" y="3"/>
                </a:cubicBezTo>
                <a:cubicBezTo>
                  <a:pt x="45" y="11"/>
                  <a:pt x="45" y="11"/>
                  <a:pt x="45" y="11"/>
                </a:cubicBezTo>
                <a:cubicBezTo>
                  <a:pt x="39" y="11"/>
                  <a:pt x="39" y="11"/>
                  <a:pt x="39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6" y="6"/>
                  <a:pt x="6" y="6"/>
                  <a:pt x="6" y="6"/>
                </a:cubicBezTo>
                <a:close/>
                <a:moveTo>
                  <a:pt x="23" y="22"/>
                </a:moveTo>
                <a:cubicBezTo>
                  <a:pt x="23" y="22"/>
                  <a:pt x="22" y="22"/>
                  <a:pt x="22" y="22"/>
                </a:cubicBezTo>
                <a:cubicBezTo>
                  <a:pt x="37" y="33"/>
                  <a:pt x="37" y="33"/>
                  <a:pt x="37" y="33"/>
                </a:cubicBezTo>
                <a:cubicBezTo>
                  <a:pt x="52" y="22"/>
                  <a:pt x="52" y="22"/>
                  <a:pt x="52" y="22"/>
                </a:cubicBezTo>
                <a:cubicBezTo>
                  <a:pt x="52" y="22"/>
                  <a:pt x="52" y="22"/>
                  <a:pt x="51" y="22"/>
                </a:cubicBezTo>
                <a:cubicBezTo>
                  <a:pt x="23" y="22"/>
                  <a:pt x="23" y="22"/>
                  <a:pt x="23" y="22"/>
                </a:cubicBezTo>
                <a:close/>
                <a:moveTo>
                  <a:pt x="18" y="31"/>
                </a:moveTo>
                <a:cubicBezTo>
                  <a:pt x="19" y="34"/>
                  <a:pt x="19" y="34"/>
                  <a:pt x="19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38"/>
                  <a:pt x="20" y="38"/>
                  <a:pt x="20" y="38"/>
                </a:cubicBezTo>
                <a:cubicBezTo>
                  <a:pt x="12" y="38"/>
                  <a:pt x="12" y="38"/>
                  <a:pt x="12" y="38"/>
                </a:cubicBezTo>
                <a:cubicBezTo>
                  <a:pt x="13" y="40"/>
                  <a:pt x="13" y="40"/>
                  <a:pt x="13" y="40"/>
                </a:cubicBezTo>
                <a:cubicBezTo>
                  <a:pt x="20" y="40"/>
                  <a:pt x="20" y="40"/>
                  <a:pt x="20" y="40"/>
                </a:cubicBezTo>
                <a:cubicBezTo>
                  <a:pt x="20" y="41"/>
                  <a:pt x="20" y="41"/>
                  <a:pt x="20" y="41"/>
                </a:cubicBezTo>
                <a:cubicBezTo>
                  <a:pt x="32" y="33"/>
                  <a:pt x="32" y="33"/>
                  <a:pt x="32" y="33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20" y="31"/>
                  <a:pt x="20" y="31"/>
                  <a:pt x="2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17" y="46"/>
                </a:moveTo>
                <a:cubicBezTo>
                  <a:pt x="18" y="48"/>
                  <a:pt x="18" y="48"/>
                  <a:pt x="18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36" y="46"/>
                  <a:pt x="36" y="46"/>
                  <a:pt x="36" y="46"/>
                </a:cubicBezTo>
                <a:cubicBezTo>
                  <a:pt x="17" y="46"/>
                  <a:pt x="17" y="46"/>
                  <a:pt x="17" y="46"/>
                </a:cubicBezTo>
                <a:close/>
                <a:moveTo>
                  <a:pt x="25" y="15"/>
                </a:moveTo>
                <a:cubicBezTo>
                  <a:pt x="26" y="17"/>
                  <a:pt x="26" y="17"/>
                  <a:pt x="26" y="17"/>
                </a:cubicBezTo>
                <a:cubicBezTo>
                  <a:pt x="14" y="17"/>
                  <a:pt x="14" y="17"/>
                  <a:pt x="14" y="17"/>
                </a:cubicBezTo>
                <a:cubicBezTo>
                  <a:pt x="15" y="20"/>
                  <a:pt x="15" y="20"/>
                  <a:pt x="15" y="20"/>
                </a:cubicBezTo>
                <a:cubicBezTo>
                  <a:pt x="37" y="20"/>
                  <a:pt x="37" y="20"/>
                  <a:pt x="37" y="20"/>
                </a:cubicBezTo>
                <a:cubicBezTo>
                  <a:pt x="36" y="17"/>
                  <a:pt x="36" y="17"/>
                  <a:pt x="36" y="17"/>
                </a:cubicBezTo>
                <a:cubicBezTo>
                  <a:pt x="45" y="17"/>
                  <a:pt x="45" y="17"/>
                  <a:pt x="45" y="17"/>
                </a:cubicBezTo>
                <a:cubicBezTo>
                  <a:pt x="44" y="15"/>
                  <a:pt x="44" y="15"/>
                  <a:pt x="44" y="15"/>
                </a:cubicBezTo>
                <a:cubicBezTo>
                  <a:pt x="25" y="15"/>
                  <a:pt x="25" y="15"/>
                  <a:pt x="25" y="15"/>
                </a:cubicBezTo>
                <a:close/>
                <a:moveTo>
                  <a:pt x="54" y="24"/>
                </a:moveTo>
                <a:cubicBezTo>
                  <a:pt x="43" y="33"/>
                  <a:pt x="43" y="33"/>
                  <a:pt x="43" y="33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0"/>
                  <a:pt x="54" y="40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4"/>
                  <a:pt x="54" y="24"/>
                  <a:pt x="54" y="24"/>
                </a:cubicBezTo>
                <a:close/>
                <a:moveTo>
                  <a:pt x="52" y="43"/>
                </a:moveTo>
                <a:cubicBezTo>
                  <a:pt x="40" y="34"/>
                  <a:pt x="40" y="34"/>
                  <a:pt x="40" y="34"/>
                </a:cubicBezTo>
                <a:cubicBezTo>
                  <a:pt x="38" y="36"/>
                  <a:pt x="38" y="36"/>
                  <a:pt x="38" y="36"/>
                </a:cubicBezTo>
                <a:cubicBezTo>
                  <a:pt x="37" y="37"/>
                  <a:pt x="37" y="37"/>
                  <a:pt x="37" y="37"/>
                </a:cubicBezTo>
                <a:cubicBezTo>
                  <a:pt x="36" y="36"/>
                  <a:pt x="36" y="36"/>
                  <a:pt x="36" y="36"/>
                </a:cubicBezTo>
                <a:cubicBezTo>
                  <a:pt x="34" y="35"/>
                  <a:pt x="34" y="35"/>
                  <a:pt x="34" y="35"/>
                </a:cubicBezTo>
                <a:cubicBezTo>
                  <a:pt x="23" y="43"/>
                  <a:pt x="23" y="43"/>
                  <a:pt x="23" y="43"/>
                </a:cubicBezTo>
                <a:cubicBezTo>
                  <a:pt x="23" y="43"/>
                  <a:pt x="23" y="43"/>
                  <a:pt x="23" y="43"/>
                </a:cubicBezTo>
                <a:cubicBezTo>
                  <a:pt x="51" y="43"/>
                  <a:pt x="51" y="43"/>
                  <a:pt x="51" y="43"/>
                </a:cubicBezTo>
                <a:cubicBezTo>
                  <a:pt x="51" y="43"/>
                  <a:pt x="52" y="43"/>
                  <a:pt x="52" y="43"/>
                </a:cubicBezTo>
                <a:close/>
                <a:moveTo>
                  <a:pt x="18" y="60"/>
                </a:moveTo>
                <a:cubicBezTo>
                  <a:pt x="17" y="60"/>
                  <a:pt x="17" y="60"/>
                  <a:pt x="17" y="61"/>
                </a:cubicBezTo>
                <a:cubicBezTo>
                  <a:pt x="17" y="62"/>
                  <a:pt x="17" y="62"/>
                  <a:pt x="17" y="62"/>
                </a:cubicBezTo>
                <a:cubicBezTo>
                  <a:pt x="17" y="62"/>
                  <a:pt x="17" y="63"/>
                  <a:pt x="18" y="63"/>
                </a:cubicBezTo>
                <a:cubicBezTo>
                  <a:pt x="27" y="63"/>
                  <a:pt x="27" y="63"/>
                  <a:pt x="27" y="63"/>
                </a:cubicBezTo>
                <a:cubicBezTo>
                  <a:pt x="27" y="63"/>
                  <a:pt x="28" y="62"/>
                  <a:pt x="28" y="62"/>
                </a:cubicBezTo>
                <a:cubicBezTo>
                  <a:pt x="28" y="61"/>
                  <a:pt x="28" y="61"/>
                  <a:pt x="28" y="61"/>
                </a:cubicBezTo>
                <a:cubicBezTo>
                  <a:pt x="28" y="60"/>
                  <a:pt x="27" y="60"/>
                  <a:pt x="27" y="60"/>
                </a:cubicBezTo>
                <a:lnTo>
                  <a:pt x="18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67" name="组合 166"/>
          <p:cNvGrpSpPr/>
          <p:nvPr/>
        </p:nvGrpSpPr>
        <p:grpSpPr>
          <a:xfrm>
            <a:off x="5321299" y="4367858"/>
            <a:ext cx="252075" cy="318780"/>
            <a:chOff x="5527675" y="2708275"/>
            <a:chExt cx="1139825" cy="1441450"/>
          </a:xfrm>
          <a:solidFill>
            <a:schemeClr val="bg1"/>
          </a:solidFill>
        </p:grpSpPr>
        <p:sp>
          <p:nvSpPr>
            <p:cNvPr id="168" name="Freeform 42"/>
            <p:cNvSpPr>
              <a:spLocks/>
            </p:cNvSpPr>
            <p:nvPr/>
          </p:nvSpPr>
          <p:spPr bwMode="auto">
            <a:xfrm>
              <a:off x="6194425" y="3665538"/>
              <a:ext cx="207963" cy="295275"/>
            </a:xfrm>
            <a:custGeom>
              <a:avLst/>
              <a:gdLst>
                <a:gd name="T0" fmla="*/ 31 w 55"/>
                <a:gd name="T1" fmla="*/ 35 h 78"/>
                <a:gd name="T2" fmla="*/ 30 w 55"/>
                <a:gd name="T3" fmla="*/ 34 h 78"/>
                <a:gd name="T4" fmla="*/ 22 w 55"/>
                <a:gd name="T5" fmla="*/ 32 h 78"/>
                <a:gd name="T6" fmla="*/ 22 w 55"/>
                <a:gd name="T7" fmla="*/ 31 h 78"/>
                <a:gd name="T8" fmla="*/ 16 w 55"/>
                <a:gd name="T9" fmla="*/ 28 h 78"/>
                <a:gd name="T10" fmla="*/ 17 w 55"/>
                <a:gd name="T11" fmla="*/ 20 h 78"/>
                <a:gd name="T12" fmla="*/ 26 w 55"/>
                <a:gd name="T13" fmla="*/ 18 h 78"/>
                <a:gd name="T14" fmla="*/ 33 w 55"/>
                <a:gd name="T15" fmla="*/ 18 h 78"/>
                <a:gd name="T16" fmla="*/ 39 w 55"/>
                <a:gd name="T17" fmla="*/ 22 h 78"/>
                <a:gd name="T18" fmla="*/ 40 w 55"/>
                <a:gd name="T19" fmla="*/ 23 h 78"/>
                <a:gd name="T20" fmla="*/ 40 w 55"/>
                <a:gd name="T21" fmla="*/ 23 h 78"/>
                <a:gd name="T22" fmla="*/ 40 w 55"/>
                <a:gd name="T23" fmla="*/ 23 h 78"/>
                <a:gd name="T24" fmla="*/ 44 w 55"/>
                <a:gd name="T25" fmla="*/ 25 h 78"/>
                <a:gd name="T26" fmla="*/ 50 w 55"/>
                <a:gd name="T27" fmla="*/ 21 h 78"/>
                <a:gd name="T28" fmla="*/ 50 w 55"/>
                <a:gd name="T29" fmla="*/ 17 h 78"/>
                <a:gd name="T30" fmla="*/ 36 w 55"/>
                <a:gd name="T31" fmla="*/ 8 h 78"/>
                <a:gd name="T32" fmla="*/ 31 w 55"/>
                <a:gd name="T33" fmla="*/ 8 h 78"/>
                <a:gd name="T34" fmla="*/ 31 w 55"/>
                <a:gd name="T35" fmla="*/ 2 h 78"/>
                <a:gd name="T36" fmla="*/ 29 w 55"/>
                <a:gd name="T37" fmla="*/ 0 h 78"/>
                <a:gd name="T38" fmla="*/ 23 w 55"/>
                <a:gd name="T39" fmla="*/ 0 h 78"/>
                <a:gd name="T40" fmla="*/ 21 w 55"/>
                <a:gd name="T41" fmla="*/ 2 h 78"/>
                <a:gd name="T42" fmla="*/ 21 w 55"/>
                <a:gd name="T43" fmla="*/ 8 h 78"/>
                <a:gd name="T44" fmla="*/ 7 w 55"/>
                <a:gd name="T45" fmla="*/ 13 h 78"/>
                <a:gd name="T46" fmla="*/ 3 w 55"/>
                <a:gd name="T47" fmla="*/ 32 h 78"/>
                <a:gd name="T48" fmla="*/ 10 w 55"/>
                <a:gd name="T49" fmla="*/ 38 h 78"/>
                <a:gd name="T50" fmla="*/ 30 w 55"/>
                <a:gd name="T51" fmla="*/ 47 h 78"/>
                <a:gd name="T52" fmla="*/ 33 w 55"/>
                <a:gd name="T53" fmla="*/ 48 h 78"/>
                <a:gd name="T54" fmla="*/ 38 w 55"/>
                <a:gd name="T55" fmla="*/ 51 h 78"/>
                <a:gd name="T56" fmla="*/ 36 w 55"/>
                <a:gd name="T57" fmla="*/ 59 h 78"/>
                <a:gd name="T58" fmla="*/ 29 w 55"/>
                <a:gd name="T59" fmla="*/ 61 h 78"/>
                <a:gd name="T60" fmla="*/ 19 w 55"/>
                <a:gd name="T61" fmla="*/ 59 h 78"/>
                <a:gd name="T62" fmla="*/ 13 w 55"/>
                <a:gd name="T63" fmla="*/ 56 h 78"/>
                <a:gd name="T64" fmla="*/ 12 w 55"/>
                <a:gd name="T65" fmla="*/ 55 h 78"/>
                <a:gd name="T66" fmla="*/ 12 w 55"/>
                <a:gd name="T67" fmla="*/ 55 h 78"/>
                <a:gd name="T68" fmla="*/ 12 w 55"/>
                <a:gd name="T69" fmla="*/ 55 h 78"/>
                <a:gd name="T70" fmla="*/ 12 w 55"/>
                <a:gd name="T71" fmla="*/ 55 h 78"/>
                <a:gd name="T72" fmla="*/ 8 w 55"/>
                <a:gd name="T73" fmla="*/ 53 h 78"/>
                <a:gd name="T74" fmla="*/ 1 w 55"/>
                <a:gd name="T75" fmla="*/ 57 h 78"/>
                <a:gd name="T76" fmla="*/ 1 w 55"/>
                <a:gd name="T77" fmla="*/ 61 h 78"/>
                <a:gd name="T78" fmla="*/ 21 w 55"/>
                <a:gd name="T79" fmla="*/ 70 h 78"/>
                <a:gd name="T80" fmla="*/ 21 w 55"/>
                <a:gd name="T81" fmla="*/ 76 h 78"/>
                <a:gd name="T82" fmla="*/ 23 w 55"/>
                <a:gd name="T83" fmla="*/ 78 h 78"/>
                <a:gd name="T84" fmla="*/ 29 w 55"/>
                <a:gd name="T85" fmla="*/ 78 h 78"/>
                <a:gd name="T86" fmla="*/ 31 w 55"/>
                <a:gd name="T87" fmla="*/ 76 h 78"/>
                <a:gd name="T88" fmla="*/ 31 w 55"/>
                <a:gd name="T89" fmla="*/ 71 h 78"/>
                <a:gd name="T90" fmla="*/ 46 w 55"/>
                <a:gd name="T91" fmla="*/ 66 h 78"/>
                <a:gd name="T92" fmla="*/ 52 w 55"/>
                <a:gd name="T93" fmla="*/ 48 h 78"/>
                <a:gd name="T94" fmla="*/ 31 w 55"/>
                <a:gd name="T95" fmla="*/ 3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" h="78">
                  <a:moveTo>
                    <a:pt x="31" y="35"/>
                  </a:moveTo>
                  <a:cubicBezTo>
                    <a:pt x="30" y="34"/>
                    <a:pt x="30" y="34"/>
                    <a:pt x="30" y="34"/>
                  </a:cubicBezTo>
                  <a:cubicBezTo>
                    <a:pt x="27" y="33"/>
                    <a:pt x="23" y="32"/>
                    <a:pt x="22" y="32"/>
                  </a:cubicBezTo>
                  <a:cubicBezTo>
                    <a:pt x="22" y="32"/>
                    <a:pt x="22" y="31"/>
                    <a:pt x="22" y="31"/>
                  </a:cubicBezTo>
                  <a:cubicBezTo>
                    <a:pt x="19" y="30"/>
                    <a:pt x="17" y="30"/>
                    <a:pt x="16" y="28"/>
                  </a:cubicBezTo>
                  <a:cubicBezTo>
                    <a:pt x="14" y="25"/>
                    <a:pt x="15" y="22"/>
                    <a:pt x="17" y="20"/>
                  </a:cubicBezTo>
                  <a:cubicBezTo>
                    <a:pt x="20" y="18"/>
                    <a:pt x="24" y="18"/>
                    <a:pt x="26" y="18"/>
                  </a:cubicBezTo>
                  <a:cubicBezTo>
                    <a:pt x="28" y="18"/>
                    <a:pt x="30" y="18"/>
                    <a:pt x="33" y="18"/>
                  </a:cubicBezTo>
                  <a:cubicBezTo>
                    <a:pt x="34" y="19"/>
                    <a:pt x="37" y="21"/>
                    <a:pt x="39" y="22"/>
                  </a:cubicBezTo>
                  <a:cubicBezTo>
                    <a:pt x="39" y="22"/>
                    <a:pt x="39" y="22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1" y="24"/>
                    <a:pt x="42" y="25"/>
                    <a:pt x="44" y="25"/>
                  </a:cubicBezTo>
                  <a:cubicBezTo>
                    <a:pt x="47" y="25"/>
                    <a:pt x="49" y="23"/>
                    <a:pt x="50" y="21"/>
                  </a:cubicBezTo>
                  <a:cubicBezTo>
                    <a:pt x="51" y="20"/>
                    <a:pt x="51" y="18"/>
                    <a:pt x="50" y="17"/>
                  </a:cubicBezTo>
                  <a:cubicBezTo>
                    <a:pt x="48" y="13"/>
                    <a:pt x="41" y="10"/>
                    <a:pt x="36" y="8"/>
                  </a:cubicBezTo>
                  <a:cubicBezTo>
                    <a:pt x="35" y="8"/>
                    <a:pt x="33" y="8"/>
                    <a:pt x="31" y="8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1"/>
                    <a:pt x="31" y="0"/>
                    <a:pt x="2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21" y="1"/>
                    <a:pt x="21" y="2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15" y="9"/>
                    <a:pt x="11" y="11"/>
                    <a:pt x="7" y="13"/>
                  </a:cubicBezTo>
                  <a:cubicBezTo>
                    <a:pt x="1" y="18"/>
                    <a:pt x="0" y="26"/>
                    <a:pt x="3" y="32"/>
                  </a:cubicBezTo>
                  <a:cubicBezTo>
                    <a:pt x="5" y="35"/>
                    <a:pt x="7" y="37"/>
                    <a:pt x="10" y="38"/>
                  </a:cubicBezTo>
                  <a:cubicBezTo>
                    <a:pt x="13" y="40"/>
                    <a:pt x="24" y="44"/>
                    <a:pt x="30" y="47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5" y="49"/>
                    <a:pt x="37" y="50"/>
                    <a:pt x="38" y="51"/>
                  </a:cubicBezTo>
                  <a:cubicBezTo>
                    <a:pt x="39" y="54"/>
                    <a:pt x="39" y="57"/>
                    <a:pt x="36" y="59"/>
                  </a:cubicBezTo>
                  <a:cubicBezTo>
                    <a:pt x="35" y="60"/>
                    <a:pt x="32" y="61"/>
                    <a:pt x="29" y="61"/>
                  </a:cubicBezTo>
                  <a:cubicBezTo>
                    <a:pt x="26" y="61"/>
                    <a:pt x="22" y="60"/>
                    <a:pt x="19" y="59"/>
                  </a:cubicBezTo>
                  <a:cubicBezTo>
                    <a:pt x="17" y="59"/>
                    <a:pt x="14" y="57"/>
                    <a:pt x="13" y="56"/>
                  </a:cubicBezTo>
                  <a:cubicBezTo>
                    <a:pt x="13" y="56"/>
                    <a:pt x="12" y="56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1" y="54"/>
                    <a:pt x="9" y="53"/>
                    <a:pt x="8" y="53"/>
                  </a:cubicBezTo>
                  <a:cubicBezTo>
                    <a:pt x="5" y="53"/>
                    <a:pt x="2" y="55"/>
                    <a:pt x="1" y="57"/>
                  </a:cubicBezTo>
                  <a:cubicBezTo>
                    <a:pt x="0" y="58"/>
                    <a:pt x="0" y="60"/>
                    <a:pt x="1" y="61"/>
                  </a:cubicBezTo>
                  <a:cubicBezTo>
                    <a:pt x="5" y="66"/>
                    <a:pt x="13" y="69"/>
                    <a:pt x="21" y="70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7"/>
                    <a:pt x="21" y="78"/>
                    <a:pt x="23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31" y="78"/>
                    <a:pt x="31" y="77"/>
                    <a:pt x="31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8" y="70"/>
                    <a:pt x="43" y="69"/>
                    <a:pt x="46" y="66"/>
                  </a:cubicBezTo>
                  <a:cubicBezTo>
                    <a:pt x="52" y="61"/>
                    <a:pt x="55" y="55"/>
                    <a:pt x="52" y="48"/>
                  </a:cubicBezTo>
                  <a:cubicBezTo>
                    <a:pt x="50" y="41"/>
                    <a:pt x="39" y="38"/>
                    <a:pt x="3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43"/>
            <p:cNvSpPr>
              <a:spLocks/>
            </p:cNvSpPr>
            <p:nvPr/>
          </p:nvSpPr>
          <p:spPr bwMode="auto">
            <a:xfrm>
              <a:off x="5549900" y="3348038"/>
              <a:ext cx="277813" cy="393700"/>
            </a:xfrm>
            <a:custGeom>
              <a:avLst/>
              <a:gdLst>
                <a:gd name="T0" fmla="*/ 52 w 73"/>
                <a:gd name="T1" fmla="*/ 0 h 104"/>
                <a:gd name="T2" fmla="*/ 44 w 73"/>
                <a:gd name="T3" fmla="*/ 39 h 104"/>
                <a:gd name="T4" fmla="*/ 5 w 73"/>
                <a:gd name="T5" fmla="*/ 82 h 104"/>
                <a:gd name="T6" fmla="*/ 5 w 73"/>
                <a:gd name="T7" fmla="*/ 100 h 104"/>
                <a:gd name="T8" fmla="*/ 23 w 73"/>
                <a:gd name="T9" fmla="*/ 99 h 104"/>
                <a:gd name="T10" fmla="*/ 64 w 73"/>
                <a:gd name="T11" fmla="*/ 53 h 104"/>
                <a:gd name="T12" fmla="*/ 67 w 73"/>
                <a:gd name="T13" fmla="*/ 47 h 104"/>
                <a:gd name="T14" fmla="*/ 73 w 73"/>
                <a:gd name="T15" fmla="*/ 19 h 104"/>
                <a:gd name="T16" fmla="*/ 65 w 73"/>
                <a:gd name="T17" fmla="*/ 10 h 104"/>
                <a:gd name="T18" fmla="*/ 52 w 73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04">
                  <a:moveTo>
                    <a:pt x="52" y="0"/>
                  </a:moveTo>
                  <a:cubicBezTo>
                    <a:pt x="44" y="39"/>
                    <a:pt x="44" y="39"/>
                    <a:pt x="44" y="39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0" y="87"/>
                    <a:pt x="0" y="95"/>
                    <a:pt x="5" y="100"/>
                  </a:cubicBezTo>
                  <a:cubicBezTo>
                    <a:pt x="11" y="104"/>
                    <a:pt x="19" y="104"/>
                    <a:pt x="23" y="99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6" y="51"/>
                    <a:pt x="67" y="49"/>
                    <a:pt x="67" y="47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1" y="16"/>
                    <a:pt x="68" y="13"/>
                    <a:pt x="65" y="10"/>
                  </a:cubicBezTo>
                  <a:cubicBezTo>
                    <a:pt x="60" y="8"/>
                    <a:pt x="55" y="3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44"/>
            <p:cNvSpPr>
              <a:spLocks/>
            </p:cNvSpPr>
            <p:nvPr/>
          </p:nvSpPr>
          <p:spPr bwMode="auto">
            <a:xfrm>
              <a:off x="5964238" y="2954338"/>
              <a:ext cx="257175" cy="169863"/>
            </a:xfrm>
            <a:custGeom>
              <a:avLst/>
              <a:gdLst>
                <a:gd name="T0" fmla="*/ 3 w 68"/>
                <a:gd name="T1" fmla="*/ 26 h 45"/>
                <a:gd name="T2" fmla="*/ 0 w 68"/>
                <a:gd name="T3" fmla="*/ 36 h 45"/>
                <a:gd name="T4" fmla="*/ 23 w 68"/>
                <a:gd name="T5" fmla="*/ 44 h 45"/>
                <a:gd name="T6" fmla="*/ 32 w 68"/>
                <a:gd name="T7" fmla="*/ 42 h 45"/>
                <a:gd name="T8" fmla="*/ 62 w 68"/>
                <a:gd name="T9" fmla="*/ 20 h 45"/>
                <a:gd name="T10" fmla="*/ 65 w 68"/>
                <a:gd name="T11" fmla="*/ 6 h 45"/>
                <a:gd name="T12" fmla="*/ 50 w 68"/>
                <a:gd name="T13" fmla="*/ 4 h 45"/>
                <a:gd name="T14" fmla="*/ 24 w 68"/>
                <a:gd name="T15" fmla="*/ 22 h 45"/>
                <a:gd name="T16" fmla="*/ 1 w 68"/>
                <a:gd name="T17" fmla="*/ 15 h 45"/>
                <a:gd name="T18" fmla="*/ 3 w 68"/>
                <a:gd name="T19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45">
                  <a:moveTo>
                    <a:pt x="3" y="26"/>
                  </a:moveTo>
                  <a:cubicBezTo>
                    <a:pt x="2" y="30"/>
                    <a:pt x="0" y="36"/>
                    <a:pt x="0" y="3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6" y="45"/>
                    <a:pt x="30" y="44"/>
                    <a:pt x="32" y="42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7" y="17"/>
                    <a:pt x="68" y="11"/>
                    <a:pt x="65" y="6"/>
                  </a:cubicBezTo>
                  <a:cubicBezTo>
                    <a:pt x="61" y="1"/>
                    <a:pt x="55" y="0"/>
                    <a:pt x="50" y="4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3" y="21"/>
                    <a:pt x="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45"/>
            <p:cNvSpPr>
              <a:spLocks/>
            </p:cNvSpPr>
            <p:nvPr/>
          </p:nvSpPr>
          <p:spPr bwMode="auto">
            <a:xfrm>
              <a:off x="5838825" y="2708275"/>
              <a:ext cx="169863" cy="230188"/>
            </a:xfrm>
            <a:custGeom>
              <a:avLst/>
              <a:gdLst>
                <a:gd name="T0" fmla="*/ 28 w 45"/>
                <a:gd name="T1" fmla="*/ 59 h 61"/>
                <a:gd name="T2" fmla="*/ 45 w 45"/>
                <a:gd name="T3" fmla="*/ 25 h 61"/>
                <a:gd name="T4" fmla="*/ 25 w 45"/>
                <a:gd name="T5" fmla="*/ 0 h 61"/>
                <a:gd name="T6" fmla="*/ 0 w 45"/>
                <a:gd name="T7" fmla="*/ 25 h 61"/>
                <a:gd name="T8" fmla="*/ 28 w 45"/>
                <a:gd name="T9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1">
                  <a:moveTo>
                    <a:pt x="28" y="59"/>
                  </a:moveTo>
                  <a:cubicBezTo>
                    <a:pt x="41" y="57"/>
                    <a:pt x="44" y="40"/>
                    <a:pt x="45" y="25"/>
                  </a:cubicBezTo>
                  <a:cubicBezTo>
                    <a:pt x="45" y="11"/>
                    <a:pt x="35" y="1"/>
                    <a:pt x="25" y="0"/>
                  </a:cubicBezTo>
                  <a:cubicBezTo>
                    <a:pt x="11" y="0"/>
                    <a:pt x="1" y="11"/>
                    <a:pt x="0" y="25"/>
                  </a:cubicBezTo>
                  <a:cubicBezTo>
                    <a:pt x="2" y="49"/>
                    <a:pt x="18" y="61"/>
                    <a:pt x="2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46"/>
            <p:cNvSpPr>
              <a:spLocks/>
            </p:cNvSpPr>
            <p:nvPr/>
          </p:nvSpPr>
          <p:spPr bwMode="auto">
            <a:xfrm>
              <a:off x="5527675" y="2938463"/>
              <a:ext cx="477838" cy="768350"/>
            </a:xfrm>
            <a:custGeom>
              <a:avLst/>
              <a:gdLst>
                <a:gd name="T0" fmla="*/ 19 w 126"/>
                <a:gd name="T1" fmla="*/ 47 h 203"/>
                <a:gd name="T2" fmla="*/ 19 w 126"/>
                <a:gd name="T3" fmla="*/ 46 h 203"/>
                <a:gd name="T4" fmla="*/ 48 w 126"/>
                <a:gd name="T5" fmla="*/ 24 h 203"/>
                <a:gd name="T6" fmla="*/ 71 w 126"/>
                <a:gd name="T7" fmla="*/ 24 h 203"/>
                <a:gd name="T8" fmla="*/ 64 w 126"/>
                <a:gd name="T9" fmla="*/ 27 h 203"/>
                <a:gd name="T10" fmla="*/ 49 w 126"/>
                <a:gd name="T11" fmla="*/ 87 h 203"/>
                <a:gd name="T12" fmla="*/ 53 w 126"/>
                <a:gd name="T13" fmla="*/ 91 h 203"/>
                <a:gd name="T14" fmla="*/ 73 w 126"/>
                <a:gd name="T15" fmla="*/ 113 h 203"/>
                <a:gd name="T16" fmla="*/ 99 w 126"/>
                <a:gd name="T17" fmla="*/ 140 h 203"/>
                <a:gd name="T18" fmla="*/ 92 w 126"/>
                <a:gd name="T19" fmla="*/ 187 h 203"/>
                <a:gd name="T20" fmla="*/ 102 w 126"/>
                <a:gd name="T21" fmla="*/ 202 h 203"/>
                <a:gd name="T22" fmla="*/ 117 w 126"/>
                <a:gd name="T23" fmla="*/ 190 h 203"/>
                <a:gd name="T24" fmla="*/ 124 w 126"/>
                <a:gd name="T25" fmla="*/ 140 h 203"/>
                <a:gd name="T26" fmla="*/ 121 w 126"/>
                <a:gd name="T27" fmla="*/ 127 h 203"/>
                <a:gd name="T28" fmla="*/ 96 w 126"/>
                <a:gd name="T29" fmla="*/ 96 h 203"/>
                <a:gd name="T30" fmla="*/ 115 w 126"/>
                <a:gd name="T31" fmla="*/ 28 h 203"/>
                <a:gd name="T32" fmla="*/ 110 w 126"/>
                <a:gd name="T33" fmla="*/ 12 h 203"/>
                <a:gd name="T34" fmla="*/ 110 w 126"/>
                <a:gd name="T35" fmla="*/ 15 h 203"/>
                <a:gd name="T36" fmla="*/ 105 w 126"/>
                <a:gd name="T37" fmla="*/ 43 h 203"/>
                <a:gd name="T38" fmla="*/ 105 w 126"/>
                <a:gd name="T39" fmla="*/ 18 h 203"/>
                <a:gd name="T40" fmla="*/ 107 w 126"/>
                <a:gd name="T41" fmla="*/ 14 h 203"/>
                <a:gd name="T42" fmla="*/ 105 w 126"/>
                <a:gd name="T43" fmla="*/ 9 h 203"/>
                <a:gd name="T44" fmla="*/ 103 w 126"/>
                <a:gd name="T45" fmla="*/ 8 h 203"/>
                <a:gd name="T46" fmla="*/ 99 w 126"/>
                <a:gd name="T47" fmla="*/ 12 h 203"/>
                <a:gd name="T48" fmla="*/ 101 w 126"/>
                <a:gd name="T49" fmla="*/ 17 h 203"/>
                <a:gd name="T50" fmla="*/ 96 w 126"/>
                <a:gd name="T51" fmla="*/ 36 h 203"/>
                <a:gd name="T52" fmla="*/ 89 w 126"/>
                <a:gd name="T53" fmla="*/ 1 h 203"/>
                <a:gd name="T54" fmla="*/ 89 w 126"/>
                <a:gd name="T55" fmla="*/ 1 h 203"/>
                <a:gd name="T56" fmla="*/ 89 w 126"/>
                <a:gd name="T57" fmla="*/ 1 h 203"/>
                <a:gd name="T58" fmla="*/ 79 w 126"/>
                <a:gd name="T59" fmla="*/ 0 h 203"/>
                <a:gd name="T60" fmla="*/ 41 w 126"/>
                <a:gd name="T61" fmla="*/ 4 h 203"/>
                <a:gd name="T62" fmla="*/ 5 w 126"/>
                <a:gd name="T63" fmla="*/ 31 h 203"/>
                <a:gd name="T64" fmla="*/ 4 w 126"/>
                <a:gd name="T65" fmla="*/ 46 h 203"/>
                <a:gd name="T66" fmla="*/ 19 w 126"/>
                <a:gd name="T67" fmla="*/ 47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6" h="203">
                  <a:moveTo>
                    <a:pt x="19" y="47"/>
                  </a:move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46" y="24"/>
                    <a:pt x="48" y="24"/>
                  </a:cubicBezTo>
                  <a:cubicBezTo>
                    <a:pt x="49" y="23"/>
                    <a:pt x="71" y="24"/>
                    <a:pt x="71" y="24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0" y="42"/>
                    <a:pt x="50" y="73"/>
                    <a:pt x="49" y="87"/>
                  </a:cubicBezTo>
                  <a:cubicBezTo>
                    <a:pt x="49" y="89"/>
                    <a:pt x="53" y="90"/>
                    <a:pt x="53" y="91"/>
                  </a:cubicBezTo>
                  <a:cubicBezTo>
                    <a:pt x="53" y="94"/>
                    <a:pt x="57" y="105"/>
                    <a:pt x="73" y="113"/>
                  </a:cubicBezTo>
                  <a:cubicBezTo>
                    <a:pt x="77" y="118"/>
                    <a:pt x="98" y="139"/>
                    <a:pt x="99" y="140"/>
                  </a:cubicBezTo>
                  <a:cubicBezTo>
                    <a:pt x="99" y="140"/>
                    <a:pt x="92" y="187"/>
                    <a:pt x="92" y="187"/>
                  </a:cubicBezTo>
                  <a:cubicBezTo>
                    <a:pt x="91" y="195"/>
                    <a:pt x="95" y="201"/>
                    <a:pt x="102" y="202"/>
                  </a:cubicBezTo>
                  <a:cubicBezTo>
                    <a:pt x="109" y="203"/>
                    <a:pt x="115" y="198"/>
                    <a:pt x="117" y="190"/>
                  </a:cubicBezTo>
                  <a:cubicBezTo>
                    <a:pt x="117" y="190"/>
                    <a:pt x="123" y="141"/>
                    <a:pt x="124" y="140"/>
                  </a:cubicBezTo>
                  <a:cubicBezTo>
                    <a:pt x="126" y="132"/>
                    <a:pt x="123" y="129"/>
                    <a:pt x="121" y="127"/>
                  </a:cubicBezTo>
                  <a:cubicBezTo>
                    <a:pt x="120" y="124"/>
                    <a:pt x="96" y="97"/>
                    <a:pt x="96" y="96"/>
                  </a:cubicBezTo>
                  <a:cubicBezTo>
                    <a:pt x="100" y="59"/>
                    <a:pt x="115" y="34"/>
                    <a:pt x="115" y="28"/>
                  </a:cubicBezTo>
                  <a:cubicBezTo>
                    <a:pt x="114" y="17"/>
                    <a:pt x="110" y="12"/>
                    <a:pt x="110" y="12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0" y="31"/>
                    <a:pt x="105" y="43"/>
                    <a:pt x="105" y="43"/>
                  </a:cubicBezTo>
                  <a:cubicBezTo>
                    <a:pt x="105" y="43"/>
                    <a:pt x="106" y="24"/>
                    <a:pt x="105" y="18"/>
                  </a:cubicBezTo>
                  <a:cubicBezTo>
                    <a:pt x="106" y="16"/>
                    <a:pt x="107" y="14"/>
                    <a:pt x="107" y="14"/>
                  </a:cubicBezTo>
                  <a:cubicBezTo>
                    <a:pt x="105" y="9"/>
                    <a:pt x="105" y="9"/>
                    <a:pt x="105" y="9"/>
                  </a:cubicBezTo>
                  <a:cubicBezTo>
                    <a:pt x="105" y="9"/>
                    <a:pt x="104" y="9"/>
                    <a:pt x="103" y="8"/>
                  </a:cubicBezTo>
                  <a:cubicBezTo>
                    <a:pt x="101" y="9"/>
                    <a:pt x="99" y="12"/>
                    <a:pt x="99" y="12"/>
                  </a:cubicBezTo>
                  <a:cubicBezTo>
                    <a:pt x="99" y="12"/>
                    <a:pt x="99" y="14"/>
                    <a:pt x="101" y="17"/>
                  </a:cubicBezTo>
                  <a:cubicBezTo>
                    <a:pt x="100" y="18"/>
                    <a:pt x="99" y="26"/>
                    <a:pt x="96" y="36"/>
                  </a:cubicBezTo>
                  <a:cubicBezTo>
                    <a:pt x="96" y="9"/>
                    <a:pt x="91" y="3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7" y="0"/>
                    <a:pt x="79" y="0"/>
                    <a:pt x="79" y="0"/>
                  </a:cubicBezTo>
                  <a:cubicBezTo>
                    <a:pt x="72" y="1"/>
                    <a:pt x="58" y="2"/>
                    <a:pt x="41" y="4"/>
                  </a:cubicBezTo>
                  <a:cubicBezTo>
                    <a:pt x="40" y="4"/>
                    <a:pt x="5" y="31"/>
                    <a:pt x="5" y="31"/>
                  </a:cubicBezTo>
                  <a:cubicBezTo>
                    <a:pt x="0" y="35"/>
                    <a:pt x="0" y="41"/>
                    <a:pt x="4" y="46"/>
                  </a:cubicBezTo>
                  <a:cubicBezTo>
                    <a:pt x="8" y="50"/>
                    <a:pt x="14" y="50"/>
                    <a:pt x="19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47"/>
            <p:cNvSpPr>
              <a:spLocks noEditPoints="1"/>
            </p:cNvSpPr>
            <p:nvPr/>
          </p:nvSpPr>
          <p:spPr bwMode="auto">
            <a:xfrm>
              <a:off x="5964238" y="3468688"/>
              <a:ext cx="673100" cy="677863"/>
            </a:xfrm>
            <a:custGeom>
              <a:avLst/>
              <a:gdLst>
                <a:gd name="T0" fmla="*/ 152 w 178"/>
                <a:gd name="T1" fmla="*/ 51 h 179"/>
                <a:gd name="T2" fmla="*/ 164 w 178"/>
                <a:gd name="T3" fmla="*/ 40 h 179"/>
                <a:gd name="T4" fmla="*/ 144 w 178"/>
                <a:gd name="T5" fmla="*/ 18 h 179"/>
                <a:gd name="T6" fmla="*/ 132 w 178"/>
                <a:gd name="T7" fmla="*/ 30 h 179"/>
                <a:gd name="T8" fmla="*/ 106 w 178"/>
                <a:gd name="T9" fmla="*/ 18 h 179"/>
                <a:gd name="T10" fmla="*/ 107 w 178"/>
                <a:gd name="T11" fmla="*/ 1 h 179"/>
                <a:gd name="T12" fmla="*/ 78 w 178"/>
                <a:gd name="T13" fmla="*/ 0 h 179"/>
                <a:gd name="T14" fmla="*/ 77 w 178"/>
                <a:gd name="T15" fmla="*/ 17 h 179"/>
                <a:gd name="T16" fmla="*/ 51 w 178"/>
                <a:gd name="T17" fmla="*/ 27 h 179"/>
                <a:gd name="T18" fmla="*/ 39 w 178"/>
                <a:gd name="T19" fmla="*/ 15 h 179"/>
                <a:gd name="T20" fmla="*/ 18 w 178"/>
                <a:gd name="T21" fmla="*/ 34 h 179"/>
                <a:gd name="T22" fmla="*/ 30 w 178"/>
                <a:gd name="T23" fmla="*/ 47 h 179"/>
                <a:gd name="T24" fmla="*/ 18 w 178"/>
                <a:gd name="T25" fmla="*/ 72 h 179"/>
                <a:gd name="T26" fmla="*/ 1 w 178"/>
                <a:gd name="T27" fmla="*/ 72 h 179"/>
                <a:gd name="T28" fmla="*/ 0 w 178"/>
                <a:gd name="T29" fmla="*/ 101 h 179"/>
                <a:gd name="T30" fmla="*/ 17 w 178"/>
                <a:gd name="T31" fmla="*/ 101 h 179"/>
                <a:gd name="T32" fmla="*/ 27 w 178"/>
                <a:gd name="T33" fmla="*/ 128 h 179"/>
                <a:gd name="T34" fmla="*/ 14 w 178"/>
                <a:gd name="T35" fmla="*/ 139 h 179"/>
                <a:gd name="T36" fmla="*/ 34 w 178"/>
                <a:gd name="T37" fmla="*/ 160 h 179"/>
                <a:gd name="T38" fmla="*/ 46 w 178"/>
                <a:gd name="T39" fmla="*/ 149 h 179"/>
                <a:gd name="T40" fmla="*/ 72 w 178"/>
                <a:gd name="T41" fmla="*/ 161 h 179"/>
                <a:gd name="T42" fmla="*/ 71 w 178"/>
                <a:gd name="T43" fmla="*/ 178 h 179"/>
                <a:gd name="T44" fmla="*/ 100 w 178"/>
                <a:gd name="T45" fmla="*/ 179 h 179"/>
                <a:gd name="T46" fmla="*/ 101 w 178"/>
                <a:gd name="T47" fmla="*/ 162 h 179"/>
                <a:gd name="T48" fmla="*/ 128 w 178"/>
                <a:gd name="T49" fmla="*/ 152 h 179"/>
                <a:gd name="T50" fmla="*/ 139 w 178"/>
                <a:gd name="T51" fmla="*/ 164 h 179"/>
                <a:gd name="T52" fmla="*/ 160 w 178"/>
                <a:gd name="T53" fmla="*/ 145 h 179"/>
                <a:gd name="T54" fmla="*/ 149 w 178"/>
                <a:gd name="T55" fmla="*/ 132 h 179"/>
                <a:gd name="T56" fmla="*/ 161 w 178"/>
                <a:gd name="T57" fmla="*/ 107 h 179"/>
                <a:gd name="T58" fmla="*/ 177 w 178"/>
                <a:gd name="T59" fmla="*/ 107 h 179"/>
                <a:gd name="T60" fmla="*/ 178 w 178"/>
                <a:gd name="T61" fmla="*/ 78 h 179"/>
                <a:gd name="T62" fmla="*/ 162 w 178"/>
                <a:gd name="T63" fmla="*/ 78 h 179"/>
                <a:gd name="T64" fmla="*/ 152 w 178"/>
                <a:gd name="T65" fmla="*/ 51 h 179"/>
                <a:gd name="T66" fmla="*/ 121 w 178"/>
                <a:gd name="T67" fmla="*/ 124 h 179"/>
                <a:gd name="T68" fmla="*/ 87 w 178"/>
                <a:gd name="T69" fmla="*/ 137 h 179"/>
                <a:gd name="T70" fmla="*/ 55 w 178"/>
                <a:gd name="T71" fmla="*/ 122 h 179"/>
                <a:gd name="T72" fmla="*/ 42 w 178"/>
                <a:gd name="T73" fmla="*/ 88 h 179"/>
                <a:gd name="T74" fmla="*/ 57 w 178"/>
                <a:gd name="T75" fmla="*/ 55 h 179"/>
                <a:gd name="T76" fmla="*/ 91 w 178"/>
                <a:gd name="T77" fmla="*/ 43 h 179"/>
                <a:gd name="T78" fmla="*/ 124 w 178"/>
                <a:gd name="T79" fmla="*/ 58 h 179"/>
                <a:gd name="T80" fmla="*/ 136 w 178"/>
                <a:gd name="T81" fmla="*/ 92 h 179"/>
                <a:gd name="T82" fmla="*/ 121 w 178"/>
                <a:gd name="T83" fmla="*/ 1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8" h="179">
                  <a:moveTo>
                    <a:pt x="152" y="51"/>
                  </a:moveTo>
                  <a:cubicBezTo>
                    <a:pt x="164" y="40"/>
                    <a:pt x="164" y="40"/>
                    <a:pt x="164" y="40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24" y="25"/>
                    <a:pt x="116" y="21"/>
                    <a:pt x="106" y="18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68" y="19"/>
                    <a:pt x="59" y="22"/>
                    <a:pt x="51" y="27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4" y="54"/>
                    <a:pt x="20" y="63"/>
                    <a:pt x="18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18" y="111"/>
                    <a:pt x="22" y="120"/>
                    <a:pt x="27" y="128"/>
                  </a:cubicBezTo>
                  <a:cubicBezTo>
                    <a:pt x="14" y="139"/>
                    <a:pt x="14" y="139"/>
                    <a:pt x="14" y="13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54" y="155"/>
                    <a:pt x="63" y="159"/>
                    <a:pt x="72" y="161"/>
                  </a:cubicBezTo>
                  <a:cubicBezTo>
                    <a:pt x="71" y="178"/>
                    <a:pt x="71" y="178"/>
                    <a:pt x="71" y="178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01" y="162"/>
                    <a:pt x="101" y="162"/>
                    <a:pt x="101" y="162"/>
                  </a:cubicBezTo>
                  <a:cubicBezTo>
                    <a:pt x="111" y="161"/>
                    <a:pt x="120" y="157"/>
                    <a:pt x="128" y="152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4" y="125"/>
                    <a:pt x="158" y="116"/>
                    <a:pt x="161" y="107"/>
                  </a:cubicBezTo>
                  <a:cubicBezTo>
                    <a:pt x="177" y="107"/>
                    <a:pt x="177" y="107"/>
                    <a:pt x="177" y="107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62" y="78"/>
                    <a:pt x="162" y="78"/>
                    <a:pt x="162" y="78"/>
                  </a:cubicBezTo>
                  <a:cubicBezTo>
                    <a:pt x="160" y="68"/>
                    <a:pt x="157" y="59"/>
                    <a:pt x="152" y="51"/>
                  </a:cubicBezTo>
                  <a:close/>
                  <a:moveTo>
                    <a:pt x="121" y="124"/>
                  </a:moveTo>
                  <a:cubicBezTo>
                    <a:pt x="112" y="133"/>
                    <a:pt x="101" y="138"/>
                    <a:pt x="87" y="137"/>
                  </a:cubicBezTo>
                  <a:cubicBezTo>
                    <a:pt x="74" y="137"/>
                    <a:pt x="63" y="131"/>
                    <a:pt x="55" y="122"/>
                  </a:cubicBezTo>
                  <a:cubicBezTo>
                    <a:pt x="46" y="113"/>
                    <a:pt x="41" y="101"/>
                    <a:pt x="42" y="88"/>
                  </a:cubicBezTo>
                  <a:cubicBezTo>
                    <a:pt x="42" y="75"/>
                    <a:pt x="48" y="63"/>
                    <a:pt x="57" y="55"/>
                  </a:cubicBezTo>
                  <a:cubicBezTo>
                    <a:pt x="66" y="47"/>
                    <a:pt x="78" y="42"/>
                    <a:pt x="91" y="43"/>
                  </a:cubicBezTo>
                  <a:cubicBezTo>
                    <a:pt x="104" y="43"/>
                    <a:pt x="116" y="49"/>
                    <a:pt x="124" y="58"/>
                  </a:cubicBezTo>
                  <a:cubicBezTo>
                    <a:pt x="132" y="67"/>
                    <a:pt x="137" y="78"/>
                    <a:pt x="136" y="92"/>
                  </a:cubicBezTo>
                  <a:cubicBezTo>
                    <a:pt x="136" y="105"/>
                    <a:pt x="130" y="116"/>
                    <a:pt x="121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48"/>
            <p:cNvSpPr>
              <a:spLocks noEditPoints="1"/>
            </p:cNvSpPr>
            <p:nvPr/>
          </p:nvSpPr>
          <p:spPr bwMode="auto">
            <a:xfrm>
              <a:off x="5546725" y="3736975"/>
              <a:ext cx="412750" cy="412750"/>
            </a:xfrm>
            <a:custGeom>
              <a:avLst/>
              <a:gdLst>
                <a:gd name="T0" fmla="*/ 109 w 109"/>
                <a:gd name="T1" fmla="*/ 59 h 109"/>
                <a:gd name="T2" fmla="*/ 107 w 109"/>
                <a:gd name="T3" fmla="*/ 41 h 109"/>
                <a:gd name="T4" fmla="*/ 97 w 109"/>
                <a:gd name="T5" fmla="*/ 42 h 109"/>
                <a:gd name="T6" fmla="*/ 89 w 109"/>
                <a:gd name="T7" fmla="*/ 27 h 109"/>
                <a:gd name="T8" fmla="*/ 96 w 109"/>
                <a:gd name="T9" fmla="*/ 19 h 109"/>
                <a:gd name="T10" fmla="*/ 82 w 109"/>
                <a:gd name="T11" fmla="*/ 8 h 109"/>
                <a:gd name="T12" fmla="*/ 76 w 109"/>
                <a:gd name="T13" fmla="*/ 16 h 109"/>
                <a:gd name="T14" fmla="*/ 59 w 109"/>
                <a:gd name="T15" fmla="*/ 10 h 109"/>
                <a:gd name="T16" fmla="*/ 58 w 109"/>
                <a:gd name="T17" fmla="*/ 0 h 109"/>
                <a:gd name="T18" fmla="*/ 41 w 109"/>
                <a:gd name="T19" fmla="*/ 1 h 109"/>
                <a:gd name="T20" fmla="*/ 42 w 109"/>
                <a:gd name="T21" fmla="*/ 12 h 109"/>
                <a:gd name="T22" fmla="*/ 27 w 109"/>
                <a:gd name="T23" fmla="*/ 20 h 109"/>
                <a:gd name="T24" fmla="*/ 19 w 109"/>
                <a:gd name="T25" fmla="*/ 13 h 109"/>
                <a:gd name="T26" fmla="*/ 7 w 109"/>
                <a:gd name="T27" fmla="*/ 27 h 109"/>
                <a:gd name="T28" fmla="*/ 15 w 109"/>
                <a:gd name="T29" fmla="*/ 33 h 109"/>
                <a:gd name="T30" fmla="*/ 10 w 109"/>
                <a:gd name="T31" fmla="*/ 50 h 109"/>
                <a:gd name="T32" fmla="*/ 0 w 109"/>
                <a:gd name="T33" fmla="*/ 50 h 109"/>
                <a:gd name="T34" fmla="*/ 1 w 109"/>
                <a:gd name="T35" fmla="*/ 68 h 109"/>
                <a:gd name="T36" fmla="*/ 11 w 109"/>
                <a:gd name="T37" fmla="*/ 67 h 109"/>
                <a:gd name="T38" fmla="*/ 19 w 109"/>
                <a:gd name="T39" fmla="*/ 83 h 109"/>
                <a:gd name="T40" fmla="*/ 13 w 109"/>
                <a:gd name="T41" fmla="*/ 90 h 109"/>
                <a:gd name="T42" fmla="*/ 26 w 109"/>
                <a:gd name="T43" fmla="*/ 102 h 109"/>
                <a:gd name="T44" fmla="*/ 33 w 109"/>
                <a:gd name="T45" fmla="*/ 94 h 109"/>
                <a:gd name="T46" fmla="*/ 49 w 109"/>
                <a:gd name="T47" fmla="*/ 99 h 109"/>
                <a:gd name="T48" fmla="*/ 50 w 109"/>
                <a:gd name="T49" fmla="*/ 109 h 109"/>
                <a:gd name="T50" fmla="*/ 68 w 109"/>
                <a:gd name="T51" fmla="*/ 108 h 109"/>
                <a:gd name="T52" fmla="*/ 67 w 109"/>
                <a:gd name="T53" fmla="*/ 98 h 109"/>
                <a:gd name="T54" fmla="*/ 82 w 109"/>
                <a:gd name="T55" fmla="*/ 90 h 109"/>
                <a:gd name="T56" fmla="*/ 90 w 109"/>
                <a:gd name="T57" fmla="*/ 96 h 109"/>
                <a:gd name="T58" fmla="*/ 101 w 109"/>
                <a:gd name="T59" fmla="*/ 83 h 109"/>
                <a:gd name="T60" fmla="*/ 94 w 109"/>
                <a:gd name="T61" fmla="*/ 76 h 109"/>
                <a:gd name="T62" fmla="*/ 99 w 109"/>
                <a:gd name="T63" fmla="*/ 60 h 109"/>
                <a:gd name="T64" fmla="*/ 109 w 109"/>
                <a:gd name="T65" fmla="*/ 59 h 109"/>
                <a:gd name="T66" fmla="*/ 76 w 109"/>
                <a:gd name="T67" fmla="*/ 73 h 109"/>
                <a:gd name="T68" fmla="*/ 57 w 109"/>
                <a:gd name="T69" fmla="*/ 84 h 109"/>
                <a:gd name="T70" fmla="*/ 36 w 109"/>
                <a:gd name="T71" fmla="*/ 77 h 109"/>
                <a:gd name="T72" fmla="*/ 26 w 109"/>
                <a:gd name="T73" fmla="*/ 57 h 109"/>
                <a:gd name="T74" fmla="*/ 32 w 109"/>
                <a:gd name="T75" fmla="*/ 36 h 109"/>
                <a:gd name="T76" fmla="*/ 52 w 109"/>
                <a:gd name="T77" fmla="*/ 26 h 109"/>
                <a:gd name="T78" fmla="*/ 73 w 109"/>
                <a:gd name="T79" fmla="*/ 33 h 109"/>
                <a:gd name="T80" fmla="*/ 83 w 109"/>
                <a:gd name="T81" fmla="*/ 52 h 109"/>
                <a:gd name="T82" fmla="*/ 76 w 109"/>
                <a:gd name="T83" fmla="*/ 7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109">
                  <a:moveTo>
                    <a:pt x="109" y="59"/>
                  </a:moveTo>
                  <a:cubicBezTo>
                    <a:pt x="107" y="41"/>
                    <a:pt x="107" y="41"/>
                    <a:pt x="107" y="41"/>
                  </a:cubicBezTo>
                  <a:cubicBezTo>
                    <a:pt x="97" y="42"/>
                    <a:pt x="97" y="42"/>
                    <a:pt x="97" y="42"/>
                  </a:cubicBezTo>
                  <a:cubicBezTo>
                    <a:pt x="96" y="36"/>
                    <a:pt x="93" y="31"/>
                    <a:pt x="89" y="27"/>
                  </a:cubicBezTo>
                  <a:cubicBezTo>
                    <a:pt x="96" y="19"/>
                    <a:pt x="96" y="19"/>
                    <a:pt x="96" y="19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1" y="13"/>
                    <a:pt x="65" y="11"/>
                    <a:pt x="59" y="1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6" y="14"/>
                    <a:pt x="31" y="16"/>
                    <a:pt x="27" y="20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2" y="38"/>
                    <a:pt x="11" y="44"/>
                    <a:pt x="1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3" y="73"/>
                    <a:pt x="16" y="78"/>
                    <a:pt x="19" y="83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38" y="97"/>
                    <a:pt x="43" y="99"/>
                    <a:pt x="49" y="99"/>
                  </a:cubicBezTo>
                  <a:cubicBezTo>
                    <a:pt x="50" y="109"/>
                    <a:pt x="50" y="109"/>
                    <a:pt x="50" y="109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73" y="96"/>
                    <a:pt x="78" y="93"/>
                    <a:pt x="82" y="90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101" y="83"/>
                    <a:pt x="101" y="83"/>
                    <a:pt x="101" y="83"/>
                  </a:cubicBezTo>
                  <a:cubicBezTo>
                    <a:pt x="94" y="76"/>
                    <a:pt x="94" y="76"/>
                    <a:pt x="94" y="76"/>
                  </a:cubicBezTo>
                  <a:cubicBezTo>
                    <a:pt x="96" y="71"/>
                    <a:pt x="98" y="66"/>
                    <a:pt x="99" y="60"/>
                  </a:cubicBezTo>
                  <a:lnTo>
                    <a:pt x="109" y="59"/>
                  </a:lnTo>
                  <a:close/>
                  <a:moveTo>
                    <a:pt x="76" y="73"/>
                  </a:moveTo>
                  <a:cubicBezTo>
                    <a:pt x="72" y="79"/>
                    <a:pt x="65" y="83"/>
                    <a:pt x="57" y="84"/>
                  </a:cubicBezTo>
                  <a:cubicBezTo>
                    <a:pt x="49" y="84"/>
                    <a:pt x="41" y="82"/>
                    <a:pt x="36" y="77"/>
                  </a:cubicBezTo>
                  <a:cubicBezTo>
                    <a:pt x="30" y="72"/>
                    <a:pt x="26" y="65"/>
                    <a:pt x="26" y="57"/>
                  </a:cubicBezTo>
                  <a:cubicBezTo>
                    <a:pt x="25" y="49"/>
                    <a:pt x="28" y="42"/>
                    <a:pt x="32" y="36"/>
                  </a:cubicBezTo>
                  <a:cubicBezTo>
                    <a:pt x="37" y="31"/>
                    <a:pt x="44" y="27"/>
                    <a:pt x="52" y="26"/>
                  </a:cubicBezTo>
                  <a:cubicBezTo>
                    <a:pt x="60" y="25"/>
                    <a:pt x="67" y="28"/>
                    <a:pt x="73" y="33"/>
                  </a:cubicBezTo>
                  <a:cubicBezTo>
                    <a:pt x="79" y="38"/>
                    <a:pt x="82" y="44"/>
                    <a:pt x="83" y="52"/>
                  </a:cubicBezTo>
                  <a:cubicBezTo>
                    <a:pt x="84" y="60"/>
                    <a:pt x="81" y="68"/>
                    <a:pt x="7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49"/>
            <p:cNvSpPr>
              <a:spLocks noEditPoints="1"/>
            </p:cNvSpPr>
            <p:nvPr/>
          </p:nvSpPr>
          <p:spPr bwMode="auto">
            <a:xfrm>
              <a:off x="6254750" y="3060700"/>
              <a:ext cx="412750" cy="415925"/>
            </a:xfrm>
            <a:custGeom>
              <a:avLst/>
              <a:gdLst>
                <a:gd name="T0" fmla="*/ 99 w 109"/>
                <a:gd name="T1" fmla="*/ 50 h 110"/>
                <a:gd name="T2" fmla="*/ 94 w 109"/>
                <a:gd name="T3" fmla="*/ 34 h 110"/>
                <a:gd name="T4" fmla="*/ 102 w 109"/>
                <a:gd name="T5" fmla="*/ 27 h 110"/>
                <a:gd name="T6" fmla="*/ 91 w 109"/>
                <a:gd name="T7" fmla="*/ 13 h 110"/>
                <a:gd name="T8" fmla="*/ 83 w 109"/>
                <a:gd name="T9" fmla="*/ 20 h 110"/>
                <a:gd name="T10" fmla="*/ 67 w 109"/>
                <a:gd name="T11" fmla="*/ 12 h 110"/>
                <a:gd name="T12" fmla="*/ 68 w 109"/>
                <a:gd name="T13" fmla="*/ 2 h 110"/>
                <a:gd name="T14" fmla="*/ 51 w 109"/>
                <a:gd name="T15" fmla="*/ 0 h 110"/>
                <a:gd name="T16" fmla="*/ 50 w 109"/>
                <a:gd name="T17" fmla="*/ 10 h 110"/>
                <a:gd name="T18" fmla="*/ 33 w 109"/>
                <a:gd name="T19" fmla="*/ 16 h 110"/>
                <a:gd name="T20" fmla="*/ 27 w 109"/>
                <a:gd name="T21" fmla="*/ 7 h 110"/>
                <a:gd name="T22" fmla="*/ 13 w 109"/>
                <a:gd name="T23" fmla="*/ 19 h 110"/>
                <a:gd name="T24" fmla="*/ 20 w 109"/>
                <a:gd name="T25" fmla="*/ 27 h 110"/>
                <a:gd name="T26" fmla="*/ 12 w 109"/>
                <a:gd name="T27" fmla="*/ 42 h 110"/>
                <a:gd name="T28" fmla="*/ 1 w 109"/>
                <a:gd name="T29" fmla="*/ 41 h 110"/>
                <a:gd name="T30" fmla="*/ 0 w 109"/>
                <a:gd name="T31" fmla="*/ 59 h 110"/>
                <a:gd name="T32" fmla="*/ 10 w 109"/>
                <a:gd name="T33" fmla="*/ 60 h 110"/>
                <a:gd name="T34" fmla="*/ 15 w 109"/>
                <a:gd name="T35" fmla="*/ 76 h 110"/>
                <a:gd name="T36" fmla="*/ 7 w 109"/>
                <a:gd name="T37" fmla="*/ 83 h 110"/>
                <a:gd name="T38" fmla="*/ 18 w 109"/>
                <a:gd name="T39" fmla="*/ 96 h 110"/>
                <a:gd name="T40" fmla="*/ 26 w 109"/>
                <a:gd name="T41" fmla="*/ 90 h 110"/>
                <a:gd name="T42" fmla="*/ 42 w 109"/>
                <a:gd name="T43" fmla="*/ 98 h 110"/>
                <a:gd name="T44" fmla="*/ 41 w 109"/>
                <a:gd name="T45" fmla="*/ 108 h 110"/>
                <a:gd name="T46" fmla="*/ 58 w 109"/>
                <a:gd name="T47" fmla="*/ 110 h 110"/>
                <a:gd name="T48" fmla="*/ 59 w 109"/>
                <a:gd name="T49" fmla="*/ 100 h 110"/>
                <a:gd name="T50" fmla="*/ 76 w 109"/>
                <a:gd name="T51" fmla="*/ 94 h 110"/>
                <a:gd name="T52" fmla="*/ 82 w 109"/>
                <a:gd name="T53" fmla="*/ 102 h 110"/>
                <a:gd name="T54" fmla="*/ 96 w 109"/>
                <a:gd name="T55" fmla="*/ 91 h 110"/>
                <a:gd name="T56" fmla="*/ 89 w 109"/>
                <a:gd name="T57" fmla="*/ 83 h 110"/>
                <a:gd name="T58" fmla="*/ 98 w 109"/>
                <a:gd name="T59" fmla="*/ 68 h 110"/>
                <a:gd name="T60" fmla="*/ 108 w 109"/>
                <a:gd name="T61" fmla="*/ 69 h 110"/>
                <a:gd name="T62" fmla="*/ 109 w 109"/>
                <a:gd name="T63" fmla="*/ 51 h 110"/>
                <a:gd name="T64" fmla="*/ 99 w 109"/>
                <a:gd name="T65" fmla="*/ 50 h 110"/>
                <a:gd name="T66" fmla="*/ 83 w 109"/>
                <a:gd name="T67" fmla="*/ 58 h 110"/>
                <a:gd name="T68" fmla="*/ 73 w 109"/>
                <a:gd name="T69" fmla="*/ 77 h 110"/>
                <a:gd name="T70" fmla="*/ 52 w 109"/>
                <a:gd name="T71" fmla="*/ 84 h 110"/>
                <a:gd name="T72" fmla="*/ 32 w 109"/>
                <a:gd name="T73" fmla="*/ 73 h 110"/>
                <a:gd name="T74" fmla="*/ 26 w 109"/>
                <a:gd name="T75" fmla="*/ 52 h 110"/>
                <a:gd name="T76" fmla="*/ 36 w 109"/>
                <a:gd name="T77" fmla="*/ 33 h 110"/>
                <a:gd name="T78" fmla="*/ 57 w 109"/>
                <a:gd name="T79" fmla="*/ 26 h 110"/>
                <a:gd name="T80" fmla="*/ 77 w 109"/>
                <a:gd name="T81" fmla="*/ 37 h 110"/>
                <a:gd name="T82" fmla="*/ 83 w 109"/>
                <a:gd name="T83" fmla="*/ 5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9" h="110">
                  <a:moveTo>
                    <a:pt x="99" y="50"/>
                  </a:moveTo>
                  <a:cubicBezTo>
                    <a:pt x="99" y="44"/>
                    <a:pt x="97" y="39"/>
                    <a:pt x="94" y="34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78" y="16"/>
                    <a:pt x="73" y="14"/>
                    <a:pt x="67" y="1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4" y="11"/>
                    <a:pt x="39" y="13"/>
                    <a:pt x="33" y="16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6" y="31"/>
                    <a:pt x="13" y="37"/>
                    <a:pt x="12" y="42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65"/>
                    <a:pt x="12" y="71"/>
                    <a:pt x="15" y="76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31" y="93"/>
                    <a:pt x="36" y="96"/>
                    <a:pt x="42" y="98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65" y="99"/>
                    <a:pt x="71" y="97"/>
                    <a:pt x="76" y="94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96" y="91"/>
                    <a:pt x="96" y="91"/>
                    <a:pt x="96" y="91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93" y="79"/>
                    <a:pt x="96" y="73"/>
                    <a:pt x="98" y="68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9" y="51"/>
                    <a:pt x="109" y="51"/>
                    <a:pt x="109" y="51"/>
                  </a:cubicBezTo>
                  <a:lnTo>
                    <a:pt x="99" y="50"/>
                  </a:lnTo>
                  <a:close/>
                  <a:moveTo>
                    <a:pt x="83" y="58"/>
                  </a:moveTo>
                  <a:cubicBezTo>
                    <a:pt x="83" y="65"/>
                    <a:pt x="79" y="72"/>
                    <a:pt x="73" y="77"/>
                  </a:cubicBezTo>
                  <a:cubicBezTo>
                    <a:pt x="67" y="82"/>
                    <a:pt x="59" y="84"/>
                    <a:pt x="52" y="84"/>
                  </a:cubicBezTo>
                  <a:cubicBezTo>
                    <a:pt x="45" y="83"/>
                    <a:pt x="37" y="80"/>
                    <a:pt x="32" y="73"/>
                  </a:cubicBezTo>
                  <a:cubicBezTo>
                    <a:pt x="27" y="67"/>
                    <a:pt x="25" y="60"/>
                    <a:pt x="26" y="52"/>
                  </a:cubicBezTo>
                  <a:cubicBezTo>
                    <a:pt x="27" y="45"/>
                    <a:pt x="30" y="38"/>
                    <a:pt x="36" y="33"/>
                  </a:cubicBezTo>
                  <a:cubicBezTo>
                    <a:pt x="42" y="28"/>
                    <a:pt x="50" y="26"/>
                    <a:pt x="57" y="26"/>
                  </a:cubicBezTo>
                  <a:cubicBezTo>
                    <a:pt x="65" y="27"/>
                    <a:pt x="72" y="30"/>
                    <a:pt x="77" y="37"/>
                  </a:cubicBezTo>
                  <a:cubicBezTo>
                    <a:pt x="82" y="43"/>
                    <a:pt x="84" y="50"/>
                    <a:pt x="83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6" name="文本框 3"/>
          <p:cNvSpPr txBox="1"/>
          <p:nvPr/>
        </p:nvSpPr>
        <p:spPr>
          <a:xfrm rot="19024775">
            <a:off x="4403138" y="2967493"/>
            <a:ext cx="1210588" cy="40011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 smtClean="0">
                <a:solidFill>
                  <a:schemeClr val="bg1"/>
                </a:solidFill>
              </a:rPr>
              <a:t>您的标题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7" name="文本框 3"/>
          <p:cNvSpPr txBox="1"/>
          <p:nvPr/>
        </p:nvSpPr>
        <p:spPr>
          <a:xfrm rot="2397277">
            <a:off x="4645127" y="4626605"/>
            <a:ext cx="1210588" cy="40011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 smtClean="0">
                <a:solidFill>
                  <a:schemeClr val="bg1"/>
                </a:solidFill>
              </a:rPr>
              <a:t>您的标题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8" name="文本框 3"/>
          <p:cNvSpPr txBox="1"/>
          <p:nvPr/>
        </p:nvSpPr>
        <p:spPr>
          <a:xfrm rot="18867574">
            <a:off x="6200827" y="4078859"/>
            <a:ext cx="1210588" cy="40011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 smtClean="0">
                <a:solidFill>
                  <a:schemeClr val="bg1"/>
                </a:solidFill>
              </a:rPr>
              <a:t>您的标题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9" name="文本框 3"/>
          <p:cNvSpPr txBox="1"/>
          <p:nvPr/>
        </p:nvSpPr>
        <p:spPr>
          <a:xfrm rot="2715363">
            <a:off x="5793585" y="2546565"/>
            <a:ext cx="1210588" cy="40011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 smtClean="0">
                <a:solidFill>
                  <a:schemeClr val="bg1"/>
                </a:solidFill>
              </a:rPr>
              <a:t>您的标题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80" name="文本框 117"/>
          <p:cNvSpPr txBox="1"/>
          <p:nvPr/>
        </p:nvSpPr>
        <p:spPr>
          <a:xfrm>
            <a:off x="2313539" y="2361446"/>
            <a:ext cx="1573095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8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您的标题内容</a:t>
            </a:r>
          </a:p>
        </p:txBody>
      </p:sp>
      <p:sp>
        <p:nvSpPr>
          <p:cNvPr id="181" name="文本框 118"/>
          <p:cNvSpPr txBox="1"/>
          <p:nvPr/>
        </p:nvSpPr>
        <p:spPr>
          <a:xfrm>
            <a:off x="1293025" y="2766163"/>
            <a:ext cx="27171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请在此处输入您的内容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为您的演讲加分添彩！</a:t>
            </a:r>
          </a:p>
        </p:txBody>
      </p:sp>
      <p:sp>
        <p:nvSpPr>
          <p:cNvPr id="182" name="文本框 117"/>
          <p:cNvSpPr txBox="1"/>
          <p:nvPr/>
        </p:nvSpPr>
        <p:spPr>
          <a:xfrm>
            <a:off x="8008151" y="3847226"/>
            <a:ext cx="1573095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8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您的标题内容</a:t>
            </a:r>
          </a:p>
        </p:txBody>
      </p:sp>
      <p:sp>
        <p:nvSpPr>
          <p:cNvPr id="183" name="文本框 118"/>
          <p:cNvSpPr txBox="1"/>
          <p:nvPr/>
        </p:nvSpPr>
        <p:spPr>
          <a:xfrm>
            <a:off x="8008151" y="4251943"/>
            <a:ext cx="27171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请在此处输入您的内容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听风吹雨，为您的演讲加分添彩！</a:t>
            </a:r>
          </a:p>
        </p:txBody>
      </p:sp>
      <p:sp>
        <p:nvSpPr>
          <p:cNvPr id="184" name="文本框 117"/>
          <p:cNvSpPr txBox="1"/>
          <p:nvPr/>
        </p:nvSpPr>
        <p:spPr>
          <a:xfrm>
            <a:off x="2313539" y="4535404"/>
            <a:ext cx="15730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您的标题内容</a:t>
            </a:r>
          </a:p>
        </p:txBody>
      </p:sp>
      <p:sp>
        <p:nvSpPr>
          <p:cNvPr id="185" name="文本框 118"/>
          <p:cNvSpPr txBox="1"/>
          <p:nvPr/>
        </p:nvSpPr>
        <p:spPr>
          <a:xfrm>
            <a:off x="1293025" y="4940121"/>
            <a:ext cx="27171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请在此处输入您的内容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听风吹雨，为您的演讲加分添彩！</a:t>
            </a:r>
          </a:p>
        </p:txBody>
      </p:sp>
      <p:sp>
        <p:nvSpPr>
          <p:cNvPr id="186" name="文本框 117"/>
          <p:cNvSpPr txBox="1"/>
          <p:nvPr/>
        </p:nvSpPr>
        <p:spPr>
          <a:xfrm>
            <a:off x="8008151" y="1678347"/>
            <a:ext cx="15730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您的标题内容</a:t>
            </a:r>
          </a:p>
        </p:txBody>
      </p:sp>
      <p:sp>
        <p:nvSpPr>
          <p:cNvPr id="187" name="文本框 118"/>
          <p:cNvSpPr txBox="1"/>
          <p:nvPr/>
        </p:nvSpPr>
        <p:spPr>
          <a:xfrm>
            <a:off x="8008151" y="2083064"/>
            <a:ext cx="27171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请在此处输入您的内容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听风吹雨，为您的演讲加分添彩！</a:t>
            </a:r>
          </a:p>
        </p:txBody>
      </p:sp>
    </p:spTree>
    <p:extLst>
      <p:ext uri="{BB962C8B-B14F-4D97-AF65-F5344CB8AC3E}">
        <p14:creationId xmlns:p14="http://schemas.microsoft.com/office/powerpoint/2010/main" xmlns="" val="95920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25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775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325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825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400"/>
                            </p:stCondLst>
                            <p:childTnLst>
                              <p:par>
                                <p:cTn id="9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 tmFilter="0,0; .5, 1; 1, 1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900"/>
                            </p:stCondLst>
                            <p:childTnLst>
                              <p:par>
                                <p:cTn id="1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 tmFilter="0,0; .5, 1; 1, 1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 tmFilter="0,0; .5, 1; 1, 1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6" grpId="0" animBg="1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  <p:bldP spid="185" grpId="0"/>
      <p:bldP spid="186" grpId="0"/>
      <p:bldP spid="18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3"/>
          <p:cNvSpPr txBox="1"/>
          <p:nvPr/>
        </p:nvSpPr>
        <p:spPr>
          <a:xfrm>
            <a:off x="1435171" y="614959"/>
            <a:ext cx="2646878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年度工作概述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空心弧 30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空心弧 31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空心弧 32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60411" y="1868105"/>
            <a:ext cx="5560659" cy="3641444"/>
            <a:chOff x="1360411" y="1868105"/>
            <a:chExt cx="5560659" cy="364144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7722" y="1868105"/>
              <a:ext cx="3993348" cy="3641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直角三角形 1"/>
            <p:cNvSpPr/>
            <p:nvPr/>
          </p:nvSpPr>
          <p:spPr>
            <a:xfrm flipH="1" flipV="1">
              <a:off x="1360411" y="4133605"/>
              <a:ext cx="1597396" cy="1375944"/>
            </a:xfrm>
            <a:prstGeom prst="rtTriangle">
              <a:avLst/>
            </a:prstGeom>
            <a:gradFill flip="none" rotWithShape="1">
              <a:gsLst>
                <a:gs pos="0">
                  <a:schemeClr val="bg1">
                    <a:lumMod val="85000"/>
                    <a:shade val="30000"/>
                    <a:satMod val="115000"/>
                  </a:schemeClr>
                </a:gs>
                <a:gs pos="50000">
                  <a:schemeClr val="bg1">
                    <a:lumMod val="85000"/>
                    <a:shade val="67500"/>
                    <a:satMod val="115000"/>
                  </a:schemeClr>
                </a:gs>
                <a:gs pos="100000">
                  <a:schemeClr val="bg1">
                    <a:lumMod val="85000"/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7" name="文本框 117"/>
          <p:cNvSpPr txBox="1"/>
          <p:nvPr/>
        </p:nvSpPr>
        <p:spPr>
          <a:xfrm>
            <a:off x="7442831" y="4342037"/>
            <a:ext cx="1573095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8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您的标题内容</a:t>
            </a:r>
          </a:p>
        </p:txBody>
      </p:sp>
      <p:sp>
        <p:nvSpPr>
          <p:cNvPr id="95" name="文本框 118"/>
          <p:cNvSpPr txBox="1"/>
          <p:nvPr/>
        </p:nvSpPr>
        <p:spPr>
          <a:xfrm>
            <a:off x="7442831" y="4746754"/>
            <a:ext cx="2717165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请在此处输入您的内容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陈小幺，为您的演讲加分添彩！</a:t>
            </a:r>
          </a:p>
        </p:txBody>
      </p:sp>
      <p:sp>
        <p:nvSpPr>
          <p:cNvPr id="96" name="文本框 117"/>
          <p:cNvSpPr txBox="1"/>
          <p:nvPr/>
        </p:nvSpPr>
        <p:spPr>
          <a:xfrm>
            <a:off x="7442831" y="2173158"/>
            <a:ext cx="15730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您的标题内容</a:t>
            </a:r>
          </a:p>
        </p:txBody>
      </p:sp>
      <p:sp>
        <p:nvSpPr>
          <p:cNvPr id="97" name="文本框 118"/>
          <p:cNvSpPr txBox="1"/>
          <p:nvPr/>
        </p:nvSpPr>
        <p:spPr>
          <a:xfrm>
            <a:off x="7442831" y="2577875"/>
            <a:ext cx="2717165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请在此处输入您的内容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陈小幺，为您的演讲加分添彩！</a:t>
            </a:r>
          </a:p>
        </p:txBody>
      </p:sp>
      <p:sp>
        <p:nvSpPr>
          <p:cNvPr id="98" name="Shape 2587">
            <a:extLst>
              <a:ext uri="{FF2B5EF4-FFF2-40B4-BE49-F238E27FC236}">
                <a16:creationId xmlns:a16="http://schemas.microsoft.com/office/drawing/2014/main" xmlns="" id="{CA6CA823-4DFF-4FBF-8D2B-55A901F0AB8D}"/>
              </a:ext>
            </a:extLst>
          </p:cNvPr>
          <p:cNvSpPr/>
          <p:nvPr/>
        </p:nvSpPr>
        <p:spPr>
          <a:xfrm>
            <a:off x="7508092" y="1757967"/>
            <a:ext cx="466877" cy="4151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99" name="Shape 2590">
            <a:extLst>
              <a:ext uri="{FF2B5EF4-FFF2-40B4-BE49-F238E27FC236}">
                <a16:creationId xmlns:a16="http://schemas.microsoft.com/office/drawing/2014/main" xmlns="" id="{B4BF1FD0-3D24-4CBE-9400-4934F27A71EC}"/>
              </a:ext>
            </a:extLst>
          </p:cNvPr>
          <p:cNvSpPr/>
          <p:nvPr/>
        </p:nvSpPr>
        <p:spPr>
          <a:xfrm>
            <a:off x="7598165" y="3898947"/>
            <a:ext cx="381990" cy="469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636"/>
                </a:moveTo>
                <a:cubicBezTo>
                  <a:pt x="20618" y="20178"/>
                  <a:pt x="20178" y="20619"/>
                  <a:pt x="19636" y="20619"/>
                </a:cubicBezTo>
                <a:lnTo>
                  <a:pt x="1964" y="20619"/>
                </a:lnTo>
                <a:cubicBezTo>
                  <a:pt x="1422" y="20619"/>
                  <a:pt x="982" y="20178"/>
                  <a:pt x="982" y="19636"/>
                </a:cubicBezTo>
                <a:lnTo>
                  <a:pt x="982" y="1964"/>
                </a:lnTo>
                <a:cubicBezTo>
                  <a:pt x="982" y="1422"/>
                  <a:pt x="1422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7855" y="6382"/>
                </a:moveTo>
                <a:cubicBezTo>
                  <a:pt x="7313" y="6382"/>
                  <a:pt x="6873" y="5943"/>
                  <a:pt x="6873" y="5400"/>
                </a:cubicBezTo>
                <a:cubicBezTo>
                  <a:pt x="6873" y="4858"/>
                  <a:pt x="7313" y="4418"/>
                  <a:pt x="7855" y="4418"/>
                </a:cubicBezTo>
                <a:cubicBezTo>
                  <a:pt x="8396" y="4418"/>
                  <a:pt x="8836" y="4858"/>
                  <a:pt x="8836" y="5400"/>
                </a:cubicBezTo>
                <a:cubicBezTo>
                  <a:pt x="8836" y="5943"/>
                  <a:pt x="8396" y="6382"/>
                  <a:pt x="7855" y="6382"/>
                </a:cubicBezTo>
                <a:moveTo>
                  <a:pt x="18164" y="4909"/>
                </a:moveTo>
                <a:lnTo>
                  <a:pt x="9749" y="4909"/>
                </a:lnTo>
                <a:cubicBezTo>
                  <a:pt x="9530" y="4064"/>
                  <a:pt x="8768" y="3436"/>
                  <a:pt x="7855" y="3436"/>
                </a:cubicBezTo>
                <a:cubicBezTo>
                  <a:pt x="6941" y="3436"/>
                  <a:pt x="6180" y="4064"/>
                  <a:pt x="5960" y="4909"/>
                </a:cubicBezTo>
                <a:lnTo>
                  <a:pt x="3436" y="4909"/>
                </a:lnTo>
                <a:cubicBezTo>
                  <a:pt x="3165" y="4909"/>
                  <a:pt x="2945" y="5129"/>
                  <a:pt x="2945" y="5400"/>
                </a:cubicBezTo>
                <a:cubicBezTo>
                  <a:pt x="2945" y="5672"/>
                  <a:pt x="3165" y="5891"/>
                  <a:pt x="3436" y="5891"/>
                </a:cubicBezTo>
                <a:lnTo>
                  <a:pt x="5960" y="5891"/>
                </a:lnTo>
                <a:cubicBezTo>
                  <a:pt x="6180" y="6737"/>
                  <a:pt x="6941" y="7364"/>
                  <a:pt x="7855" y="7364"/>
                </a:cubicBezTo>
                <a:cubicBezTo>
                  <a:pt x="8768" y="7364"/>
                  <a:pt x="9530" y="6737"/>
                  <a:pt x="9749" y="5891"/>
                </a:cubicBezTo>
                <a:lnTo>
                  <a:pt x="18164" y="5891"/>
                </a:lnTo>
                <a:cubicBezTo>
                  <a:pt x="18435" y="5891"/>
                  <a:pt x="18655" y="5672"/>
                  <a:pt x="18655" y="5400"/>
                </a:cubicBezTo>
                <a:cubicBezTo>
                  <a:pt x="18655" y="5129"/>
                  <a:pt x="18435" y="4909"/>
                  <a:pt x="18164" y="4909"/>
                </a:cubicBezTo>
                <a:moveTo>
                  <a:pt x="14727" y="11782"/>
                </a:moveTo>
                <a:cubicBezTo>
                  <a:pt x="14186" y="11782"/>
                  <a:pt x="13745" y="11342"/>
                  <a:pt x="13745" y="10800"/>
                </a:cubicBezTo>
                <a:cubicBezTo>
                  <a:pt x="13745" y="10258"/>
                  <a:pt x="14186" y="9818"/>
                  <a:pt x="14727" y="9818"/>
                </a:cubicBezTo>
                <a:cubicBezTo>
                  <a:pt x="15269" y="9818"/>
                  <a:pt x="15709" y="10258"/>
                  <a:pt x="15709" y="10800"/>
                </a:cubicBezTo>
                <a:cubicBezTo>
                  <a:pt x="15709" y="11342"/>
                  <a:pt x="15269" y="11782"/>
                  <a:pt x="14727" y="11782"/>
                </a:cubicBezTo>
                <a:moveTo>
                  <a:pt x="18164" y="10310"/>
                </a:moveTo>
                <a:lnTo>
                  <a:pt x="16621" y="10310"/>
                </a:lnTo>
                <a:cubicBezTo>
                  <a:pt x="16402" y="9464"/>
                  <a:pt x="15641" y="8836"/>
                  <a:pt x="14727" y="8836"/>
                </a:cubicBezTo>
                <a:cubicBezTo>
                  <a:pt x="13814" y="8836"/>
                  <a:pt x="13052" y="9464"/>
                  <a:pt x="12833" y="10310"/>
                </a:cubicBezTo>
                <a:lnTo>
                  <a:pt x="3436" y="10310"/>
                </a:lnTo>
                <a:cubicBezTo>
                  <a:pt x="3165" y="10310"/>
                  <a:pt x="2945" y="10529"/>
                  <a:pt x="2945" y="10800"/>
                </a:cubicBezTo>
                <a:cubicBezTo>
                  <a:pt x="2945" y="11072"/>
                  <a:pt x="3165" y="11291"/>
                  <a:pt x="3436" y="11291"/>
                </a:cubicBezTo>
                <a:lnTo>
                  <a:pt x="12833" y="11291"/>
                </a:lnTo>
                <a:cubicBezTo>
                  <a:pt x="13052" y="12137"/>
                  <a:pt x="13814" y="12764"/>
                  <a:pt x="14727" y="12764"/>
                </a:cubicBezTo>
                <a:cubicBezTo>
                  <a:pt x="15641" y="12764"/>
                  <a:pt x="16402" y="12137"/>
                  <a:pt x="16621" y="11291"/>
                </a:cubicBezTo>
                <a:lnTo>
                  <a:pt x="18164" y="11291"/>
                </a:lnTo>
                <a:cubicBezTo>
                  <a:pt x="18435" y="11291"/>
                  <a:pt x="18655" y="11072"/>
                  <a:pt x="18655" y="10800"/>
                </a:cubicBezTo>
                <a:cubicBezTo>
                  <a:pt x="18655" y="10529"/>
                  <a:pt x="18435" y="10310"/>
                  <a:pt x="18164" y="10310"/>
                </a:cubicBezTo>
                <a:moveTo>
                  <a:pt x="9818" y="17182"/>
                </a:moveTo>
                <a:cubicBezTo>
                  <a:pt x="9276" y="17182"/>
                  <a:pt x="8836" y="16743"/>
                  <a:pt x="8836" y="16200"/>
                </a:cubicBezTo>
                <a:cubicBezTo>
                  <a:pt x="8836" y="15658"/>
                  <a:pt x="9276" y="15218"/>
                  <a:pt x="9818" y="15218"/>
                </a:cubicBezTo>
                <a:cubicBezTo>
                  <a:pt x="10360" y="15218"/>
                  <a:pt x="10800" y="15658"/>
                  <a:pt x="10800" y="16200"/>
                </a:cubicBezTo>
                <a:cubicBezTo>
                  <a:pt x="10800" y="16743"/>
                  <a:pt x="10360" y="17182"/>
                  <a:pt x="9818" y="17182"/>
                </a:cubicBezTo>
                <a:moveTo>
                  <a:pt x="18164" y="15709"/>
                </a:moveTo>
                <a:lnTo>
                  <a:pt x="11712" y="15709"/>
                </a:lnTo>
                <a:cubicBezTo>
                  <a:pt x="11493" y="14863"/>
                  <a:pt x="10732" y="14237"/>
                  <a:pt x="9818" y="14237"/>
                </a:cubicBezTo>
                <a:cubicBezTo>
                  <a:pt x="8904" y="14237"/>
                  <a:pt x="8143" y="14863"/>
                  <a:pt x="7924" y="15709"/>
                </a:cubicBezTo>
                <a:lnTo>
                  <a:pt x="3436" y="15709"/>
                </a:lnTo>
                <a:cubicBezTo>
                  <a:pt x="3165" y="15709"/>
                  <a:pt x="2945" y="15929"/>
                  <a:pt x="2945" y="16200"/>
                </a:cubicBezTo>
                <a:cubicBezTo>
                  <a:pt x="2945" y="16472"/>
                  <a:pt x="3165" y="16691"/>
                  <a:pt x="3436" y="16691"/>
                </a:cubicBezTo>
                <a:lnTo>
                  <a:pt x="7924" y="16691"/>
                </a:lnTo>
                <a:cubicBezTo>
                  <a:pt x="8143" y="17537"/>
                  <a:pt x="8904" y="18164"/>
                  <a:pt x="9818" y="18164"/>
                </a:cubicBezTo>
                <a:cubicBezTo>
                  <a:pt x="10732" y="18164"/>
                  <a:pt x="11493" y="17537"/>
                  <a:pt x="11712" y="16691"/>
                </a:cubicBezTo>
                <a:lnTo>
                  <a:pt x="18164" y="16691"/>
                </a:lnTo>
                <a:cubicBezTo>
                  <a:pt x="18435" y="16691"/>
                  <a:pt x="18655" y="16472"/>
                  <a:pt x="18655" y="16200"/>
                </a:cubicBezTo>
                <a:cubicBezTo>
                  <a:pt x="18655" y="15929"/>
                  <a:pt x="18435" y="15709"/>
                  <a:pt x="18164" y="15709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</p:spTree>
    <p:extLst>
      <p:ext uri="{BB962C8B-B14F-4D97-AF65-F5344CB8AC3E}">
        <p14:creationId xmlns:p14="http://schemas.microsoft.com/office/powerpoint/2010/main" xmlns="" val="314349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5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77" grpId="0"/>
      <p:bldP spid="95" grpId="0"/>
      <p:bldP spid="96" grpId="0"/>
      <p:bldP spid="97" grpId="0"/>
      <p:bldP spid="98" grpId="0" animBg="1"/>
      <p:bldP spid="9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7"/>
          <p:cNvSpPr txBox="1"/>
          <p:nvPr/>
        </p:nvSpPr>
        <p:spPr>
          <a:xfrm>
            <a:off x="3827787" y="2569637"/>
            <a:ext cx="4698722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44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二</a:t>
            </a:r>
            <a:r>
              <a:rPr lang="zh-CN" altLang="en-US" dirty="0"/>
              <a:t>、</a:t>
            </a:r>
            <a:r>
              <a:rPr lang="zh-CN" altLang="en-US" dirty="0" smtClean="0"/>
              <a:t>工作</a:t>
            </a:r>
            <a:r>
              <a:rPr lang="zh-CN" altLang="en-US" dirty="0"/>
              <a:t>完成情况</a:t>
            </a:r>
          </a:p>
        </p:txBody>
      </p:sp>
      <p:sp>
        <p:nvSpPr>
          <p:cNvPr id="31" name="矩形 30"/>
          <p:cNvSpPr/>
          <p:nvPr/>
        </p:nvSpPr>
        <p:spPr>
          <a:xfrm>
            <a:off x="4394324" y="3360339"/>
            <a:ext cx="36856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accent3"/>
                </a:solidFill>
                <a:latin typeface="arial" panose="020B0604020202020204" pitchFamily="34" charset="0"/>
              </a:rPr>
              <a:t>WORK   OMPLETION</a:t>
            </a:r>
            <a:endParaRPr lang="zh-CN" altLang="en-US" spc="600" dirty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943661" y="4118226"/>
            <a:ext cx="4217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GRACE CHEN XIAOYAO, PLUS FOR YOUR SPEECH!LANGUAGE DESCRIPTION AS FAR AS POSSIBLE CONCISE AND LIVELY</a:t>
            </a:r>
            <a:endParaRPr lang="zh-CN" altLang="en-US" sz="10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468992" y="3665527"/>
            <a:ext cx="5471886" cy="119976"/>
            <a:chOff x="3323771" y="4104882"/>
            <a:chExt cx="5471886" cy="119976"/>
          </a:xfrm>
          <a:gradFill>
            <a:gsLst>
              <a:gs pos="49000">
                <a:schemeClr val="accent3"/>
              </a:gs>
              <a:gs pos="0">
                <a:srgbClr val="9E0000">
                  <a:alpha val="8000"/>
                </a:srgbClr>
              </a:gs>
              <a:gs pos="100000">
                <a:schemeClr val="accent1">
                  <a:alpha val="0"/>
                </a:schemeClr>
              </a:gs>
            </a:gsLst>
            <a:lin ang="600000" scaled="0"/>
          </a:gradFill>
        </p:grpSpPr>
        <p:sp>
          <p:nvSpPr>
            <p:cNvPr id="19" name="矩形 18"/>
            <p:cNvSpPr/>
            <p:nvPr/>
          </p:nvSpPr>
          <p:spPr>
            <a:xfrm>
              <a:off x="3323771" y="4164870"/>
              <a:ext cx="5471886" cy="1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6031927" y="4104882"/>
              <a:ext cx="119976" cy="1199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6309449" y="4143876"/>
              <a:ext cx="59988" cy="599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828436" y="4143876"/>
              <a:ext cx="59988" cy="599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38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94913" y="1724628"/>
            <a:ext cx="9778719" cy="401641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3"/>
          <p:cNvSpPr txBox="1"/>
          <p:nvPr/>
        </p:nvSpPr>
        <p:spPr>
          <a:xfrm>
            <a:off x="1435171" y="614959"/>
            <a:ext cx="2646878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工作完成情况</a:t>
            </a:r>
            <a:endParaRPr lang="zh-CN" altLang="en-US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空心弧 30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空心弧 31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空心弧 32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54" name="图表 53"/>
          <p:cNvGraphicFramePr/>
          <p:nvPr>
            <p:extLst>
              <p:ext uri="{D42A27DB-BD31-4B8C-83A1-F6EECF244321}">
                <p14:modId xmlns:p14="http://schemas.microsoft.com/office/powerpoint/2010/main" xmlns="" val="729607126"/>
              </p:ext>
            </p:extLst>
          </p:nvPr>
        </p:nvGraphicFramePr>
        <p:xfrm>
          <a:off x="7647526" y="1724628"/>
          <a:ext cx="3695270" cy="3525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5" name="文本框 58"/>
          <p:cNvSpPr txBox="1"/>
          <p:nvPr/>
        </p:nvSpPr>
        <p:spPr>
          <a:xfrm>
            <a:off x="1735159" y="2249487"/>
            <a:ext cx="2141547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输入您的标题内容</a:t>
            </a:r>
          </a:p>
        </p:txBody>
      </p:sp>
      <p:sp>
        <p:nvSpPr>
          <p:cNvPr id="56" name="文本框 59"/>
          <p:cNvSpPr txBox="1"/>
          <p:nvPr/>
        </p:nvSpPr>
        <p:spPr>
          <a:xfrm>
            <a:off x="1735158" y="2561386"/>
            <a:ext cx="57618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请在此处输入您的内容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为您的演讲加分添彩！据统计每页幻灯片最好控制在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分钟之内</a:t>
            </a:r>
          </a:p>
        </p:txBody>
      </p:sp>
      <p:sp>
        <p:nvSpPr>
          <p:cNvPr id="57" name="文本框 60"/>
          <p:cNvSpPr txBox="1"/>
          <p:nvPr/>
        </p:nvSpPr>
        <p:spPr>
          <a:xfrm>
            <a:off x="1745008" y="3477730"/>
            <a:ext cx="57520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请在此处输入您的内容</a:t>
            </a:r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</a:rPr>
              <a:t>听风吹雨</a:t>
            </a: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致力打造简洁实用的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模板让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从我的手中到您的讲台，为您的演讲加分添彩！</a:t>
            </a:r>
          </a:p>
        </p:txBody>
      </p:sp>
      <p:sp>
        <p:nvSpPr>
          <p:cNvPr id="58" name="文本框 61"/>
          <p:cNvSpPr txBox="1"/>
          <p:nvPr/>
        </p:nvSpPr>
        <p:spPr>
          <a:xfrm>
            <a:off x="1745008" y="4378691"/>
            <a:ext cx="575204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文本描述建议与标题相关并符合整体语言风格，语言描述尽量简洁生动，尽量将每页幻灯片的字数控制在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字以内，据统计每页幻灯片最好控制在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分钟之内。</a:t>
            </a:r>
          </a:p>
        </p:txBody>
      </p:sp>
    </p:spTree>
    <p:extLst>
      <p:ext uri="{BB962C8B-B14F-4D97-AF65-F5344CB8AC3E}">
        <p14:creationId xmlns:p14="http://schemas.microsoft.com/office/powerpoint/2010/main" xmlns="" val="1106840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48148E-6 L -0.16237 0.00324 " pathEditMode="relative" rAng="0" ptsTypes="AA">
                                      <p:cBhvr>
                                        <p:cTn id="25" dur="20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25" y="16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decel="100000" fill="hold" grpId="2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6.25E-7 1.48148E-6 L -0.0138 -0.00023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Graphic spid="54" grpId="0">
        <p:bldAsOne/>
      </p:bldGraphic>
      <p:bldGraphic spid="54" grpId="1">
        <p:bldAsOne/>
      </p:bldGraphic>
      <p:bldGraphic spid="54" grpId="2">
        <p:bldAsOne/>
      </p:bldGraphic>
      <p:bldP spid="55" grpId="0"/>
      <p:bldP spid="56" grpId="0"/>
      <p:bldP spid="57" grpId="0"/>
      <p:bldP spid="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3"/>
          <p:cNvSpPr txBox="1"/>
          <p:nvPr/>
        </p:nvSpPr>
        <p:spPr>
          <a:xfrm>
            <a:off x="1435171" y="614959"/>
            <a:ext cx="2646878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工作完成情况</a:t>
            </a:r>
            <a:endParaRPr lang="zh-CN" altLang="en-US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空心弧 30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空心弧 31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空心弧 32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335313" y="1988458"/>
            <a:ext cx="9855200" cy="3033486"/>
            <a:chOff x="812799" y="1756229"/>
            <a:chExt cx="9855200" cy="3033486"/>
          </a:xfrm>
        </p:grpSpPr>
        <p:sp>
          <p:nvSpPr>
            <p:cNvPr id="35" name="椭圆 34"/>
            <p:cNvSpPr/>
            <p:nvPr/>
          </p:nvSpPr>
          <p:spPr>
            <a:xfrm>
              <a:off x="812799" y="1756229"/>
              <a:ext cx="3033486" cy="3033486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4223656" y="1756229"/>
              <a:ext cx="3033486" cy="3033486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3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57150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eaVert" wrap="square" rtlCol="0" anchor="ctr" anchorCtr="1">
              <a:noAutofit/>
            </a:bodyPr>
            <a:lstStyle/>
            <a:p>
              <a:endPara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7634513" y="1756229"/>
              <a:ext cx="3033486" cy="3033486"/>
            </a:xfrm>
            <a:prstGeom prst="ellipse">
              <a:avLst/>
            </a:prstGeom>
            <a:noFill/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3809758" y="3022600"/>
              <a:ext cx="500744" cy="500744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7195456" y="3022600"/>
              <a:ext cx="500744" cy="500744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文本框 7"/>
          <p:cNvSpPr txBox="1"/>
          <p:nvPr/>
        </p:nvSpPr>
        <p:spPr>
          <a:xfrm>
            <a:off x="1988217" y="2542793"/>
            <a:ext cx="1779147" cy="40316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53" name="文本框 8"/>
          <p:cNvSpPr txBox="1"/>
          <p:nvPr/>
        </p:nvSpPr>
        <p:spPr>
          <a:xfrm>
            <a:off x="1614927" y="2945955"/>
            <a:ext cx="2525728" cy="156966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听风吹雨，为您的演讲加分添彩！语言描述尽量简洁生动，将每页幻灯片的字数控制在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59" name="文本框 9"/>
          <p:cNvSpPr txBox="1"/>
          <p:nvPr/>
        </p:nvSpPr>
        <p:spPr>
          <a:xfrm>
            <a:off x="5394993" y="2542793"/>
            <a:ext cx="1779147" cy="40316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60" name="文本框 10"/>
          <p:cNvSpPr txBox="1"/>
          <p:nvPr/>
        </p:nvSpPr>
        <p:spPr>
          <a:xfrm>
            <a:off x="5021703" y="2945955"/>
            <a:ext cx="2525728" cy="156966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听风吹雨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为您的演讲加分添彩！语言描述尽量简洁生动，将每页幻灯片的字数控制在</a:t>
            </a:r>
            <a:r>
              <a: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61" name="文本框 11"/>
          <p:cNvSpPr txBox="1"/>
          <p:nvPr/>
        </p:nvSpPr>
        <p:spPr>
          <a:xfrm>
            <a:off x="8762543" y="2542793"/>
            <a:ext cx="1779147" cy="40316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62" name="文本框 12"/>
          <p:cNvSpPr txBox="1"/>
          <p:nvPr/>
        </p:nvSpPr>
        <p:spPr>
          <a:xfrm>
            <a:off x="8389253" y="2945955"/>
            <a:ext cx="2525728" cy="156966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听风吹雨，为您的演讲加分添彩！语言描述尽量简洁生动，将每页幻灯片的字数控制在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</p:spTree>
    <p:extLst>
      <p:ext uri="{BB962C8B-B14F-4D97-AF65-F5344CB8AC3E}">
        <p14:creationId xmlns:p14="http://schemas.microsoft.com/office/powerpoint/2010/main" xmlns="" val="22021423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5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52" grpId="0"/>
      <p:bldP spid="53" grpId="0"/>
      <p:bldP spid="59" grpId="0"/>
      <p:bldP spid="60" grpId="0"/>
      <p:bldP spid="61" grpId="0"/>
      <p:bldP spid="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3"/>
          <p:cNvSpPr txBox="1"/>
          <p:nvPr/>
        </p:nvSpPr>
        <p:spPr>
          <a:xfrm>
            <a:off x="1435171" y="614959"/>
            <a:ext cx="2646878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工作完成情况</a:t>
            </a:r>
            <a:endParaRPr lang="zh-CN" altLang="en-US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空心弧 30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空心弧 31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空心弧 32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064727" y="2715226"/>
            <a:ext cx="3949624" cy="2876180"/>
            <a:chOff x="4064727" y="2715226"/>
            <a:chExt cx="3949624" cy="2876180"/>
          </a:xfrm>
        </p:grpSpPr>
        <p:sp>
          <p:nvSpPr>
            <p:cNvPr id="21" name="椭圆 20"/>
            <p:cNvSpPr/>
            <p:nvPr/>
          </p:nvSpPr>
          <p:spPr>
            <a:xfrm>
              <a:off x="5071594" y="3645121"/>
              <a:ext cx="1889367" cy="1946285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3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57150"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vert="eaVert" wrap="square" rtlCol="0" anchor="ctr" anchorCtr="1">
              <a:noAutofit/>
            </a:bodyPr>
            <a:lstStyle/>
            <a:p>
              <a:endPara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7234842" y="3856536"/>
              <a:ext cx="779509" cy="840872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064727" y="3956850"/>
              <a:ext cx="732986" cy="732986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4891717" y="2775895"/>
              <a:ext cx="727743" cy="727743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6389521" y="2715226"/>
              <a:ext cx="779671" cy="803159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26" name="文本框 97"/>
            <p:cNvSpPr txBox="1"/>
            <p:nvPr/>
          </p:nvSpPr>
          <p:spPr>
            <a:xfrm>
              <a:off x="6480175" y="2755900"/>
              <a:ext cx="62388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7" name="文本框 98"/>
            <p:cNvSpPr txBox="1"/>
            <p:nvPr/>
          </p:nvSpPr>
          <p:spPr>
            <a:xfrm>
              <a:off x="7324363" y="3895291"/>
              <a:ext cx="6345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4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6" name="文本框 104"/>
            <p:cNvSpPr txBox="1"/>
            <p:nvPr/>
          </p:nvSpPr>
          <p:spPr>
            <a:xfrm>
              <a:off x="4949825" y="2774950"/>
              <a:ext cx="60785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文本框 105"/>
            <p:cNvSpPr txBox="1"/>
            <p:nvPr/>
          </p:nvSpPr>
          <p:spPr>
            <a:xfrm>
              <a:off x="4177230" y="3989522"/>
              <a:ext cx="51167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5801113" y="3982435"/>
              <a:ext cx="483667" cy="418116"/>
              <a:chOff x="4456113" y="6981826"/>
              <a:chExt cx="433387" cy="374650"/>
            </a:xfrm>
            <a:solidFill>
              <a:schemeClr val="bg1"/>
            </a:solidFill>
            <a:effectLst/>
          </p:grpSpPr>
          <p:sp>
            <p:nvSpPr>
              <p:cNvPr id="47" name="Freeform 27"/>
              <p:cNvSpPr>
                <a:spLocks noEditPoints="1"/>
              </p:cNvSpPr>
              <p:nvPr/>
            </p:nvSpPr>
            <p:spPr bwMode="auto">
              <a:xfrm>
                <a:off x="4456113" y="6981826"/>
                <a:ext cx="306387" cy="374650"/>
              </a:xfrm>
              <a:custGeom>
                <a:avLst/>
                <a:gdLst>
                  <a:gd name="T0" fmla="*/ 67 w 96"/>
                  <a:gd name="T1" fmla="*/ 48 h 119"/>
                  <a:gd name="T2" fmla="*/ 76 w 96"/>
                  <a:gd name="T3" fmla="*/ 28 h 119"/>
                  <a:gd name="T4" fmla="*/ 48 w 96"/>
                  <a:gd name="T5" fmla="*/ 0 h 119"/>
                  <a:gd name="T6" fmla="*/ 20 w 96"/>
                  <a:gd name="T7" fmla="*/ 28 h 119"/>
                  <a:gd name="T8" fmla="*/ 29 w 96"/>
                  <a:gd name="T9" fmla="*/ 48 h 119"/>
                  <a:gd name="T10" fmla="*/ 0 w 96"/>
                  <a:gd name="T11" fmla="*/ 92 h 119"/>
                  <a:gd name="T12" fmla="*/ 0 w 96"/>
                  <a:gd name="T13" fmla="*/ 119 h 119"/>
                  <a:gd name="T14" fmla="*/ 96 w 96"/>
                  <a:gd name="T15" fmla="*/ 119 h 119"/>
                  <a:gd name="T16" fmla="*/ 96 w 96"/>
                  <a:gd name="T17" fmla="*/ 92 h 119"/>
                  <a:gd name="T18" fmla="*/ 67 w 96"/>
                  <a:gd name="T19" fmla="*/ 48 h 119"/>
                  <a:gd name="T20" fmla="*/ 27 w 96"/>
                  <a:gd name="T21" fmla="*/ 28 h 119"/>
                  <a:gd name="T22" fmla="*/ 48 w 96"/>
                  <a:gd name="T23" fmla="*/ 8 h 119"/>
                  <a:gd name="T24" fmla="*/ 69 w 96"/>
                  <a:gd name="T25" fmla="*/ 28 h 119"/>
                  <a:gd name="T26" fmla="*/ 59 w 96"/>
                  <a:gd name="T27" fmla="*/ 46 h 119"/>
                  <a:gd name="T28" fmla="*/ 48 w 96"/>
                  <a:gd name="T29" fmla="*/ 49 h 119"/>
                  <a:gd name="T30" fmla="*/ 37 w 96"/>
                  <a:gd name="T31" fmla="*/ 46 h 119"/>
                  <a:gd name="T32" fmla="*/ 27 w 96"/>
                  <a:gd name="T33" fmla="*/ 28 h 119"/>
                  <a:gd name="T34" fmla="*/ 83 w 96"/>
                  <a:gd name="T35" fmla="*/ 107 h 119"/>
                  <a:gd name="T36" fmla="*/ 13 w 96"/>
                  <a:gd name="T37" fmla="*/ 107 h 119"/>
                  <a:gd name="T38" fmla="*/ 13 w 96"/>
                  <a:gd name="T39" fmla="*/ 92 h 119"/>
                  <a:gd name="T40" fmla="*/ 48 w 96"/>
                  <a:gd name="T41" fmla="*/ 57 h 119"/>
                  <a:gd name="T42" fmla="*/ 83 w 96"/>
                  <a:gd name="T43" fmla="*/ 92 h 119"/>
                  <a:gd name="T44" fmla="*/ 83 w 96"/>
                  <a:gd name="T45" fmla="*/ 107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6" h="119">
                    <a:moveTo>
                      <a:pt x="67" y="48"/>
                    </a:moveTo>
                    <a:cubicBezTo>
                      <a:pt x="73" y="43"/>
                      <a:pt x="76" y="36"/>
                      <a:pt x="76" y="28"/>
                    </a:cubicBezTo>
                    <a:cubicBezTo>
                      <a:pt x="76" y="13"/>
                      <a:pt x="63" y="0"/>
                      <a:pt x="48" y="0"/>
                    </a:cubicBezTo>
                    <a:cubicBezTo>
                      <a:pt x="33" y="0"/>
                      <a:pt x="20" y="13"/>
                      <a:pt x="20" y="28"/>
                    </a:cubicBezTo>
                    <a:cubicBezTo>
                      <a:pt x="20" y="36"/>
                      <a:pt x="24" y="43"/>
                      <a:pt x="29" y="48"/>
                    </a:cubicBezTo>
                    <a:cubicBezTo>
                      <a:pt x="12" y="56"/>
                      <a:pt x="0" y="73"/>
                      <a:pt x="0" y="92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6" y="73"/>
                      <a:pt x="84" y="56"/>
                      <a:pt x="67" y="48"/>
                    </a:cubicBezTo>
                    <a:moveTo>
                      <a:pt x="27" y="28"/>
                    </a:moveTo>
                    <a:cubicBezTo>
                      <a:pt x="27" y="17"/>
                      <a:pt x="37" y="8"/>
                      <a:pt x="48" y="8"/>
                    </a:cubicBezTo>
                    <a:cubicBezTo>
                      <a:pt x="59" y="8"/>
                      <a:pt x="69" y="17"/>
                      <a:pt x="69" y="28"/>
                    </a:cubicBezTo>
                    <a:cubicBezTo>
                      <a:pt x="69" y="36"/>
                      <a:pt x="65" y="42"/>
                      <a:pt x="59" y="46"/>
                    </a:cubicBezTo>
                    <a:cubicBezTo>
                      <a:pt x="56" y="48"/>
                      <a:pt x="52" y="49"/>
                      <a:pt x="48" y="49"/>
                    </a:cubicBezTo>
                    <a:cubicBezTo>
                      <a:pt x="44" y="49"/>
                      <a:pt x="40" y="48"/>
                      <a:pt x="37" y="46"/>
                    </a:cubicBezTo>
                    <a:cubicBezTo>
                      <a:pt x="31" y="42"/>
                      <a:pt x="27" y="36"/>
                      <a:pt x="27" y="28"/>
                    </a:cubicBezTo>
                    <a:moveTo>
                      <a:pt x="83" y="107"/>
                    </a:moveTo>
                    <a:cubicBezTo>
                      <a:pt x="13" y="107"/>
                      <a:pt x="13" y="107"/>
                      <a:pt x="13" y="107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13" y="73"/>
                      <a:pt x="29" y="57"/>
                      <a:pt x="48" y="57"/>
                    </a:cubicBezTo>
                    <a:cubicBezTo>
                      <a:pt x="68" y="57"/>
                      <a:pt x="83" y="73"/>
                      <a:pt x="83" y="92"/>
                    </a:cubicBezTo>
                    <a:lnTo>
                      <a:pt x="83" y="1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8" name="Freeform 28"/>
              <p:cNvSpPr>
                <a:spLocks/>
              </p:cNvSpPr>
              <p:nvPr/>
            </p:nvSpPr>
            <p:spPr bwMode="auto">
              <a:xfrm>
                <a:off x="4749800" y="6988176"/>
                <a:ext cx="139700" cy="195263"/>
              </a:xfrm>
              <a:custGeom>
                <a:avLst/>
                <a:gdLst>
                  <a:gd name="T0" fmla="*/ 22 w 44"/>
                  <a:gd name="T1" fmla="*/ 62 h 62"/>
                  <a:gd name="T2" fmla="*/ 19 w 44"/>
                  <a:gd name="T3" fmla="*/ 58 h 62"/>
                  <a:gd name="T4" fmla="*/ 19 w 44"/>
                  <a:gd name="T5" fmla="*/ 37 h 62"/>
                  <a:gd name="T6" fmla="*/ 22 w 44"/>
                  <a:gd name="T7" fmla="*/ 37 h 62"/>
                  <a:gd name="T8" fmla="*/ 37 w 44"/>
                  <a:gd name="T9" fmla="*/ 22 h 62"/>
                  <a:gd name="T10" fmla="*/ 22 w 44"/>
                  <a:gd name="T11" fmla="*/ 7 h 62"/>
                  <a:gd name="T12" fmla="*/ 8 w 44"/>
                  <a:gd name="T13" fmla="*/ 22 h 62"/>
                  <a:gd name="T14" fmla="*/ 4 w 44"/>
                  <a:gd name="T15" fmla="*/ 26 h 62"/>
                  <a:gd name="T16" fmla="*/ 0 w 44"/>
                  <a:gd name="T17" fmla="*/ 22 h 62"/>
                  <a:gd name="T18" fmla="*/ 22 w 44"/>
                  <a:gd name="T19" fmla="*/ 0 h 62"/>
                  <a:gd name="T20" fmla="*/ 44 w 44"/>
                  <a:gd name="T21" fmla="*/ 22 h 62"/>
                  <a:gd name="T22" fmla="*/ 26 w 44"/>
                  <a:gd name="T23" fmla="*/ 44 h 62"/>
                  <a:gd name="T24" fmla="*/ 26 w 44"/>
                  <a:gd name="T25" fmla="*/ 58 h 62"/>
                  <a:gd name="T26" fmla="*/ 22 w 44"/>
                  <a:gd name="T27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62">
                    <a:moveTo>
                      <a:pt x="22" y="62"/>
                    </a:moveTo>
                    <a:cubicBezTo>
                      <a:pt x="20" y="62"/>
                      <a:pt x="19" y="60"/>
                      <a:pt x="19" y="5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31" y="37"/>
                      <a:pt x="37" y="30"/>
                      <a:pt x="37" y="22"/>
                    </a:cubicBezTo>
                    <a:cubicBezTo>
                      <a:pt x="37" y="14"/>
                      <a:pt x="31" y="7"/>
                      <a:pt x="22" y="7"/>
                    </a:cubicBezTo>
                    <a:cubicBezTo>
                      <a:pt x="14" y="7"/>
                      <a:pt x="8" y="14"/>
                      <a:pt x="8" y="22"/>
                    </a:cubicBezTo>
                    <a:cubicBezTo>
                      <a:pt x="8" y="24"/>
                      <a:pt x="6" y="26"/>
                      <a:pt x="4" y="26"/>
                    </a:cubicBezTo>
                    <a:cubicBezTo>
                      <a:pt x="2" y="26"/>
                      <a:pt x="0" y="2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3"/>
                      <a:pt x="36" y="42"/>
                      <a:pt x="26" y="44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6" y="60"/>
                      <a:pt x="24" y="62"/>
                      <a:pt x="22" y="6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9" name="Oval 29"/>
              <p:cNvSpPr>
                <a:spLocks noChangeArrowheads="1"/>
              </p:cNvSpPr>
              <p:nvPr/>
            </p:nvSpPr>
            <p:spPr bwMode="auto">
              <a:xfrm>
                <a:off x="4803775" y="7196138"/>
                <a:ext cx="34925" cy="333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42" name="文本框 107"/>
            <p:cNvSpPr txBox="1"/>
            <p:nvPr/>
          </p:nvSpPr>
          <p:spPr>
            <a:xfrm>
              <a:off x="5396846" y="4537591"/>
              <a:ext cx="127382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pc="300" dirty="0">
                  <a:solidFill>
                    <a:schemeClr val="bg1"/>
                  </a:solidFill>
                  <a:latin typeface="造字工房悦黑体验版常规体" pitchFamily="50" charset="-122"/>
                  <a:ea typeface="造字工房悦黑体验版常规体" pitchFamily="50" charset="-122"/>
                </a:rPr>
                <a:t>输入</a:t>
              </a:r>
              <a:endParaRPr lang="en-US" altLang="zh-CN" spc="300" dirty="0">
                <a:solidFill>
                  <a:schemeClr val="bg1"/>
                </a:solidFill>
                <a:latin typeface="造字工房悦黑体验版常规体" pitchFamily="50" charset="-122"/>
                <a:ea typeface="造字工房悦黑体验版常规体" pitchFamily="50" charset="-122"/>
              </a:endParaRPr>
            </a:p>
            <a:p>
              <a:pPr algn="ctr"/>
              <a:r>
                <a:rPr lang="zh-CN" altLang="en-US" spc="300" dirty="0">
                  <a:solidFill>
                    <a:schemeClr val="bg1"/>
                  </a:solidFill>
                  <a:latin typeface="造字工房悦黑体验版常规体" pitchFamily="50" charset="-122"/>
                  <a:ea typeface="造字工房悦黑体验版常规体" pitchFamily="50" charset="-122"/>
                </a:rPr>
                <a:t>您的标题</a:t>
              </a:r>
            </a:p>
          </p:txBody>
        </p:sp>
        <p:sp>
          <p:nvSpPr>
            <p:cNvPr id="43" name="等腰三角形 42"/>
            <p:cNvSpPr/>
            <p:nvPr/>
          </p:nvSpPr>
          <p:spPr>
            <a:xfrm rot="17100000">
              <a:off x="4882575" y="4448914"/>
              <a:ext cx="104372" cy="140471"/>
            </a:xfrm>
            <a:prstGeom prst="triangle">
              <a:avLst/>
            </a:prstGeom>
            <a:solidFill>
              <a:srgbClr val="EE28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 rot="19800000">
              <a:off x="5430437" y="3547756"/>
              <a:ext cx="104372" cy="140471"/>
            </a:xfrm>
            <a:prstGeom prst="triangle">
              <a:avLst/>
            </a:prstGeom>
            <a:solidFill>
              <a:srgbClr val="F377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1800000">
              <a:off x="6538177" y="3585405"/>
              <a:ext cx="104372" cy="140471"/>
            </a:xfrm>
            <a:prstGeom prst="triangle">
              <a:avLst/>
            </a:prstGeom>
            <a:solidFill>
              <a:srgbClr val="EE28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rot="4500000">
              <a:off x="7079647" y="4448913"/>
              <a:ext cx="104372" cy="140471"/>
            </a:xfrm>
            <a:prstGeom prst="triangle">
              <a:avLst/>
            </a:prstGeom>
            <a:solidFill>
              <a:srgbClr val="F377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文本框 115"/>
          <p:cNvSpPr txBox="1"/>
          <p:nvPr/>
        </p:nvSpPr>
        <p:spPr>
          <a:xfrm>
            <a:off x="2272323" y="3739667"/>
            <a:ext cx="1573095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您的标题内容</a:t>
            </a:r>
          </a:p>
        </p:txBody>
      </p:sp>
      <p:sp>
        <p:nvSpPr>
          <p:cNvPr id="54" name="文本框 116"/>
          <p:cNvSpPr txBox="1"/>
          <p:nvPr/>
        </p:nvSpPr>
        <p:spPr>
          <a:xfrm>
            <a:off x="1251809" y="4144384"/>
            <a:ext cx="27171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请在此处输入您的内容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听风吹雨，为您的演讲加分添彩！</a:t>
            </a:r>
          </a:p>
        </p:txBody>
      </p:sp>
      <p:sp>
        <p:nvSpPr>
          <p:cNvPr id="55" name="文本框 117"/>
          <p:cNvSpPr txBox="1"/>
          <p:nvPr/>
        </p:nvSpPr>
        <p:spPr>
          <a:xfrm>
            <a:off x="3224120" y="2259355"/>
            <a:ext cx="1573095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8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您的标题内容</a:t>
            </a:r>
          </a:p>
        </p:txBody>
      </p:sp>
      <p:sp>
        <p:nvSpPr>
          <p:cNvPr id="56" name="文本框 118"/>
          <p:cNvSpPr txBox="1"/>
          <p:nvPr/>
        </p:nvSpPr>
        <p:spPr>
          <a:xfrm>
            <a:off x="2203606" y="2664072"/>
            <a:ext cx="27171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请在此处输入您的内容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听风吹雨，为您的演讲加分添彩！</a:t>
            </a:r>
          </a:p>
        </p:txBody>
      </p:sp>
      <p:sp>
        <p:nvSpPr>
          <p:cNvPr id="57" name="文本框 119"/>
          <p:cNvSpPr txBox="1"/>
          <p:nvPr/>
        </p:nvSpPr>
        <p:spPr>
          <a:xfrm>
            <a:off x="7324363" y="2259355"/>
            <a:ext cx="1573095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您的标题内容</a:t>
            </a:r>
          </a:p>
        </p:txBody>
      </p:sp>
      <p:sp>
        <p:nvSpPr>
          <p:cNvPr id="58" name="文本框 120"/>
          <p:cNvSpPr txBox="1"/>
          <p:nvPr/>
        </p:nvSpPr>
        <p:spPr>
          <a:xfrm>
            <a:off x="7324363" y="2664072"/>
            <a:ext cx="27171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请在此处输入您的内容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听风吹雨，为您的演讲加分添彩！</a:t>
            </a:r>
          </a:p>
        </p:txBody>
      </p:sp>
      <p:sp>
        <p:nvSpPr>
          <p:cNvPr id="63" name="文本框 121"/>
          <p:cNvSpPr txBox="1"/>
          <p:nvPr/>
        </p:nvSpPr>
        <p:spPr>
          <a:xfrm>
            <a:off x="8092943" y="3805253"/>
            <a:ext cx="1573095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您的标题内容</a:t>
            </a:r>
          </a:p>
        </p:txBody>
      </p:sp>
      <p:sp>
        <p:nvSpPr>
          <p:cNvPr id="64" name="文本框 122"/>
          <p:cNvSpPr txBox="1"/>
          <p:nvPr/>
        </p:nvSpPr>
        <p:spPr>
          <a:xfrm>
            <a:off x="8092943" y="4209970"/>
            <a:ext cx="27171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请在此处输入您的内容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听风吹雨，为您的演讲加分添彩！</a:t>
            </a:r>
          </a:p>
        </p:txBody>
      </p:sp>
    </p:spTree>
    <p:extLst>
      <p:ext uri="{BB962C8B-B14F-4D97-AF65-F5344CB8AC3E}">
        <p14:creationId xmlns:p14="http://schemas.microsoft.com/office/powerpoint/2010/main" xmlns="" val="1530917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50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3"/>
          <p:cNvSpPr txBox="1"/>
          <p:nvPr/>
        </p:nvSpPr>
        <p:spPr>
          <a:xfrm>
            <a:off x="1435171" y="614959"/>
            <a:ext cx="2646878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工作完成情况</a:t>
            </a:r>
            <a:endParaRPr lang="zh-CN" altLang="en-US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空心弧 30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空心弧 31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空心弧 32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1410598" y="1915366"/>
            <a:ext cx="3456445" cy="3440818"/>
            <a:chOff x="4277618" y="1813081"/>
            <a:chExt cx="3512584" cy="3496242"/>
          </a:xfrm>
        </p:grpSpPr>
        <p:grpSp>
          <p:nvGrpSpPr>
            <p:cNvPr id="39" name="组合 13"/>
            <p:cNvGrpSpPr>
              <a:grpSpLocks/>
            </p:cNvGrpSpPr>
            <p:nvPr/>
          </p:nvGrpSpPr>
          <p:grpSpPr bwMode="auto">
            <a:xfrm>
              <a:off x="4277618" y="3489753"/>
              <a:ext cx="1677196" cy="1819570"/>
              <a:chOff x="4277618" y="3489753"/>
              <a:chExt cx="1677196" cy="1819570"/>
            </a:xfrm>
          </p:grpSpPr>
          <p:sp>
            <p:nvSpPr>
              <p:cNvPr id="54" name="等腰三角形 51"/>
              <p:cNvSpPr>
                <a:spLocks noChangeArrowheads="1"/>
              </p:cNvSpPr>
              <p:nvPr/>
            </p:nvSpPr>
            <p:spPr bwMode="auto">
              <a:xfrm>
                <a:off x="4277618" y="3489753"/>
                <a:ext cx="1676894" cy="1819570"/>
              </a:xfrm>
              <a:custGeom>
                <a:avLst/>
                <a:gdLst>
                  <a:gd name="T0" fmla="*/ 0 w 1260000"/>
                  <a:gd name="T1" fmla="*/ 0 h 1367762"/>
                  <a:gd name="T2" fmla="*/ 1260000 w 1260000"/>
                  <a:gd name="T3" fmla="*/ 1367762 h 1367762"/>
                </a:gdLst>
                <a:ahLst/>
                <a:cxnLst/>
                <a:rect l="T0" t="T1" r="T2" b="T3"/>
                <a:pathLst>
                  <a:path w="1260000" h="1367762">
                    <a:moveTo>
                      <a:pt x="216016" y="0"/>
                    </a:moveTo>
                    <a:lnTo>
                      <a:pt x="287857" y="107762"/>
                    </a:lnTo>
                    <a:lnTo>
                      <a:pt x="852738" y="107762"/>
                    </a:lnTo>
                    <a:cubicBezTo>
                      <a:pt x="874619" y="323286"/>
                      <a:pt x="1044854" y="494352"/>
                      <a:pt x="1260000" y="517549"/>
                    </a:cubicBezTo>
                    <a:lnTo>
                      <a:pt x="1260000" y="1043866"/>
                    </a:lnTo>
                    <a:lnTo>
                      <a:pt x="1152000" y="1115866"/>
                    </a:lnTo>
                    <a:lnTo>
                      <a:pt x="1260000" y="1187866"/>
                    </a:lnTo>
                    <a:lnTo>
                      <a:pt x="1260000" y="1367762"/>
                    </a:lnTo>
                    <a:lnTo>
                      <a:pt x="0" y="1367762"/>
                    </a:lnTo>
                    <a:lnTo>
                      <a:pt x="0" y="107762"/>
                    </a:lnTo>
                    <a:lnTo>
                      <a:pt x="144175" y="107762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>
                <a:solidFill>
                  <a:schemeClr val="accent3">
                    <a:lumMod val="20000"/>
                    <a:lumOff val="80000"/>
                  </a:scheme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5" name="矩形 83"/>
              <p:cNvSpPr>
                <a:spLocks noChangeArrowheads="1"/>
              </p:cNvSpPr>
              <p:nvPr/>
            </p:nvSpPr>
            <p:spPr bwMode="auto">
              <a:xfrm>
                <a:off x="4277618" y="4255720"/>
                <a:ext cx="1677196" cy="531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800" b="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项目三</a:t>
                </a:r>
              </a:p>
            </p:txBody>
          </p:sp>
        </p:grpSp>
        <p:grpSp>
          <p:nvGrpSpPr>
            <p:cNvPr id="42" name="组合 14"/>
            <p:cNvGrpSpPr>
              <a:grpSpLocks/>
            </p:cNvGrpSpPr>
            <p:nvPr/>
          </p:nvGrpSpPr>
          <p:grpSpPr bwMode="auto">
            <a:xfrm>
              <a:off x="5954512" y="3632651"/>
              <a:ext cx="1821398" cy="1676672"/>
              <a:chOff x="5954512" y="3632651"/>
              <a:chExt cx="1821398" cy="1676672"/>
            </a:xfrm>
          </p:grpSpPr>
          <p:sp>
            <p:nvSpPr>
              <p:cNvPr id="49" name="矩形 42"/>
              <p:cNvSpPr>
                <a:spLocks noChangeArrowheads="1"/>
              </p:cNvSpPr>
              <p:nvPr/>
            </p:nvSpPr>
            <p:spPr bwMode="auto">
              <a:xfrm>
                <a:off x="5954512" y="3632651"/>
                <a:ext cx="1821398" cy="1676672"/>
              </a:xfrm>
              <a:custGeom>
                <a:avLst/>
                <a:gdLst>
                  <a:gd name="T0" fmla="*/ 0 w 1368152"/>
                  <a:gd name="T1" fmla="*/ 0 h 1260000"/>
                  <a:gd name="T2" fmla="*/ 1368152 w 1368152"/>
                  <a:gd name="T3" fmla="*/ 1260000 h 1260000"/>
                </a:gdLst>
                <a:ahLst/>
                <a:cxnLst/>
                <a:rect l="T0" t="T1" r="T2" b="T3"/>
                <a:pathLst>
                  <a:path w="1368152" h="1260000">
                    <a:moveTo>
                      <a:pt x="108000" y="936104"/>
                    </a:moveTo>
                    <a:lnTo>
                      <a:pt x="108000" y="1080104"/>
                    </a:lnTo>
                    <a:lnTo>
                      <a:pt x="0" y="1008104"/>
                    </a:lnTo>
                    <a:close/>
                    <a:moveTo>
                      <a:pt x="518222" y="0"/>
                    </a:moveTo>
                    <a:lnTo>
                      <a:pt x="1075047" y="0"/>
                    </a:lnTo>
                    <a:lnTo>
                      <a:pt x="1145229" y="105273"/>
                    </a:lnTo>
                    <a:lnTo>
                      <a:pt x="1215411" y="0"/>
                    </a:lnTo>
                    <a:lnTo>
                      <a:pt x="1368152" y="0"/>
                    </a:lnTo>
                    <a:lnTo>
                      <a:pt x="1368152" y="1260000"/>
                    </a:lnTo>
                    <a:lnTo>
                      <a:pt x="108152" y="1260000"/>
                    </a:lnTo>
                    <a:lnTo>
                      <a:pt x="108152" y="410070"/>
                    </a:lnTo>
                    <a:cubicBezTo>
                      <a:pt x="324617" y="388083"/>
                      <a:pt x="496235" y="216464"/>
                      <a:pt x="5182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>
                <a:solidFill>
                  <a:schemeClr val="accent1">
                    <a:lumMod val="20000"/>
                    <a:lumOff val="80000"/>
                  </a:scheme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>
                  <a:solidFill>
                    <a:schemeClr val="lt1"/>
                  </a:solidFill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0" name="矩形 84"/>
              <p:cNvSpPr>
                <a:spLocks noChangeArrowheads="1"/>
              </p:cNvSpPr>
              <p:nvPr/>
            </p:nvSpPr>
            <p:spPr bwMode="auto">
              <a:xfrm>
                <a:off x="6098574" y="4252901"/>
                <a:ext cx="1677196" cy="531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800" b="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项目四</a:t>
                </a:r>
              </a:p>
            </p:txBody>
          </p:sp>
        </p:grpSp>
        <p:grpSp>
          <p:nvGrpSpPr>
            <p:cNvPr id="43" name="组合 15"/>
            <p:cNvGrpSpPr>
              <a:grpSpLocks/>
            </p:cNvGrpSpPr>
            <p:nvPr/>
          </p:nvGrpSpPr>
          <p:grpSpPr bwMode="auto">
            <a:xfrm>
              <a:off x="6099016" y="1813081"/>
              <a:ext cx="1691186" cy="1821158"/>
              <a:chOff x="6099016" y="1813081"/>
              <a:chExt cx="1691186" cy="1821158"/>
            </a:xfrm>
          </p:grpSpPr>
          <p:sp>
            <p:nvSpPr>
              <p:cNvPr id="47" name="矩形 35"/>
              <p:cNvSpPr>
                <a:spLocks noChangeArrowheads="1"/>
              </p:cNvSpPr>
              <p:nvPr/>
            </p:nvSpPr>
            <p:spPr bwMode="auto">
              <a:xfrm>
                <a:off x="6099016" y="1813081"/>
                <a:ext cx="1676894" cy="1821158"/>
              </a:xfrm>
              <a:custGeom>
                <a:avLst/>
                <a:gdLst>
                  <a:gd name="T0" fmla="*/ 0 w 1260000"/>
                  <a:gd name="T1" fmla="*/ 0 h 1368389"/>
                  <a:gd name="T2" fmla="*/ 1260000 w 1260000"/>
                  <a:gd name="T3" fmla="*/ 1368389 h 1368389"/>
                </a:gdLst>
                <a:ahLst/>
                <a:cxnLst/>
                <a:rect l="T0" t="T1" r="T2" b="T3"/>
                <a:pathLst>
                  <a:path w="1260000" h="1368389">
                    <a:moveTo>
                      <a:pt x="965077" y="1260389"/>
                    </a:moveTo>
                    <a:lnTo>
                      <a:pt x="1109077" y="1260389"/>
                    </a:lnTo>
                    <a:lnTo>
                      <a:pt x="1037077" y="1368389"/>
                    </a:lnTo>
                    <a:close/>
                    <a:moveTo>
                      <a:pt x="0" y="0"/>
                    </a:moveTo>
                    <a:lnTo>
                      <a:pt x="1260000" y="0"/>
                    </a:lnTo>
                    <a:lnTo>
                      <a:pt x="1260000" y="1260000"/>
                    </a:lnTo>
                    <a:lnTo>
                      <a:pt x="409787" y="1260000"/>
                    </a:lnTo>
                    <a:cubicBezTo>
                      <a:pt x="386590" y="1044854"/>
                      <a:pt x="215525" y="874619"/>
                      <a:pt x="0" y="852738"/>
                    </a:cubicBezTo>
                    <a:lnTo>
                      <a:pt x="0" y="288016"/>
                    </a:lnTo>
                    <a:lnTo>
                      <a:pt x="108000" y="216016"/>
                    </a:lnTo>
                    <a:lnTo>
                      <a:pt x="0" y="144016"/>
                    </a:lnTo>
                    <a:close/>
                  </a:path>
                </a:pathLst>
              </a:custGeom>
              <a:solidFill>
                <a:schemeClr val="accent3"/>
              </a:solidFill>
              <a:ln w="28575">
                <a:solidFill>
                  <a:schemeClr val="accent3">
                    <a:lumMod val="20000"/>
                    <a:lumOff val="80000"/>
                  </a:scheme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8" name="矩形 85"/>
              <p:cNvSpPr>
                <a:spLocks noChangeArrowheads="1"/>
              </p:cNvSpPr>
              <p:nvPr/>
            </p:nvSpPr>
            <p:spPr bwMode="auto">
              <a:xfrm>
                <a:off x="6113006" y="2273108"/>
                <a:ext cx="1677196" cy="531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800" b="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项目二</a:t>
                </a:r>
              </a:p>
            </p:txBody>
          </p:sp>
        </p:grpSp>
        <p:grpSp>
          <p:nvGrpSpPr>
            <p:cNvPr id="44" name="组合 16"/>
            <p:cNvGrpSpPr>
              <a:grpSpLocks/>
            </p:cNvGrpSpPr>
            <p:nvPr/>
          </p:nvGrpSpPr>
          <p:grpSpPr bwMode="auto">
            <a:xfrm>
              <a:off x="4277618" y="1813081"/>
              <a:ext cx="1821398" cy="1676672"/>
              <a:chOff x="4277618" y="1813081"/>
              <a:chExt cx="1821398" cy="1676672"/>
            </a:xfrm>
          </p:grpSpPr>
          <p:sp>
            <p:nvSpPr>
              <p:cNvPr id="45" name="等腰三角形 52"/>
              <p:cNvSpPr>
                <a:spLocks noChangeArrowheads="1"/>
              </p:cNvSpPr>
              <p:nvPr/>
            </p:nvSpPr>
            <p:spPr bwMode="auto">
              <a:xfrm rot="5400000">
                <a:off x="4349981" y="1740718"/>
                <a:ext cx="1676672" cy="1821398"/>
              </a:xfrm>
              <a:custGeom>
                <a:avLst/>
                <a:gdLst>
                  <a:gd name="T0" fmla="*/ 0 w 1260000"/>
                  <a:gd name="T1" fmla="*/ 0 h 1368000"/>
                  <a:gd name="T2" fmla="*/ 1260000 w 1260000"/>
                  <a:gd name="T3" fmla="*/ 1368000 h 1368000"/>
                </a:gdLst>
                <a:ahLst/>
                <a:cxnLst/>
                <a:rect l="T0" t="T1" r="T2" b="T3"/>
                <a:pathLst>
                  <a:path w="1260000" h="1368000">
                    <a:moveTo>
                      <a:pt x="0" y="1368000"/>
                    </a:moveTo>
                    <a:lnTo>
                      <a:pt x="0" y="108000"/>
                    </a:lnTo>
                    <a:lnTo>
                      <a:pt x="144016" y="108000"/>
                    </a:lnTo>
                    <a:lnTo>
                      <a:pt x="216016" y="0"/>
                    </a:lnTo>
                    <a:lnTo>
                      <a:pt x="288016" y="108000"/>
                    </a:lnTo>
                    <a:lnTo>
                      <a:pt x="853021" y="108000"/>
                    </a:lnTo>
                    <a:cubicBezTo>
                      <a:pt x="876107" y="322207"/>
                      <a:pt x="1045793" y="491893"/>
                      <a:pt x="1260000" y="514979"/>
                    </a:cubicBezTo>
                    <a:lnTo>
                      <a:pt x="1260000" y="1080069"/>
                    </a:lnTo>
                    <a:lnTo>
                      <a:pt x="1152128" y="1151984"/>
                    </a:lnTo>
                    <a:lnTo>
                      <a:pt x="1260000" y="1223899"/>
                    </a:lnTo>
                    <a:lnTo>
                      <a:pt x="1260000" y="1368000"/>
                    </a:lnTo>
                    <a:close/>
                  </a:path>
                </a:pathLst>
              </a:custGeom>
              <a:solidFill>
                <a:schemeClr val="accent1"/>
              </a:solidFill>
              <a:ln w="28575">
                <a:solidFill>
                  <a:schemeClr val="accent1">
                    <a:lumMod val="20000"/>
                    <a:lumOff val="80000"/>
                  </a:scheme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zh-CN" dirty="0">
                  <a:solidFill>
                    <a:schemeClr val="lt1"/>
                  </a:solidFill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矩形 86"/>
              <p:cNvSpPr>
                <a:spLocks noChangeArrowheads="1"/>
              </p:cNvSpPr>
              <p:nvPr/>
            </p:nvSpPr>
            <p:spPr bwMode="auto">
              <a:xfrm>
                <a:off x="4277618" y="2279719"/>
                <a:ext cx="1677196" cy="5316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2800" dirty="0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项目一</a:t>
                </a:r>
                <a:endParaRPr lang="zh-CN" altLang="en-US" sz="2800" b="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</p:grpSp>
      <p:sp>
        <p:nvSpPr>
          <p:cNvPr id="56" name="文本框 131"/>
          <p:cNvSpPr txBox="1"/>
          <p:nvPr/>
        </p:nvSpPr>
        <p:spPr>
          <a:xfrm>
            <a:off x="5236815" y="3971189"/>
            <a:ext cx="62418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请在此处输入您的内容</a:t>
            </a:r>
            <a:r>
              <a:rPr lang="en-US" altLang="zh-CN" sz="1400" dirty="0" smtClean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听风吹雨，致力打造简洁实用的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模板让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从我的手中到您的讲台，为您的演讲加分添彩！文本描述建议与标题相关并符合整体语言风格，语言描述尽量简洁生动，尽量将每页幻灯片的字数控制在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字以内，据统计每页幻灯片最好控制在</a:t>
            </a:r>
            <a:r>
              <a:rPr lang="en-US" altLang="zh-CN" sz="1400" dirty="0"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5382629" y="3831773"/>
            <a:ext cx="6096001" cy="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133"/>
          <p:cNvSpPr txBox="1"/>
          <p:nvPr/>
        </p:nvSpPr>
        <p:spPr>
          <a:xfrm>
            <a:off x="5250878" y="3104167"/>
            <a:ext cx="3919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</a:p>
        </p:txBody>
      </p:sp>
      <p:sp>
        <p:nvSpPr>
          <p:cNvPr id="63" name="矩形 62"/>
          <p:cNvSpPr/>
          <p:nvPr/>
        </p:nvSpPr>
        <p:spPr>
          <a:xfrm>
            <a:off x="5250879" y="1773210"/>
            <a:ext cx="295946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rgbClr val="2B2B2B"/>
                </a:solidFill>
                <a:latin typeface="方正宋三简体" panose="03000509000000000000" pitchFamily="65" charset="-122"/>
                <a:ea typeface="方正宋三简体" panose="03000509000000000000" pitchFamily="65" charset="-122"/>
              </a:rPr>
              <a:t>ENTER </a:t>
            </a:r>
          </a:p>
          <a:p>
            <a:r>
              <a:rPr lang="en-US" altLang="zh-CN" sz="2800" dirty="0">
                <a:solidFill>
                  <a:srgbClr val="2B2B2B"/>
                </a:solidFill>
                <a:latin typeface="方正宋三简体" panose="03000509000000000000" pitchFamily="65" charset="-122"/>
                <a:ea typeface="方正宋三简体" panose="03000509000000000000" pitchFamily="65" charset="-122"/>
              </a:rPr>
              <a:t>YOUR CONTENT</a:t>
            </a:r>
            <a:endParaRPr lang="zh-CN" altLang="en-US" sz="2800" dirty="0">
              <a:latin typeface="方正宋三简体" panose="03000509000000000000" pitchFamily="65" charset="-122"/>
              <a:ea typeface="方正宋三简体" panose="03000509000000000000" pitchFamily="65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 flipH="1">
            <a:off x="5391132" y="3017082"/>
            <a:ext cx="223641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007316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tmFilter="0,0; .5, 1; 1, 1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56" grpId="0"/>
      <p:bldP spid="58" grpId="0"/>
      <p:bldP spid="6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7"/>
          <p:cNvSpPr txBox="1"/>
          <p:nvPr/>
        </p:nvSpPr>
        <p:spPr>
          <a:xfrm>
            <a:off x="3911705" y="2576208"/>
            <a:ext cx="4698722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44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三、项目成果展示</a:t>
            </a:r>
          </a:p>
        </p:txBody>
      </p:sp>
      <p:sp>
        <p:nvSpPr>
          <p:cNvPr id="31" name="矩形 30"/>
          <p:cNvSpPr/>
          <p:nvPr/>
        </p:nvSpPr>
        <p:spPr>
          <a:xfrm>
            <a:off x="3985873" y="3366910"/>
            <a:ext cx="46902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pc="600" dirty="0">
                <a:solidFill>
                  <a:schemeClr val="accent3"/>
                </a:solidFill>
                <a:latin typeface="arial" panose="020B0604020202020204" pitchFamily="34" charset="0"/>
              </a:rPr>
              <a:t>PROJECT RESULTS SHOW</a:t>
            </a:r>
            <a:endParaRPr lang="zh-CN" altLang="en-US" spc="600" dirty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103770" y="4124797"/>
            <a:ext cx="4217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GRACE CHEN XIAOYAO, PLUS FOR YOUR SPEECH!LANGUAGE DESCRIPTION AS FAR AS POSSIBLE CONCISE AND LIVELY</a:t>
            </a:r>
            <a:endParaRPr lang="zh-CN" altLang="en-US" sz="10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468992" y="3716327"/>
            <a:ext cx="5471886" cy="119976"/>
            <a:chOff x="3323771" y="4104882"/>
            <a:chExt cx="5471886" cy="119976"/>
          </a:xfrm>
          <a:gradFill>
            <a:gsLst>
              <a:gs pos="49000">
                <a:schemeClr val="accent3"/>
              </a:gs>
              <a:gs pos="0">
                <a:srgbClr val="9E0000">
                  <a:alpha val="8000"/>
                </a:srgbClr>
              </a:gs>
              <a:gs pos="100000">
                <a:schemeClr val="accent1">
                  <a:alpha val="0"/>
                </a:schemeClr>
              </a:gs>
            </a:gsLst>
            <a:lin ang="600000" scaled="0"/>
          </a:gradFill>
        </p:grpSpPr>
        <p:sp>
          <p:nvSpPr>
            <p:cNvPr id="19" name="矩形 18"/>
            <p:cNvSpPr/>
            <p:nvPr/>
          </p:nvSpPr>
          <p:spPr>
            <a:xfrm>
              <a:off x="3323771" y="4164870"/>
              <a:ext cx="5471886" cy="1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6031927" y="4104882"/>
              <a:ext cx="119976" cy="1199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6309449" y="4143876"/>
              <a:ext cx="59988" cy="599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828436" y="4143876"/>
              <a:ext cx="59988" cy="599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52733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3"/>
          <p:cNvSpPr txBox="1"/>
          <p:nvPr/>
        </p:nvSpPr>
        <p:spPr>
          <a:xfrm>
            <a:off x="1435171" y="614959"/>
            <a:ext cx="1826141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项目展示</a:t>
            </a:r>
            <a:endParaRPr lang="zh-CN" altLang="en-US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空心弧 30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空心弧 31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空心弧 32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135922" y="1785777"/>
            <a:ext cx="10242782" cy="2358449"/>
            <a:chOff x="1135922" y="1785777"/>
            <a:chExt cx="10242782" cy="2358449"/>
          </a:xfrm>
        </p:grpSpPr>
        <p:sp>
          <p:nvSpPr>
            <p:cNvPr id="27" name="Rectangle 9"/>
            <p:cNvSpPr/>
            <p:nvPr/>
          </p:nvSpPr>
          <p:spPr bwMode="auto">
            <a:xfrm>
              <a:off x="1135922" y="1785777"/>
              <a:ext cx="3054570" cy="2039385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4" name="Rectangle 9"/>
            <p:cNvSpPr/>
            <p:nvPr/>
          </p:nvSpPr>
          <p:spPr bwMode="auto">
            <a:xfrm>
              <a:off x="4604836" y="1785777"/>
              <a:ext cx="3054570" cy="2039385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5" name="Rectangle 9"/>
            <p:cNvSpPr/>
            <p:nvPr/>
          </p:nvSpPr>
          <p:spPr bwMode="auto">
            <a:xfrm>
              <a:off x="8073750" y="1785777"/>
              <a:ext cx="3054570" cy="2039385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6" name="六边形 35"/>
            <p:cNvSpPr/>
            <p:nvPr/>
          </p:nvSpPr>
          <p:spPr>
            <a:xfrm>
              <a:off x="3657436" y="3506098"/>
              <a:ext cx="740228" cy="638128"/>
            </a:xfrm>
            <a:prstGeom prst="hexagon">
              <a:avLst/>
            </a:prstGeom>
            <a:solidFill>
              <a:schemeClr val="accent3"/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38" name="六边形 37"/>
            <p:cNvSpPr/>
            <p:nvPr/>
          </p:nvSpPr>
          <p:spPr>
            <a:xfrm>
              <a:off x="7147956" y="3506098"/>
              <a:ext cx="740228" cy="638128"/>
            </a:xfrm>
            <a:prstGeom prst="hexagon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40" name="六边形 39"/>
            <p:cNvSpPr/>
            <p:nvPr/>
          </p:nvSpPr>
          <p:spPr>
            <a:xfrm>
              <a:off x="10638476" y="3506098"/>
              <a:ext cx="740228" cy="638128"/>
            </a:xfrm>
            <a:prstGeom prst="hexagon">
              <a:avLst/>
            </a:prstGeom>
            <a:solidFill>
              <a:schemeClr val="accent3"/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41" name="Freeform 17"/>
            <p:cNvSpPr>
              <a:spLocks noEditPoints="1"/>
            </p:cNvSpPr>
            <p:nvPr/>
          </p:nvSpPr>
          <p:spPr bwMode="auto">
            <a:xfrm>
              <a:off x="7326393" y="3599586"/>
              <a:ext cx="360123" cy="385108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9"/>
            <p:cNvSpPr>
              <a:spLocks noEditPoints="1"/>
            </p:cNvSpPr>
            <p:nvPr/>
          </p:nvSpPr>
          <p:spPr bwMode="auto">
            <a:xfrm>
              <a:off x="10813542" y="3640459"/>
              <a:ext cx="390096" cy="369406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3"/>
            <p:cNvSpPr>
              <a:spLocks noEditPoints="1"/>
            </p:cNvSpPr>
            <p:nvPr/>
          </p:nvSpPr>
          <p:spPr bwMode="auto">
            <a:xfrm>
              <a:off x="3841468" y="3692362"/>
              <a:ext cx="372164" cy="292331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" name="文本框 10"/>
          <p:cNvSpPr txBox="1"/>
          <p:nvPr/>
        </p:nvSpPr>
        <p:spPr>
          <a:xfrm>
            <a:off x="1212956" y="4341811"/>
            <a:ext cx="1779147" cy="40316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59" name="文本框 7"/>
          <p:cNvSpPr txBox="1"/>
          <p:nvPr/>
        </p:nvSpPr>
        <p:spPr>
          <a:xfrm>
            <a:off x="1212956" y="4712371"/>
            <a:ext cx="3159895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听风吹雨，为您的演讲加分添彩！语言描述尽量简洁生动</a:t>
            </a:r>
          </a:p>
        </p:txBody>
      </p:sp>
      <p:sp>
        <p:nvSpPr>
          <p:cNvPr id="60" name="文本框 10"/>
          <p:cNvSpPr txBox="1"/>
          <p:nvPr/>
        </p:nvSpPr>
        <p:spPr>
          <a:xfrm>
            <a:off x="4860467" y="4341811"/>
            <a:ext cx="1779147" cy="40316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61" name="文本框 7"/>
          <p:cNvSpPr txBox="1"/>
          <p:nvPr/>
        </p:nvSpPr>
        <p:spPr>
          <a:xfrm>
            <a:off x="4860467" y="4712371"/>
            <a:ext cx="3159895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听风吹雨，为您的演讲加分添彩！语言描述尽量简洁生动</a:t>
            </a:r>
          </a:p>
        </p:txBody>
      </p:sp>
      <p:sp>
        <p:nvSpPr>
          <p:cNvPr id="62" name="文本框 10"/>
          <p:cNvSpPr txBox="1"/>
          <p:nvPr/>
        </p:nvSpPr>
        <p:spPr>
          <a:xfrm>
            <a:off x="8418054" y="4341811"/>
            <a:ext cx="1779147" cy="40316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</a:p>
        </p:txBody>
      </p:sp>
      <p:sp>
        <p:nvSpPr>
          <p:cNvPr id="65" name="文本框 7"/>
          <p:cNvSpPr txBox="1"/>
          <p:nvPr/>
        </p:nvSpPr>
        <p:spPr>
          <a:xfrm>
            <a:off x="8418054" y="4712371"/>
            <a:ext cx="3159895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听风吹雨，为您的演讲加分添彩！语言描述尽量简洁生动</a:t>
            </a:r>
          </a:p>
        </p:txBody>
      </p:sp>
    </p:spTree>
    <p:extLst>
      <p:ext uri="{BB962C8B-B14F-4D97-AF65-F5344CB8AC3E}">
        <p14:creationId xmlns:p14="http://schemas.microsoft.com/office/powerpoint/2010/main" xmlns="" val="33212911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5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2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53" grpId="0"/>
      <p:bldP spid="59" grpId="0"/>
      <p:bldP spid="60" grpId="0"/>
      <p:bldP spid="61" grpId="0"/>
      <p:bldP spid="62" grpId="0"/>
      <p:bldP spid="6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3"/>
          <p:cNvSpPr txBox="1"/>
          <p:nvPr/>
        </p:nvSpPr>
        <p:spPr>
          <a:xfrm>
            <a:off x="1435171" y="614959"/>
            <a:ext cx="1826141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项目展示</a:t>
            </a:r>
            <a:endParaRPr lang="zh-CN" altLang="en-US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空心弧 30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空心弧 31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空心弧 32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77811" y="1295400"/>
            <a:ext cx="11087100" cy="4495800"/>
            <a:chOff x="0" y="1295400"/>
            <a:chExt cx="11087100" cy="4495800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754606"/>
              <a:ext cx="5561979" cy="3569469"/>
            </a:xfrm>
            <a:prstGeom prst="rect">
              <a:avLst/>
            </a:prstGeom>
          </p:spPr>
        </p:pic>
        <p:sp>
          <p:nvSpPr>
            <p:cNvPr id="38" name="矩形 37"/>
            <p:cNvSpPr/>
            <p:nvPr/>
          </p:nvSpPr>
          <p:spPr>
            <a:xfrm>
              <a:off x="5353050" y="1295400"/>
              <a:ext cx="5734050" cy="4495800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3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57150"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eaVert" wrap="square" rtlCol="0" anchor="ctr" anchorCtr="1">
              <a:noAutofit/>
            </a:bodyPr>
            <a:lstStyle/>
            <a:p>
              <a:endPara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文本框 91"/>
          <p:cNvSpPr txBox="1"/>
          <p:nvPr/>
        </p:nvSpPr>
        <p:spPr>
          <a:xfrm>
            <a:off x="6099172" y="3306177"/>
            <a:ext cx="475138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请在此处输入您的内容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听风吹雨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致力打造简洁实用的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模板让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从我的手中到您的讲台，为您的演讲加分添彩！文本描述建议与标题相关并符合整体语言风格，语言描述尽量简洁生动，尽量将每页幻灯片的字数控制在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字以内，据统计每页幻灯片最好控制在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sp>
        <p:nvSpPr>
          <p:cNvPr id="41" name="文本框 92"/>
          <p:cNvSpPr txBox="1"/>
          <p:nvPr/>
        </p:nvSpPr>
        <p:spPr>
          <a:xfrm>
            <a:off x="6099172" y="2039179"/>
            <a:ext cx="416083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第一个利润过千万的项目</a:t>
            </a:r>
          </a:p>
        </p:txBody>
      </p:sp>
      <p:sp>
        <p:nvSpPr>
          <p:cNvPr id="51" name="文本框 93"/>
          <p:cNvSpPr txBox="1"/>
          <p:nvPr/>
        </p:nvSpPr>
        <p:spPr>
          <a:xfrm>
            <a:off x="6099172" y="2844512"/>
            <a:ext cx="1779589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项目说明</a:t>
            </a:r>
          </a:p>
        </p:txBody>
      </p:sp>
    </p:spTree>
    <p:extLst>
      <p:ext uri="{BB962C8B-B14F-4D97-AF65-F5344CB8AC3E}">
        <p14:creationId xmlns:p14="http://schemas.microsoft.com/office/powerpoint/2010/main" xmlns="" val="33504918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5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40" grpId="0"/>
      <p:bldP spid="41" grpId="0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stCxn id="9" idx="0"/>
          </p:cNvCxnSpPr>
          <p:nvPr/>
        </p:nvCxnSpPr>
        <p:spPr>
          <a:xfrm flipH="1" flipV="1">
            <a:off x="2568870" y="1638300"/>
            <a:ext cx="2880" cy="14986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 flipV="1">
            <a:off x="3241970" y="1638300"/>
            <a:ext cx="2880" cy="14986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 flipV="1">
            <a:off x="3927770" y="1638300"/>
            <a:ext cx="2880" cy="14986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 flipV="1">
            <a:off x="4570560" y="1638300"/>
            <a:ext cx="2880" cy="14986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5192860" y="1638300"/>
            <a:ext cx="0" cy="18351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V="1">
            <a:off x="5829300" y="1638300"/>
            <a:ext cx="0" cy="18351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044700" y="4267200"/>
            <a:ext cx="4432300" cy="76200"/>
          </a:xfrm>
          <a:prstGeom prst="rect">
            <a:avLst/>
          </a:prstGeom>
          <a:solidFill>
            <a:srgbClr val="F3A4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2413000" y="3136900"/>
            <a:ext cx="317500" cy="1041400"/>
          </a:xfrm>
          <a:prstGeom prst="roundRect">
            <a:avLst>
              <a:gd name="adj" fmla="val 20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3086100" y="2565400"/>
            <a:ext cx="317500" cy="1612900"/>
          </a:xfrm>
          <a:prstGeom prst="roundRect">
            <a:avLst>
              <a:gd name="adj" fmla="val 20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3759200" y="2311400"/>
            <a:ext cx="317500" cy="1866900"/>
          </a:xfrm>
          <a:prstGeom prst="roundRect">
            <a:avLst>
              <a:gd name="adj" fmla="val 20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4400550" y="2019300"/>
            <a:ext cx="317500" cy="2159000"/>
          </a:xfrm>
          <a:prstGeom prst="roundRect">
            <a:avLst>
              <a:gd name="adj" fmla="val 20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5041900" y="3136900"/>
            <a:ext cx="317500" cy="1041400"/>
          </a:xfrm>
          <a:prstGeom prst="roundRect">
            <a:avLst>
              <a:gd name="adj" fmla="val 20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>
            <a:off x="5670550" y="2705100"/>
            <a:ext cx="317500" cy="1473200"/>
          </a:xfrm>
          <a:prstGeom prst="roundRect">
            <a:avLst>
              <a:gd name="adj" fmla="val 20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749888" y="1533537"/>
            <a:ext cx="4311812" cy="1680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输入您想要的文字，输入您想要的文字，输入您想要的文字，祝工作愉快，输入您的文字内容感谢您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作品祝工作愉快，输入您的文字内容感谢您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作品，祝工作愉快，输入您的文字内容感谢您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作品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749888" y="3317897"/>
            <a:ext cx="1271816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全年总额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</a:rPr>
              <a:t>:</a:t>
            </a:r>
          </a:p>
        </p:txBody>
      </p:sp>
      <p:sp>
        <p:nvSpPr>
          <p:cNvPr id="17" name="矩形 16"/>
          <p:cNvSpPr/>
          <p:nvPr/>
        </p:nvSpPr>
        <p:spPr>
          <a:xfrm>
            <a:off x="6727959" y="3552966"/>
            <a:ext cx="3320140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altLang="zh-CN" sz="40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86  210  </a:t>
            </a:r>
            <a:r>
              <a:rPr lang="en-US" altLang="zh-CN" sz="4000" b="1" dirty="0" smtClean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000</a:t>
            </a:r>
            <a:endParaRPr lang="en-US" altLang="zh-CN" sz="4000" b="1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3">
                      <a:shade val="100000"/>
                      <a:satMod val="115000"/>
                    </a:schemeClr>
                  </a:gs>
                </a:gsLst>
                <a:lin ang="27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49888" y="4207329"/>
            <a:ext cx="81931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毛利润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265722" y="4207329"/>
            <a:ext cx="81931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纯利润</a:t>
            </a:r>
            <a:endParaRPr lang="en-US" altLang="zh-CN" sz="16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564095" y="4359967"/>
            <a:ext cx="110323" cy="110323"/>
          </a:xfrm>
          <a:prstGeom prst="ellipse">
            <a:avLst/>
          </a:prstGeom>
          <a:solidFill>
            <a:srgbClr val="1B1E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9085034" y="4359967"/>
            <a:ext cx="110323" cy="110323"/>
          </a:xfrm>
          <a:prstGeom prst="ellipse">
            <a:avLst/>
          </a:prstGeom>
          <a:solidFill>
            <a:srgbClr val="1B1E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005158" y="5219819"/>
            <a:ext cx="87510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输入您的内容，输入您的文字内容感谢您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听风吹雨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作品，祝工作愉快，输入您的文字内容感谢您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听风吹雨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作品祝工作愉快，输入您的文字内容感谢您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听风吹雨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作品，祝工作愉快，输入您的文字内容感谢您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使用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听风吹雨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作品，祝工作愉快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341420" y="4771761"/>
            <a:ext cx="2047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1B1E27"/>
                </a:solidFill>
                <a:latin typeface="微软雅黑" pitchFamily="34" charset="-122"/>
                <a:ea typeface="微软雅黑" pitchFamily="34" charset="-122"/>
              </a:rPr>
              <a:t>点击输入标题</a:t>
            </a:r>
          </a:p>
        </p:txBody>
      </p:sp>
      <p:sp>
        <p:nvSpPr>
          <p:cNvPr id="25" name="文本框 3"/>
          <p:cNvSpPr txBox="1"/>
          <p:nvPr/>
        </p:nvSpPr>
        <p:spPr>
          <a:xfrm>
            <a:off x="1435171" y="614959"/>
            <a:ext cx="1826141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项目展示</a:t>
            </a:r>
            <a:endParaRPr lang="zh-CN" altLang="en-US" dirty="0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空心弧 27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空心弧 28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空心弧 29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86824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50"/>
                            </p:stCondLst>
                            <p:childTnLst>
                              <p:par>
                                <p:cTn id="7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250"/>
                            </p:stCondLst>
                            <p:childTnLst>
                              <p:par>
                                <p:cTn id="7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100"/>
                            </p:stCondLst>
                            <p:childTnLst>
                              <p:par>
                                <p:cTn id="8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700"/>
                            </p:stCondLst>
                            <p:childTnLst>
                              <p:par>
                                <p:cTn id="9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400"/>
                            </p:stCondLst>
                            <p:childTnLst>
                              <p:par>
                                <p:cTn id="1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/>
      <p:bldP spid="23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44"/>
          <p:cNvSpPr txBox="1"/>
          <p:nvPr/>
        </p:nvSpPr>
        <p:spPr>
          <a:xfrm>
            <a:off x="1659701" y="4485749"/>
            <a:ext cx="195979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右击选择编辑数据填入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您需要的数据</a:t>
            </a: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4078809" y="4485749"/>
            <a:ext cx="195979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右击选择编辑数据填入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您需要的数据</a:t>
            </a: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46" name="文本框 44"/>
          <p:cNvSpPr txBox="1"/>
          <p:nvPr/>
        </p:nvSpPr>
        <p:spPr>
          <a:xfrm>
            <a:off x="6427297" y="4485749"/>
            <a:ext cx="195979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右击选择编辑数据填入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您需要的数据</a:t>
            </a: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sp>
        <p:nvSpPr>
          <p:cNvPr id="47" name="文本框 44"/>
          <p:cNvSpPr txBox="1"/>
          <p:nvPr/>
        </p:nvSpPr>
        <p:spPr>
          <a:xfrm>
            <a:off x="8809356" y="4485749"/>
            <a:ext cx="195979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右击选择编辑数据填入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您需要的数据</a:t>
            </a:r>
            <a:r>
              <a: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1790700" y="4269919"/>
            <a:ext cx="1689100" cy="0"/>
          </a:xfrm>
          <a:prstGeom prst="line">
            <a:avLst/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4214158" y="4269919"/>
            <a:ext cx="1689100" cy="0"/>
          </a:xfrm>
          <a:prstGeom prst="line">
            <a:avLst/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6562646" y="4269919"/>
            <a:ext cx="1689100" cy="0"/>
          </a:xfrm>
          <a:prstGeom prst="line">
            <a:avLst/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8944705" y="4269919"/>
            <a:ext cx="1689100" cy="0"/>
          </a:xfrm>
          <a:prstGeom prst="line">
            <a:avLst/>
          </a:prstGeom>
          <a:ln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1781050" y="3848299"/>
            <a:ext cx="1838450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4200158" y="3848299"/>
            <a:ext cx="1838450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548646" y="3848299"/>
            <a:ext cx="1838450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8944705" y="3848299"/>
            <a:ext cx="1838450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grpSp>
        <p:nvGrpSpPr>
          <p:cNvPr id="69" name="组合 68"/>
          <p:cNvGrpSpPr/>
          <p:nvPr/>
        </p:nvGrpSpPr>
        <p:grpSpPr>
          <a:xfrm>
            <a:off x="1519192" y="1679760"/>
            <a:ext cx="9461094" cy="2002903"/>
            <a:chOff x="1176292" y="1969141"/>
            <a:chExt cx="9461094" cy="2002903"/>
          </a:xfrm>
          <a:effectLst/>
        </p:grpSpPr>
        <p:graphicFrame>
          <p:nvGraphicFramePr>
            <p:cNvPr id="70" name="图表 69"/>
            <p:cNvGraphicFramePr/>
            <p:nvPr>
              <p:extLst>
                <p:ext uri="{D42A27DB-BD31-4B8C-83A1-F6EECF244321}">
                  <p14:modId xmlns:p14="http://schemas.microsoft.com/office/powerpoint/2010/main" xmlns="" val="2496912253"/>
                </p:ext>
              </p:extLst>
            </p:nvPr>
          </p:nvGraphicFramePr>
          <p:xfrm>
            <a:off x="1176292" y="1969141"/>
            <a:ext cx="2382059" cy="20029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71" name="图表 70"/>
            <p:cNvGraphicFramePr/>
            <p:nvPr>
              <p:extLst>
                <p:ext uri="{D42A27DB-BD31-4B8C-83A1-F6EECF244321}">
                  <p14:modId xmlns:p14="http://schemas.microsoft.com/office/powerpoint/2010/main" xmlns="" val="3072437028"/>
                </p:ext>
              </p:extLst>
            </p:nvPr>
          </p:nvGraphicFramePr>
          <p:xfrm>
            <a:off x="3524780" y="1969141"/>
            <a:ext cx="2382059" cy="20029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72" name="图表 71"/>
            <p:cNvGraphicFramePr/>
            <p:nvPr>
              <p:extLst>
                <p:ext uri="{D42A27DB-BD31-4B8C-83A1-F6EECF244321}">
                  <p14:modId xmlns:p14="http://schemas.microsoft.com/office/powerpoint/2010/main" xmlns="" val="365506438"/>
                </p:ext>
              </p:extLst>
            </p:nvPr>
          </p:nvGraphicFramePr>
          <p:xfrm>
            <a:off x="5873268" y="1969141"/>
            <a:ext cx="2382059" cy="20029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73" name="图表 72"/>
            <p:cNvGraphicFramePr/>
            <p:nvPr>
              <p:extLst>
                <p:ext uri="{D42A27DB-BD31-4B8C-83A1-F6EECF244321}">
                  <p14:modId xmlns:p14="http://schemas.microsoft.com/office/powerpoint/2010/main" xmlns="" val="4251295069"/>
                </p:ext>
              </p:extLst>
            </p:nvPr>
          </p:nvGraphicFramePr>
          <p:xfrm>
            <a:off x="8255327" y="1969141"/>
            <a:ext cx="2382059" cy="20029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74" name="文本框 73"/>
            <p:cNvSpPr txBox="1"/>
            <p:nvPr/>
          </p:nvSpPr>
          <p:spPr>
            <a:xfrm>
              <a:off x="1983412" y="2708982"/>
              <a:ext cx="1078510" cy="52322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28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30%</a:t>
              </a:r>
              <a:endParaRPr lang="zh-CN" altLang="en-US" sz="28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365470" y="2708982"/>
              <a:ext cx="1078510" cy="52322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2800" b="1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50%</a:t>
              </a:r>
              <a:endParaRPr lang="zh-CN" altLang="en-US" sz="28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6713958" y="2708982"/>
              <a:ext cx="1078510" cy="52322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28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70%</a:t>
              </a:r>
              <a:endParaRPr lang="zh-CN" altLang="en-US" sz="28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9028876" y="2708982"/>
              <a:ext cx="1078510" cy="52322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2800" b="1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85%</a:t>
              </a:r>
              <a:endParaRPr lang="zh-CN" altLang="en-US" sz="28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4" name="文本框 3"/>
          <p:cNvSpPr txBox="1"/>
          <p:nvPr/>
        </p:nvSpPr>
        <p:spPr>
          <a:xfrm>
            <a:off x="1435171" y="614959"/>
            <a:ext cx="1826141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项目展示</a:t>
            </a:r>
            <a:endParaRPr lang="zh-CN" altLang="en-US" dirty="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空心弧 26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空心弧 27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空心弧 28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562717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00"/>
                            </p:stCondLst>
                            <p:childTnLst>
                              <p:par>
                                <p:cTn id="4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800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400"/>
                            </p:stCondLst>
                            <p:childTnLst>
                              <p:par>
                                <p:cTn id="7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52" grpId="0"/>
      <p:bldP spid="53" grpId="0"/>
      <p:bldP spid="54" grpId="0"/>
      <p:bldP spid="58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08898" y="1738257"/>
            <a:ext cx="3652717" cy="3658598"/>
            <a:chOff x="4389020" y="2135270"/>
            <a:chExt cx="3652717" cy="3658598"/>
          </a:xfrm>
        </p:grpSpPr>
        <p:sp>
          <p:nvSpPr>
            <p:cNvPr id="3" name="空心弧 1"/>
            <p:cNvSpPr/>
            <p:nvPr/>
          </p:nvSpPr>
          <p:spPr>
            <a:xfrm>
              <a:off x="6241848" y="2752879"/>
              <a:ext cx="1207769" cy="1180319"/>
            </a:xfrm>
            <a:custGeom>
              <a:avLst/>
              <a:gdLst/>
              <a:ahLst/>
              <a:cxnLst/>
              <a:rect l="l" t="t" r="r" b="b"/>
              <a:pathLst>
                <a:path w="978456" h="955826">
                  <a:moveTo>
                    <a:pt x="42653" y="0"/>
                  </a:moveTo>
                  <a:cubicBezTo>
                    <a:pt x="284662" y="4226"/>
                    <a:pt x="516263" y="101210"/>
                    <a:pt x="690165" y="271115"/>
                  </a:cubicBezTo>
                  <a:cubicBezTo>
                    <a:pt x="874522" y="451234"/>
                    <a:pt x="978456" y="698085"/>
                    <a:pt x="978456" y="955826"/>
                  </a:cubicBezTo>
                  <a:lnTo>
                    <a:pt x="968905" y="955826"/>
                  </a:lnTo>
                  <a:lnTo>
                    <a:pt x="926017" y="912938"/>
                  </a:lnTo>
                  <a:lnTo>
                    <a:pt x="883130" y="955825"/>
                  </a:lnTo>
                  <a:lnTo>
                    <a:pt x="876181" y="955825"/>
                  </a:lnTo>
                  <a:cubicBezTo>
                    <a:pt x="876181" y="725621"/>
                    <a:pt x="783351" y="505144"/>
                    <a:pt x="618691" y="344269"/>
                  </a:cubicBezTo>
                  <a:cubicBezTo>
                    <a:pt x="465575" y="194673"/>
                    <a:pt x="262380" y="108369"/>
                    <a:pt x="49555" y="102368"/>
                  </a:cubicBezTo>
                  <a:lnTo>
                    <a:pt x="392" y="61401"/>
                  </a:lnTo>
                  <a:lnTo>
                    <a:pt x="0" y="445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" name="空心弧 1"/>
            <p:cNvSpPr/>
            <p:nvPr/>
          </p:nvSpPr>
          <p:spPr>
            <a:xfrm rot="16200000">
              <a:off x="5012512" y="2774446"/>
              <a:ext cx="1207769" cy="1180319"/>
            </a:xfrm>
            <a:custGeom>
              <a:avLst/>
              <a:gdLst/>
              <a:ahLst/>
              <a:cxnLst/>
              <a:rect l="l" t="t" r="r" b="b"/>
              <a:pathLst>
                <a:path w="978456" h="955826">
                  <a:moveTo>
                    <a:pt x="42653" y="0"/>
                  </a:moveTo>
                  <a:cubicBezTo>
                    <a:pt x="284662" y="4226"/>
                    <a:pt x="516263" y="101210"/>
                    <a:pt x="690165" y="271115"/>
                  </a:cubicBezTo>
                  <a:cubicBezTo>
                    <a:pt x="874522" y="451234"/>
                    <a:pt x="978456" y="698085"/>
                    <a:pt x="978456" y="955826"/>
                  </a:cubicBezTo>
                  <a:lnTo>
                    <a:pt x="968905" y="955826"/>
                  </a:lnTo>
                  <a:lnTo>
                    <a:pt x="926017" y="912938"/>
                  </a:lnTo>
                  <a:lnTo>
                    <a:pt x="883130" y="955825"/>
                  </a:lnTo>
                  <a:lnTo>
                    <a:pt x="876181" y="955825"/>
                  </a:lnTo>
                  <a:cubicBezTo>
                    <a:pt x="876181" y="725621"/>
                    <a:pt x="783351" y="505144"/>
                    <a:pt x="618691" y="344269"/>
                  </a:cubicBezTo>
                  <a:cubicBezTo>
                    <a:pt x="465575" y="194673"/>
                    <a:pt x="262380" y="108369"/>
                    <a:pt x="49555" y="102368"/>
                  </a:cubicBezTo>
                  <a:lnTo>
                    <a:pt x="392" y="61401"/>
                  </a:lnTo>
                  <a:lnTo>
                    <a:pt x="0" y="445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空心弧 1"/>
            <p:cNvSpPr/>
            <p:nvPr/>
          </p:nvSpPr>
          <p:spPr>
            <a:xfrm rot="10800000">
              <a:off x="5024275" y="4007704"/>
              <a:ext cx="1207769" cy="1182279"/>
            </a:xfrm>
            <a:custGeom>
              <a:avLst/>
              <a:gdLst/>
              <a:ahLst/>
              <a:cxnLst/>
              <a:rect l="l" t="t" r="r" b="b"/>
              <a:pathLst>
                <a:path w="978456" h="955826">
                  <a:moveTo>
                    <a:pt x="42653" y="0"/>
                  </a:moveTo>
                  <a:cubicBezTo>
                    <a:pt x="284662" y="4226"/>
                    <a:pt x="516263" y="101210"/>
                    <a:pt x="690165" y="271115"/>
                  </a:cubicBezTo>
                  <a:cubicBezTo>
                    <a:pt x="874522" y="451234"/>
                    <a:pt x="978456" y="698085"/>
                    <a:pt x="978456" y="955826"/>
                  </a:cubicBezTo>
                  <a:lnTo>
                    <a:pt x="968905" y="955826"/>
                  </a:lnTo>
                  <a:lnTo>
                    <a:pt x="926017" y="912938"/>
                  </a:lnTo>
                  <a:lnTo>
                    <a:pt x="883130" y="955825"/>
                  </a:lnTo>
                  <a:lnTo>
                    <a:pt x="876181" y="955825"/>
                  </a:lnTo>
                  <a:cubicBezTo>
                    <a:pt x="876181" y="725621"/>
                    <a:pt x="783351" y="505144"/>
                    <a:pt x="618691" y="344269"/>
                  </a:cubicBezTo>
                  <a:cubicBezTo>
                    <a:pt x="465575" y="194673"/>
                    <a:pt x="262380" y="108369"/>
                    <a:pt x="49555" y="102368"/>
                  </a:cubicBezTo>
                  <a:lnTo>
                    <a:pt x="392" y="61401"/>
                  </a:lnTo>
                  <a:lnTo>
                    <a:pt x="0" y="445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空心弧 1"/>
            <p:cNvSpPr/>
            <p:nvPr/>
          </p:nvSpPr>
          <p:spPr>
            <a:xfrm rot="5400000">
              <a:off x="6252631" y="3994959"/>
              <a:ext cx="1209729" cy="1180319"/>
            </a:xfrm>
            <a:custGeom>
              <a:avLst/>
              <a:gdLst/>
              <a:ahLst/>
              <a:cxnLst/>
              <a:rect l="l" t="t" r="r" b="b"/>
              <a:pathLst>
                <a:path w="978456" h="955826">
                  <a:moveTo>
                    <a:pt x="42653" y="0"/>
                  </a:moveTo>
                  <a:cubicBezTo>
                    <a:pt x="284662" y="4226"/>
                    <a:pt x="516263" y="101210"/>
                    <a:pt x="690165" y="271115"/>
                  </a:cubicBezTo>
                  <a:cubicBezTo>
                    <a:pt x="874522" y="451234"/>
                    <a:pt x="978456" y="698085"/>
                    <a:pt x="978456" y="955826"/>
                  </a:cubicBezTo>
                  <a:lnTo>
                    <a:pt x="968905" y="955826"/>
                  </a:lnTo>
                  <a:lnTo>
                    <a:pt x="926017" y="912938"/>
                  </a:lnTo>
                  <a:lnTo>
                    <a:pt x="883130" y="955825"/>
                  </a:lnTo>
                  <a:lnTo>
                    <a:pt x="876181" y="955825"/>
                  </a:lnTo>
                  <a:cubicBezTo>
                    <a:pt x="876181" y="725621"/>
                    <a:pt x="783351" y="505144"/>
                    <a:pt x="618691" y="344269"/>
                  </a:cubicBezTo>
                  <a:cubicBezTo>
                    <a:pt x="465575" y="194673"/>
                    <a:pt x="262380" y="108369"/>
                    <a:pt x="49555" y="102368"/>
                  </a:cubicBezTo>
                  <a:lnTo>
                    <a:pt x="392" y="61401"/>
                  </a:lnTo>
                  <a:lnTo>
                    <a:pt x="0" y="445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4794878" y="2582301"/>
              <a:ext cx="552907" cy="552907"/>
            </a:xfrm>
            <a:prstGeom prst="line">
              <a:avLst/>
            </a:prstGeom>
            <a:noFill/>
            <a:ln w="19050" cap="rnd">
              <a:solidFill>
                <a:srgbClr val="18171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7053562" y="4833143"/>
              <a:ext cx="576435" cy="576435"/>
            </a:xfrm>
            <a:prstGeom prst="line">
              <a:avLst/>
            </a:prstGeom>
            <a:noFill/>
            <a:ln w="19050" cap="rnd">
              <a:solidFill>
                <a:srgbClr val="18171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7053562" y="2703862"/>
              <a:ext cx="433306" cy="435267"/>
            </a:xfrm>
            <a:prstGeom prst="line">
              <a:avLst/>
            </a:prstGeom>
            <a:noFill/>
            <a:ln w="19050" cap="rnd">
              <a:solidFill>
                <a:srgbClr val="18171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4779193" y="4837064"/>
              <a:ext cx="576435" cy="576435"/>
            </a:xfrm>
            <a:prstGeom prst="line">
              <a:avLst/>
            </a:prstGeom>
            <a:noFill/>
            <a:ln w="19050" cap="rnd">
              <a:solidFill>
                <a:srgbClr val="18171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" name="椭圆 10"/>
            <p:cNvSpPr/>
            <p:nvPr/>
          </p:nvSpPr>
          <p:spPr>
            <a:xfrm>
              <a:off x="4389020" y="2135270"/>
              <a:ext cx="635255" cy="635255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7406482" y="2166641"/>
              <a:ext cx="635255" cy="635255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7388835" y="5158613"/>
              <a:ext cx="635255" cy="635255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4396863" y="5158613"/>
              <a:ext cx="635255" cy="635255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</a:endParaRPr>
            </a:p>
          </p:txBody>
        </p:sp>
        <p:grpSp>
          <p:nvGrpSpPr>
            <p:cNvPr id="15" name="组 7"/>
            <p:cNvGrpSpPr/>
            <p:nvPr/>
          </p:nvGrpSpPr>
          <p:grpSpPr>
            <a:xfrm>
              <a:off x="5661557" y="3214407"/>
              <a:ext cx="1229974" cy="1437581"/>
              <a:chOff x="4333875" y="882650"/>
              <a:chExt cx="996950" cy="1165225"/>
            </a:xfrm>
            <a:solidFill>
              <a:srgbClr val="FF0000"/>
            </a:solidFill>
          </p:grpSpPr>
          <p:sp>
            <p:nvSpPr>
              <p:cNvPr id="16" name="Freeform 67"/>
              <p:cNvSpPr>
                <a:spLocks/>
              </p:cNvSpPr>
              <p:nvPr/>
            </p:nvSpPr>
            <p:spPr bwMode="auto">
              <a:xfrm>
                <a:off x="4724400" y="1838325"/>
                <a:ext cx="219075" cy="41275"/>
              </a:xfrm>
              <a:custGeom>
                <a:avLst/>
                <a:gdLst/>
                <a:ahLst/>
                <a:cxnLst>
                  <a:cxn ang="0">
                    <a:pos x="138" y="14"/>
                  </a:cxn>
                  <a:cxn ang="0">
                    <a:pos x="138" y="14"/>
                  </a:cxn>
                  <a:cxn ang="0">
                    <a:pos x="136" y="18"/>
                  </a:cxn>
                  <a:cxn ang="0">
                    <a:pos x="134" y="22"/>
                  </a:cxn>
                  <a:cxn ang="0">
                    <a:pos x="130" y="26"/>
                  </a:cxn>
                  <a:cxn ang="0">
                    <a:pos x="126" y="26"/>
                  </a:cxn>
                  <a:cxn ang="0">
                    <a:pos x="10" y="26"/>
                  </a:cxn>
                  <a:cxn ang="0">
                    <a:pos x="10" y="26"/>
                  </a:cxn>
                  <a:cxn ang="0">
                    <a:pos x="6" y="26"/>
                  </a:cxn>
                  <a:cxn ang="0">
                    <a:pos x="2" y="22"/>
                  </a:cxn>
                  <a:cxn ang="0">
                    <a:pos x="0" y="18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8"/>
                  </a:cxn>
                  <a:cxn ang="0">
                    <a:pos x="2" y="4"/>
                  </a:cxn>
                  <a:cxn ang="0">
                    <a:pos x="6" y="2"/>
                  </a:cxn>
                  <a:cxn ang="0">
                    <a:pos x="10" y="0"/>
                  </a:cxn>
                  <a:cxn ang="0">
                    <a:pos x="126" y="0"/>
                  </a:cxn>
                  <a:cxn ang="0">
                    <a:pos x="126" y="0"/>
                  </a:cxn>
                  <a:cxn ang="0">
                    <a:pos x="130" y="2"/>
                  </a:cxn>
                  <a:cxn ang="0">
                    <a:pos x="134" y="4"/>
                  </a:cxn>
                  <a:cxn ang="0">
                    <a:pos x="136" y="8"/>
                  </a:cxn>
                  <a:cxn ang="0">
                    <a:pos x="138" y="14"/>
                  </a:cxn>
                  <a:cxn ang="0">
                    <a:pos x="138" y="14"/>
                  </a:cxn>
                </a:cxnLst>
                <a:rect l="0" t="0" r="r" b="b"/>
                <a:pathLst>
                  <a:path w="138" h="26">
                    <a:moveTo>
                      <a:pt x="138" y="14"/>
                    </a:moveTo>
                    <a:lnTo>
                      <a:pt x="138" y="14"/>
                    </a:lnTo>
                    <a:lnTo>
                      <a:pt x="136" y="18"/>
                    </a:lnTo>
                    <a:lnTo>
                      <a:pt x="134" y="22"/>
                    </a:lnTo>
                    <a:lnTo>
                      <a:pt x="130" y="26"/>
                    </a:lnTo>
                    <a:lnTo>
                      <a:pt x="12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6" y="26"/>
                    </a:lnTo>
                    <a:lnTo>
                      <a:pt x="2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30" y="2"/>
                    </a:lnTo>
                    <a:lnTo>
                      <a:pt x="134" y="4"/>
                    </a:lnTo>
                    <a:lnTo>
                      <a:pt x="136" y="8"/>
                    </a:lnTo>
                    <a:lnTo>
                      <a:pt x="138" y="14"/>
                    </a:lnTo>
                    <a:lnTo>
                      <a:pt x="138" y="1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17" name="Freeform 68"/>
              <p:cNvSpPr>
                <a:spLocks/>
              </p:cNvSpPr>
              <p:nvPr/>
            </p:nvSpPr>
            <p:spPr bwMode="auto">
              <a:xfrm>
                <a:off x="4724400" y="1898650"/>
                <a:ext cx="219075" cy="41275"/>
              </a:xfrm>
              <a:custGeom>
                <a:avLst/>
                <a:gdLst/>
                <a:ahLst/>
                <a:cxnLst>
                  <a:cxn ang="0">
                    <a:pos x="138" y="14"/>
                  </a:cxn>
                  <a:cxn ang="0">
                    <a:pos x="138" y="14"/>
                  </a:cxn>
                  <a:cxn ang="0">
                    <a:pos x="136" y="18"/>
                  </a:cxn>
                  <a:cxn ang="0">
                    <a:pos x="134" y="22"/>
                  </a:cxn>
                  <a:cxn ang="0">
                    <a:pos x="130" y="24"/>
                  </a:cxn>
                  <a:cxn ang="0">
                    <a:pos x="126" y="26"/>
                  </a:cxn>
                  <a:cxn ang="0">
                    <a:pos x="10" y="26"/>
                  </a:cxn>
                  <a:cxn ang="0">
                    <a:pos x="10" y="26"/>
                  </a:cxn>
                  <a:cxn ang="0">
                    <a:pos x="6" y="24"/>
                  </a:cxn>
                  <a:cxn ang="0">
                    <a:pos x="2" y="22"/>
                  </a:cxn>
                  <a:cxn ang="0">
                    <a:pos x="0" y="18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8"/>
                  </a:cxn>
                  <a:cxn ang="0">
                    <a:pos x="2" y="4"/>
                  </a:cxn>
                  <a:cxn ang="0">
                    <a:pos x="6" y="2"/>
                  </a:cxn>
                  <a:cxn ang="0">
                    <a:pos x="10" y="0"/>
                  </a:cxn>
                  <a:cxn ang="0">
                    <a:pos x="126" y="0"/>
                  </a:cxn>
                  <a:cxn ang="0">
                    <a:pos x="126" y="0"/>
                  </a:cxn>
                  <a:cxn ang="0">
                    <a:pos x="130" y="2"/>
                  </a:cxn>
                  <a:cxn ang="0">
                    <a:pos x="134" y="4"/>
                  </a:cxn>
                  <a:cxn ang="0">
                    <a:pos x="136" y="8"/>
                  </a:cxn>
                  <a:cxn ang="0">
                    <a:pos x="138" y="14"/>
                  </a:cxn>
                  <a:cxn ang="0">
                    <a:pos x="138" y="14"/>
                  </a:cxn>
                </a:cxnLst>
                <a:rect l="0" t="0" r="r" b="b"/>
                <a:pathLst>
                  <a:path w="138" h="26">
                    <a:moveTo>
                      <a:pt x="138" y="14"/>
                    </a:moveTo>
                    <a:lnTo>
                      <a:pt x="138" y="14"/>
                    </a:lnTo>
                    <a:lnTo>
                      <a:pt x="136" y="18"/>
                    </a:lnTo>
                    <a:lnTo>
                      <a:pt x="134" y="22"/>
                    </a:lnTo>
                    <a:lnTo>
                      <a:pt x="130" y="24"/>
                    </a:lnTo>
                    <a:lnTo>
                      <a:pt x="12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6" y="24"/>
                    </a:lnTo>
                    <a:lnTo>
                      <a:pt x="2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30" y="2"/>
                    </a:lnTo>
                    <a:lnTo>
                      <a:pt x="134" y="4"/>
                    </a:lnTo>
                    <a:lnTo>
                      <a:pt x="136" y="8"/>
                    </a:lnTo>
                    <a:lnTo>
                      <a:pt x="138" y="14"/>
                    </a:lnTo>
                    <a:lnTo>
                      <a:pt x="138" y="1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18" name="Freeform 69"/>
              <p:cNvSpPr>
                <a:spLocks/>
              </p:cNvSpPr>
              <p:nvPr/>
            </p:nvSpPr>
            <p:spPr bwMode="auto">
              <a:xfrm>
                <a:off x="4724400" y="1958975"/>
                <a:ext cx="219075" cy="41275"/>
              </a:xfrm>
              <a:custGeom>
                <a:avLst/>
                <a:gdLst/>
                <a:ahLst/>
                <a:cxnLst>
                  <a:cxn ang="0">
                    <a:pos x="138" y="12"/>
                  </a:cxn>
                  <a:cxn ang="0">
                    <a:pos x="138" y="12"/>
                  </a:cxn>
                  <a:cxn ang="0">
                    <a:pos x="136" y="18"/>
                  </a:cxn>
                  <a:cxn ang="0">
                    <a:pos x="134" y="22"/>
                  </a:cxn>
                  <a:cxn ang="0">
                    <a:pos x="130" y="24"/>
                  </a:cxn>
                  <a:cxn ang="0">
                    <a:pos x="126" y="26"/>
                  </a:cxn>
                  <a:cxn ang="0">
                    <a:pos x="10" y="26"/>
                  </a:cxn>
                  <a:cxn ang="0">
                    <a:pos x="10" y="26"/>
                  </a:cxn>
                  <a:cxn ang="0">
                    <a:pos x="6" y="24"/>
                  </a:cxn>
                  <a:cxn ang="0">
                    <a:pos x="2" y="22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8"/>
                  </a:cxn>
                  <a:cxn ang="0">
                    <a:pos x="2" y="4"/>
                  </a:cxn>
                  <a:cxn ang="0">
                    <a:pos x="6" y="2"/>
                  </a:cxn>
                  <a:cxn ang="0">
                    <a:pos x="10" y="0"/>
                  </a:cxn>
                  <a:cxn ang="0">
                    <a:pos x="126" y="0"/>
                  </a:cxn>
                  <a:cxn ang="0">
                    <a:pos x="126" y="0"/>
                  </a:cxn>
                  <a:cxn ang="0">
                    <a:pos x="130" y="2"/>
                  </a:cxn>
                  <a:cxn ang="0">
                    <a:pos x="134" y="4"/>
                  </a:cxn>
                  <a:cxn ang="0">
                    <a:pos x="136" y="8"/>
                  </a:cxn>
                  <a:cxn ang="0">
                    <a:pos x="138" y="12"/>
                  </a:cxn>
                  <a:cxn ang="0">
                    <a:pos x="138" y="12"/>
                  </a:cxn>
                </a:cxnLst>
                <a:rect l="0" t="0" r="r" b="b"/>
                <a:pathLst>
                  <a:path w="138" h="26">
                    <a:moveTo>
                      <a:pt x="138" y="12"/>
                    </a:moveTo>
                    <a:lnTo>
                      <a:pt x="138" y="12"/>
                    </a:lnTo>
                    <a:lnTo>
                      <a:pt x="136" y="18"/>
                    </a:lnTo>
                    <a:lnTo>
                      <a:pt x="134" y="22"/>
                    </a:lnTo>
                    <a:lnTo>
                      <a:pt x="130" y="24"/>
                    </a:lnTo>
                    <a:lnTo>
                      <a:pt x="12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6" y="24"/>
                    </a:lnTo>
                    <a:lnTo>
                      <a:pt x="2" y="22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30" y="2"/>
                    </a:lnTo>
                    <a:lnTo>
                      <a:pt x="134" y="4"/>
                    </a:lnTo>
                    <a:lnTo>
                      <a:pt x="136" y="8"/>
                    </a:lnTo>
                    <a:lnTo>
                      <a:pt x="138" y="12"/>
                    </a:lnTo>
                    <a:lnTo>
                      <a:pt x="138" y="1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19" name="Freeform 70"/>
              <p:cNvSpPr>
                <a:spLocks/>
              </p:cNvSpPr>
              <p:nvPr/>
            </p:nvSpPr>
            <p:spPr bwMode="auto">
              <a:xfrm>
                <a:off x="4772025" y="2019300"/>
                <a:ext cx="120650" cy="28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2" y="12"/>
                  </a:cxn>
                  <a:cxn ang="0">
                    <a:pos x="6" y="16"/>
                  </a:cxn>
                  <a:cxn ang="0">
                    <a:pos x="10" y="18"/>
                  </a:cxn>
                  <a:cxn ang="0">
                    <a:pos x="18" y="18"/>
                  </a:cxn>
                  <a:cxn ang="0">
                    <a:pos x="58" y="18"/>
                  </a:cxn>
                  <a:cxn ang="0">
                    <a:pos x="58" y="18"/>
                  </a:cxn>
                  <a:cxn ang="0">
                    <a:pos x="66" y="18"/>
                  </a:cxn>
                  <a:cxn ang="0">
                    <a:pos x="70" y="16"/>
                  </a:cxn>
                  <a:cxn ang="0">
                    <a:pos x="74" y="12"/>
                  </a:cxn>
                  <a:cxn ang="0">
                    <a:pos x="76" y="6"/>
                  </a:cxn>
                  <a:cxn ang="0">
                    <a:pos x="76" y="0"/>
                  </a:cxn>
                  <a:cxn ang="0">
                    <a:pos x="0" y="0"/>
                  </a:cxn>
                </a:cxnLst>
                <a:rect l="0" t="0" r="r" b="b"/>
                <a:pathLst>
                  <a:path w="76" h="18">
                    <a:moveTo>
                      <a:pt x="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2" y="12"/>
                    </a:lnTo>
                    <a:lnTo>
                      <a:pt x="6" y="16"/>
                    </a:lnTo>
                    <a:lnTo>
                      <a:pt x="10" y="18"/>
                    </a:lnTo>
                    <a:lnTo>
                      <a:pt x="18" y="18"/>
                    </a:lnTo>
                    <a:lnTo>
                      <a:pt x="58" y="18"/>
                    </a:lnTo>
                    <a:lnTo>
                      <a:pt x="58" y="18"/>
                    </a:lnTo>
                    <a:lnTo>
                      <a:pt x="66" y="18"/>
                    </a:lnTo>
                    <a:lnTo>
                      <a:pt x="70" y="16"/>
                    </a:lnTo>
                    <a:lnTo>
                      <a:pt x="74" y="12"/>
                    </a:lnTo>
                    <a:lnTo>
                      <a:pt x="76" y="6"/>
                    </a:lnTo>
                    <a:lnTo>
                      <a:pt x="7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0" name="Freeform 71"/>
              <p:cNvSpPr>
                <a:spLocks noEditPoints="1"/>
              </p:cNvSpPr>
              <p:nvPr/>
            </p:nvSpPr>
            <p:spPr bwMode="auto">
              <a:xfrm>
                <a:off x="4514850" y="1063625"/>
                <a:ext cx="635000" cy="755650"/>
              </a:xfrm>
              <a:custGeom>
                <a:avLst/>
                <a:gdLst/>
                <a:ahLst/>
                <a:cxnLst>
                  <a:cxn ang="0">
                    <a:pos x="342" y="58"/>
                  </a:cxn>
                  <a:cxn ang="0">
                    <a:pos x="312" y="34"/>
                  </a:cxn>
                  <a:cxn ang="0">
                    <a:pos x="278" y="16"/>
                  </a:cxn>
                  <a:cxn ang="0">
                    <a:pos x="240" y="4"/>
                  </a:cxn>
                  <a:cxn ang="0">
                    <a:pos x="200" y="0"/>
                  </a:cxn>
                  <a:cxn ang="0">
                    <a:pos x="180" y="0"/>
                  </a:cxn>
                  <a:cxn ang="0">
                    <a:pos x="140" y="8"/>
                  </a:cxn>
                  <a:cxn ang="0">
                    <a:pos x="104" y="24"/>
                  </a:cxn>
                  <a:cxn ang="0">
                    <a:pos x="72" y="46"/>
                  </a:cxn>
                  <a:cxn ang="0">
                    <a:pos x="58" y="58"/>
                  </a:cxn>
                  <a:cxn ang="0">
                    <a:pos x="34" y="88"/>
                  </a:cxn>
                  <a:cxn ang="0">
                    <a:pos x="16" y="122"/>
                  </a:cxn>
                  <a:cxn ang="0">
                    <a:pos x="4" y="160"/>
                  </a:cxn>
                  <a:cxn ang="0">
                    <a:pos x="0" y="200"/>
                  </a:cxn>
                  <a:cxn ang="0">
                    <a:pos x="0" y="214"/>
                  </a:cxn>
                  <a:cxn ang="0">
                    <a:pos x="10" y="254"/>
                  </a:cxn>
                  <a:cxn ang="0">
                    <a:pos x="34" y="306"/>
                  </a:cxn>
                  <a:cxn ang="0">
                    <a:pos x="66" y="354"/>
                  </a:cxn>
                  <a:cxn ang="0">
                    <a:pos x="100" y="402"/>
                  </a:cxn>
                  <a:cxn ang="0">
                    <a:pos x="124" y="444"/>
                  </a:cxn>
                  <a:cxn ang="0">
                    <a:pos x="138" y="470"/>
                  </a:cxn>
                  <a:cxn ang="0">
                    <a:pos x="142" y="474"/>
                  </a:cxn>
                  <a:cxn ang="0">
                    <a:pos x="150" y="476"/>
                  </a:cxn>
                  <a:cxn ang="0">
                    <a:pos x="250" y="476"/>
                  </a:cxn>
                  <a:cxn ang="0">
                    <a:pos x="258" y="474"/>
                  </a:cxn>
                  <a:cxn ang="0">
                    <a:pos x="262" y="470"/>
                  </a:cxn>
                  <a:cxn ang="0">
                    <a:pos x="276" y="444"/>
                  </a:cxn>
                  <a:cxn ang="0">
                    <a:pos x="300" y="402"/>
                  </a:cxn>
                  <a:cxn ang="0">
                    <a:pos x="334" y="354"/>
                  </a:cxn>
                  <a:cxn ang="0">
                    <a:pos x="366" y="306"/>
                  </a:cxn>
                  <a:cxn ang="0">
                    <a:pos x="392" y="254"/>
                  </a:cxn>
                  <a:cxn ang="0">
                    <a:pos x="400" y="214"/>
                  </a:cxn>
                  <a:cxn ang="0">
                    <a:pos x="400" y="200"/>
                  </a:cxn>
                  <a:cxn ang="0">
                    <a:pos x="396" y="160"/>
                  </a:cxn>
                  <a:cxn ang="0">
                    <a:pos x="386" y="122"/>
                  </a:cxn>
                  <a:cxn ang="0">
                    <a:pos x="366" y="88"/>
                  </a:cxn>
                  <a:cxn ang="0">
                    <a:pos x="342" y="58"/>
                  </a:cxn>
                  <a:cxn ang="0">
                    <a:pos x="200" y="38"/>
                  </a:cxn>
                  <a:cxn ang="0">
                    <a:pos x="220" y="40"/>
                  </a:cxn>
                  <a:cxn ang="0">
                    <a:pos x="254" y="50"/>
                  </a:cxn>
                  <a:cxn ang="0">
                    <a:pos x="282" y="62"/>
                  </a:cxn>
                  <a:cxn ang="0">
                    <a:pos x="314" y="88"/>
                  </a:cxn>
                  <a:cxn ang="0">
                    <a:pos x="322" y="98"/>
                  </a:cxn>
                  <a:cxn ang="0">
                    <a:pos x="338" y="120"/>
                  </a:cxn>
                  <a:cxn ang="0">
                    <a:pos x="352" y="150"/>
                  </a:cxn>
                  <a:cxn ang="0">
                    <a:pos x="360" y="182"/>
                  </a:cxn>
                  <a:cxn ang="0">
                    <a:pos x="364" y="200"/>
                  </a:cxn>
                  <a:cxn ang="0">
                    <a:pos x="346" y="164"/>
                  </a:cxn>
                  <a:cxn ang="0">
                    <a:pos x="314" y="116"/>
                  </a:cxn>
                  <a:cxn ang="0">
                    <a:pos x="300" y="100"/>
                  </a:cxn>
                  <a:cxn ang="0">
                    <a:pos x="270" y="76"/>
                  </a:cxn>
                  <a:cxn ang="0">
                    <a:pos x="210" y="42"/>
                  </a:cxn>
                  <a:cxn ang="0">
                    <a:pos x="200" y="38"/>
                  </a:cxn>
                </a:cxnLst>
                <a:rect l="0" t="0" r="r" b="b"/>
                <a:pathLst>
                  <a:path w="400" h="476">
                    <a:moveTo>
                      <a:pt x="342" y="58"/>
                    </a:moveTo>
                    <a:lnTo>
                      <a:pt x="342" y="58"/>
                    </a:lnTo>
                    <a:lnTo>
                      <a:pt x="328" y="46"/>
                    </a:lnTo>
                    <a:lnTo>
                      <a:pt x="312" y="34"/>
                    </a:lnTo>
                    <a:lnTo>
                      <a:pt x="296" y="24"/>
                    </a:lnTo>
                    <a:lnTo>
                      <a:pt x="278" y="16"/>
                    </a:lnTo>
                    <a:lnTo>
                      <a:pt x="260" y="8"/>
                    </a:lnTo>
                    <a:lnTo>
                      <a:pt x="240" y="4"/>
                    </a:lnTo>
                    <a:lnTo>
                      <a:pt x="220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180" y="0"/>
                    </a:lnTo>
                    <a:lnTo>
                      <a:pt x="160" y="4"/>
                    </a:lnTo>
                    <a:lnTo>
                      <a:pt x="140" y="8"/>
                    </a:lnTo>
                    <a:lnTo>
                      <a:pt x="122" y="16"/>
                    </a:lnTo>
                    <a:lnTo>
                      <a:pt x="104" y="24"/>
                    </a:lnTo>
                    <a:lnTo>
                      <a:pt x="88" y="34"/>
                    </a:lnTo>
                    <a:lnTo>
                      <a:pt x="72" y="46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46" y="72"/>
                    </a:lnTo>
                    <a:lnTo>
                      <a:pt x="34" y="88"/>
                    </a:lnTo>
                    <a:lnTo>
                      <a:pt x="24" y="104"/>
                    </a:lnTo>
                    <a:lnTo>
                      <a:pt x="16" y="122"/>
                    </a:lnTo>
                    <a:lnTo>
                      <a:pt x="8" y="140"/>
                    </a:lnTo>
                    <a:lnTo>
                      <a:pt x="4" y="160"/>
                    </a:lnTo>
                    <a:lnTo>
                      <a:pt x="0" y="180"/>
                    </a:lnTo>
                    <a:lnTo>
                      <a:pt x="0" y="200"/>
                    </a:lnTo>
                    <a:lnTo>
                      <a:pt x="0" y="200"/>
                    </a:lnTo>
                    <a:lnTo>
                      <a:pt x="0" y="214"/>
                    </a:lnTo>
                    <a:lnTo>
                      <a:pt x="2" y="228"/>
                    </a:lnTo>
                    <a:lnTo>
                      <a:pt x="10" y="254"/>
                    </a:lnTo>
                    <a:lnTo>
                      <a:pt x="20" y="280"/>
                    </a:lnTo>
                    <a:lnTo>
                      <a:pt x="34" y="306"/>
                    </a:lnTo>
                    <a:lnTo>
                      <a:pt x="50" y="330"/>
                    </a:lnTo>
                    <a:lnTo>
                      <a:pt x="66" y="354"/>
                    </a:lnTo>
                    <a:lnTo>
                      <a:pt x="100" y="402"/>
                    </a:lnTo>
                    <a:lnTo>
                      <a:pt x="100" y="402"/>
                    </a:lnTo>
                    <a:lnTo>
                      <a:pt x="114" y="424"/>
                    </a:lnTo>
                    <a:lnTo>
                      <a:pt x="124" y="444"/>
                    </a:lnTo>
                    <a:lnTo>
                      <a:pt x="132" y="462"/>
                    </a:lnTo>
                    <a:lnTo>
                      <a:pt x="138" y="470"/>
                    </a:lnTo>
                    <a:lnTo>
                      <a:pt x="138" y="470"/>
                    </a:lnTo>
                    <a:lnTo>
                      <a:pt x="142" y="474"/>
                    </a:lnTo>
                    <a:lnTo>
                      <a:pt x="146" y="476"/>
                    </a:lnTo>
                    <a:lnTo>
                      <a:pt x="150" y="476"/>
                    </a:lnTo>
                    <a:lnTo>
                      <a:pt x="250" y="476"/>
                    </a:lnTo>
                    <a:lnTo>
                      <a:pt x="250" y="476"/>
                    </a:lnTo>
                    <a:lnTo>
                      <a:pt x="254" y="476"/>
                    </a:lnTo>
                    <a:lnTo>
                      <a:pt x="258" y="474"/>
                    </a:lnTo>
                    <a:lnTo>
                      <a:pt x="262" y="470"/>
                    </a:lnTo>
                    <a:lnTo>
                      <a:pt x="262" y="470"/>
                    </a:lnTo>
                    <a:lnTo>
                      <a:pt x="268" y="462"/>
                    </a:lnTo>
                    <a:lnTo>
                      <a:pt x="276" y="444"/>
                    </a:lnTo>
                    <a:lnTo>
                      <a:pt x="286" y="424"/>
                    </a:lnTo>
                    <a:lnTo>
                      <a:pt x="300" y="402"/>
                    </a:lnTo>
                    <a:lnTo>
                      <a:pt x="300" y="402"/>
                    </a:lnTo>
                    <a:lnTo>
                      <a:pt x="334" y="354"/>
                    </a:lnTo>
                    <a:lnTo>
                      <a:pt x="350" y="330"/>
                    </a:lnTo>
                    <a:lnTo>
                      <a:pt x="366" y="306"/>
                    </a:lnTo>
                    <a:lnTo>
                      <a:pt x="380" y="280"/>
                    </a:lnTo>
                    <a:lnTo>
                      <a:pt x="392" y="254"/>
                    </a:lnTo>
                    <a:lnTo>
                      <a:pt x="398" y="228"/>
                    </a:lnTo>
                    <a:lnTo>
                      <a:pt x="400" y="214"/>
                    </a:lnTo>
                    <a:lnTo>
                      <a:pt x="400" y="200"/>
                    </a:lnTo>
                    <a:lnTo>
                      <a:pt x="400" y="200"/>
                    </a:lnTo>
                    <a:lnTo>
                      <a:pt x="400" y="180"/>
                    </a:lnTo>
                    <a:lnTo>
                      <a:pt x="396" y="160"/>
                    </a:lnTo>
                    <a:lnTo>
                      <a:pt x="392" y="140"/>
                    </a:lnTo>
                    <a:lnTo>
                      <a:pt x="386" y="122"/>
                    </a:lnTo>
                    <a:lnTo>
                      <a:pt x="376" y="104"/>
                    </a:lnTo>
                    <a:lnTo>
                      <a:pt x="366" y="88"/>
                    </a:lnTo>
                    <a:lnTo>
                      <a:pt x="356" y="72"/>
                    </a:lnTo>
                    <a:lnTo>
                      <a:pt x="342" y="58"/>
                    </a:lnTo>
                    <a:lnTo>
                      <a:pt x="342" y="58"/>
                    </a:lnTo>
                    <a:close/>
                    <a:moveTo>
                      <a:pt x="200" y="38"/>
                    </a:moveTo>
                    <a:lnTo>
                      <a:pt x="200" y="38"/>
                    </a:lnTo>
                    <a:lnTo>
                      <a:pt x="220" y="40"/>
                    </a:lnTo>
                    <a:lnTo>
                      <a:pt x="238" y="44"/>
                    </a:lnTo>
                    <a:lnTo>
                      <a:pt x="254" y="50"/>
                    </a:lnTo>
                    <a:lnTo>
                      <a:pt x="268" y="56"/>
                    </a:lnTo>
                    <a:lnTo>
                      <a:pt x="282" y="62"/>
                    </a:lnTo>
                    <a:lnTo>
                      <a:pt x="292" y="70"/>
                    </a:lnTo>
                    <a:lnTo>
                      <a:pt x="314" y="88"/>
                    </a:lnTo>
                    <a:lnTo>
                      <a:pt x="314" y="88"/>
                    </a:lnTo>
                    <a:lnTo>
                      <a:pt x="322" y="98"/>
                    </a:lnTo>
                    <a:lnTo>
                      <a:pt x="330" y="108"/>
                    </a:lnTo>
                    <a:lnTo>
                      <a:pt x="338" y="120"/>
                    </a:lnTo>
                    <a:lnTo>
                      <a:pt x="346" y="134"/>
                    </a:lnTo>
                    <a:lnTo>
                      <a:pt x="352" y="150"/>
                    </a:lnTo>
                    <a:lnTo>
                      <a:pt x="356" y="166"/>
                    </a:lnTo>
                    <a:lnTo>
                      <a:pt x="360" y="182"/>
                    </a:lnTo>
                    <a:lnTo>
                      <a:pt x="364" y="200"/>
                    </a:lnTo>
                    <a:lnTo>
                      <a:pt x="364" y="200"/>
                    </a:lnTo>
                    <a:lnTo>
                      <a:pt x="358" y="190"/>
                    </a:lnTo>
                    <a:lnTo>
                      <a:pt x="346" y="164"/>
                    </a:lnTo>
                    <a:lnTo>
                      <a:pt x="326" y="132"/>
                    </a:lnTo>
                    <a:lnTo>
                      <a:pt x="314" y="116"/>
                    </a:lnTo>
                    <a:lnTo>
                      <a:pt x="300" y="100"/>
                    </a:lnTo>
                    <a:lnTo>
                      <a:pt x="300" y="100"/>
                    </a:lnTo>
                    <a:lnTo>
                      <a:pt x="286" y="88"/>
                    </a:lnTo>
                    <a:lnTo>
                      <a:pt x="270" y="76"/>
                    </a:lnTo>
                    <a:lnTo>
                      <a:pt x="238" y="56"/>
                    </a:lnTo>
                    <a:lnTo>
                      <a:pt x="210" y="42"/>
                    </a:lnTo>
                    <a:lnTo>
                      <a:pt x="200" y="38"/>
                    </a:lnTo>
                    <a:lnTo>
                      <a:pt x="200" y="3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1" name="Freeform 72"/>
              <p:cNvSpPr>
                <a:spLocks/>
              </p:cNvSpPr>
              <p:nvPr/>
            </p:nvSpPr>
            <p:spPr bwMode="auto">
              <a:xfrm>
                <a:off x="4810125" y="882650"/>
                <a:ext cx="41275" cy="1206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4" y="0"/>
                  </a:cxn>
                  <a:cxn ang="0">
                    <a:pos x="8" y="0"/>
                  </a:cxn>
                  <a:cxn ang="0">
                    <a:pos x="4" y="4"/>
                  </a:cxn>
                  <a:cxn ang="0">
                    <a:pos x="2" y="6"/>
                  </a:cxn>
                  <a:cxn ang="0">
                    <a:pos x="0" y="12"/>
                  </a:cxn>
                  <a:cxn ang="0">
                    <a:pos x="0" y="38"/>
                  </a:cxn>
                  <a:cxn ang="0">
                    <a:pos x="0" y="64"/>
                  </a:cxn>
                  <a:cxn ang="0">
                    <a:pos x="0" y="64"/>
                  </a:cxn>
                  <a:cxn ang="0">
                    <a:pos x="2" y="68"/>
                  </a:cxn>
                  <a:cxn ang="0">
                    <a:pos x="4" y="72"/>
                  </a:cxn>
                  <a:cxn ang="0">
                    <a:pos x="8" y="74"/>
                  </a:cxn>
                  <a:cxn ang="0">
                    <a:pos x="14" y="76"/>
                  </a:cxn>
                  <a:cxn ang="0">
                    <a:pos x="14" y="76"/>
                  </a:cxn>
                  <a:cxn ang="0">
                    <a:pos x="18" y="74"/>
                  </a:cxn>
                  <a:cxn ang="0">
                    <a:pos x="22" y="72"/>
                  </a:cxn>
                  <a:cxn ang="0">
                    <a:pos x="26" y="68"/>
                  </a:cxn>
                  <a:cxn ang="0">
                    <a:pos x="26" y="64"/>
                  </a:cxn>
                  <a:cxn ang="0">
                    <a:pos x="26" y="38"/>
                  </a:cxn>
                  <a:cxn ang="0">
                    <a:pos x="26" y="12"/>
                  </a:cxn>
                  <a:cxn ang="0">
                    <a:pos x="26" y="12"/>
                  </a:cxn>
                  <a:cxn ang="0">
                    <a:pos x="26" y="6"/>
                  </a:cxn>
                  <a:cxn ang="0">
                    <a:pos x="22" y="4"/>
                  </a:cxn>
                  <a:cxn ang="0">
                    <a:pos x="18" y="0"/>
                  </a:cxn>
                  <a:cxn ang="0">
                    <a:pos x="14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76">
                    <a:moveTo>
                      <a:pt x="14" y="0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0" y="12"/>
                    </a:lnTo>
                    <a:lnTo>
                      <a:pt x="0" y="38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2" y="68"/>
                    </a:lnTo>
                    <a:lnTo>
                      <a:pt x="4" y="72"/>
                    </a:lnTo>
                    <a:lnTo>
                      <a:pt x="8" y="74"/>
                    </a:lnTo>
                    <a:lnTo>
                      <a:pt x="14" y="76"/>
                    </a:lnTo>
                    <a:lnTo>
                      <a:pt x="14" y="76"/>
                    </a:lnTo>
                    <a:lnTo>
                      <a:pt x="18" y="74"/>
                    </a:lnTo>
                    <a:lnTo>
                      <a:pt x="22" y="72"/>
                    </a:lnTo>
                    <a:lnTo>
                      <a:pt x="26" y="68"/>
                    </a:lnTo>
                    <a:lnTo>
                      <a:pt x="26" y="64"/>
                    </a:lnTo>
                    <a:lnTo>
                      <a:pt x="26" y="38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6" y="6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2" name="Freeform 73"/>
              <p:cNvSpPr>
                <a:spLocks/>
              </p:cNvSpPr>
              <p:nvPr/>
            </p:nvSpPr>
            <p:spPr bwMode="auto">
              <a:xfrm>
                <a:off x="5010150" y="946150"/>
                <a:ext cx="79375" cy="107950"/>
              </a:xfrm>
              <a:custGeom>
                <a:avLst/>
                <a:gdLst/>
                <a:ahLst/>
                <a:cxnLst>
                  <a:cxn ang="0">
                    <a:pos x="44" y="2"/>
                  </a:cxn>
                  <a:cxn ang="0">
                    <a:pos x="44" y="2"/>
                  </a:cxn>
                  <a:cxn ang="0">
                    <a:pos x="40" y="0"/>
                  </a:cxn>
                  <a:cxn ang="0">
                    <a:pos x="34" y="0"/>
                  </a:cxn>
                  <a:cxn ang="0">
                    <a:pos x="30" y="2"/>
                  </a:cxn>
                  <a:cxn ang="0">
                    <a:pos x="28" y="6"/>
                  </a:cxn>
                  <a:cxn ang="0">
                    <a:pos x="14" y="28"/>
                  </a:cxn>
                  <a:cxn ang="0">
                    <a:pos x="2" y="50"/>
                  </a:cxn>
                  <a:cxn ang="0">
                    <a:pos x="2" y="50"/>
                  </a:cxn>
                  <a:cxn ang="0">
                    <a:pos x="0" y="56"/>
                  </a:cxn>
                  <a:cxn ang="0">
                    <a:pos x="0" y="60"/>
                  </a:cxn>
                  <a:cxn ang="0">
                    <a:pos x="2" y="64"/>
                  </a:cxn>
                  <a:cxn ang="0">
                    <a:pos x="6" y="68"/>
                  </a:cxn>
                  <a:cxn ang="0">
                    <a:pos x="6" y="68"/>
                  </a:cxn>
                  <a:cxn ang="0">
                    <a:pos x="12" y="68"/>
                  </a:cxn>
                  <a:cxn ang="0">
                    <a:pos x="16" y="68"/>
                  </a:cxn>
                  <a:cxn ang="0">
                    <a:pos x="20" y="66"/>
                  </a:cxn>
                  <a:cxn ang="0">
                    <a:pos x="24" y="64"/>
                  </a:cxn>
                  <a:cxn ang="0">
                    <a:pos x="36" y="40"/>
                  </a:cxn>
                  <a:cxn ang="0">
                    <a:pos x="50" y="18"/>
                  </a:cxn>
                  <a:cxn ang="0">
                    <a:pos x="50" y="18"/>
                  </a:cxn>
                  <a:cxn ang="0">
                    <a:pos x="50" y="14"/>
                  </a:cxn>
                  <a:cxn ang="0">
                    <a:pos x="50" y="10"/>
                  </a:cxn>
                  <a:cxn ang="0">
                    <a:pos x="48" y="6"/>
                  </a:cxn>
                  <a:cxn ang="0">
                    <a:pos x="44" y="2"/>
                  </a:cxn>
                  <a:cxn ang="0">
                    <a:pos x="44" y="2"/>
                  </a:cxn>
                </a:cxnLst>
                <a:rect l="0" t="0" r="r" b="b"/>
                <a:pathLst>
                  <a:path w="50" h="68">
                    <a:moveTo>
                      <a:pt x="44" y="2"/>
                    </a:moveTo>
                    <a:lnTo>
                      <a:pt x="44" y="2"/>
                    </a:lnTo>
                    <a:lnTo>
                      <a:pt x="40" y="0"/>
                    </a:lnTo>
                    <a:lnTo>
                      <a:pt x="34" y="0"/>
                    </a:lnTo>
                    <a:lnTo>
                      <a:pt x="30" y="2"/>
                    </a:lnTo>
                    <a:lnTo>
                      <a:pt x="28" y="6"/>
                    </a:lnTo>
                    <a:lnTo>
                      <a:pt x="14" y="28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6" y="68"/>
                    </a:lnTo>
                    <a:lnTo>
                      <a:pt x="12" y="68"/>
                    </a:lnTo>
                    <a:lnTo>
                      <a:pt x="16" y="68"/>
                    </a:lnTo>
                    <a:lnTo>
                      <a:pt x="20" y="66"/>
                    </a:lnTo>
                    <a:lnTo>
                      <a:pt x="24" y="64"/>
                    </a:lnTo>
                    <a:lnTo>
                      <a:pt x="36" y="40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50" y="14"/>
                    </a:lnTo>
                    <a:lnTo>
                      <a:pt x="50" y="10"/>
                    </a:lnTo>
                    <a:lnTo>
                      <a:pt x="48" y="6"/>
                    </a:lnTo>
                    <a:lnTo>
                      <a:pt x="44" y="2"/>
                    </a:lnTo>
                    <a:lnTo>
                      <a:pt x="44" y="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3" name="Freeform 74"/>
              <p:cNvSpPr>
                <a:spLocks/>
              </p:cNvSpPr>
              <p:nvPr/>
            </p:nvSpPr>
            <p:spPr bwMode="auto">
              <a:xfrm>
                <a:off x="5156200" y="1120775"/>
                <a:ext cx="107950" cy="79375"/>
              </a:xfrm>
              <a:custGeom>
                <a:avLst/>
                <a:gdLst/>
                <a:ahLst/>
                <a:cxnLst>
                  <a:cxn ang="0">
                    <a:pos x="68" y="6"/>
                  </a:cxn>
                  <a:cxn ang="0">
                    <a:pos x="68" y="6"/>
                  </a:cxn>
                  <a:cxn ang="0">
                    <a:pos x="64" y="2"/>
                  </a:cxn>
                  <a:cxn ang="0">
                    <a:pos x="60" y="0"/>
                  </a:cxn>
                  <a:cxn ang="0">
                    <a:pos x="56" y="0"/>
                  </a:cxn>
                  <a:cxn ang="0">
                    <a:pos x="50" y="2"/>
                  </a:cxn>
                  <a:cxn ang="0">
                    <a:pos x="28" y="14"/>
                  </a:cxn>
                  <a:cxn ang="0">
                    <a:pos x="6" y="28"/>
                  </a:cxn>
                  <a:cxn ang="0">
                    <a:pos x="6" y="28"/>
                  </a:cxn>
                  <a:cxn ang="0">
                    <a:pos x="2" y="30"/>
                  </a:cxn>
                  <a:cxn ang="0">
                    <a:pos x="0" y="36"/>
                  </a:cxn>
                  <a:cxn ang="0">
                    <a:pos x="0" y="40"/>
                  </a:cxn>
                  <a:cxn ang="0">
                    <a:pos x="2" y="44"/>
                  </a:cxn>
                  <a:cxn ang="0">
                    <a:pos x="2" y="44"/>
                  </a:cxn>
                  <a:cxn ang="0">
                    <a:pos x="6" y="48"/>
                  </a:cxn>
                  <a:cxn ang="0">
                    <a:pos x="10" y="50"/>
                  </a:cxn>
                  <a:cxn ang="0">
                    <a:pos x="14" y="50"/>
                  </a:cxn>
                  <a:cxn ang="0">
                    <a:pos x="18" y="50"/>
                  </a:cxn>
                  <a:cxn ang="0">
                    <a:pos x="40" y="36"/>
                  </a:cxn>
                  <a:cxn ang="0">
                    <a:pos x="64" y="24"/>
                  </a:cxn>
                  <a:cxn ang="0">
                    <a:pos x="64" y="24"/>
                  </a:cxn>
                  <a:cxn ang="0">
                    <a:pos x="66" y="20"/>
                  </a:cxn>
                  <a:cxn ang="0">
                    <a:pos x="68" y="16"/>
                  </a:cxn>
                  <a:cxn ang="0">
                    <a:pos x="68" y="12"/>
                  </a:cxn>
                  <a:cxn ang="0">
                    <a:pos x="68" y="6"/>
                  </a:cxn>
                  <a:cxn ang="0">
                    <a:pos x="68" y="6"/>
                  </a:cxn>
                </a:cxnLst>
                <a:rect l="0" t="0" r="r" b="b"/>
                <a:pathLst>
                  <a:path w="68" h="50">
                    <a:moveTo>
                      <a:pt x="68" y="6"/>
                    </a:moveTo>
                    <a:lnTo>
                      <a:pt x="68" y="6"/>
                    </a:lnTo>
                    <a:lnTo>
                      <a:pt x="64" y="2"/>
                    </a:lnTo>
                    <a:lnTo>
                      <a:pt x="60" y="0"/>
                    </a:lnTo>
                    <a:lnTo>
                      <a:pt x="56" y="0"/>
                    </a:lnTo>
                    <a:lnTo>
                      <a:pt x="50" y="2"/>
                    </a:lnTo>
                    <a:lnTo>
                      <a:pt x="28" y="14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2" y="30"/>
                    </a:lnTo>
                    <a:lnTo>
                      <a:pt x="0" y="36"/>
                    </a:lnTo>
                    <a:lnTo>
                      <a:pt x="0" y="40"/>
                    </a:lnTo>
                    <a:lnTo>
                      <a:pt x="2" y="44"/>
                    </a:lnTo>
                    <a:lnTo>
                      <a:pt x="2" y="44"/>
                    </a:lnTo>
                    <a:lnTo>
                      <a:pt x="6" y="48"/>
                    </a:lnTo>
                    <a:lnTo>
                      <a:pt x="10" y="50"/>
                    </a:lnTo>
                    <a:lnTo>
                      <a:pt x="14" y="50"/>
                    </a:lnTo>
                    <a:lnTo>
                      <a:pt x="18" y="50"/>
                    </a:lnTo>
                    <a:lnTo>
                      <a:pt x="40" y="3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66" y="20"/>
                    </a:lnTo>
                    <a:lnTo>
                      <a:pt x="68" y="16"/>
                    </a:lnTo>
                    <a:lnTo>
                      <a:pt x="68" y="12"/>
                    </a:lnTo>
                    <a:lnTo>
                      <a:pt x="68" y="6"/>
                    </a:lnTo>
                    <a:lnTo>
                      <a:pt x="68" y="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4" name="Freeform 75"/>
              <p:cNvSpPr>
                <a:spLocks/>
              </p:cNvSpPr>
              <p:nvPr/>
            </p:nvSpPr>
            <p:spPr bwMode="auto">
              <a:xfrm>
                <a:off x="5210175" y="1362075"/>
                <a:ext cx="120650" cy="38100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38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4" y="2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6"/>
                  </a:cxn>
                  <a:cxn ang="0">
                    <a:pos x="4" y="20"/>
                  </a:cxn>
                  <a:cxn ang="0">
                    <a:pos x="6" y="24"/>
                  </a:cxn>
                  <a:cxn ang="0">
                    <a:pos x="12" y="24"/>
                  </a:cxn>
                  <a:cxn ang="0">
                    <a:pos x="38" y="24"/>
                  </a:cxn>
                  <a:cxn ang="0">
                    <a:pos x="64" y="24"/>
                  </a:cxn>
                  <a:cxn ang="0">
                    <a:pos x="64" y="24"/>
                  </a:cxn>
                  <a:cxn ang="0">
                    <a:pos x="68" y="24"/>
                  </a:cxn>
                  <a:cxn ang="0">
                    <a:pos x="72" y="20"/>
                  </a:cxn>
                  <a:cxn ang="0">
                    <a:pos x="74" y="16"/>
                  </a:cxn>
                  <a:cxn ang="0">
                    <a:pos x="76" y="12"/>
                  </a:cxn>
                  <a:cxn ang="0">
                    <a:pos x="76" y="12"/>
                  </a:cxn>
                  <a:cxn ang="0">
                    <a:pos x="74" y="6"/>
                  </a:cxn>
                  <a:cxn ang="0">
                    <a:pos x="72" y="2"/>
                  </a:cxn>
                  <a:cxn ang="0">
                    <a:pos x="68" y="0"/>
                  </a:cxn>
                  <a:cxn ang="0">
                    <a:pos x="64" y="0"/>
                  </a:cxn>
                  <a:cxn ang="0">
                    <a:pos x="64" y="0"/>
                  </a:cxn>
                </a:cxnLst>
                <a:rect l="0" t="0" r="r" b="b"/>
                <a:pathLst>
                  <a:path w="76" h="24">
                    <a:moveTo>
                      <a:pt x="64" y="0"/>
                    </a:moveTo>
                    <a:lnTo>
                      <a:pt x="3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20"/>
                    </a:lnTo>
                    <a:lnTo>
                      <a:pt x="6" y="24"/>
                    </a:lnTo>
                    <a:lnTo>
                      <a:pt x="12" y="24"/>
                    </a:lnTo>
                    <a:lnTo>
                      <a:pt x="38" y="24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68" y="24"/>
                    </a:lnTo>
                    <a:lnTo>
                      <a:pt x="72" y="20"/>
                    </a:lnTo>
                    <a:lnTo>
                      <a:pt x="74" y="16"/>
                    </a:lnTo>
                    <a:lnTo>
                      <a:pt x="76" y="12"/>
                    </a:lnTo>
                    <a:lnTo>
                      <a:pt x="76" y="12"/>
                    </a:lnTo>
                    <a:lnTo>
                      <a:pt x="74" y="6"/>
                    </a:lnTo>
                    <a:lnTo>
                      <a:pt x="72" y="2"/>
                    </a:lnTo>
                    <a:lnTo>
                      <a:pt x="68" y="0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5" name="Freeform 76"/>
              <p:cNvSpPr>
                <a:spLocks/>
              </p:cNvSpPr>
              <p:nvPr/>
            </p:nvSpPr>
            <p:spPr bwMode="auto">
              <a:xfrm>
                <a:off x="5156200" y="1558925"/>
                <a:ext cx="107950" cy="79375"/>
              </a:xfrm>
              <a:custGeom>
                <a:avLst/>
                <a:gdLst/>
                <a:ahLst/>
                <a:cxnLst>
                  <a:cxn ang="0">
                    <a:pos x="64" y="28"/>
                  </a:cxn>
                  <a:cxn ang="0">
                    <a:pos x="40" y="14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4" y="0"/>
                  </a:cxn>
                  <a:cxn ang="0">
                    <a:pos x="10" y="0"/>
                  </a:cxn>
                  <a:cxn ang="0">
                    <a:pos x="6" y="4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12"/>
                  </a:cxn>
                  <a:cxn ang="0">
                    <a:pos x="0" y="16"/>
                  </a:cxn>
                  <a:cxn ang="0">
                    <a:pos x="2" y="20"/>
                  </a:cxn>
                  <a:cxn ang="0">
                    <a:pos x="6" y="24"/>
                  </a:cxn>
                  <a:cxn ang="0">
                    <a:pos x="28" y="36"/>
                  </a:cxn>
                  <a:cxn ang="0">
                    <a:pos x="50" y="50"/>
                  </a:cxn>
                  <a:cxn ang="0">
                    <a:pos x="50" y="50"/>
                  </a:cxn>
                  <a:cxn ang="0">
                    <a:pos x="56" y="50"/>
                  </a:cxn>
                  <a:cxn ang="0">
                    <a:pos x="60" y="50"/>
                  </a:cxn>
                  <a:cxn ang="0">
                    <a:pos x="64" y="48"/>
                  </a:cxn>
                  <a:cxn ang="0">
                    <a:pos x="68" y="44"/>
                  </a:cxn>
                  <a:cxn ang="0">
                    <a:pos x="68" y="44"/>
                  </a:cxn>
                  <a:cxn ang="0">
                    <a:pos x="68" y="40"/>
                  </a:cxn>
                  <a:cxn ang="0">
                    <a:pos x="68" y="36"/>
                  </a:cxn>
                  <a:cxn ang="0">
                    <a:pos x="66" y="30"/>
                  </a:cxn>
                  <a:cxn ang="0">
                    <a:pos x="64" y="28"/>
                  </a:cxn>
                  <a:cxn ang="0">
                    <a:pos x="64" y="28"/>
                  </a:cxn>
                </a:cxnLst>
                <a:rect l="0" t="0" r="r" b="b"/>
                <a:pathLst>
                  <a:path w="68" h="50">
                    <a:moveTo>
                      <a:pt x="64" y="28"/>
                    </a:moveTo>
                    <a:lnTo>
                      <a:pt x="40" y="14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2" y="20"/>
                    </a:lnTo>
                    <a:lnTo>
                      <a:pt x="6" y="24"/>
                    </a:lnTo>
                    <a:lnTo>
                      <a:pt x="28" y="36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6" y="50"/>
                    </a:lnTo>
                    <a:lnTo>
                      <a:pt x="60" y="50"/>
                    </a:lnTo>
                    <a:lnTo>
                      <a:pt x="64" y="48"/>
                    </a:lnTo>
                    <a:lnTo>
                      <a:pt x="68" y="44"/>
                    </a:lnTo>
                    <a:lnTo>
                      <a:pt x="68" y="44"/>
                    </a:lnTo>
                    <a:lnTo>
                      <a:pt x="68" y="40"/>
                    </a:lnTo>
                    <a:lnTo>
                      <a:pt x="68" y="36"/>
                    </a:lnTo>
                    <a:lnTo>
                      <a:pt x="66" y="30"/>
                    </a:lnTo>
                    <a:lnTo>
                      <a:pt x="64" y="28"/>
                    </a:lnTo>
                    <a:lnTo>
                      <a:pt x="64" y="2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6" name="Freeform 77"/>
              <p:cNvSpPr>
                <a:spLocks/>
              </p:cNvSpPr>
              <p:nvPr/>
            </p:nvSpPr>
            <p:spPr bwMode="auto">
              <a:xfrm>
                <a:off x="4572000" y="946150"/>
                <a:ext cx="79375" cy="107950"/>
              </a:xfrm>
              <a:custGeom>
                <a:avLst/>
                <a:gdLst/>
                <a:ahLst/>
                <a:cxnLst>
                  <a:cxn ang="0">
                    <a:pos x="50" y="50"/>
                  </a:cxn>
                  <a:cxn ang="0">
                    <a:pos x="36" y="28"/>
                  </a:cxn>
                  <a:cxn ang="0">
                    <a:pos x="24" y="6"/>
                  </a:cxn>
                  <a:cxn ang="0">
                    <a:pos x="24" y="6"/>
                  </a:cxn>
                  <a:cxn ang="0">
                    <a:pos x="20" y="2"/>
                  </a:cxn>
                  <a:cxn ang="0">
                    <a:pos x="16" y="0"/>
                  </a:cxn>
                  <a:cxn ang="0">
                    <a:pos x="12" y="0"/>
                  </a:cxn>
                  <a:cxn ang="0">
                    <a:pos x="6" y="2"/>
                  </a:cxn>
                  <a:cxn ang="0">
                    <a:pos x="6" y="2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0" y="14"/>
                  </a:cxn>
                  <a:cxn ang="0">
                    <a:pos x="2" y="18"/>
                  </a:cxn>
                  <a:cxn ang="0">
                    <a:pos x="14" y="40"/>
                  </a:cxn>
                  <a:cxn ang="0">
                    <a:pos x="28" y="64"/>
                  </a:cxn>
                  <a:cxn ang="0">
                    <a:pos x="28" y="64"/>
                  </a:cxn>
                  <a:cxn ang="0">
                    <a:pos x="30" y="66"/>
                  </a:cxn>
                  <a:cxn ang="0">
                    <a:pos x="34" y="68"/>
                  </a:cxn>
                  <a:cxn ang="0">
                    <a:pos x="40" y="68"/>
                  </a:cxn>
                  <a:cxn ang="0">
                    <a:pos x="44" y="68"/>
                  </a:cxn>
                  <a:cxn ang="0">
                    <a:pos x="44" y="68"/>
                  </a:cxn>
                  <a:cxn ang="0">
                    <a:pos x="48" y="64"/>
                  </a:cxn>
                  <a:cxn ang="0">
                    <a:pos x="50" y="60"/>
                  </a:cxn>
                  <a:cxn ang="0">
                    <a:pos x="50" y="56"/>
                  </a:cxn>
                  <a:cxn ang="0">
                    <a:pos x="50" y="50"/>
                  </a:cxn>
                  <a:cxn ang="0">
                    <a:pos x="50" y="50"/>
                  </a:cxn>
                </a:cxnLst>
                <a:rect l="0" t="0" r="r" b="b"/>
                <a:pathLst>
                  <a:path w="50" h="68">
                    <a:moveTo>
                      <a:pt x="50" y="50"/>
                    </a:moveTo>
                    <a:lnTo>
                      <a:pt x="36" y="28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0" y="2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14" y="40"/>
                    </a:lnTo>
                    <a:lnTo>
                      <a:pt x="28" y="64"/>
                    </a:lnTo>
                    <a:lnTo>
                      <a:pt x="28" y="64"/>
                    </a:lnTo>
                    <a:lnTo>
                      <a:pt x="30" y="66"/>
                    </a:lnTo>
                    <a:lnTo>
                      <a:pt x="34" y="68"/>
                    </a:lnTo>
                    <a:lnTo>
                      <a:pt x="40" y="68"/>
                    </a:lnTo>
                    <a:lnTo>
                      <a:pt x="44" y="68"/>
                    </a:lnTo>
                    <a:lnTo>
                      <a:pt x="44" y="68"/>
                    </a:lnTo>
                    <a:lnTo>
                      <a:pt x="48" y="64"/>
                    </a:lnTo>
                    <a:lnTo>
                      <a:pt x="50" y="60"/>
                    </a:lnTo>
                    <a:lnTo>
                      <a:pt x="50" y="56"/>
                    </a:lnTo>
                    <a:lnTo>
                      <a:pt x="50" y="50"/>
                    </a:lnTo>
                    <a:lnTo>
                      <a:pt x="50" y="5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7" name="Freeform 78"/>
              <p:cNvSpPr>
                <a:spLocks/>
              </p:cNvSpPr>
              <p:nvPr/>
            </p:nvSpPr>
            <p:spPr bwMode="auto">
              <a:xfrm>
                <a:off x="4397375" y="1120775"/>
                <a:ext cx="107950" cy="79375"/>
              </a:xfrm>
              <a:custGeom>
                <a:avLst/>
                <a:gdLst/>
                <a:ahLst/>
                <a:cxnLst>
                  <a:cxn ang="0">
                    <a:pos x="64" y="28"/>
                  </a:cxn>
                  <a:cxn ang="0">
                    <a:pos x="40" y="14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4" y="0"/>
                  </a:cxn>
                  <a:cxn ang="0">
                    <a:pos x="10" y="0"/>
                  </a:cxn>
                  <a:cxn ang="0">
                    <a:pos x="4" y="2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12"/>
                  </a:cxn>
                  <a:cxn ang="0">
                    <a:pos x="0" y="16"/>
                  </a:cxn>
                  <a:cxn ang="0">
                    <a:pos x="2" y="20"/>
                  </a:cxn>
                  <a:cxn ang="0">
                    <a:pos x="6" y="24"/>
                  </a:cxn>
                  <a:cxn ang="0">
                    <a:pos x="28" y="36"/>
                  </a:cxn>
                  <a:cxn ang="0">
                    <a:pos x="50" y="50"/>
                  </a:cxn>
                  <a:cxn ang="0">
                    <a:pos x="50" y="50"/>
                  </a:cxn>
                  <a:cxn ang="0">
                    <a:pos x="56" y="50"/>
                  </a:cxn>
                  <a:cxn ang="0">
                    <a:pos x="60" y="50"/>
                  </a:cxn>
                  <a:cxn ang="0">
                    <a:pos x="64" y="48"/>
                  </a:cxn>
                  <a:cxn ang="0">
                    <a:pos x="66" y="44"/>
                  </a:cxn>
                  <a:cxn ang="0">
                    <a:pos x="66" y="44"/>
                  </a:cxn>
                  <a:cxn ang="0">
                    <a:pos x="68" y="40"/>
                  </a:cxn>
                  <a:cxn ang="0">
                    <a:pos x="68" y="36"/>
                  </a:cxn>
                  <a:cxn ang="0">
                    <a:pos x="66" y="30"/>
                  </a:cxn>
                  <a:cxn ang="0">
                    <a:pos x="64" y="28"/>
                  </a:cxn>
                  <a:cxn ang="0">
                    <a:pos x="64" y="28"/>
                  </a:cxn>
                </a:cxnLst>
                <a:rect l="0" t="0" r="r" b="b"/>
                <a:pathLst>
                  <a:path w="68" h="50">
                    <a:moveTo>
                      <a:pt x="64" y="28"/>
                    </a:moveTo>
                    <a:lnTo>
                      <a:pt x="40" y="14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2" y="20"/>
                    </a:lnTo>
                    <a:lnTo>
                      <a:pt x="6" y="24"/>
                    </a:lnTo>
                    <a:lnTo>
                      <a:pt x="28" y="36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6" y="50"/>
                    </a:lnTo>
                    <a:lnTo>
                      <a:pt x="60" y="50"/>
                    </a:lnTo>
                    <a:lnTo>
                      <a:pt x="64" y="48"/>
                    </a:lnTo>
                    <a:lnTo>
                      <a:pt x="66" y="44"/>
                    </a:lnTo>
                    <a:lnTo>
                      <a:pt x="66" y="44"/>
                    </a:lnTo>
                    <a:lnTo>
                      <a:pt x="68" y="40"/>
                    </a:lnTo>
                    <a:lnTo>
                      <a:pt x="68" y="36"/>
                    </a:lnTo>
                    <a:lnTo>
                      <a:pt x="66" y="30"/>
                    </a:lnTo>
                    <a:lnTo>
                      <a:pt x="64" y="28"/>
                    </a:lnTo>
                    <a:lnTo>
                      <a:pt x="64" y="2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8" name="Freeform 79"/>
              <p:cNvSpPr>
                <a:spLocks/>
              </p:cNvSpPr>
              <p:nvPr/>
            </p:nvSpPr>
            <p:spPr bwMode="auto">
              <a:xfrm>
                <a:off x="4333875" y="1362075"/>
                <a:ext cx="120650" cy="38100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38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4" y="2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6"/>
                  </a:cxn>
                  <a:cxn ang="0">
                    <a:pos x="4" y="20"/>
                  </a:cxn>
                  <a:cxn ang="0">
                    <a:pos x="6" y="24"/>
                  </a:cxn>
                  <a:cxn ang="0">
                    <a:pos x="12" y="24"/>
                  </a:cxn>
                  <a:cxn ang="0">
                    <a:pos x="38" y="24"/>
                  </a:cxn>
                  <a:cxn ang="0">
                    <a:pos x="64" y="24"/>
                  </a:cxn>
                  <a:cxn ang="0">
                    <a:pos x="64" y="24"/>
                  </a:cxn>
                  <a:cxn ang="0">
                    <a:pos x="68" y="24"/>
                  </a:cxn>
                  <a:cxn ang="0">
                    <a:pos x="72" y="20"/>
                  </a:cxn>
                  <a:cxn ang="0">
                    <a:pos x="74" y="16"/>
                  </a:cxn>
                  <a:cxn ang="0">
                    <a:pos x="76" y="12"/>
                  </a:cxn>
                  <a:cxn ang="0">
                    <a:pos x="76" y="12"/>
                  </a:cxn>
                  <a:cxn ang="0">
                    <a:pos x="74" y="6"/>
                  </a:cxn>
                  <a:cxn ang="0">
                    <a:pos x="72" y="2"/>
                  </a:cxn>
                  <a:cxn ang="0">
                    <a:pos x="68" y="0"/>
                  </a:cxn>
                  <a:cxn ang="0">
                    <a:pos x="64" y="0"/>
                  </a:cxn>
                  <a:cxn ang="0">
                    <a:pos x="64" y="0"/>
                  </a:cxn>
                </a:cxnLst>
                <a:rect l="0" t="0" r="r" b="b"/>
                <a:pathLst>
                  <a:path w="76" h="24">
                    <a:moveTo>
                      <a:pt x="64" y="0"/>
                    </a:moveTo>
                    <a:lnTo>
                      <a:pt x="3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20"/>
                    </a:lnTo>
                    <a:lnTo>
                      <a:pt x="6" y="24"/>
                    </a:lnTo>
                    <a:lnTo>
                      <a:pt x="12" y="24"/>
                    </a:lnTo>
                    <a:lnTo>
                      <a:pt x="38" y="24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68" y="24"/>
                    </a:lnTo>
                    <a:lnTo>
                      <a:pt x="72" y="20"/>
                    </a:lnTo>
                    <a:lnTo>
                      <a:pt x="74" y="16"/>
                    </a:lnTo>
                    <a:lnTo>
                      <a:pt x="76" y="12"/>
                    </a:lnTo>
                    <a:lnTo>
                      <a:pt x="76" y="12"/>
                    </a:lnTo>
                    <a:lnTo>
                      <a:pt x="74" y="6"/>
                    </a:lnTo>
                    <a:lnTo>
                      <a:pt x="72" y="2"/>
                    </a:lnTo>
                    <a:lnTo>
                      <a:pt x="68" y="0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9" name="Freeform 80"/>
              <p:cNvSpPr>
                <a:spLocks/>
              </p:cNvSpPr>
              <p:nvPr/>
            </p:nvSpPr>
            <p:spPr bwMode="auto">
              <a:xfrm>
                <a:off x="4397375" y="1558925"/>
                <a:ext cx="107950" cy="79375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66" y="6"/>
                  </a:cxn>
                  <a:cxn ang="0">
                    <a:pos x="64" y="4"/>
                  </a:cxn>
                  <a:cxn ang="0">
                    <a:pos x="60" y="0"/>
                  </a:cxn>
                  <a:cxn ang="0">
                    <a:pos x="56" y="0"/>
                  </a:cxn>
                  <a:cxn ang="0">
                    <a:pos x="50" y="2"/>
                  </a:cxn>
                  <a:cxn ang="0">
                    <a:pos x="28" y="14"/>
                  </a:cxn>
                  <a:cxn ang="0">
                    <a:pos x="6" y="28"/>
                  </a:cxn>
                  <a:cxn ang="0">
                    <a:pos x="6" y="28"/>
                  </a:cxn>
                  <a:cxn ang="0">
                    <a:pos x="2" y="30"/>
                  </a:cxn>
                  <a:cxn ang="0">
                    <a:pos x="0" y="36"/>
                  </a:cxn>
                  <a:cxn ang="0">
                    <a:pos x="0" y="40"/>
                  </a:cxn>
                  <a:cxn ang="0">
                    <a:pos x="2" y="44"/>
                  </a:cxn>
                  <a:cxn ang="0">
                    <a:pos x="2" y="44"/>
                  </a:cxn>
                  <a:cxn ang="0">
                    <a:pos x="4" y="48"/>
                  </a:cxn>
                  <a:cxn ang="0">
                    <a:pos x="10" y="50"/>
                  </a:cxn>
                  <a:cxn ang="0">
                    <a:pos x="14" y="50"/>
                  </a:cxn>
                  <a:cxn ang="0">
                    <a:pos x="18" y="50"/>
                  </a:cxn>
                  <a:cxn ang="0">
                    <a:pos x="40" y="36"/>
                  </a:cxn>
                  <a:cxn ang="0">
                    <a:pos x="64" y="24"/>
                  </a:cxn>
                  <a:cxn ang="0">
                    <a:pos x="64" y="24"/>
                  </a:cxn>
                  <a:cxn ang="0">
                    <a:pos x="66" y="20"/>
                  </a:cxn>
                  <a:cxn ang="0">
                    <a:pos x="68" y="16"/>
                  </a:cxn>
                  <a:cxn ang="0">
                    <a:pos x="68" y="12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8" h="50">
                    <a:moveTo>
                      <a:pt x="66" y="6"/>
                    </a:moveTo>
                    <a:lnTo>
                      <a:pt x="66" y="6"/>
                    </a:lnTo>
                    <a:lnTo>
                      <a:pt x="64" y="4"/>
                    </a:lnTo>
                    <a:lnTo>
                      <a:pt x="60" y="0"/>
                    </a:lnTo>
                    <a:lnTo>
                      <a:pt x="56" y="0"/>
                    </a:lnTo>
                    <a:lnTo>
                      <a:pt x="50" y="2"/>
                    </a:lnTo>
                    <a:lnTo>
                      <a:pt x="28" y="14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2" y="30"/>
                    </a:lnTo>
                    <a:lnTo>
                      <a:pt x="0" y="36"/>
                    </a:lnTo>
                    <a:lnTo>
                      <a:pt x="0" y="40"/>
                    </a:lnTo>
                    <a:lnTo>
                      <a:pt x="2" y="44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10" y="50"/>
                    </a:lnTo>
                    <a:lnTo>
                      <a:pt x="14" y="50"/>
                    </a:lnTo>
                    <a:lnTo>
                      <a:pt x="18" y="50"/>
                    </a:lnTo>
                    <a:lnTo>
                      <a:pt x="40" y="3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66" y="20"/>
                    </a:lnTo>
                    <a:lnTo>
                      <a:pt x="68" y="16"/>
                    </a:lnTo>
                    <a:lnTo>
                      <a:pt x="68" y="12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</p:grpSp>
      </p:grpSp>
      <p:sp>
        <p:nvSpPr>
          <p:cNvPr id="30" name="TextBox 18"/>
          <p:cNvSpPr txBox="1">
            <a:spLocks noChangeArrowheads="1"/>
          </p:cNvSpPr>
          <p:nvPr/>
        </p:nvSpPr>
        <p:spPr bwMode="auto">
          <a:xfrm>
            <a:off x="4496746" y="1746100"/>
            <a:ext cx="4732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18"/>
          <p:cNvSpPr txBox="1">
            <a:spLocks noChangeArrowheads="1"/>
          </p:cNvSpPr>
          <p:nvPr/>
        </p:nvSpPr>
        <p:spPr bwMode="auto">
          <a:xfrm>
            <a:off x="7496561" y="1802959"/>
            <a:ext cx="442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endParaRPr lang="zh-CN" altLang="en-US" sz="32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18"/>
          <p:cNvSpPr txBox="1">
            <a:spLocks noChangeArrowheads="1"/>
          </p:cNvSpPr>
          <p:nvPr/>
        </p:nvSpPr>
        <p:spPr bwMode="auto">
          <a:xfrm>
            <a:off x="7535774" y="4787089"/>
            <a:ext cx="4603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18"/>
          <p:cNvSpPr txBox="1">
            <a:spLocks noChangeArrowheads="1"/>
          </p:cNvSpPr>
          <p:nvPr/>
        </p:nvSpPr>
        <p:spPr bwMode="auto">
          <a:xfrm>
            <a:off x="4506550" y="4802774"/>
            <a:ext cx="5100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D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009720" y="1738257"/>
            <a:ext cx="2299023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在此输入您的标题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346066" y="2180322"/>
            <a:ext cx="2856115" cy="97719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r">
              <a:lnSpc>
                <a:spcPts val="2300"/>
              </a:lnSpc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听风吹雨，为您的演讲加分添彩！语言简洁生动，将每页字数控制在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252124" y="1738257"/>
            <a:ext cx="2299023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在此输入您的标题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263915" y="2142222"/>
            <a:ext cx="2856115" cy="97719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>
              <a:lnSpc>
                <a:spcPts val="2300"/>
              </a:lnSpc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听风吹雨，为您的演讲加分添彩！语言简洁生动，将每页字数控制在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8252124" y="4783006"/>
            <a:ext cx="2299023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在此输入您的标题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8263915" y="5174271"/>
            <a:ext cx="2856115" cy="97719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just">
              <a:lnSpc>
                <a:spcPts val="2300"/>
              </a:lnSpc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听风吹雨，为您的演讲加分添彩！语言简洁生动，将每页字数控制在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2034713" y="4783006"/>
            <a:ext cx="2299023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在此输入您的标题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438803" y="5225071"/>
            <a:ext cx="2856115" cy="97719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r">
              <a:lnSpc>
                <a:spcPts val="2300"/>
              </a:lnSpc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听风吹雨，为您的演讲加分添彩！语言简洁生动，将每页字数控制在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43" name="文本框 3"/>
          <p:cNvSpPr txBox="1"/>
          <p:nvPr/>
        </p:nvSpPr>
        <p:spPr>
          <a:xfrm>
            <a:off x="1435171" y="614959"/>
            <a:ext cx="2646878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工作存在不足</a:t>
            </a:r>
            <a:endParaRPr lang="zh-CN" altLang="en-US" dirty="0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45" name="椭圆 44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空心弧 45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空心弧 46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空心弧 47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5704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矩形 117"/>
          <p:cNvSpPr/>
          <p:nvPr/>
        </p:nvSpPr>
        <p:spPr>
          <a:xfrm>
            <a:off x="23885" y="2144702"/>
            <a:ext cx="12168115" cy="33131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文本框 3"/>
          <p:cNvSpPr txBox="1"/>
          <p:nvPr/>
        </p:nvSpPr>
        <p:spPr>
          <a:xfrm>
            <a:off x="1435171" y="614959"/>
            <a:ext cx="2646878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工作存在不足</a:t>
            </a:r>
            <a:endParaRPr lang="zh-CN" altLang="en-US" dirty="0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45" name="椭圆 44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空心弧 45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空心弧 46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空心弧 47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266679" y="2286664"/>
            <a:ext cx="3861804" cy="3895525"/>
            <a:chOff x="2900647" y="1743074"/>
            <a:chExt cx="3178931" cy="3206690"/>
          </a:xfrm>
        </p:grpSpPr>
        <p:sp>
          <p:nvSpPr>
            <p:cNvPr id="37" name="椭圆 36"/>
            <p:cNvSpPr/>
            <p:nvPr/>
          </p:nvSpPr>
          <p:spPr>
            <a:xfrm>
              <a:off x="3422919" y="4359523"/>
              <a:ext cx="2152650" cy="590241"/>
            </a:xfrm>
            <a:prstGeom prst="ellipse">
              <a:avLst/>
            </a:prstGeom>
            <a:gradFill flip="none" rotWithShape="1">
              <a:gsLst>
                <a:gs pos="73000">
                  <a:schemeClr val="tx1">
                    <a:lumMod val="75000"/>
                    <a:lumOff val="25000"/>
                    <a:alpha val="0"/>
                  </a:schemeClr>
                </a:gs>
                <a:gs pos="0">
                  <a:schemeClr val="tx1">
                    <a:alpha val="27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2900647" y="1743074"/>
              <a:ext cx="3178931" cy="2865026"/>
              <a:chOff x="919447" y="1400174"/>
              <a:chExt cx="3178931" cy="2865026"/>
            </a:xfrm>
          </p:grpSpPr>
          <p:sp>
            <p:nvSpPr>
              <p:cNvPr id="39" name="Freeform 7"/>
              <p:cNvSpPr>
                <a:spLocks/>
              </p:cNvSpPr>
              <p:nvPr/>
            </p:nvSpPr>
            <p:spPr bwMode="auto">
              <a:xfrm>
                <a:off x="1953739" y="3793568"/>
                <a:ext cx="1110347" cy="471632"/>
              </a:xfrm>
              <a:custGeom>
                <a:avLst/>
                <a:gdLst>
                  <a:gd name="T0" fmla="*/ 81 w 84"/>
                  <a:gd name="T1" fmla="*/ 30 h 32"/>
                  <a:gd name="T2" fmla="*/ 75 w 84"/>
                  <a:gd name="T3" fmla="*/ 25 h 32"/>
                  <a:gd name="T4" fmla="*/ 71 w 84"/>
                  <a:gd name="T5" fmla="*/ 17 h 32"/>
                  <a:gd name="T6" fmla="*/ 69 w 84"/>
                  <a:gd name="T7" fmla="*/ 0 h 32"/>
                  <a:gd name="T8" fmla="*/ 15 w 84"/>
                  <a:gd name="T9" fmla="*/ 0 h 32"/>
                  <a:gd name="T10" fmla="*/ 13 w 84"/>
                  <a:gd name="T11" fmla="*/ 17 h 32"/>
                  <a:gd name="T12" fmla="*/ 9 w 84"/>
                  <a:gd name="T13" fmla="*/ 25 h 32"/>
                  <a:gd name="T14" fmla="*/ 3 w 84"/>
                  <a:gd name="T15" fmla="*/ 30 h 32"/>
                  <a:gd name="T16" fmla="*/ 5 w 84"/>
                  <a:gd name="T17" fmla="*/ 32 h 32"/>
                  <a:gd name="T18" fmla="*/ 42 w 84"/>
                  <a:gd name="T19" fmla="*/ 32 h 32"/>
                  <a:gd name="T20" fmla="*/ 42 w 84"/>
                  <a:gd name="T21" fmla="*/ 32 h 32"/>
                  <a:gd name="T22" fmla="*/ 79 w 84"/>
                  <a:gd name="T23" fmla="*/ 32 h 32"/>
                  <a:gd name="T24" fmla="*/ 81 w 84"/>
                  <a:gd name="T25" fmla="*/ 3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32">
                    <a:moveTo>
                      <a:pt x="81" y="30"/>
                    </a:moveTo>
                    <a:cubicBezTo>
                      <a:pt x="81" y="30"/>
                      <a:pt x="79" y="28"/>
                      <a:pt x="75" y="25"/>
                    </a:cubicBezTo>
                    <a:cubicBezTo>
                      <a:pt x="71" y="22"/>
                      <a:pt x="71" y="17"/>
                      <a:pt x="71" y="17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3" y="22"/>
                      <a:pt x="9" y="25"/>
                    </a:cubicBezTo>
                    <a:cubicBezTo>
                      <a:pt x="5" y="28"/>
                      <a:pt x="3" y="30"/>
                      <a:pt x="3" y="30"/>
                    </a:cubicBezTo>
                    <a:cubicBezTo>
                      <a:pt x="3" y="30"/>
                      <a:pt x="0" y="31"/>
                      <a:pt x="5" y="32"/>
                    </a:cubicBezTo>
                    <a:cubicBezTo>
                      <a:pt x="9" y="32"/>
                      <a:pt x="17" y="32"/>
                      <a:pt x="42" y="32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67" y="32"/>
                      <a:pt x="75" y="32"/>
                      <a:pt x="79" y="32"/>
                    </a:cubicBezTo>
                    <a:cubicBezTo>
                      <a:pt x="84" y="31"/>
                      <a:pt x="81" y="30"/>
                      <a:pt x="81" y="3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Freeform 8"/>
              <p:cNvSpPr>
                <a:spLocks/>
              </p:cNvSpPr>
              <p:nvPr/>
            </p:nvSpPr>
            <p:spPr bwMode="auto">
              <a:xfrm>
                <a:off x="2136261" y="3793568"/>
                <a:ext cx="745303" cy="168440"/>
              </a:xfrm>
              <a:custGeom>
                <a:avLst/>
                <a:gdLst>
                  <a:gd name="T0" fmla="*/ 48 w 49"/>
                  <a:gd name="T1" fmla="*/ 0 h 10"/>
                  <a:gd name="T2" fmla="*/ 1 w 49"/>
                  <a:gd name="T3" fmla="*/ 0 h 10"/>
                  <a:gd name="T4" fmla="*/ 0 w 49"/>
                  <a:gd name="T5" fmla="*/ 10 h 10"/>
                  <a:gd name="T6" fmla="*/ 49 w 49"/>
                  <a:gd name="T7" fmla="*/ 10 h 10"/>
                  <a:gd name="T8" fmla="*/ 48 w 49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10">
                    <a:moveTo>
                      <a:pt x="48" y="0"/>
                    </a:moveTo>
                    <a:lnTo>
                      <a:pt x="1" y="0"/>
                    </a:lnTo>
                    <a:lnTo>
                      <a:pt x="0" y="10"/>
                    </a:lnTo>
                    <a:lnTo>
                      <a:pt x="49" y="10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2136261" y="3793568"/>
                <a:ext cx="745303" cy="168440"/>
              </a:xfrm>
              <a:custGeom>
                <a:avLst/>
                <a:gdLst>
                  <a:gd name="T0" fmla="*/ 48 w 49"/>
                  <a:gd name="T1" fmla="*/ 0 h 10"/>
                  <a:gd name="T2" fmla="*/ 1 w 49"/>
                  <a:gd name="T3" fmla="*/ 0 h 10"/>
                  <a:gd name="T4" fmla="*/ 0 w 49"/>
                  <a:gd name="T5" fmla="*/ 10 h 10"/>
                  <a:gd name="T6" fmla="*/ 49 w 49"/>
                  <a:gd name="T7" fmla="*/ 10 h 10"/>
                  <a:gd name="T8" fmla="*/ 48 w 49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10">
                    <a:moveTo>
                      <a:pt x="48" y="0"/>
                    </a:moveTo>
                    <a:lnTo>
                      <a:pt x="1" y="0"/>
                    </a:lnTo>
                    <a:lnTo>
                      <a:pt x="0" y="10"/>
                    </a:lnTo>
                    <a:lnTo>
                      <a:pt x="49" y="10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Freeform 10"/>
              <p:cNvSpPr>
                <a:spLocks/>
              </p:cNvSpPr>
              <p:nvPr/>
            </p:nvSpPr>
            <p:spPr bwMode="auto">
              <a:xfrm>
                <a:off x="919447" y="3321936"/>
                <a:ext cx="3178931" cy="471632"/>
              </a:xfrm>
              <a:custGeom>
                <a:avLst/>
                <a:gdLst>
                  <a:gd name="T0" fmla="*/ 0 w 240"/>
                  <a:gd name="T1" fmla="*/ 0 h 32"/>
                  <a:gd name="T2" fmla="*/ 0 w 240"/>
                  <a:gd name="T3" fmla="*/ 16 h 32"/>
                  <a:gd name="T4" fmla="*/ 16 w 240"/>
                  <a:gd name="T5" fmla="*/ 32 h 32"/>
                  <a:gd name="T6" fmla="*/ 224 w 240"/>
                  <a:gd name="T7" fmla="*/ 32 h 32"/>
                  <a:gd name="T8" fmla="*/ 240 w 240"/>
                  <a:gd name="T9" fmla="*/ 16 h 32"/>
                  <a:gd name="T10" fmla="*/ 240 w 240"/>
                  <a:gd name="T11" fmla="*/ 0 h 32"/>
                  <a:gd name="T12" fmla="*/ 0 w 240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0" h="32">
                    <a:moveTo>
                      <a:pt x="0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25"/>
                      <a:pt x="7" y="32"/>
                      <a:pt x="16" y="32"/>
                    </a:cubicBezTo>
                    <a:cubicBezTo>
                      <a:pt x="224" y="32"/>
                      <a:pt x="224" y="32"/>
                      <a:pt x="224" y="32"/>
                    </a:cubicBezTo>
                    <a:cubicBezTo>
                      <a:pt x="233" y="32"/>
                      <a:pt x="240" y="25"/>
                      <a:pt x="240" y="16"/>
                    </a:cubicBezTo>
                    <a:cubicBezTo>
                      <a:pt x="240" y="0"/>
                      <a:pt x="240" y="0"/>
                      <a:pt x="2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9" name="Freeform 11"/>
              <p:cNvSpPr>
                <a:spLocks/>
              </p:cNvSpPr>
              <p:nvPr/>
            </p:nvSpPr>
            <p:spPr bwMode="auto">
              <a:xfrm>
                <a:off x="919447" y="1400174"/>
                <a:ext cx="3178931" cy="1921771"/>
              </a:xfrm>
              <a:custGeom>
                <a:avLst/>
                <a:gdLst>
                  <a:gd name="T0" fmla="*/ 224 w 240"/>
                  <a:gd name="T1" fmla="*/ 0 h 132"/>
                  <a:gd name="T2" fmla="*/ 16 w 240"/>
                  <a:gd name="T3" fmla="*/ 0 h 132"/>
                  <a:gd name="T4" fmla="*/ 0 w 240"/>
                  <a:gd name="T5" fmla="*/ 16 h 132"/>
                  <a:gd name="T6" fmla="*/ 0 w 240"/>
                  <a:gd name="T7" fmla="*/ 132 h 132"/>
                  <a:gd name="T8" fmla="*/ 240 w 240"/>
                  <a:gd name="T9" fmla="*/ 132 h 132"/>
                  <a:gd name="T10" fmla="*/ 240 w 240"/>
                  <a:gd name="T11" fmla="*/ 16 h 132"/>
                  <a:gd name="T12" fmla="*/ 224 w 240"/>
                  <a:gd name="T1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0" h="132">
                    <a:moveTo>
                      <a:pt x="22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240" y="132"/>
                      <a:pt x="240" y="132"/>
                      <a:pt x="240" y="132"/>
                    </a:cubicBezTo>
                    <a:cubicBezTo>
                      <a:pt x="240" y="16"/>
                      <a:pt x="240" y="16"/>
                      <a:pt x="240" y="16"/>
                    </a:cubicBezTo>
                    <a:cubicBezTo>
                      <a:pt x="240" y="7"/>
                      <a:pt x="233" y="0"/>
                      <a:pt x="224" y="0"/>
                    </a:cubicBezTo>
                    <a:close/>
                  </a:path>
                </a:pathLst>
              </a:custGeom>
              <a:solidFill>
                <a:srgbClr val="464E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0" name="Oval 13"/>
              <p:cNvSpPr>
                <a:spLocks noChangeArrowheads="1"/>
              </p:cNvSpPr>
              <p:nvPr/>
            </p:nvSpPr>
            <p:spPr bwMode="auto">
              <a:xfrm>
                <a:off x="2410044" y="3439849"/>
                <a:ext cx="216000" cy="216000"/>
              </a:xfrm>
              <a:prstGeom prst="ellipse">
                <a:avLst/>
              </a:prstGeom>
              <a:solidFill>
                <a:srgbClr val="D3DE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51" name="图片 50"/>
              <p:cNvPicPr>
                <a:picLocks noChangeAspect="1"/>
              </p:cNvPicPr>
              <p:nvPr/>
            </p:nvPicPr>
            <p:blipFill>
              <a:blip r:embed="rId2"/>
              <a:srcRect l="157" b="10681"/>
              <a:stretch>
                <a:fillRect/>
              </a:stretch>
            </p:blipFill>
            <p:spPr>
              <a:xfrm>
                <a:off x="995703" y="1493533"/>
                <a:ext cx="3026417" cy="1723150"/>
              </a:xfrm>
              <a:custGeom>
                <a:avLst/>
                <a:gdLst>
                  <a:gd name="connsiteX0" fmla="*/ 116401 w 3026417"/>
                  <a:gd name="connsiteY0" fmla="*/ 0 h 1723150"/>
                  <a:gd name="connsiteX1" fmla="*/ 121857 w 3026417"/>
                  <a:gd name="connsiteY1" fmla="*/ 0 h 1723150"/>
                  <a:gd name="connsiteX2" fmla="*/ 134816 w 3026417"/>
                  <a:gd name="connsiteY2" fmla="*/ 0 h 1723150"/>
                  <a:gd name="connsiteX3" fmla="*/ 160051 w 3026417"/>
                  <a:gd name="connsiteY3" fmla="*/ 0 h 1723150"/>
                  <a:gd name="connsiteX4" fmla="*/ 201655 w 3026417"/>
                  <a:gd name="connsiteY4" fmla="*/ 0 h 1723150"/>
                  <a:gd name="connsiteX5" fmla="*/ 263720 w 3026417"/>
                  <a:gd name="connsiteY5" fmla="*/ 0 h 1723150"/>
                  <a:gd name="connsiteX6" fmla="*/ 350339 w 3026417"/>
                  <a:gd name="connsiteY6" fmla="*/ 0 h 1723150"/>
                  <a:gd name="connsiteX7" fmla="*/ 465603 w 3026417"/>
                  <a:gd name="connsiteY7" fmla="*/ 0 h 1723150"/>
                  <a:gd name="connsiteX8" fmla="*/ 613604 w 3026417"/>
                  <a:gd name="connsiteY8" fmla="*/ 0 h 1723150"/>
                  <a:gd name="connsiteX9" fmla="*/ 798436 w 3026417"/>
                  <a:gd name="connsiteY9" fmla="*/ 0 h 1723150"/>
                  <a:gd name="connsiteX10" fmla="*/ 1024189 w 3026417"/>
                  <a:gd name="connsiteY10" fmla="*/ 0 h 1723150"/>
                  <a:gd name="connsiteX11" fmla="*/ 1153691 w 3026417"/>
                  <a:gd name="connsiteY11" fmla="*/ 0 h 1723150"/>
                  <a:gd name="connsiteX12" fmla="*/ 1294957 w 3026417"/>
                  <a:gd name="connsiteY12" fmla="*/ 0 h 1723150"/>
                  <a:gd name="connsiteX13" fmla="*/ 1448500 w 3026417"/>
                  <a:gd name="connsiteY13" fmla="*/ 0 h 1723150"/>
                  <a:gd name="connsiteX14" fmla="*/ 1614832 w 3026417"/>
                  <a:gd name="connsiteY14" fmla="*/ 0 h 1723150"/>
                  <a:gd name="connsiteX15" fmla="*/ 1794462 w 3026417"/>
                  <a:gd name="connsiteY15" fmla="*/ 0 h 1723150"/>
                  <a:gd name="connsiteX16" fmla="*/ 1987905 w 3026417"/>
                  <a:gd name="connsiteY16" fmla="*/ 0 h 1723150"/>
                  <a:gd name="connsiteX17" fmla="*/ 2195670 w 3026417"/>
                  <a:gd name="connsiteY17" fmla="*/ 0 h 1723150"/>
                  <a:gd name="connsiteX18" fmla="*/ 2418269 w 3026417"/>
                  <a:gd name="connsiteY18" fmla="*/ 0 h 1723150"/>
                  <a:gd name="connsiteX19" fmla="*/ 2656214 w 3026417"/>
                  <a:gd name="connsiteY19" fmla="*/ 0 h 1723150"/>
                  <a:gd name="connsiteX20" fmla="*/ 2910016 w 3026417"/>
                  <a:gd name="connsiteY20" fmla="*/ 0 h 1723150"/>
                  <a:gd name="connsiteX21" fmla="*/ 3026417 w 3026417"/>
                  <a:gd name="connsiteY21" fmla="*/ 137852 h 1723150"/>
                  <a:gd name="connsiteX22" fmla="*/ 3026417 w 3026417"/>
                  <a:gd name="connsiteY22" fmla="*/ 140949 h 1723150"/>
                  <a:gd name="connsiteX23" fmla="*/ 3026417 w 3026417"/>
                  <a:gd name="connsiteY23" fmla="*/ 148302 h 1723150"/>
                  <a:gd name="connsiteX24" fmla="*/ 3026417 w 3026417"/>
                  <a:gd name="connsiteY24" fmla="*/ 162623 h 1723150"/>
                  <a:gd name="connsiteX25" fmla="*/ 3026417 w 3026417"/>
                  <a:gd name="connsiteY25" fmla="*/ 186232 h 1723150"/>
                  <a:gd name="connsiteX26" fmla="*/ 3026417 w 3026417"/>
                  <a:gd name="connsiteY26" fmla="*/ 221452 h 1723150"/>
                  <a:gd name="connsiteX27" fmla="*/ 3026417 w 3026417"/>
                  <a:gd name="connsiteY27" fmla="*/ 270606 h 1723150"/>
                  <a:gd name="connsiteX28" fmla="*/ 3026417 w 3026417"/>
                  <a:gd name="connsiteY28" fmla="*/ 336015 h 1723150"/>
                  <a:gd name="connsiteX29" fmla="*/ 3026417 w 3026417"/>
                  <a:gd name="connsiteY29" fmla="*/ 420001 h 1723150"/>
                  <a:gd name="connsiteX30" fmla="*/ 3026417 w 3026417"/>
                  <a:gd name="connsiteY30" fmla="*/ 524888 h 1723150"/>
                  <a:gd name="connsiteX31" fmla="*/ 3026417 w 3026417"/>
                  <a:gd name="connsiteY31" fmla="*/ 652997 h 1723150"/>
                  <a:gd name="connsiteX32" fmla="*/ 3026417 w 3026417"/>
                  <a:gd name="connsiteY32" fmla="*/ 806650 h 1723150"/>
                  <a:gd name="connsiteX33" fmla="*/ 3026417 w 3026417"/>
                  <a:gd name="connsiteY33" fmla="*/ 893781 h 1723150"/>
                  <a:gd name="connsiteX34" fmla="*/ 3026417 w 3026417"/>
                  <a:gd name="connsiteY34" fmla="*/ 988170 h 1723150"/>
                  <a:gd name="connsiteX35" fmla="*/ 3026417 w 3026417"/>
                  <a:gd name="connsiteY35" fmla="*/ 1090105 h 1723150"/>
                  <a:gd name="connsiteX36" fmla="*/ 3026417 w 3026417"/>
                  <a:gd name="connsiteY36" fmla="*/ 1199878 h 1723150"/>
                  <a:gd name="connsiteX37" fmla="*/ 3026417 w 3026417"/>
                  <a:gd name="connsiteY37" fmla="*/ 1317779 h 1723150"/>
                  <a:gd name="connsiteX38" fmla="*/ 3026417 w 3026417"/>
                  <a:gd name="connsiteY38" fmla="*/ 1444098 h 1723150"/>
                  <a:gd name="connsiteX39" fmla="*/ 3026417 w 3026417"/>
                  <a:gd name="connsiteY39" fmla="*/ 1579125 h 1723150"/>
                  <a:gd name="connsiteX40" fmla="*/ 3026417 w 3026417"/>
                  <a:gd name="connsiteY40" fmla="*/ 1723150 h 1723150"/>
                  <a:gd name="connsiteX41" fmla="*/ 0 w 3026417"/>
                  <a:gd name="connsiteY41" fmla="*/ 1723150 h 1723150"/>
                  <a:gd name="connsiteX42" fmla="*/ 0 w 3026417"/>
                  <a:gd name="connsiteY42" fmla="*/ 137852 h 1723150"/>
                  <a:gd name="connsiteX43" fmla="*/ 116401 w 3026417"/>
                  <a:gd name="connsiteY43" fmla="*/ 0 h 1723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026417" h="1723150">
                    <a:moveTo>
                      <a:pt x="116401" y="0"/>
                    </a:moveTo>
                    <a:lnTo>
                      <a:pt x="121857" y="0"/>
                    </a:lnTo>
                    <a:lnTo>
                      <a:pt x="134816" y="0"/>
                    </a:lnTo>
                    <a:lnTo>
                      <a:pt x="160051" y="0"/>
                    </a:lnTo>
                    <a:lnTo>
                      <a:pt x="201655" y="0"/>
                    </a:lnTo>
                    <a:lnTo>
                      <a:pt x="263720" y="0"/>
                    </a:lnTo>
                    <a:lnTo>
                      <a:pt x="350339" y="0"/>
                    </a:lnTo>
                    <a:lnTo>
                      <a:pt x="465603" y="0"/>
                    </a:lnTo>
                    <a:lnTo>
                      <a:pt x="613604" y="0"/>
                    </a:lnTo>
                    <a:lnTo>
                      <a:pt x="798436" y="0"/>
                    </a:lnTo>
                    <a:lnTo>
                      <a:pt x="1024189" y="0"/>
                    </a:lnTo>
                    <a:lnTo>
                      <a:pt x="1153691" y="0"/>
                    </a:lnTo>
                    <a:lnTo>
                      <a:pt x="1294957" y="0"/>
                    </a:lnTo>
                    <a:lnTo>
                      <a:pt x="1448500" y="0"/>
                    </a:lnTo>
                    <a:lnTo>
                      <a:pt x="1614832" y="0"/>
                    </a:lnTo>
                    <a:lnTo>
                      <a:pt x="1794462" y="0"/>
                    </a:lnTo>
                    <a:lnTo>
                      <a:pt x="1987905" y="0"/>
                    </a:lnTo>
                    <a:lnTo>
                      <a:pt x="2195670" y="0"/>
                    </a:lnTo>
                    <a:lnTo>
                      <a:pt x="2418269" y="0"/>
                    </a:lnTo>
                    <a:lnTo>
                      <a:pt x="2656214" y="0"/>
                    </a:lnTo>
                    <a:lnTo>
                      <a:pt x="2910016" y="0"/>
                    </a:lnTo>
                    <a:cubicBezTo>
                      <a:pt x="2968217" y="0"/>
                      <a:pt x="3026417" y="68926"/>
                      <a:pt x="3026417" y="137852"/>
                    </a:cubicBezTo>
                    <a:lnTo>
                      <a:pt x="3026417" y="140949"/>
                    </a:lnTo>
                    <a:lnTo>
                      <a:pt x="3026417" y="148302"/>
                    </a:lnTo>
                    <a:lnTo>
                      <a:pt x="3026417" y="162623"/>
                    </a:lnTo>
                    <a:lnTo>
                      <a:pt x="3026417" y="186232"/>
                    </a:lnTo>
                    <a:lnTo>
                      <a:pt x="3026417" y="221452"/>
                    </a:lnTo>
                    <a:lnTo>
                      <a:pt x="3026417" y="270606"/>
                    </a:lnTo>
                    <a:lnTo>
                      <a:pt x="3026417" y="336015"/>
                    </a:lnTo>
                    <a:lnTo>
                      <a:pt x="3026417" y="420001"/>
                    </a:lnTo>
                    <a:lnTo>
                      <a:pt x="3026417" y="524888"/>
                    </a:lnTo>
                    <a:lnTo>
                      <a:pt x="3026417" y="652997"/>
                    </a:lnTo>
                    <a:lnTo>
                      <a:pt x="3026417" y="806650"/>
                    </a:lnTo>
                    <a:lnTo>
                      <a:pt x="3026417" y="893781"/>
                    </a:lnTo>
                    <a:lnTo>
                      <a:pt x="3026417" y="988170"/>
                    </a:lnTo>
                    <a:lnTo>
                      <a:pt x="3026417" y="1090105"/>
                    </a:lnTo>
                    <a:lnTo>
                      <a:pt x="3026417" y="1199878"/>
                    </a:lnTo>
                    <a:lnTo>
                      <a:pt x="3026417" y="1317779"/>
                    </a:lnTo>
                    <a:lnTo>
                      <a:pt x="3026417" y="1444098"/>
                    </a:lnTo>
                    <a:lnTo>
                      <a:pt x="3026417" y="1579125"/>
                    </a:lnTo>
                    <a:lnTo>
                      <a:pt x="3026417" y="1723150"/>
                    </a:lnTo>
                    <a:cubicBezTo>
                      <a:pt x="3026417" y="1723150"/>
                      <a:pt x="3026417" y="1723150"/>
                      <a:pt x="0" y="1723150"/>
                    </a:cubicBezTo>
                    <a:cubicBezTo>
                      <a:pt x="0" y="1723150"/>
                      <a:pt x="0" y="1723150"/>
                      <a:pt x="0" y="137852"/>
                    </a:cubicBezTo>
                    <a:cubicBezTo>
                      <a:pt x="0" y="68926"/>
                      <a:pt x="58201" y="0"/>
                      <a:pt x="116401" y="0"/>
                    </a:cubicBezTo>
                    <a:close/>
                  </a:path>
                </a:pathLst>
              </a:custGeom>
            </p:spPr>
          </p:pic>
        </p:grpSp>
      </p:grpSp>
      <p:grpSp>
        <p:nvGrpSpPr>
          <p:cNvPr id="52" name="组合 51"/>
          <p:cNvGrpSpPr/>
          <p:nvPr/>
        </p:nvGrpSpPr>
        <p:grpSpPr>
          <a:xfrm>
            <a:off x="3250147" y="3715756"/>
            <a:ext cx="685864" cy="685864"/>
            <a:chOff x="2686398" y="3058443"/>
            <a:chExt cx="360000" cy="360000"/>
          </a:xfrm>
        </p:grpSpPr>
        <p:sp>
          <p:nvSpPr>
            <p:cNvPr id="53" name="椭圆 52"/>
            <p:cNvSpPr>
              <a:spLocks noChangeAspect="1"/>
            </p:cNvSpPr>
            <p:nvPr/>
          </p:nvSpPr>
          <p:spPr>
            <a:xfrm>
              <a:off x="2686398" y="3058443"/>
              <a:ext cx="360000" cy="36000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2760296" y="3122803"/>
              <a:ext cx="227365" cy="189718"/>
              <a:chOff x="3571875" y="1616075"/>
              <a:chExt cx="728663" cy="608013"/>
            </a:xfrm>
            <a:solidFill>
              <a:srgbClr val="FFFFFF"/>
            </a:solidFill>
          </p:grpSpPr>
          <p:sp>
            <p:nvSpPr>
              <p:cNvPr id="55" name="Freeform 44"/>
              <p:cNvSpPr>
                <a:spLocks/>
              </p:cNvSpPr>
              <p:nvPr/>
            </p:nvSpPr>
            <p:spPr bwMode="auto">
              <a:xfrm>
                <a:off x="3725863" y="1616075"/>
                <a:ext cx="574675" cy="506413"/>
              </a:xfrm>
              <a:custGeom>
                <a:avLst/>
                <a:gdLst>
                  <a:gd name="T0" fmla="*/ 152 w 153"/>
                  <a:gd name="T1" fmla="*/ 70 h 135"/>
                  <a:gd name="T2" fmla="*/ 143 w 153"/>
                  <a:gd name="T3" fmla="*/ 58 h 135"/>
                  <a:gd name="T4" fmla="*/ 46 w 153"/>
                  <a:gd name="T5" fmla="*/ 3 h 135"/>
                  <a:gd name="T6" fmla="*/ 36 w 153"/>
                  <a:gd name="T7" fmla="*/ 0 h 135"/>
                  <a:gd name="T8" fmla="*/ 20 w 153"/>
                  <a:gd name="T9" fmla="*/ 10 h 135"/>
                  <a:gd name="T10" fmla="*/ 0 w 153"/>
                  <a:gd name="T11" fmla="*/ 44 h 135"/>
                  <a:gd name="T12" fmla="*/ 5 w 153"/>
                  <a:gd name="T13" fmla="*/ 44 h 135"/>
                  <a:gd name="T14" fmla="*/ 11 w 153"/>
                  <a:gd name="T15" fmla="*/ 35 h 135"/>
                  <a:gd name="T16" fmla="*/ 27 w 153"/>
                  <a:gd name="T17" fmla="*/ 44 h 135"/>
                  <a:gd name="T18" fmla="*/ 80 w 153"/>
                  <a:gd name="T19" fmla="*/ 44 h 135"/>
                  <a:gd name="T20" fmla="*/ 24 w 153"/>
                  <a:gd name="T21" fmla="*/ 12 h 135"/>
                  <a:gd name="T22" fmla="*/ 24 w 153"/>
                  <a:gd name="T23" fmla="*/ 12 h 135"/>
                  <a:gd name="T24" fmla="*/ 36 w 153"/>
                  <a:gd name="T25" fmla="*/ 5 h 135"/>
                  <a:gd name="T26" fmla="*/ 44 w 153"/>
                  <a:gd name="T27" fmla="*/ 7 h 135"/>
                  <a:gd name="T28" fmla="*/ 140 w 153"/>
                  <a:gd name="T29" fmla="*/ 62 h 135"/>
                  <a:gd name="T30" fmla="*/ 147 w 153"/>
                  <a:gd name="T31" fmla="*/ 71 h 135"/>
                  <a:gd name="T32" fmla="*/ 146 w 153"/>
                  <a:gd name="T33" fmla="*/ 82 h 135"/>
                  <a:gd name="T34" fmla="*/ 121 w 153"/>
                  <a:gd name="T35" fmla="*/ 68 h 135"/>
                  <a:gd name="T36" fmla="*/ 121 w 153"/>
                  <a:gd name="T37" fmla="*/ 71 h 135"/>
                  <a:gd name="T38" fmla="*/ 121 w 153"/>
                  <a:gd name="T39" fmla="*/ 99 h 135"/>
                  <a:gd name="T40" fmla="*/ 133 w 153"/>
                  <a:gd name="T41" fmla="*/ 105 h 135"/>
                  <a:gd name="T42" fmla="*/ 121 w 153"/>
                  <a:gd name="T43" fmla="*/ 125 h 135"/>
                  <a:gd name="T44" fmla="*/ 121 w 153"/>
                  <a:gd name="T45" fmla="*/ 135 h 135"/>
                  <a:gd name="T46" fmla="*/ 150 w 153"/>
                  <a:gd name="T47" fmla="*/ 85 h 135"/>
                  <a:gd name="T48" fmla="*/ 152 w 153"/>
                  <a:gd name="T49" fmla="*/ 7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3" h="135">
                    <a:moveTo>
                      <a:pt x="152" y="70"/>
                    </a:moveTo>
                    <a:cubicBezTo>
                      <a:pt x="150" y="65"/>
                      <a:pt x="147" y="61"/>
                      <a:pt x="143" y="58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3" y="1"/>
                      <a:pt x="40" y="0"/>
                      <a:pt x="36" y="0"/>
                    </a:cubicBezTo>
                    <a:cubicBezTo>
                      <a:pt x="29" y="0"/>
                      <a:pt x="23" y="4"/>
                      <a:pt x="20" y="1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27" y="44"/>
                      <a:pt x="27" y="44"/>
                      <a:pt x="27" y="44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6" y="7"/>
                      <a:pt x="31" y="5"/>
                      <a:pt x="36" y="5"/>
                    </a:cubicBezTo>
                    <a:cubicBezTo>
                      <a:pt x="39" y="5"/>
                      <a:pt x="41" y="5"/>
                      <a:pt x="44" y="7"/>
                    </a:cubicBezTo>
                    <a:cubicBezTo>
                      <a:pt x="140" y="62"/>
                      <a:pt x="140" y="62"/>
                      <a:pt x="140" y="62"/>
                    </a:cubicBezTo>
                    <a:cubicBezTo>
                      <a:pt x="144" y="64"/>
                      <a:pt x="146" y="68"/>
                      <a:pt x="147" y="71"/>
                    </a:cubicBezTo>
                    <a:cubicBezTo>
                      <a:pt x="148" y="75"/>
                      <a:pt x="148" y="79"/>
                      <a:pt x="146" y="82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121" y="69"/>
                      <a:pt x="121" y="70"/>
                      <a:pt x="121" y="71"/>
                    </a:cubicBezTo>
                    <a:cubicBezTo>
                      <a:pt x="121" y="99"/>
                      <a:pt x="121" y="99"/>
                      <a:pt x="121" y="99"/>
                    </a:cubicBezTo>
                    <a:cubicBezTo>
                      <a:pt x="133" y="105"/>
                      <a:pt x="133" y="105"/>
                      <a:pt x="133" y="105"/>
                    </a:cubicBezTo>
                    <a:cubicBezTo>
                      <a:pt x="121" y="125"/>
                      <a:pt x="121" y="125"/>
                      <a:pt x="121" y="125"/>
                    </a:cubicBezTo>
                    <a:cubicBezTo>
                      <a:pt x="121" y="135"/>
                      <a:pt x="121" y="135"/>
                      <a:pt x="121" y="135"/>
                    </a:cubicBezTo>
                    <a:cubicBezTo>
                      <a:pt x="150" y="85"/>
                      <a:pt x="150" y="85"/>
                      <a:pt x="150" y="85"/>
                    </a:cubicBezTo>
                    <a:cubicBezTo>
                      <a:pt x="152" y="80"/>
                      <a:pt x="153" y="75"/>
                      <a:pt x="152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6" name="Freeform 45"/>
              <p:cNvSpPr>
                <a:spLocks noEditPoints="1"/>
              </p:cNvSpPr>
              <p:nvPr/>
            </p:nvSpPr>
            <p:spPr bwMode="auto">
              <a:xfrm>
                <a:off x="3571875" y="1806575"/>
                <a:ext cx="585788" cy="417513"/>
              </a:xfrm>
              <a:custGeom>
                <a:avLst/>
                <a:gdLst>
                  <a:gd name="T0" fmla="*/ 136 w 156"/>
                  <a:gd name="T1" fmla="*/ 0 h 111"/>
                  <a:gd name="T2" fmla="*/ 20 w 156"/>
                  <a:gd name="T3" fmla="*/ 111 h 111"/>
                  <a:gd name="T4" fmla="*/ 136 w 156"/>
                  <a:gd name="T5" fmla="*/ 0 h 111"/>
                  <a:gd name="T6" fmla="*/ 97 w 156"/>
                  <a:gd name="T7" fmla="*/ 23 h 111"/>
                  <a:gd name="T8" fmla="*/ 66 w 156"/>
                  <a:gd name="T9" fmla="*/ 32 h 111"/>
                  <a:gd name="T10" fmla="*/ 28 w 156"/>
                  <a:gd name="T11" fmla="*/ 27 h 111"/>
                  <a:gd name="T12" fmla="*/ 21 w 156"/>
                  <a:gd name="T13" fmla="*/ 99 h 111"/>
                  <a:gd name="T14" fmla="*/ 26 w 156"/>
                  <a:gd name="T15" fmla="*/ 99 h 111"/>
                  <a:gd name="T16" fmla="*/ 24 w 156"/>
                  <a:gd name="T17" fmla="*/ 45 h 111"/>
                  <a:gd name="T18" fmla="*/ 26 w 156"/>
                  <a:gd name="T19" fmla="*/ 31 h 111"/>
                  <a:gd name="T20" fmla="*/ 34 w 156"/>
                  <a:gd name="T21" fmla="*/ 28 h 111"/>
                  <a:gd name="T22" fmla="*/ 54 w 156"/>
                  <a:gd name="T23" fmla="*/ 17 h 111"/>
                  <a:gd name="T24" fmla="*/ 57 w 156"/>
                  <a:gd name="T25" fmla="*/ 36 h 111"/>
                  <a:gd name="T26" fmla="*/ 47 w 156"/>
                  <a:gd name="T27" fmla="*/ 30 h 111"/>
                  <a:gd name="T28" fmla="*/ 41 w 156"/>
                  <a:gd name="T29" fmla="*/ 35 h 111"/>
                  <a:gd name="T30" fmla="*/ 47 w 156"/>
                  <a:gd name="T31" fmla="*/ 38 h 111"/>
                  <a:gd name="T32" fmla="*/ 50 w 156"/>
                  <a:gd name="T33" fmla="*/ 43 h 111"/>
                  <a:gd name="T34" fmla="*/ 37 w 156"/>
                  <a:gd name="T35" fmla="*/ 53 h 111"/>
                  <a:gd name="T36" fmla="*/ 41 w 156"/>
                  <a:gd name="T37" fmla="*/ 62 h 111"/>
                  <a:gd name="T38" fmla="*/ 35 w 156"/>
                  <a:gd name="T39" fmla="*/ 99 h 111"/>
                  <a:gd name="T40" fmla="*/ 33 w 156"/>
                  <a:gd name="T41" fmla="*/ 92 h 111"/>
                  <a:gd name="T42" fmla="*/ 52 w 156"/>
                  <a:gd name="T43" fmla="*/ 102 h 111"/>
                  <a:gd name="T44" fmla="*/ 54 w 156"/>
                  <a:gd name="T45" fmla="*/ 94 h 111"/>
                  <a:gd name="T46" fmla="*/ 47 w 156"/>
                  <a:gd name="T47" fmla="*/ 85 h 111"/>
                  <a:gd name="T48" fmla="*/ 44 w 156"/>
                  <a:gd name="T49" fmla="*/ 77 h 111"/>
                  <a:gd name="T50" fmla="*/ 59 w 156"/>
                  <a:gd name="T51" fmla="*/ 70 h 111"/>
                  <a:gd name="T52" fmla="*/ 59 w 156"/>
                  <a:gd name="T53" fmla="*/ 99 h 111"/>
                  <a:gd name="T54" fmla="*/ 64 w 156"/>
                  <a:gd name="T55" fmla="*/ 99 h 111"/>
                  <a:gd name="T56" fmla="*/ 70 w 156"/>
                  <a:gd name="T57" fmla="*/ 94 h 111"/>
                  <a:gd name="T58" fmla="*/ 90 w 156"/>
                  <a:gd name="T59" fmla="*/ 99 h 111"/>
                  <a:gd name="T60" fmla="*/ 88 w 156"/>
                  <a:gd name="T61" fmla="*/ 92 h 111"/>
                  <a:gd name="T62" fmla="*/ 93 w 156"/>
                  <a:gd name="T63" fmla="*/ 69 h 111"/>
                  <a:gd name="T64" fmla="*/ 95 w 156"/>
                  <a:gd name="T65" fmla="*/ 99 h 111"/>
                  <a:gd name="T66" fmla="*/ 100 w 156"/>
                  <a:gd name="T67" fmla="*/ 99 h 111"/>
                  <a:gd name="T68" fmla="*/ 106 w 156"/>
                  <a:gd name="T69" fmla="*/ 94 h 111"/>
                  <a:gd name="T70" fmla="*/ 117 w 156"/>
                  <a:gd name="T71" fmla="*/ 65 h 111"/>
                  <a:gd name="T72" fmla="*/ 123 w 156"/>
                  <a:gd name="T73" fmla="*/ 102 h 111"/>
                  <a:gd name="T74" fmla="*/ 125 w 156"/>
                  <a:gd name="T75" fmla="*/ 94 h 111"/>
                  <a:gd name="T76" fmla="*/ 126 w 156"/>
                  <a:gd name="T77" fmla="*/ 64 h 111"/>
                  <a:gd name="T78" fmla="*/ 130 w 156"/>
                  <a:gd name="T79" fmla="*/ 46 h 111"/>
                  <a:gd name="T80" fmla="*/ 130 w 156"/>
                  <a:gd name="T81" fmla="*/ 94 h 111"/>
                  <a:gd name="T82" fmla="*/ 138 w 156"/>
                  <a:gd name="T83" fmla="*/ 83 h 111"/>
                  <a:gd name="T84" fmla="*/ 132 w 156"/>
                  <a:gd name="T85" fmla="*/ 71 h 111"/>
                  <a:gd name="T86" fmla="*/ 132 w 156"/>
                  <a:gd name="T87" fmla="*/ 44 h 111"/>
                  <a:gd name="T88" fmla="*/ 138 w 156"/>
                  <a:gd name="T89" fmla="*/ 70 h 111"/>
                  <a:gd name="T90" fmla="*/ 138 w 156"/>
                  <a:gd name="T91" fmla="*/ 34 h 111"/>
                  <a:gd name="T92" fmla="*/ 123 w 156"/>
                  <a:gd name="T93" fmla="*/ 46 h 111"/>
                  <a:gd name="T94" fmla="*/ 109 w 156"/>
                  <a:gd name="T95" fmla="*/ 54 h 111"/>
                  <a:gd name="T96" fmla="*/ 92 w 156"/>
                  <a:gd name="T97" fmla="*/ 57 h 111"/>
                  <a:gd name="T98" fmla="*/ 81 w 156"/>
                  <a:gd name="T99" fmla="*/ 78 h 111"/>
                  <a:gd name="T100" fmla="*/ 69 w 156"/>
                  <a:gd name="T101" fmla="*/ 61 h 111"/>
                  <a:gd name="T102" fmla="*/ 68 w 156"/>
                  <a:gd name="T103" fmla="*/ 39 h 111"/>
                  <a:gd name="T104" fmla="*/ 74 w 156"/>
                  <a:gd name="T105" fmla="*/ 34 h 111"/>
                  <a:gd name="T106" fmla="*/ 104 w 156"/>
                  <a:gd name="T107" fmla="*/ 26 h 111"/>
                  <a:gd name="T108" fmla="*/ 126 w 156"/>
                  <a:gd name="T109" fmla="*/ 26 h 111"/>
                  <a:gd name="T110" fmla="*/ 147 w 156"/>
                  <a:gd name="T111" fmla="*/ 29 h 111"/>
                  <a:gd name="T112" fmla="*/ 80 w 156"/>
                  <a:gd name="T113" fmla="*/ 33 h 111"/>
                  <a:gd name="T114" fmla="*/ 72 w 156"/>
                  <a:gd name="T115" fmla="*/ 47 h 111"/>
                  <a:gd name="T116" fmla="*/ 83 w 156"/>
                  <a:gd name="T117" fmla="*/ 46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6" h="111">
                    <a:moveTo>
                      <a:pt x="40" y="31"/>
                    </a:moveTo>
                    <a:cubicBezTo>
                      <a:pt x="38" y="30"/>
                      <a:pt x="39" y="28"/>
                      <a:pt x="37" y="29"/>
                    </a:cubicBezTo>
                    <a:cubicBezTo>
                      <a:pt x="37" y="30"/>
                      <a:pt x="39" y="32"/>
                      <a:pt x="40" y="31"/>
                    </a:cubicBezTo>
                    <a:close/>
                    <a:moveTo>
                      <a:pt x="136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102"/>
                      <a:pt x="9" y="111"/>
                      <a:pt x="20" y="111"/>
                    </a:cubicBezTo>
                    <a:cubicBezTo>
                      <a:pt x="136" y="111"/>
                      <a:pt x="136" y="111"/>
                      <a:pt x="136" y="111"/>
                    </a:cubicBezTo>
                    <a:cubicBezTo>
                      <a:pt x="147" y="111"/>
                      <a:pt x="156" y="102"/>
                      <a:pt x="156" y="91"/>
                    </a:cubicBezTo>
                    <a:cubicBezTo>
                      <a:pt x="156" y="20"/>
                      <a:pt x="156" y="20"/>
                      <a:pt x="156" y="20"/>
                    </a:cubicBezTo>
                    <a:cubicBezTo>
                      <a:pt x="156" y="9"/>
                      <a:pt x="147" y="0"/>
                      <a:pt x="136" y="0"/>
                    </a:cubicBezTo>
                    <a:close/>
                    <a:moveTo>
                      <a:pt x="97" y="23"/>
                    </a:moveTo>
                    <a:cubicBezTo>
                      <a:pt x="98" y="23"/>
                      <a:pt x="96" y="25"/>
                      <a:pt x="96" y="25"/>
                    </a:cubicBezTo>
                    <a:cubicBezTo>
                      <a:pt x="96" y="26"/>
                      <a:pt x="95" y="27"/>
                      <a:pt x="94" y="27"/>
                    </a:cubicBezTo>
                    <a:cubicBezTo>
                      <a:pt x="94" y="24"/>
                      <a:pt x="96" y="24"/>
                      <a:pt x="97" y="23"/>
                    </a:cubicBezTo>
                    <a:close/>
                    <a:moveTo>
                      <a:pt x="82" y="19"/>
                    </a:moveTo>
                    <a:cubicBezTo>
                      <a:pt x="82" y="21"/>
                      <a:pt x="77" y="23"/>
                      <a:pt x="77" y="19"/>
                    </a:cubicBezTo>
                    <a:cubicBezTo>
                      <a:pt x="79" y="20"/>
                      <a:pt x="80" y="18"/>
                      <a:pt x="82" y="19"/>
                    </a:cubicBezTo>
                    <a:close/>
                    <a:moveTo>
                      <a:pt x="66" y="32"/>
                    </a:move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0"/>
                      <a:pt x="66" y="29"/>
                      <a:pt x="66" y="32"/>
                    </a:cubicBezTo>
                    <a:close/>
                    <a:moveTo>
                      <a:pt x="31" y="25"/>
                    </a:moveTo>
                    <a:cubicBezTo>
                      <a:pt x="32" y="28"/>
                      <a:pt x="29" y="26"/>
                      <a:pt x="28" y="27"/>
                    </a:cubicBezTo>
                    <a:cubicBezTo>
                      <a:pt x="28" y="26"/>
                      <a:pt x="30" y="26"/>
                      <a:pt x="31" y="25"/>
                    </a:cubicBezTo>
                    <a:close/>
                    <a:moveTo>
                      <a:pt x="26" y="99"/>
                    </a:moveTo>
                    <a:cubicBezTo>
                      <a:pt x="26" y="101"/>
                      <a:pt x="25" y="102"/>
                      <a:pt x="23" y="102"/>
                    </a:cubicBezTo>
                    <a:cubicBezTo>
                      <a:pt x="22" y="102"/>
                      <a:pt x="21" y="101"/>
                      <a:pt x="21" y="99"/>
                    </a:cubicBezTo>
                    <a:cubicBezTo>
                      <a:pt x="21" y="94"/>
                      <a:pt x="21" y="94"/>
                      <a:pt x="21" y="94"/>
                    </a:cubicBezTo>
                    <a:cubicBezTo>
                      <a:pt x="21" y="93"/>
                      <a:pt x="22" y="92"/>
                      <a:pt x="23" y="92"/>
                    </a:cubicBezTo>
                    <a:cubicBezTo>
                      <a:pt x="25" y="92"/>
                      <a:pt x="26" y="93"/>
                      <a:pt x="26" y="94"/>
                    </a:cubicBezTo>
                    <a:lnTo>
                      <a:pt x="26" y="99"/>
                    </a:lnTo>
                    <a:close/>
                    <a:moveTo>
                      <a:pt x="28" y="55"/>
                    </a:moveTo>
                    <a:cubicBezTo>
                      <a:pt x="28" y="55"/>
                      <a:pt x="28" y="53"/>
                      <a:pt x="27" y="52"/>
                    </a:cubicBezTo>
                    <a:cubicBezTo>
                      <a:pt x="26" y="51"/>
                      <a:pt x="25" y="50"/>
                      <a:pt x="24" y="50"/>
                    </a:cubicBezTo>
                    <a:cubicBezTo>
                      <a:pt x="24" y="48"/>
                      <a:pt x="24" y="46"/>
                      <a:pt x="24" y="45"/>
                    </a:cubicBezTo>
                    <a:cubicBezTo>
                      <a:pt x="22" y="41"/>
                      <a:pt x="20" y="38"/>
                      <a:pt x="14" y="37"/>
                    </a:cubicBezTo>
                    <a:cubicBezTo>
                      <a:pt x="12" y="37"/>
                      <a:pt x="12" y="39"/>
                      <a:pt x="10" y="39"/>
                    </a:cubicBezTo>
                    <a:cubicBezTo>
                      <a:pt x="7" y="38"/>
                      <a:pt x="6" y="34"/>
                      <a:pt x="7" y="31"/>
                    </a:cubicBezTo>
                    <a:cubicBezTo>
                      <a:pt x="14" y="29"/>
                      <a:pt x="19" y="32"/>
                      <a:pt x="26" y="31"/>
                    </a:cubicBezTo>
                    <a:cubicBezTo>
                      <a:pt x="26" y="28"/>
                      <a:pt x="23" y="31"/>
                      <a:pt x="24" y="27"/>
                    </a:cubicBezTo>
                    <a:cubicBezTo>
                      <a:pt x="26" y="25"/>
                      <a:pt x="27" y="29"/>
                      <a:pt x="31" y="28"/>
                    </a:cubicBezTo>
                    <a:cubicBezTo>
                      <a:pt x="33" y="29"/>
                      <a:pt x="32" y="31"/>
                      <a:pt x="35" y="31"/>
                    </a:cubicBezTo>
                    <a:cubicBezTo>
                      <a:pt x="37" y="29"/>
                      <a:pt x="33" y="30"/>
                      <a:pt x="34" y="28"/>
                    </a:cubicBezTo>
                    <a:cubicBezTo>
                      <a:pt x="34" y="27"/>
                      <a:pt x="35" y="28"/>
                      <a:pt x="36" y="28"/>
                    </a:cubicBezTo>
                    <a:cubicBezTo>
                      <a:pt x="37" y="27"/>
                      <a:pt x="37" y="26"/>
                      <a:pt x="39" y="25"/>
                    </a:cubicBezTo>
                    <a:cubicBezTo>
                      <a:pt x="38" y="24"/>
                      <a:pt x="36" y="24"/>
                      <a:pt x="36" y="23"/>
                    </a:cubicBezTo>
                    <a:cubicBezTo>
                      <a:pt x="39" y="17"/>
                      <a:pt x="51" y="22"/>
                      <a:pt x="54" y="17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60" y="21"/>
                      <a:pt x="63" y="22"/>
                      <a:pt x="64" y="26"/>
                    </a:cubicBezTo>
                    <a:cubicBezTo>
                      <a:pt x="63" y="28"/>
                      <a:pt x="61" y="30"/>
                      <a:pt x="59" y="31"/>
                    </a:cubicBezTo>
                    <a:cubicBezTo>
                      <a:pt x="59" y="33"/>
                      <a:pt x="58" y="34"/>
                      <a:pt x="57" y="36"/>
                    </a:cubicBezTo>
                    <a:cubicBezTo>
                      <a:pt x="54" y="36"/>
                      <a:pt x="54" y="34"/>
                      <a:pt x="52" y="33"/>
                    </a:cubicBezTo>
                    <a:cubicBezTo>
                      <a:pt x="52" y="27"/>
                      <a:pt x="50" y="24"/>
                      <a:pt x="47" y="22"/>
                    </a:cubicBezTo>
                    <a:cubicBezTo>
                      <a:pt x="44" y="23"/>
                      <a:pt x="43" y="25"/>
                      <a:pt x="42" y="27"/>
                    </a:cubicBezTo>
                    <a:cubicBezTo>
                      <a:pt x="43" y="29"/>
                      <a:pt x="46" y="29"/>
                      <a:pt x="47" y="30"/>
                    </a:cubicBezTo>
                    <a:cubicBezTo>
                      <a:pt x="47" y="32"/>
                      <a:pt x="50" y="32"/>
                      <a:pt x="49" y="34"/>
                    </a:cubicBezTo>
                    <a:cubicBezTo>
                      <a:pt x="48" y="34"/>
                      <a:pt x="49" y="35"/>
                      <a:pt x="48" y="36"/>
                    </a:cubicBezTo>
                    <a:cubicBezTo>
                      <a:pt x="44" y="36"/>
                      <a:pt x="45" y="33"/>
                      <a:pt x="43" y="31"/>
                    </a:cubicBezTo>
                    <a:cubicBezTo>
                      <a:pt x="41" y="30"/>
                      <a:pt x="41" y="33"/>
                      <a:pt x="41" y="35"/>
                    </a:cubicBezTo>
                    <a:cubicBezTo>
                      <a:pt x="40" y="35"/>
                      <a:pt x="37" y="34"/>
                      <a:pt x="37" y="37"/>
                    </a:cubicBezTo>
                    <a:cubicBezTo>
                      <a:pt x="37" y="40"/>
                      <a:pt x="41" y="39"/>
                      <a:pt x="42" y="41"/>
                    </a:cubicBezTo>
                    <a:cubicBezTo>
                      <a:pt x="44" y="41"/>
                      <a:pt x="44" y="38"/>
                      <a:pt x="43" y="36"/>
                    </a:cubicBezTo>
                    <a:cubicBezTo>
                      <a:pt x="46" y="35"/>
                      <a:pt x="46" y="38"/>
                      <a:pt x="47" y="38"/>
                    </a:cubicBezTo>
                    <a:cubicBezTo>
                      <a:pt x="47" y="38"/>
                      <a:pt x="49" y="38"/>
                      <a:pt x="49" y="38"/>
                    </a:cubicBezTo>
                    <a:cubicBezTo>
                      <a:pt x="50" y="38"/>
                      <a:pt x="51" y="40"/>
                      <a:pt x="51" y="41"/>
                    </a:cubicBezTo>
                    <a:cubicBezTo>
                      <a:pt x="52" y="42"/>
                      <a:pt x="54" y="43"/>
                      <a:pt x="53" y="45"/>
                    </a:cubicBezTo>
                    <a:cubicBezTo>
                      <a:pt x="51" y="45"/>
                      <a:pt x="52" y="43"/>
                      <a:pt x="50" y="43"/>
                    </a:cubicBezTo>
                    <a:cubicBezTo>
                      <a:pt x="48" y="44"/>
                      <a:pt x="49" y="44"/>
                      <a:pt x="49" y="46"/>
                    </a:cubicBezTo>
                    <a:cubicBezTo>
                      <a:pt x="47" y="46"/>
                      <a:pt x="46" y="48"/>
                      <a:pt x="44" y="49"/>
                    </a:cubicBezTo>
                    <a:cubicBezTo>
                      <a:pt x="45" y="52"/>
                      <a:pt x="41" y="51"/>
                      <a:pt x="42" y="54"/>
                    </a:cubicBezTo>
                    <a:cubicBezTo>
                      <a:pt x="41" y="53"/>
                      <a:pt x="39" y="53"/>
                      <a:pt x="37" y="53"/>
                    </a:cubicBezTo>
                    <a:cubicBezTo>
                      <a:pt x="36" y="53"/>
                      <a:pt x="35" y="54"/>
                      <a:pt x="35" y="55"/>
                    </a:cubicBezTo>
                    <a:cubicBezTo>
                      <a:pt x="35" y="57"/>
                      <a:pt x="36" y="57"/>
                      <a:pt x="36" y="58"/>
                    </a:cubicBezTo>
                    <a:cubicBezTo>
                      <a:pt x="38" y="58"/>
                      <a:pt x="37" y="57"/>
                      <a:pt x="39" y="57"/>
                    </a:cubicBezTo>
                    <a:cubicBezTo>
                      <a:pt x="39" y="59"/>
                      <a:pt x="42" y="59"/>
                      <a:pt x="41" y="62"/>
                    </a:cubicBezTo>
                    <a:cubicBezTo>
                      <a:pt x="39" y="60"/>
                      <a:pt x="36" y="59"/>
                      <a:pt x="32" y="58"/>
                    </a:cubicBezTo>
                    <a:cubicBezTo>
                      <a:pt x="31" y="57"/>
                      <a:pt x="32" y="56"/>
                      <a:pt x="30" y="55"/>
                    </a:cubicBezTo>
                    <a:cubicBezTo>
                      <a:pt x="30" y="55"/>
                      <a:pt x="29" y="55"/>
                      <a:pt x="28" y="55"/>
                    </a:cubicBezTo>
                    <a:close/>
                    <a:moveTo>
                      <a:pt x="35" y="99"/>
                    </a:moveTo>
                    <a:cubicBezTo>
                      <a:pt x="35" y="101"/>
                      <a:pt x="34" y="102"/>
                      <a:pt x="33" y="102"/>
                    </a:cubicBezTo>
                    <a:cubicBezTo>
                      <a:pt x="31" y="102"/>
                      <a:pt x="30" y="101"/>
                      <a:pt x="30" y="99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93"/>
                      <a:pt x="31" y="92"/>
                      <a:pt x="33" y="92"/>
                    </a:cubicBezTo>
                    <a:cubicBezTo>
                      <a:pt x="34" y="92"/>
                      <a:pt x="35" y="93"/>
                      <a:pt x="35" y="94"/>
                    </a:cubicBezTo>
                    <a:lnTo>
                      <a:pt x="35" y="99"/>
                    </a:lnTo>
                    <a:close/>
                    <a:moveTo>
                      <a:pt x="54" y="99"/>
                    </a:moveTo>
                    <a:cubicBezTo>
                      <a:pt x="54" y="101"/>
                      <a:pt x="53" y="102"/>
                      <a:pt x="52" y="102"/>
                    </a:cubicBezTo>
                    <a:cubicBezTo>
                      <a:pt x="50" y="102"/>
                      <a:pt x="49" y="101"/>
                      <a:pt x="49" y="99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49" y="93"/>
                      <a:pt x="50" y="92"/>
                      <a:pt x="52" y="92"/>
                    </a:cubicBezTo>
                    <a:cubicBezTo>
                      <a:pt x="53" y="92"/>
                      <a:pt x="54" y="93"/>
                      <a:pt x="54" y="94"/>
                    </a:cubicBezTo>
                    <a:lnTo>
                      <a:pt x="54" y="99"/>
                    </a:lnTo>
                    <a:close/>
                    <a:moveTo>
                      <a:pt x="57" y="77"/>
                    </a:moveTo>
                    <a:cubicBezTo>
                      <a:pt x="54" y="77"/>
                      <a:pt x="53" y="80"/>
                      <a:pt x="52" y="82"/>
                    </a:cubicBezTo>
                    <a:cubicBezTo>
                      <a:pt x="50" y="82"/>
                      <a:pt x="50" y="85"/>
                      <a:pt x="47" y="85"/>
                    </a:cubicBezTo>
                    <a:cubicBezTo>
                      <a:pt x="47" y="87"/>
                      <a:pt x="44" y="90"/>
                      <a:pt x="46" y="93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1" y="90"/>
                      <a:pt x="44" y="82"/>
                      <a:pt x="44" y="77"/>
                    </a:cubicBezTo>
                    <a:cubicBezTo>
                      <a:pt x="44" y="74"/>
                      <a:pt x="41" y="73"/>
                      <a:pt x="40" y="71"/>
                    </a:cubicBezTo>
                    <a:cubicBezTo>
                      <a:pt x="40" y="67"/>
                      <a:pt x="42" y="65"/>
                      <a:pt x="42" y="62"/>
                    </a:cubicBezTo>
                    <a:cubicBezTo>
                      <a:pt x="47" y="63"/>
                      <a:pt x="52" y="64"/>
                      <a:pt x="53" y="68"/>
                    </a:cubicBezTo>
                    <a:cubicBezTo>
                      <a:pt x="55" y="68"/>
                      <a:pt x="57" y="69"/>
                      <a:pt x="59" y="70"/>
                    </a:cubicBezTo>
                    <a:cubicBezTo>
                      <a:pt x="59" y="73"/>
                      <a:pt x="57" y="74"/>
                      <a:pt x="57" y="77"/>
                    </a:cubicBezTo>
                    <a:close/>
                    <a:moveTo>
                      <a:pt x="64" y="99"/>
                    </a:moveTo>
                    <a:cubicBezTo>
                      <a:pt x="64" y="101"/>
                      <a:pt x="63" y="102"/>
                      <a:pt x="61" y="102"/>
                    </a:cubicBezTo>
                    <a:cubicBezTo>
                      <a:pt x="60" y="102"/>
                      <a:pt x="59" y="101"/>
                      <a:pt x="59" y="99"/>
                    </a:cubicBezTo>
                    <a:cubicBezTo>
                      <a:pt x="59" y="94"/>
                      <a:pt x="59" y="94"/>
                      <a:pt x="59" y="94"/>
                    </a:cubicBezTo>
                    <a:cubicBezTo>
                      <a:pt x="59" y="93"/>
                      <a:pt x="60" y="92"/>
                      <a:pt x="61" y="92"/>
                    </a:cubicBezTo>
                    <a:cubicBezTo>
                      <a:pt x="63" y="92"/>
                      <a:pt x="64" y="93"/>
                      <a:pt x="64" y="94"/>
                    </a:cubicBezTo>
                    <a:lnTo>
                      <a:pt x="64" y="99"/>
                    </a:lnTo>
                    <a:close/>
                    <a:moveTo>
                      <a:pt x="74" y="99"/>
                    </a:moveTo>
                    <a:cubicBezTo>
                      <a:pt x="74" y="101"/>
                      <a:pt x="73" y="102"/>
                      <a:pt x="72" y="102"/>
                    </a:cubicBezTo>
                    <a:cubicBezTo>
                      <a:pt x="71" y="102"/>
                      <a:pt x="70" y="101"/>
                      <a:pt x="70" y="99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0" y="93"/>
                      <a:pt x="71" y="92"/>
                      <a:pt x="72" y="92"/>
                    </a:cubicBezTo>
                    <a:cubicBezTo>
                      <a:pt x="73" y="92"/>
                      <a:pt x="74" y="93"/>
                      <a:pt x="74" y="94"/>
                    </a:cubicBezTo>
                    <a:lnTo>
                      <a:pt x="74" y="99"/>
                    </a:lnTo>
                    <a:close/>
                    <a:moveTo>
                      <a:pt x="90" y="99"/>
                    </a:moveTo>
                    <a:cubicBezTo>
                      <a:pt x="90" y="101"/>
                      <a:pt x="89" y="102"/>
                      <a:pt x="88" y="102"/>
                    </a:cubicBezTo>
                    <a:cubicBezTo>
                      <a:pt x="86" y="102"/>
                      <a:pt x="85" y="101"/>
                      <a:pt x="85" y="99"/>
                    </a:cubicBezTo>
                    <a:cubicBezTo>
                      <a:pt x="85" y="94"/>
                      <a:pt x="85" y="94"/>
                      <a:pt x="85" y="94"/>
                    </a:cubicBezTo>
                    <a:cubicBezTo>
                      <a:pt x="85" y="93"/>
                      <a:pt x="86" y="92"/>
                      <a:pt x="88" y="92"/>
                    </a:cubicBezTo>
                    <a:cubicBezTo>
                      <a:pt x="89" y="92"/>
                      <a:pt x="90" y="93"/>
                      <a:pt x="90" y="94"/>
                    </a:cubicBezTo>
                    <a:lnTo>
                      <a:pt x="90" y="99"/>
                    </a:lnTo>
                    <a:close/>
                    <a:moveTo>
                      <a:pt x="90" y="74"/>
                    </a:moveTo>
                    <a:cubicBezTo>
                      <a:pt x="90" y="71"/>
                      <a:pt x="91" y="69"/>
                      <a:pt x="93" y="69"/>
                    </a:cubicBezTo>
                    <a:cubicBezTo>
                      <a:pt x="93" y="71"/>
                      <a:pt x="93" y="74"/>
                      <a:pt x="90" y="74"/>
                    </a:cubicBezTo>
                    <a:close/>
                    <a:moveTo>
                      <a:pt x="100" y="99"/>
                    </a:moveTo>
                    <a:cubicBezTo>
                      <a:pt x="100" y="101"/>
                      <a:pt x="99" y="102"/>
                      <a:pt x="97" y="102"/>
                    </a:cubicBezTo>
                    <a:cubicBezTo>
                      <a:pt x="96" y="102"/>
                      <a:pt x="95" y="101"/>
                      <a:pt x="95" y="99"/>
                    </a:cubicBezTo>
                    <a:cubicBezTo>
                      <a:pt x="95" y="94"/>
                      <a:pt x="95" y="94"/>
                      <a:pt x="95" y="94"/>
                    </a:cubicBezTo>
                    <a:cubicBezTo>
                      <a:pt x="95" y="93"/>
                      <a:pt x="96" y="92"/>
                      <a:pt x="97" y="92"/>
                    </a:cubicBezTo>
                    <a:cubicBezTo>
                      <a:pt x="99" y="92"/>
                      <a:pt x="100" y="93"/>
                      <a:pt x="100" y="94"/>
                    </a:cubicBezTo>
                    <a:lnTo>
                      <a:pt x="100" y="99"/>
                    </a:lnTo>
                    <a:close/>
                    <a:moveTo>
                      <a:pt x="110" y="99"/>
                    </a:moveTo>
                    <a:cubicBezTo>
                      <a:pt x="110" y="101"/>
                      <a:pt x="109" y="102"/>
                      <a:pt x="108" y="102"/>
                    </a:cubicBezTo>
                    <a:cubicBezTo>
                      <a:pt x="107" y="102"/>
                      <a:pt x="106" y="101"/>
                      <a:pt x="106" y="99"/>
                    </a:cubicBezTo>
                    <a:cubicBezTo>
                      <a:pt x="106" y="94"/>
                      <a:pt x="106" y="94"/>
                      <a:pt x="106" y="94"/>
                    </a:cubicBezTo>
                    <a:cubicBezTo>
                      <a:pt x="106" y="93"/>
                      <a:pt x="107" y="92"/>
                      <a:pt x="108" y="92"/>
                    </a:cubicBezTo>
                    <a:cubicBezTo>
                      <a:pt x="109" y="92"/>
                      <a:pt x="110" y="93"/>
                      <a:pt x="110" y="94"/>
                    </a:cubicBezTo>
                    <a:lnTo>
                      <a:pt x="110" y="99"/>
                    </a:lnTo>
                    <a:close/>
                    <a:moveTo>
                      <a:pt x="117" y="65"/>
                    </a:moveTo>
                    <a:cubicBezTo>
                      <a:pt x="119" y="64"/>
                      <a:pt x="121" y="66"/>
                      <a:pt x="121" y="68"/>
                    </a:cubicBezTo>
                    <a:cubicBezTo>
                      <a:pt x="119" y="68"/>
                      <a:pt x="119" y="66"/>
                      <a:pt x="117" y="65"/>
                    </a:cubicBezTo>
                    <a:close/>
                    <a:moveTo>
                      <a:pt x="125" y="99"/>
                    </a:moveTo>
                    <a:cubicBezTo>
                      <a:pt x="125" y="101"/>
                      <a:pt x="124" y="102"/>
                      <a:pt x="123" y="102"/>
                    </a:cubicBezTo>
                    <a:cubicBezTo>
                      <a:pt x="121" y="102"/>
                      <a:pt x="120" y="101"/>
                      <a:pt x="120" y="99"/>
                    </a:cubicBezTo>
                    <a:cubicBezTo>
                      <a:pt x="120" y="94"/>
                      <a:pt x="120" y="94"/>
                      <a:pt x="120" y="94"/>
                    </a:cubicBezTo>
                    <a:cubicBezTo>
                      <a:pt x="120" y="93"/>
                      <a:pt x="121" y="92"/>
                      <a:pt x="123" y="92"/>
                    </a:cubicBezTo>
                    <a:cubicBezTo>
                      <a:pt x="124" y="92"/>
                      <a:pt x="125" y="93"/>
                      <a:pt x="125" y="94"/>
                    </a:cubicBezTo>
                    <a:lnTo>
                      <a:pt x="125" y="99"/>
                    </a:lnTo>
                    <a:close/>
                    <a:moveTo>
                      <a:pt x="127" y="67"/>
                    </a:moveTo>
                    <a:cubicBezTo>
                      <a:pt x="125" y="66"/>
                      <a:pt x="124" y="68"/>
                      <a:pt x="123" y="67"/>
                    </a:cubicBezTo>
                    <a:cubicBezTo>
                      <a:pt x="123" y="65"/>
                      <a:pt x="124" y="65"/>
                      <a:pt x="126" y="64"/>
                    </a:cubicBezTo>
                    <a:cubicBezTo>
                      <a:pt x="125" y="66"/>
                      <a:pt x="128" y="65"/>
                      <a:pt x="127" y="67"/>
                    </a:cubicBezTo>
                    <a:close/>
                    <a:moveTo>
                      <a:pt x="130" y="46"/>
                    </a:moveTo>
                    <a:cubicBezTo>
                      <a:pt x="132" y="47"/>
                      <a:pt x="128" y="48"/>
                      <a:pt x="127" y="48"/>
                    </a:cubicBezTo>
                    <a:cubicBezTo>
                      <a:pt x="126" y="48"/>
                      <a:pt x="130" y="47"/>
                      <a:pt x="130" y="46"/>
                    </a:cubicBezTo>
                    <a:close/>
                    <a:moveTo>
                      <a:pt x="134" y="99"/>
                    </a:moveTo>
                    <a:cubicBezTo>
                      <a:pt x="134" y="101"/>
                      <a:pt x="133" y="102"/>
                      <a:pt x="132" y="102"/>
                    </a:cubicBezTo>
                    <a:cubicBezTo>
                      <a:pt x="131" y="102"/>
                      <a:pt x="130" y="101"/>
                      <a:pt x="130" y="99"/>
                    </a:cubicBezTo>
                    <a:cubicBezTo>
                      <a:pt x="130" y="94"/>
                      <a:pt x="130" y="94"/>
                      <a:pt x="130" y="94"/>
                    </a:cubicBezTo>
                    <a:cubicBezTo>
                      <a:pt x="130" y="93"/>
                      <a:pt x="131" y="92"/>
                      <a:pt x="132" y="92"/>
                    </a:cubicBezTo>
                    <a:cubicBezTo>
                      <a:pt x="133" y="92"/>
                      <a:pt x="134" y="93"/>
                      <a:pt x="134" y="94"/>
                    </a:cubicBezTo>
                    <a:lnTo>
                      <a:pt x="134" y="99"/>
                    </a:lnTo>
                    <a:close/>
                    <a:moveTo>
                      <a:pt x="138" y="83"/>
                    </a:moveTo>
                    <a:cubicBezTo>
                      <a:pt x="135" y="83"/>
                      <a:pt x="134" y="80"/>
                      <a:pt x="131" y="79"/>
                    </a:cubicBezTo>
                    <a:cubicBezTo>
                      <a:pt x="129" y="80"/>
                      <a:pt x="128" y="81"/>
                      <a:pt x="125" y="81"/>
                    </a:cubicBezTo>
                    <a:cubicBezTo>
                      <a:pt x="125" y="80"/>
                      <a:pt x="124" y="78"/>
                      <a:pt x="124" y="76"/>
                    </a:cubicBezTo>
                    <a:cubicBezTo>
                      <a:pt x="127" y="74"/>
                      <a:pt x="129" y="71"/>
                      <a:pt x="132" y="71"/>
                    </a:cubicBezTo>
                    <a:cubicBezTo>
                      <a:pt x="134" y="71"/>
                      <a:pt x="135" y="73"/>
                      <a:pt x="137" y="72"/>
                    </a:cubicBezTo>
                    <a:cubicBezTo>
                      <a:pt x="139" y="74"/>
                      <a:pt x="142" y="79"/>
                      <a:pt x="138" y="83"/>
                    </a:cubicBezTo>
                    <a:close/>
                    <a:moveTo>
                      <a:pt x="131" y="43"/>
                    </a:moveTo>
                    <a:cubicBezTo>
                      <a:pt x="132" y="42"/>
                      <a:pt x="132" y="43"/>
                      <a:pt x="132" y="44"/>
                    </a:cubicBezTo>
                    <a:cubicBezTo>
                      <a:pt x="131" y="44"/>
                      <a:pt x="131" y="44"/>
                      <a:pt x="131" y="45"/>
                    </a:cubicBezTo>
                    <a:cubicBezTo>
                      <a:pt x="130" y="44"/>
                      <a:pt x="131" y="43"/>
                      <a:pt x="131" y="43"/>
                    </a:cubicBezTo>
                    <a:close/>
                    <a:moveTo>
                      <a:pt x="133" y="68"/>
                    </a:moveTo>
                    <a:cubicBezTo>
                      <a:pt x="135" y="66"/>
                      <a:pt x="139" y="67"/>
                      <a:pt x="138" y="70"/>
                    </a:cubicBezTo>
                    <a:cubicBezTo>
                      <a:pt x="135" y="70"/>
                      <a:pt x="134" y="69"/>
                      <a:pt x="133" y="68"/>
                    </a:cubicBezTo>
                    <a:close/>
                    <a:moveTo>
                      <a:pt x="140" y="35"/>
                    </a:moveTo>
                    <a:cubicBezTo>
                      <a:pt x="139" y="36"/>
                      <a:pt x="140" y="39"/>
                      <a:pt x="137" y="39"/>
                    </a:cubicBezTo>
                    <a:cubicBezTo>
                      <a:pt x="135" y="36"/>
                      <a:pt x="139" y="36"/>
                      <a:pt x="138" y="34"/>
                    </a:cubicBezTo>
                    <a:cubicBezTo>
                      <a:pt x="135" y="35"/>
                      <a:pt x="131" y="34"/>
                      <a:pt x="129" y="37"/>
                    </a:cubicBezTo>
                    <a:cubicBezTo>
                      <a:pt x="129" y="39"/>
                      <a:pt x="132" y="38"/>
                      <a:pt x="132" y="41"/>
                    </a:cubicBezTo>
                    <a:cubicBezTo>
                      <a:pt x="130" y="43"/>
                      <a:pt x="125" y="43"/>
                      <a:pt x="125" y="47"/>
                    </a:cubicBezTo>
                    <a:cubicBezTo>
                      <a:pt x="124" y="47"/>
                      <a:pt x="124" y="46"/>
                      <a:pt x="123" y="46"/>
                    </a:cubicBezTo>
                    <a:cubicBezTo>
                      <a:pt x="121" y="47"/>
                      <a:pt x="124" y="50"/>
                      <a:pt x="122" y="52"/>
                    </a:cubicBezTo>
                    <a:cubicBezTo>
                      <a:pt x="120" y="53"/>
                      <a:pt x="119" y="54"/>
                      <a:pt x="117" y="54"/>
                    </a:cubicBezTo>
                    <a:cubicBezTo>
                      <a:pt x="117" y="56"/>
                      <a:pt x="118" y="58"/>
                      <a:pt x="117" y="59"/>
                    </a:cubicBezTo>
                    <a:cubicBezTo>
                      <a:pt x="113" y="59"/>
                      <a:pt x="112" y="55"/>
                      <a:pt x="109" y="54"/>
                    </a:cubicBezTo>
                    <a:cubicBezTo>
                      <a:pt x="107" y="55"/>
                      <a:pt x="106" y="56"/>
                      <a:pt x="105" y="59"/>
                    </a:cubicBezTo>
                    <a:cubicBezTo>
                      <a:pt x="102" y="58"/>
                      <a:pt x="103" y="52"/>
                      <a:pt x="98" y="52"/>
                    </a:cubicBezTo>
                    <a:cubicBezTo>
                      <a:pt x="96" y="52"/>
                      <a:pt x="97" y="55"/>
                      <a:pt x="96" y="56"/>
                    </a:cubicBezTo>
                    <a:cubicBezTo>
                      <a:pt x="94" y="56"/>
                      <a:pt x="94" y="57"/>
                      <a:pt x="92" y="57"/>
                    </a:cubicBezTo>
                    <a:cubicBezTo>
                      <a:pt x="95" y="61"/>
                      <a:pt x="90" y="63"/>
                      <a:pt x="88" y="65"/>
                    </a:cubicBezTo>
                    <a:cubicBezTo>
                      <a:pt x="88" y="67"/>
                      <a:pt x="89" y="67"/>
                      <a:pt x="89" y="68"/>
                    </a:cubicBezTo>
                    <a:cubicBezTo>
                      <a:pt x="88" y="70"/>
                      <a:pt x="87" y="72"/>
                      <a:pt x="86" y="75"/>
                    </a:cubicBezTo>
                    <a:cubicBezTo>
                      <a:pt x="85" y="77"/>
                      <a:pt x="83" y="77"/>
                      <a:pt x="81" y="78"/>
                    </a:cubicBezTo>
                    <a:cubicBezTo>
                      <a:pt x="79" y="77"/>
                      <a:pt x="77" y="74"/>
                      <a:pt x="77" y="71"/>
                    </a:cubicBezTo>
                    <a:cubicBezTo>
                      <a:pt x="77" y="70"/>
                      <a:pt x="78" y="69"/>
                      <a:pt x="78" y="68"/>
                    </a:cubicBezTo>
                    <a:cubicBezTo>
                      <a:pt x="77" y="65"/>
                      <a:pt x="76" y="62"/>
                      <a:pt x="74" y="60"/>
                    </a:cubicBezTo>
                    <a:cubicBezTo>
                      <a:pt x="72" y="60"/>
                      <a:pt x="71" y="61"/>
                      <a:pt x="69" y="61"/>
                    </a:cubicBezTo>
                    <a:cubicBezTo>
                      <a:pt x="63" y="60"/>
                      <a:pt x="65" y="50"/>
                      <a:pt x="69" y="48"/>
                    </a:cubicBezTo>
                    <a:cubicBezTo>
                      <a:pt x="68" y="47"/>
                      <a:pt x="68" y="45"/>
                      <a:pt x="69" y="44"/>
                    </a:cubicBezTo>
                    <a:cubicBezTo>
                      <a:pt x="69" y="43"/>
                      <a:pt x="70" y="43"/>
                      <a:pt x="71" y="43"/>
                    </a:cubicBezTo>
                    <a:cubicBezTo>
                      <a:pt x="70" y="41"/>
                      <a:pt x="71" y="38"/>
                      <a:pt x="68" y="39"/>
                    </a:cubicBezTo>
                    <a:cubicBezTo>
                      <a:pt x="68" y="37"/>
                      <a:pt x="70" y="37"/>
                      <a:pt x="70" y="36"/>
                    </a:cubicBezTo>
                    <a:cubicBezTo>
                      <a:pt x="72" y="36"/>
                      <a:pt x="71" y="39"/>
                      <a:pt x="73" y="39"/>
                    </a:cubicBezTo>
                    <a:cubicBezTo>
                      <a:pt x="75" y="39"/>
                      <a:pt x="75" y="38"/>
                      <a:pt x="76" y="37"/>
                    </a:cubicBezTo>
                    <a:cubicBezTo>
                      <a:pt x="77" y="34"/>
                      <a:pt x="74" y="36"/>
                      <a:pt x="74" y="34"/>
                    </a:cubicBezTo>
                    <a:cubicBezTo>
                      <a:pt x="74" y="32"/>
                      <a:pt x="76" y="32"/>
                      <a:pt x="77" y="31"/>
                    </a:cubicBezTo>
                    <a:cubicBezTo>
                      <a:pt x="79" y="26"/>
                      <a:pt x="86" y="26"/>
                      <a:pt x="90" y="29"/>
                    </a:cubicBezTo>
                    <a:cubicBezTo>
                      <a:pt x="94" y="29"/>
                      <a:pt x="100" y="29"/>
                      <a:pt x="101" y="25"/>
                    </a:cubicBezTo>
                    <a:cubicBezTo>
                      <a:pt x="103" y="25"/>
                      <a:pt x="103" y="26"/>
                      <a:pt x="104" y="26"/>
                    </a:cubicBezTo>
                    <a:cubicBezTo>
                      <a:pt x="108" y="24"/>
                      <a:pt x="113" y="21"/>
                      <a:pt x="119" y="22"/>
                    </a:cubicBezTo>
                    <a:cubicBezTo>
                      <a:pt x="119" y="24"/>
                      <a:pt x="120" y="25"/>
                      <a:pt x="122" y="25"/>
                    </a:cubicBezTo>
                    <a:cubicBezTo>
                      <a:pt x="123" y="25"/>
                      <a:pt x="124" y="24"/>
                      <a:pt x="125" y="25"/>
                    </a:cubicBezTo>
                    <a:cubicBezTo>
                      <a:pt x="126" y="25"/>
                      <a:pt x="125" y="26"/>
                      <a:pt x="126" y="26"/>
                    </a:cubicBezTo>
                    <a:cubicBezTo>
                      <a:pt x="129" y="26"/>
                      <a:pt x="134" y="25"/>
                      <a:pt x="138" y="27"/>
                    </a:cubicBezTo>
                    <a:cubicBezTo>
                      <a:pt x="138" y="27"/>
                      <a:pt x="139" y="28"/>
                      <a:pt x="140" y="28"/>
                    </a:cubicBezTo>
                    <a:cubicBezTo>
                      <a:pt x="142" y="28"/>
                      <a:pt x="144" y="27"/>
                      <a:pt x="146" y="27"/>
                    </a:cubicBezTo>
                    <a:cubicBezTo>
                      <a:pt x="146" y="28"/>
                      <a:pt x="146" y="29"/>
                      <a:pt x="147" y="29"/>
                    </a:cubicBezTo>
                    <a:cubicBezTo>
                      <a:pt x="147" y="33"/>
                      <a:pt x="144" y="34"/>
                      <a:pt x="140" y="35"/>
                    </a:cubicBezTo>
                    <a:close/>
                    <a:moveTo>
                      <a:pt x="80" y="33"/>
                    </a:moveTo>
                    <a:cubicBezTo>
                      <a:pt x="80" y="35"/>
                      <a:pt x="79" y="36"/>
                      <a:pt x="78" y="37"/>
                    </a:cubicBezTo>
                    <a:cubicBezTo>
                      <a:pt x="82" y="38"/>
                      <a:pt x="83" y="33"/>
                      <a:pt x="80" y="33"/>
                    </a:cubicBezTo>
                    <a:close/>
                    <a:moveTo>
                      <a:pt x="81" y="47"/>
                    </a:moveTo>
                    <a:cubicBezTo>
                      <a:pt x="80" y="46"/>
                      <a:pt x="79" y="44"/>
                      <a:pt x="78" y="46"/>
                    </a:cubicBezTo>
                    <a:cubicBezTo>
                      <a:pt x="78" y="45"/>
                      <a:pt x="77" y="44"/>
                      <a:pt x="75" y="44"/>
                    </a:cubicBezTo>
                    <a:cubicBezTo>
                      <a:pt x="73" y="44"/>
                      <a:pt x="73" y="45"/>
                      <a:pt x="72" y="47"/>
                    </a:cubicBezTo>
                    <a:cubicBezTo>
                      <a:pt x="75" y="45"/>
                      <a:pt x="77" y="49"/>
                      <a:pt x="79" y="49"/>
                    </a:cubicBezTo>
                    <a:cubicBezTo>
                      <a:pt x="80" y="49"/>
                      <a:pt x="82" y="49"/>
                      <a:pt x="83" y="49"/>
                    </a:cubicBezTo>
                    <a:cubicBezTo>
                      <a:pt x="84" y="49"/>
                      <a:pt x="87" y="50"/>
                      <a:pt x="86" y="48"/>
                    </a:cubicBezTo>
                    <a:cubicBezTo>
                      <a:pt x="85" y="47"/>
                      <a:pt x="84" y="46"/>
                      <a:pt x="83" y="46"/>
                    </a:cubicBezTo>
                    <a:cubicBezTo>
                      <a:pt x="82" y="46"/>
                      <a:pt x="82" y="47"/>
                      <a:pt x="81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3250147" y="2234269"/>
            <a:ext cx="685864" cy="685864"/>
            <a:chOff x="2686398" y="2243706"/>
            <a:chExt cx="360000" cy="360000"/>
          </a:xfrm>
        </p:grpSpPr>
        <p:sp>
          <p:nvSpPr>
            <p:cNvPr id="58" name="椭圆 57"/>
            <p:cNvSpPr>
              <a:spLocks noChangeAspect="1"/>
            </p:cNvSpPr>
            <p:nvPr/>
          </p:nvSpPr>
          <p:spPr>
            <a:xfrm>
              <a:off x="2686398" y="2243706"/>
              <a:ext cx="360000" cy="36000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2763936" y="2319834"/>
              <a:ext cx="221916" cy="187737"/>
              <a:chOff x="4921250" y="1627188"/>
              <a:chExt cx="711200" cy="601663"/>
            </a:xfrm>
            <a:solidFill>
              <a:srgbClr val="FFFFFF"/>
            </a:solidFill>
          </p:grpSpPr>
          <p:sp>
            <p:nvSpPr>
              <p:cNvPr id="60" name="Freeform 50"/>
              <p:cNvSpPr>
                <a:spLocks/>
              </p:cNvSpPr>
              <p:nvPr/>
            </p:nvSpPr>
            <p:spPr bwMode="auto">
              <a:xfrm>
                <a:off x="4921250" y="1627188"/>
                <a:ext cx="711200" cy="601663"/>
              </a:xfrm>
              <a:custGeom>
                <a:avLst/>
                <a:gdLst>
                  <a:gd name="T0" fmla="*/ 4 w 189"/>
                  <a:gd name="T1" fmla="*/ 160 h 160"/>
                  <a:gd name="T2" fmla="*/ 2 w 189"/>
                  <a:gd name="T3" fmla="*/ 159 h 160"/>
                  <a:gd name="T4" fmla="*/ 2 w 189"/>
                  <a:gd name="T5" fmla="*/ 159 h 160"/>
                  <a:gd name="T6" fmla="*/ 0 w 189"/>
                  <a:gd name="T7" fmla="*/ 156 h 160"/>
                  <a:gd name="T8" fmla="*/ 0 w 189"/>
                  <a:gd name="T9" fmla="*/ 156 h 160"/>
                  <a:gd name="T10" fmla="*/ 0 w 189"/>
                  <a:gd name="T11" fmla="*/ 4 h 160"/>
                  <a:gd name="T12" fmla="*/ 0 w 189"/>
                  <a:gd name="T13" fmla="*/ 4 h 160"/>
                  <a:gd name="T14" fmla="*/ 4 w 189"/>
                  <a:gd name="T15" fmla="*/ 0 h 160"/>
                  <a:gd name="T16" fmla="*/ 4 w 189"/>
                  <a:gd name="T17" fmla="*/ 0 h 160"/>
                  <a:gd name="T18" fmla="*/ 8 w 189"/>
                  <a:gd name="T19" fmla="*/ 4 h 160"/>
                  <a:gd name="T20" fmla="*/ 8 w 189"/>
                  <a:gd name="T21" fmla="*/ 4 h 160"/>
                  <a:gd name="T22" fmla="*/ 8 w 189"/>
                  <a:gd name="T23" fmla="*/ 152 h 160"/>
                  <a:gd name="T24" fmla="*/ 185 w 189"/>
                  <a:gd name="T25" fmla="*/ 152 h 160"/>
                  <a:gd name="T26" fmla="*/ 189 w 189"/>
                  <a:gd name="T27" fmla="*/ 156 h 160"/>
                  <a:gd name="T28" fmla="*/ 189 w 189"/>
                  <a:gd name="T29" fmla="*/ 156 h 160"/>
                  <a:gd name="T30" fmla="*/ 185 w 189"/>
                  <a:gd name="T31" fmla="*/ 160 h 160"/>
                  <a:gd name="T32" fmla="*/ 185 w 189"/>
                  <a:gd name="T33" fmla="*/ 160 h 160"/>
                  <a:gd name="T34" fmla="*/ 4 w 189"/>
                  <a:gd name="T35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9" h="160">
                    <a:moveTo>
                      <a:pt x="4" y="160"/>
                    </a:moveTo>
                    <a:cubicBezTo>
                      <a:pt x="3" y="160"/>
                      <a:pt x="2" y="159"/>
                      <a:pt x="2" y="159"/>
                    </a:cubicBezTo>
                    <a:cubicBezTo>
                      <a:pt x="2" y="159"/>
                      <a:pt x="2" y="159"/>
                      <a:pt x="2" y="159"/>
                    </a:cubicBezTo>
                    <a:cubicBezTo>
                      <a:pt x="1" y="158"/>
                      <a:pt x="0" y="157"/>
                      <a:pt x="0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52"/>
                      <a:pt x="8" y="152"/>
                      <a:pt x="8" y="152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8" y="152"/>
                      <a:pt x="189" y="154"/>
                      <a:pt x="189" y="156"/>
                    </a:cubicBezTo>
                    <a:cubicBezTo>
                      <a:pt x="189" y="156"/>
                      <a:pt x="189" y="156"/>
                      <a:pt x="189" y="156"/>
                    </a:cubicBezTo>
                    <a:cubicBezTo>
                      <a:pt x="189" y="158"/>
                      <a:pt x="188" y="160"/>
                      <a:pt x="185" y="160"/>
                    </a:cubicBezTo>
                    <a:cubicBezTo>
                      <a:pt x="185" y="160"/>
                      <a:pt x="185" y="160"/>
                      <a:pt x="185" y="160"/>
                    </a:cubicBezTo>
                    <a:cubicBezTo>
                      <a:pt x="4" y="160"/>
                      <a:pt x="4" y="160"/>
                      <a:pt x="4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Freeform 51"/>
              <p:cNvSpPr>
                <a:spLocks/>
              </p:cNvSpPr>
              <p:nvPr/>
            </p:nvSpPr>
            <p:spPr bwMode="auto">
              <a:xfrm>
                <a:off x="5000625" y="2039938"/>
                <a:ext cx="112713" cy="120650"/>
              </a:xfrm>
              <a:custGeom>
                <a:avLst/>
                <a:gdLst>
                  <a:gd name="T0" fmla="*/ 30 w 30"/>
                  <a:gd name="T1" fmla="*/ 24 h 32"/>
                  <a:gd name="T2" fmla="*/ 22 w 30"/>
                  <a:gd name="T3" fmla="*/ 32 h 32"/>
                  <a:gd name="T4" fmla="*/ 7 w 30"/>
                  <a:gd name="T5" fmla="*/ 32 h 32"/>
                  <a:gd name="T6" fmla="*/ 0 w 30"/>
                  <a:gd name="T7" fmla="*/ 24 h 32"/>
                  <a:gd name="T8" fmla="*/ 0 w 30"/>
                  <a:gd name="T9" fmla="*/ 8 h 32"/>
                  <a:gd name="T10" fmla="*/ 7 w 30"/>
                  <a:gd name="T11" fmla="*/ 0 h 32"/>
                  <a:gd name="T12" fmla="*/ 22 w 30"/>
                  <a:gd name="T13" fmla="*/ 0 h 32"/>
                  <a:gd name="T14" fmla="*/ 30 w 30"/>
                  <a:gd name="T15" fmla="*/ 8 h 32"/>
                  <a:gd name="T16" fmla="*/ 30 w 30"/>
                  <a:gd name="T17" fmla="*/ 2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2">
                    <a:moveTo>
                      <a:pt x="30" y="24"/>
                    </a:moveTo>
                    <a:cubicBezTo>
                      <a:pt x="30" y="28"/>
                      <a:pt x="26" y="32"/>
                      <a:pt x="22" y="32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3" y="32"/>
                      <a:pt x="0" y="28"/>
                      <a:pt x="0" y="2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6" y="0"/>
                      <a:pt x="30" y="4"/>
                      <a:pt x="30" y="8"/>
                    </a:cubicBezTo>
                    <a:lnTo>
                      <a:pt x="3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Freeform 52"/>
              <p:cNvSpPr>
                <a:spLocks/>
              </p:cNvSpPr>
              <p:nvPr/>
            </p:nvSpPr>
            <p:spPr bwMode="auto">
              <a:xfrm>
                <a:off x="5143500" y="1908175"/>
                <a:ext cx="112713" cy="252413"/>
              </a:xfrm>
              <a:custGeom>
                <a:avLst/>
                <a:gdLst>
                  <a:gd name="T0" fmla="*/ 30 w 30"/>
                  <a:gd name="T1" fmla="*/ 59 h 67"/>
                  <a:gd name="T2" fmla="*/ 22 w 30"/>
                  <a:gd name="T3" fmla="*/ 67 h 67"/>
                  <a:gd name="T4" fmla="*/ 7 w 30"/>
                  <a:gd name="T5" fmla="*/ 67 h 67"/>
                  <a:gd name="T6" fmla="*/ 0 w 30"/>
                  <a:gd name="T7" fmla="*/ 59 h 67"/>
                  <a:gd name="T8" fmla="*/ 0 w 30"/>
                  <a:gd name="T9" fmla="*/ 8 h 67"/>
                  <a:gd name="T10" fmla="*/ 7 w 30"/>
                  <a:gd name="T11" fmla="*/ 0 h 67"/>
                  <a:gd name="T12" fmla="*/ 22 w 30"/>
                  <a:gd name="T13" fmla="*/ 0 h 67"/>
                  <a:gd name="T14" fmla="*/ 30 w 30"/>
                  <a:gd name="T15" fmla="*/ 8 h 67"/>
                  <a:gd name="T16" fmla="*/ 30 w 30"/>
                  <a:gd name="T17" fmla="*/ 5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67">
                    <a:moveTo>
                      <a:pt x="30" y="59"/>
                    </a:moveTo>
                    <a:cubicBezTo>
                      <a:pt x="30" y="63"/>
                      <a:pt x="26" y="67"/>
                      <a:pt x="22" y="67"/>
                    </a:cubicBezTo>
                    <a:cubicBezTo>
                      <a:pt x="7" y="67"/>
                      <a:pt x="7" y="67"/>
                      <a:pt x="7" y="67"/>
                    </a:cubicBezTo>
                    <a:cubicBezTo>
                      <a:pt x="3" y="67"/>
                      <a:pt x="0" y="63"/>
                      <a:pt x="0" y="5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6" y="0"/>
                      <a:pt x="30" y="4"/>
                      <a:pt x="30" y="8"/>
                    </a:cubicBezTo>
                    <a:lnTo>
                      <a:pt x="30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Freeform 53"/>
              <p:cNvSpPr>
                <a:spLocks/>
              </p:cNvSpPr>
              <p:nvPr/>
            </p:nvSpPr>
            <p:spPr bwMode="auto">
              <a:xfrm>
                <a:off x="5437188" y="1847850"/>
                <a:ext cx="112713" cy="312738"/>
              </a:xfrm>
              <a:custGeom>
                <a:avLst/>
                <a:gdLst>
                  <a:gd name="T0" fmla="*/ 30 w 30"/>
                  <a:gd name="T1" fmla="*/ 74 h 83"/>
                  <a:gd name="T2" fmla="*/ 22 w 30"/>
                  <a:gd name="T3" fmla="*/ 83 h 83"/>
                  <a:gd name="T4" fmla="*/ 8 w 30"/>
                  <a:gd name="T5" fmla="*/ 83 h 83"/>
                  <a:gd name="T6" fmla="*/ 0 w 30"/>
                  <a:gd name="T7" fmla="*/ 74 h 83"/>
                  <a:gd name="T8" fmla="*/ 0 w 30"/>
                  <a:gd name="T9" fmla="*/ 8 h 83"/>
                  <a:gd name="T10" fmla="*/ 8 w 30"/>
                  <a:gd name="T11" fmla="*/ 0 h 83"/>
                  <a:gd name="T12" fmla="*/ 22 w 30"/>
                  <a:gd name="T13" fmla="*/ 0 h 83"/>
                  <a:gd name="T14" fmla="*/ 30 w 30"/>
                  <a:gd name="T15" fmla="*/ 8 h 83"/>
                  <a:gd name="T16" fmla="*/ 30 w 30"/>
                  <a:gd name="T17" fmla="*/ 7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83">
                    <a:moveTo>
                      <a:pt x="30" y="74"/>
                    </a:moveTo>
                    <a:cubicBezTo>
                      <a:pt x="30" y="79"/>
                      <a:pt x="26" y="83"/>
                      <a:pt x="22" y="83"/>
                    </a:cubicBezTo>
                    <a:cubicBezTo>
                      <a:pt x="8" y="83"/>
                      <a:pt x="8" y="83"/>
                      <a:pt x="8" y="83"/>
                    </a:cubicBezTo>
                    <a:cubicBezTo>
                      <a:pt x="3" y="83"/>
                      <a:pt x="0" y="79"/>
                      <a:pt x="0" y="7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6" y="0"/>
                      <a:pt x="30" y="4"/>
                      <a:pt x="30" y="8"/>
                    </a:cubicBezTo>
                    <a:lnTo>
                      <a:pt x="30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4" name="Freeform 54"/>
              <p:cNvSpPr>
                <a:spLocks/>
              </p:cNvSpPr>
              <p:nvPr/>
            </p:nvSpPr>
            <p:spPr bwMode="auto">
              <a:xfrm>
                <a:off x="5286375" y="1968500"/>
                <a:ext cx="112713" cy="192088"/>
              </a:xfrm>
              <a:custGeom>
                <a:avLst/>
                <a:gdLst>
                  <a:gd name="T0" fmla="*/ 30 w 30"/>
                  <a:gd name="T1" fmla="*/ 43 h 51"/>
                  <a:gd name="T2" fmla="*/ 22 w 30"/>
                  <a:gd name="T3" fmla="*/ 51 h 51"/>
                  <a:gd name="T4" fmla="*/ 7 w 30"/>
                  <a:gd name="T5" fmla="*/ 51 h 51"/>
                  <a:gd name="T6" fmla="*/ 0 w 30"/>
                  <a:gd name="T7" fmla="*/ 43 h 51"/>
                  <a:gd name="T8" fmla="*/ 0 w 30"/>
                  <a:gd name="T9" fmla="*/ 8 h 51"/>
                  <a:gd name="T10" fmla="*/ 7 w 30"/>
                  <a:gd name="T11" fmla="*/ 0 h 51"/>
                  <a:gd name="T12" fmla="*/ 22 w 30"/>
                  <a:gd name="T13" fmla="*/ 0 h 51"/>
                  <a:gd name="T14" fmla="*/ 30 w 30"/>
                  <a:gd name="T15" fmla="*/ 8 h 51"/>
                  <a:gd name="T16" fmla="*/ 30 w 30"/>
                  <a:gd name="T17" fmla="*/ 4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51">
                    <a:moveTo>
                      <a:pt x="30" y="43"/>
                    </a:moveTo>
                    <a:cubicBezTo>
                      <a:pt x="30" y="47"/>
                      <a:pt x="26" y="51"/>
                      <a:pt x="22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3" y="51"/>
                      <a:pt x="0" y="47"/>
                      <a:pt x="0" y="4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7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6" y="0"/>
                      <a:pt x="30" y="4"/>
                      <a:pt x="30" y="8"/>
                    </a:cubicBezTo>
                    <a:lnTo>
                      <a:pt x="3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5" name="Freeform 55"/>
              <p:cNvSpPr>
                <a:spLocks/>
              </p:cNvSpPr>
              <p:nvPr/>
            </p:nvSpPr>
            <p:spPr bwMode="auto">
              <a:xfrm>
                <a:off x="4989513" y="1671638"/>
                <a:ext cx="536575" cy="282575"/>
              </a:xfrm>
              <a:custGeom>
                <a:avLst/>
                <a:gdLst>
                  <a:gd name="T0" fmla="*/ 143 w 143"/>
                  <a:gd name="T1" fmla="*/ 0 h 75"/>
                  <a:gd name="T2" fmla="*/ 113 w 143"/>
                  <a:gd name="T3" fmla="*/ 3 h 75"/>
                  <a:gd name="T4" fmla="*/ 123 w 143"/>
                  <a:gd name="T5" fmla="*/ 13 h 75"/>
                  <a:gd name="T6" fmla="*/ 91 w 143"/>
                  <a:gd name="T7" fmla="*/ 51 h 75"/>
                  <a:gd name="T8" fmla="*/ 59 w 143"/>
                  <a:gd name="T9" fmla="*/ 21 h 75"/>
                  <a:gd name="T10" fmla="*/ 51 w 143"/>
                  <a:gd name="T11" fmla="*/ 21 h 75"/>
                  <a:gd name="T12" fmla="*/ 3 w 143"/>
                  <a:gd name="T13" fmla="*/ 64 h 75"/>
                  <a:gd name="T14" fmla="*/ 2 w 143"/>
                  <a:gd name="T15" fmla="*/ 73 h 75"/>
                  <a:gd name="T16" fmla="*/ 7 w 143"/>
                  <a:gd name="T17" fmla="*/ 75 h 75"/>
                  <a:gd name="T18" fmla="*/ 10 w 143"/>
                  <a:gd name="T19" fmla="*/ 73 h 75"/>
                  <a:gd name="T20" fmla="*/ 10 w 143"/>
                  <a:gd name="T21" fmla="*/ 73 h 75"/>
                  <a:gd name="T22" fmla="*/ 55 w 143"/>
                  <a:gd name="T23" fmla="*/ 33 h 75"/>
                  <a:gd name="T24" fmla="*/ 88 w 143"/>
                  <a:gd name="T25" fmla="*/ 64 h 75"/>
                  <a:gd name="T26" fmla="*/ 92 w 143"/>
                  <a:gd name="T27" fmla="*/ 66 h 75"/>
                  <a:gd name="T28" fmla="*/ 97 w 143"/>
                  <a:gd name="T29" fmla="*/ 64 h 75"/>
                  <a:gd name="T30" fmla="*/ 131 w 143"/>
                  <a:gd name="T31" fmla="*/ 21 h 75"/>
                  <a:gd name="T32" fmla="*/ 139 w 143"/>
                  <a:gd name="T33" fmla="*/ 29 h 75"/>
                  <a:gd name="T34" fmla="*/ 143 w 143"/>
                  <a:gd name="T3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3" h="75">
                    <a:moveTo>
                      <a:pt x="143" y="0"/>
                    </a:moveTo>
                    <a:cubicBezTo>
                      <a:pt x="113" y="3"/>
                      <a:pt x="113" y="3"/>
                      <a:pt x="113" y="3"/>
                    </a:cubicBezTo>
                    <a:cubicBezTo>
                      <a:pt x="123" y="13"/>
                      <a:pt x="123" y="13"/>
                      <a:pt x="123" y="13"/>
                    </a:cubicBezTo>
                    <a:cubicBezTo>
                      <a:pt x="91" y="51"/>
                      <a:pt x="91" y="51"/>
                      <a:pt x="91" y="5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19"/>
                      <a:pt x="53" y="19"/>
                      <a:pt x="51" y="21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0" y="67"/>
                      <a:pt x="0" y="70"/>
                      <a:pt x="2" y="73"/>
                    </a:cubicBezTo>
                    <a:cubicBezTo>
                      <a:pt x="3" y="74"/>
                      <a:pt x="5" y="75"/>
                      <a:pt x="7" y="75"/>
                    </a:cubicBezTo>
                    <a:cubicBezTo>
                      <a:pt x="8" y="75"/>
                      <a:pt x="9" y="74"/>
                      <a:pt x="10" y="73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55" y="33"/>
                      <a:pt x="55" y="33"/>
                      <a:pt x="55" y="33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9" y="65"/>
                      <a:pt x="91" y="66"/>
                      <a:pt x="92" y="66"/>
                    </a:cubicBezTo>
                    <a:cubicBezTo>
                      <a:pt x="94" y="66"/>
                      <a:pt x="96" y="65"/>
                      <a:pt x="97" y="64"/>
                    </a:cubicBezTo>
                    <a:cubicBezTo>
                      <a:pt x="131" y="21"/>
                      <a:pt x="131" y="21"/>
                      <a:pt x="131" y="21"/>
                    </a:cubicBezTo>
                    <a:cubicBezTo>
                      <a:pt x="139" y="29"/>
                      <a:pt x="139" y="29"/>
                      <a:pt x="139" y="29"/>
                    </a:cubicBezTo>
                    <a:lnTo>
                      <a:pt x="1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8253091" y="2197637"/>
            <a:ext cx="685864" cy="685864"/>
            <a:chOff x="5862111" y="2243706"/>
            <a:chExt cx="360000" cy="360000"/>
          </a:xfrm>
        </p:grpSpPr>
        <p:sp>
          <p:nvSpPr>
            <p:cNvPr id="67" name="椭圆 66"/>
            <p:cNvSpPr>
              <a:spLocks noChangeAspect="1"/>
            </p:cNvSpPr>
            <p:nvPr/>
          </p:nvSpPr>
          <p:spPr>
            <a:xfrm>
              <a:off x="5862111" y="2243706"/>
              <a:ext cx="360000" cy="360000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5955572" y="2310406"/>
              <a:ext cx="178325" cy="189718"/>
              <a:chOff x="4948238" y="439738"/>
              <a:chExt cx="571500" cy="608012"/>
            </a:xfrm>
            <a:solidFill>
              <a:srgbClr val="FFFFFF"/>
            </a:solidFill>
          </p:grpSpPr>
          <p:sp>
            <p:nvSpPr>
              <p:cNvPr id="69" name="Freeform 56"/>
              <p:cNvSpPr>
                <a:spLocks/>
              </p:cNvSpPr>
              <p:nvPr/>
            </p:nvSpPr>
            <p:spPr bwMode="auto">
              <a:xfrm>
                <a:off x="5192713" y="777875"/>
                <a:ext cx="82550" cy="209550"/>
              </a:xfrm>
              <a:custGeom>
                <a:avLst/>
                <a:gdLst>
                  <a:gd name="T0" fmla="*/ 0 w 22"/>
                  <a:gd name="T1" fmla="*/ 28 h 56"/>
                  <a:gd name="T2" fmla="*/ 11 w 22"/>
                  <a:gd name="T3" fmla="*/ 56 h 56"/>
                  <a:gd name="T4" fmla="*/ 22 w 22"/>
                  <a:gd name="T5" fmla="*/ 29 h 56"/>
                  <a:gd name="T6" fmla="*/ 16 w 22"/>
                  <a:gd name="T7" fmla="*/ 9 h 56"/>
                  <a:gd name="T8" fmla="*/ 17 w 22"/>
                  <a:gd name="T9" fmla="*/ 7 h 56"/>
                  <a:gd name="T10" fmla="*/ 17 w 22"/>
                  <a:gd name="T11" fmla="*/ 3 h 56"/>
                  <a:gd name="T12" fmla="*/ 14 w 22"/>
                  <a:gd name="T13" fmla="*/ 0 h 56"/>
                  <a:gd name="T14" fmla="*/ 8 w 22"/>
                  <a:gd name="T15" fmla="*/ 0 h 56"/>
                  <a:gd name="T16" fmla="*/ 5 w 22"/>
                  <a:gd name="T17" fmla="*/ 3 h 56"/>
                  <a:gd name="T18" fmla="*/ 5 w 22"/>
                  <a:gd name="T19" fmla="*/ 7 h 56"/>
                  <a:gd name="T20" fmla="*/ 6 w 22"/>
                  <a:gd name="T21" fmla="*/ 9 h 56"/>
                  <a:gd name="T22" fmla="*/ 0 w 22"/>
                  <a:gd name="T23" fmla="*/ 2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56">
                    <a:moveTo>
                      <a:pt x="0" y="28"/>
                    </a:moveTo>
                    <a:cubicBezTo>
                      <a:pt x="11" y="56"/>
                      <a:pt x="11" y="56"/>
                      <a:pt x="11" y="56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9"/>
                      <a:pt x="17" y="8"/>
                      <a:pt x="17" y="7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6" y="0"/>
                      <a:pt x="1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0"/>
                      <a:pt x="5" y="1"/>
                      <a:pt x="5" y="3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9"/>
                      <a:pt x="6" y="9"/>
                    </a:cubicBezTo>
                    <a:lnTo>
                      <a:pt x="0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0" name="Freeform 57"/>
              <p:cNvSpPr>
                <a:spLocks/>
              </p:cNvSpPr>
              <p:nvPr/>
            </p:nvSpPr>
            <p:spPr bwMode="auto">
              <a:xfrm>
                <a:off x="4948238" y="777875"/>
                <a:ext cx="571500" cy="269875"/>
              </a:xfrm>
              <a:custGeom>
                <a:avLst/>
                <a:gdLst>
                  <a:gd name="T0" fmla="*/ 104 w 152"/>
                  <a:gd name="T1" fmla="*/ 0 h 72"/>
                  <a:gd name="T2" fmla="*/ 76 w 152"/>
                  <a:gd name="T3" fmla="*/ 72 h 72"/>
                  <a:gd name="T4" fmla="*/ 48 w 152"/>
                  <a:gd name="T5" fmla="*/ 0 h 72"/>
                  <a:gd name="T6" fmla="*/ 0 w 152"/>
                  <a:gd name="T7" fmla="*/ 72 h 72"/>
                  <a:gd name="T8" fmla="*/ 152 w 152"/>
                  <a:gd name="T9" fmla="*/ 72 h 72"/>
                  <a:gd name="T10" fmla="*/ 104 w 152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2" h="72">
                    <a:moveTo>
                      <a:pt x="104" y="0"/>
                    </a:moveTo>
                    <a:cubicBezTo>
                      <a:pt x="76" y="72"/>
                      <a:pt x="76" y="72"/>
                      <a:pt x="76" y="7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0" y="11"/>
                      <a:pt x="6" y="38"/>
                      <a:pt x="0" y="72"/>
                    </a:cubicBezTo>
                    <a:cubicBezTo>
                      <a:pt x="152" y="72"/>
                      <a:pt x="152" y="72"/>
                      <a:pt x="152" y="72"/>
                    </a:cubicBezTo>
                    <a:cubicBezTo>
                      <a:pt x="147" y="38"/>
                      <a:pt x="133" y="11"/>
                      <a:pt x="10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1" name="Freeform 58"/>
              <p:cNvSpPr>
                <a:spLocks noEditPoints="1"/>
              </p:cNvSpPr>
              <p:nvPr/>
            </p:nvSpPr>
            <p:spPr bwMode="auto">
              <a:xfrm>
                <a:off x="5080000" y="439738"/>
                <a:ext cx="311150" cy="311150"/>
              </a:xfrm>
              <a:custGeom>
                <a:avLst/>
                <a:gdLst>
                  <a:gd name="T0" fmla="*/ 41 w 83"/>
                  <a:gd name="T1" fmla="*/ 0 h 83"/>
                  <a:gd name="T2" fmla="*/ 0 w 83"/>
                  <a:gd name="T3" fmla="*/ 41 h 83"/>
                  <a:gd name="T4" fmla="*/ 41 w 83"/>
                  <a:gd name="T5" fmla="*/ 83 h 83"/>
                  <a:gd name="T6" fmla="*/ 83 w 83"/>
                  <a:gd name="T7" fmla="*/ 41 h 83"/>
                  <a:gd name="T8" fmla="*/ 41 w 83"/>
                  <a:gd name="T9" fmla="*/ 0 h 83"/>
                  <a:gd name="T10" fmla="*/ 41 w 83"/>
                  <a:gd name="T11" fmla="*/ 76 h 83"/>
                  <a:gd name="T12" fmla="*/ 7 w 83"/>
                  <a:gd name="T13" fmla="*/ 43 h 83"/>
                  <a:gd name="T14" fmla="*/ 22 w 83"/>
                  <a:gd name="T15" fmla="*/ 17 h 83"/>
                  <a:gd name="T16" fmla="*/ 63 w 83"/>
                  <a:gd name="T17" fmla="*/ 35 h 83"/>
                  <a:gd name="T18" fmla="*/ 75 w 83"/>
                  <a:gd name="T19" fmla="*/ 34 h 83"/>
                  <a:gd name="T20" fmla="*/ 76 w 83"/>
                  <a:gd name="T21" fmla="*/ 41 h 83"/>
                  <a:gd name="T22" fmla="*/ 41 w 83"/>
                  <a:gd name="T23" fmla="*/ 7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3" h="83">
                    <a:moveTo>
                      <a:pt x="41" y="0"/>
                    </a:moveTo>
                    <a:cubicBezTo>
                      <a:pt x="18" y="0"/>
                      <a:pt x="0" y="18"/>
                      <a:pt x="0" y="41"/>
                    </a:cubicBezTo>
                    <a:cubicBezTo>
                      <a:pt x="0" y="64"/>
                      <a:pt x="18" y="83"/>
                      <a:pt x="41" y="83"/>
                    </a:cubicBezTo>
                    <a:cubicBezTo>
                      <a:pt x="64" y="83"/>
                      <a:pt x="83" y="64"/>
                      <a:pt x="83" y="41"/>
                    </a:cubicBezTo>
                    <a:cubicBezTo>
                      <a:pt x="83" y="18"/>
                      <a:pt x="64" y="0"/>
                      <a:pt x="41" y="0"/>
                    </a:cubicBezTo>
                    <a:close/>
                    <a:moveTo>
                      <a:pt x="41" y="76"/>
                    </a:moveTo>
                    <a:cubicBezTo>
                      <a:pt x="23" y="76"/>
                      <a:pt x="8" y="61"/>
                      <a:pt x="7" y="43"/>
                    </a:cubicBezTo>
                    <a:cubicBezTo>
                      <a:pt x="15" y="36"/>
                      <a:pt x="20" y="27"/>
                      <a:pt x="22" y="17"/>
                    </a:cubicBezTo>
                    <a:cubicBezTo>
                      <a:pt x="32" y="28"/>
                      <a:pt x="47" y="35"/>
                      <a:pt x="63" y="35"/>
                    </a:cubicBezTo>
                    <a:cubicBezTo>
                      <a:pt x="67" y="35"/>
                      <a:pt x="71" y="34"/>
                      <a:pt x="75" y="34"/>
                    </a:cubicBezTo>
                    <a:cubicBezTo>
                      <a:pt x="75" y="36"/>
                      <a:pt x="76" y="39"/>
                      <a:pt x="76" y="41"/>
                    </a:cubicBezTo>
                    <a:cubicBezTo>
                      <a:pt x="76" y="60"/>
                      <a:pt x="60" y="76"/>
                      <a:pt x="41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8253091" y="3679124"/>
            <a:ext cx="685864" cy="685864"/>
            <a:chOff x="5862111" y="3058443"/>
            <a:chExt cx="360000" cy="360000"/>
          </a:xfrm>
        </p:grpSpPr>
        <p:sp>
          <p:nvSpPr>
            <p:cNvPr id="73" name="椭圆 72"/>
            <p:cNvSpPr>
              <a:spLocks noChangeAspect="1"/>
            </p:cNvSpPr>
            <p:nvPr/>
          </p:nvSpPr>
          <p:spPr>
            <a:xfrm>
              <a:off x="5862111" y="3058443"/>
              <a:ext cx="360000" cy="36000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5918076" y="3139208"/>
              <a:ext cx="249978" cy="166443"/>
              <a:chOff x="4502150" y="2944813"/>
              <a:chExt cx="698500" cy="438150"/>
            </a:xfrm>
            <a:solidFill>
              <a:srgbClr val="FFFFFF"/>
            </a:solidFill>
          </p:grpSpPr>
          <p:sp>
            <p:nvSpPr>
              <p:cNvPr id="88" name="Freeform 111"/>
              <p:cNvSpPr>
                <a:spLocks/>
              </p:cNvSpPr>
              <p:nvPr/>
            </p:nvSpPr>
            <p:spPr bwMode="auto">
              <a:xfrm>
                <a:off x="4667250" y="3074988"/>
                <a:ext cx="533400" cy="307975"/>
              </a:xfrm>
              <a:custGeom>
                <a:avLst/>
                <a:gdLst>
                  <a:gd name="T0" fmla="*/ 174 w 189"/>
                  <a:gd name="T1" fmla="*/ 0 h 109"/>
                  <a:gd name="T2" fmla="*/ 21 w 189"/>
                  <a:gd name="T3" fmla="*/ 0 h 109"/>
                  <a:gd name="T4" fmla="*/ 30 w 189"/>
                  <a:gd name="T5" fmla="*/ 9 h 109"/>
                  <a:gd name="T6" fmla="*/ 174 w 189"/>
                  <a:gd name="T7" fmla="*/ 9 h 109"/>
                  <a:gd name="T8" fmla="*/ 180 w 189"/>
                  <a:gd name="T9" fmla="*/ 16 h 109"/>
                  <a:gd name="T10" fmla="*/ 180 w 189"/>
                  <a:gd name="T11" fmla="*/ 93 h 109"/>
                  <a:gd name="T12" fmla="*/ 174 w 189"/>
                  <a:gd name="T13" fmla="*/ 99 h 109"/>
                  <a:gd name="T14" fmla="*/ 15 w 189"/>
                  <a:gd name="T15" fmla="*/ 99 h 109"/>
                  <a:gd name="T16" fmla="*/ 9 w 189"/>
                  <a:gd name="T17" fmla="*/ 93 h 109"/>
                  <a:gd name="T18" fmla="*/ 9 w 189"/>
                  <a:gd name="T19" fmla="*/ 52 h 109"/>
                  <a:gd name="T20" fmla="*/ 0 w 189"/>
                  <a:gd name="T21" fmla="*/ 43 h 109"/>
                  <a:gd name="T22" fmla="*/ 0 w 189"/>
                  <a:gd name="T23" fmla="*/ 93 h 109"/>
                  <a:gd name="T24" fmla="*/ 15 w 189"/>
                  <a:gd name="T25" fmla="*/ 109 h 109"/>
                  <a:gd name="T26" fmla="*/ 174 w 189"/>
                  <a:gd name="T27" fmla="*/ 109 h 109"/>
                  <a:gd name="T28" fmla="*/ 189 w 189"/>
                  <a:gd name="T29" fmla="*/ 93 h 109"/>
                  <a:gd name="T30" fmla="*/ 189 w 189"/>
                  <a:gd name="T31" fmla="*/ 16 h 109"/>
                  <a:gd name="T32" fmla="*/ 174 w 189"/>
                  <a:gd name="T33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9" h="109">
                    <a:moveTo>
                      <a:pt x="174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174" y="9"/>
                      <a:pt x="174" y="9"/>
                      <a:pt x="174" y="9"/>
                    </a:cubicBezTo>
                    <a:cubicBezTo>
                      <a:pt x="177" y="9"/>
                      <a:pt x="180" y="12"/>
                      <a:pt x="180" y="16"/>
                    </a:cubicBezTo>
                    <a:cubicBezTo>
                      <a:pt x="180" y="93"/>
                      <a:pt x="180" y="93"/>
                      <a:pt x="180" y="93"/>
                    </a:cubicBezTo>
                    <a:cubicBezTo>
                      <a:pt x="180" y="97"/>
                      <a:pt x="177" y="99"/>
                      <a:pt x="174" y="99"/>
                    </a:cubicBezTo>
                    <a:cubicBezTo>
                      <a:pt x="15" y="99"/>
                      <a:pt x="15" y="99"/>
                      <a:pt x="15" y="99"/>
                    </a:cubicBezTo>
                    <a:cubicBezTo>
                      <a:pt x="11" y="99"/>
                      <a:pt x="9" y="97"/>
                      <a:pt x="9" y="93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102"/>
                      <a:pt x="6" y="109"/>
                      <a:pt x="15" y="109"/>
                    </a:cubicBezTo>
                    <a:cubicBezTo>
                      <a:pt x="174" y="109"/>
                      <a:pt x="174" y="109"/>
                      <a:pt x="174" y="109"/>
                    </a:cubicBezTo>
                    <a:cubicBezTo>
                      <a:pt x="182" y="109"/>
                      <a:pt x="189" y="102"/>
                      <a:pt x="189" y="93"/>
                    </a:cubicBezTo>
                    <a:cubicBezTo>
                      <a:pt x="189" y="16"/>
                      <a:pt x="189" y="16"/>
                      <a:pt x="189" y="16"/>
                    </a:cubicBezTo>
                    <a:cubicBezTo>
                      <a:pt x="189" y="7"/>
                      <a:pt x="182" y="0"/>
                      <a:pt x="17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9" name="Freeform 112"/>
              <p:cNvSpPr>
                <a:spLocks/>
              </p:cNvSpPr>
              <p:nvPr/>
            </p:nvSpPr>
            <p:spPr bwMode="auto">
              <a:xfrm>
                <a:off x="4664075" y="3103563"/>
                <a:ext cx="182563" cy="184150"/>
              </a:xfrm>
              <a:custGeom>
                <a:avLst/>
                <a:gdLst>
                  <a:gd name="T0" fmla="*/ 51 w 65"/>
                  <a:gd name="T1" fmla="*/ 65 h 65"/>
                  <a:gd name="T2" fmla="*/ 61 w 65"/>
                  <a:gd name="T3" fmla="*/ 61 h 65"/>
                  <a:gd name="T4" fmla="*/ 65 w 65"/>
                  <a:gd name="T5" fmla="*/ 50 h 65"/>
                  <a:gd name="T6" fmla="*/ 62 w 65"/>
                  <a:gd name="T7" fmla="*/ 41 h 65"/>
                  <a:gd name="T8" fmla="*/ 21 w 65"/>
                  <a:gd name="T9" fmla="*/ 0 h 65"/>
                  <a:gd name="T10" fmla="*/ 0 w 65"/>
                  <a:gd name="T11" fmla="*/ 21 h 65"/>
                  <a:gd name="T12" fmla="*/ 40 w 65"/>
                  <a:gd name="T13" fmla="*/ 61 h 65"/>
                  <a:gd name="T14" fmla="*/ 51 w 65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5" h="65">
                    <a:moveTo>
                      <a:pt x="51" y="65"/>
                    </a:moveTo>
                    <a:cubicBezTo>
                      <a:pt x="54" y="65"/>
                      <a:pt x="58" y="64"/>
                      <a:pt x="61" y="61"/>
                    </a:cubicBezTo>
                    <a:cubicBezTo>
                      <a:pt x="64" y="58"/>
                      <a:pt x="65" y="54"/>
                      <a:pt x="65" y="50"/>
                    </a:cubicBezTo>
                    <a:cubicBezTo>
                      <a:pt x="65" y="47"/>
                      <a:pt x="64" y="44"/>
                      <a:pt x="62" y="41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3" y="64"/>
                      <a:pt x="47" y="65"/>
                      <a:pt x="51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5" name="Freeform 113"/>
              <p:cNvSpPr>
                <a:spLocks noEditPoints="1"/>
              </p:cNvSpPr>
              <p:nvPr/>
            </p:nvSpPr>
            <p:spPr bwMode="auto">
              <a:xfrm>
                <a:off x="4502150" y="2944813"/>
                <a:ext cx="209550" cy="209550"/>
              </a:xfrm>
              <a:custGeom>
                <a:avLst/>
                <a:gdLst>
                  <a:gd name="T0" fmla="*/ 30 w 74"/>
                  <a:gd name="T1" fmla="*/ 6 h 74"/>
                  <a:gd name="T2" fmla="*/ 7 w 74"/>
                  <a:gd name="T3" fmla="*/ 6 h 74"/>
                  <a:gd name="T4" fmla="*/ 7 w 74"/>
                  <a:gd name="T5" fmla="*/ 29 h 74"/>
                  <a:gd name="T6" fmla="*/ 51 w 74"/>
                  <a:gd name="T7" fmla="*/ 74 h 74"/>
                  <a:gd name="T8" fmla="*/ 74 w 74"/>
                  <a:gd name="T9" fmla="*/ 50 h 74"/>
                  <a:gd name="T10" fmla="*/ 30 w 74"/>
                  <a:gd name="T11" fmla="*/ 6 h 74"/>
                  <a:gd name="T12" fmla="*/ 46 w 74"/>
                  <a:gd name="T13" fmla="*/ 51 h 74"/>
                  <a:gd name="T14" fmla="*/ 16 w 74"/>
                  <a:gd name="T15" fmla="*/ 21 h 74"/>
                  <a:gd name="T16" fmla="*/ 16 w 74"/>
                  <a:gd name="T17" fmla="*/ 15 h 74"/>
                  <a:gd name="T18" fmla="*/ 21 w 74"/>
                  <a:gd name="T19" fmla="*/ 15 h 74"/>
                  <a:gd name="T20" fmla="*/ 52 w 74"/>
                  <a:gd name="T21" fmla="*/ 46 h 74"/>
                  <a:gd name="T22" fmla="*/ 52 w 74"/>
                  <a:gd name="T23" fmla="*/ 51 h 74"/>
                  <a:gd name="T24" fmla="*/ 46 w 74"/>
                  <a:gd name="T25" fmla="*/ 5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4" h="74">
                    <a:moveTo>
                      <a:pt x="30" y="6"/>
                    </a:moveTo>
                    <a:cubicBezTo>
                      <a:pt x="23" y="0"/>
                      <a:pt x="13" y="0"/>
                      <a:pt x="7" y="6"/>
                    </a:cubicBezTo>
                    <a:cubicBezTo>
                      <a:pt x="0" y="12"/>
                      <a:pt x="0" y="23"/>
                      <a:pt x="7" y="29"/>
                    </a:cubicBezTo>
                    <a:cubicBezTo>
                      <a:pt x="51" y="74"/>
                      <a:pt x="51" y="74"/>
                      <a:pt x="51" y="74"/>
                    </a:cubicBezTo>
                    <a:cubicBezTo>
                      <a:pt x="74" y="50"/>
                      <a:pt x="74" y="50"/>
                      <a:pt x="74" y="50"/>
                    </a:cubicBezTo>
                    <a:lnTo>
                      <a:pt x="30" y="6"/>
                    </a:lnTo>
                    <a:close/>
                    <a:moveTo>
                      <a:pt x="46" y="51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4" y="19"/>
                      <a:pt x="14" y="16"/>
                      <a:pt x="16" y="15"/>
                    </a:cubicBezTo>
                    <a:cubicBezTo>
                      <a:pt x="17" y="13"/>
                      <a:pt x="20" y="13"/>
                      <a:pt x="21" y="15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4" y="47"/>
                      <a:pt x="54" y="50"/>
                      <a:pt x="52" y="51"/>
                    </a:cubicBezTo>
                    <a:cubicBezTo>
                      <a:pt x="50" y="53"/>
                      <a:pt x="48" y="53"/>
                      <a:pt x="46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6" name="Freeform 114"/>
              <p:cNvSpPr>
                <a:spLocks/>
              </p:cNvSpPr>
              <p:nvPr/>
            </p:nvSpPr>
            <p:spPr bwMode="auto">
              <a:xfrm>
                <a:off x="4830763" y="3270250"/>
                <a:ext cx="41275" cy="42863"/>
              </a:xfrm>
              <a:custGeom>
                <a:avLst/>
                <a:gdLst>
                  <a:gd name="T0" fmla="*/ 13 w 15"/>
                  <a:gd name="T1" fmla="*/ 10 h 15"/>
                  <a:gd name="T2" fmla="*/ 8 w 15"/>
                  <a:gd name="T3" fmla="*/ 0 h 15"/>
                  <a:gd name="T4" fmla="*/ 4 w 15"/>
                  <a:gd name="T5" fmla="*/ 5 h 15"/>
                  <a:gd name="T6" fmla="*/ 0 w 15"/>
                  <a:gd name="T7" fmla="*/ 8 h 15"/>
                  <a:gd name="T8" fmla="*/ 9 w 15"/>
                  <a:gd name="T9" fmla="*/ 14 h 15"/>
                  <a:gd name="T10" fmla="*/ 13 w 15"/>
                  <a:gd name="T11" fmla="*/ 14 h 15"/>
                  <a:gd name="T12" fmla="*/ 13 w 15"/>
                  <a:gd name="T13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5">
                    <a:moveTo>
                      <a:pt x="13" y="1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7" y="1"/>
                      <a:pt x="6" y="3"/>
                      <a:pt x="4" y="5"/>
                    </a:cubicBezTo>
                    <a:cubicBezTo>
                      <a:pt x="3" y="6"/>
                      <a:pt x="1" y="7"/>
                      <a:pt x="0" y="8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1" y="14"/>
                      <a:pt x="12" y="15"/>
                      <a:pt x="13" y="14"/>
                    </a:cubicBezTo>
                    <a:cubicBezTo>
                      <a:pt x="15" y="13"/>
                      <a:pt x="14" y="11"/>
                      <a:pt x="1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7" name="Freeform 115"/>
              <p:cNvSpPr>
                <a:spLocks/>
              </p:cNvSpPr>
              <p:nvPr/>
            </p:nvSpPr>
            <p:spPr bwMode="auto">
              <a:xfrm>
                <a:off x="4908550" y="3219450"/>
                <a:ext cx="228600" cy="19050"/>
              </a:xfrm>
              <a:custGeom>
                <a:avLst/>
                <a:gdLst>
                  <a:gd name="T0" fmla="*/ 0 w 81"/>
                  <a:gd name="T1" fmla="*/ 3 h 7"/>
                  <a:gd name="T2" fmla="*/ 4 w 81"/>
                  <a:gd name="T3" fmla="*/ 7 h 7"/>
                  <a:gd name="T4" fmla="*/ 77 w 81"/>
                  <a:gd name="T5" fmla="*/ 7 h 7"/>
                  <a:gd name="T6" fmla="*/ 81 w 81"/>
                  <a:gd name="T7" fmla="*/ 3 h 7"/>
                  <a:gd name="T8" fmla="*/ 77 w 81"/>
                  <a:gd name="T9" fmla="*/ 0 h 7"/>
                  <a:gd name="T10" fmla="*/ 4 w 81"/>
                  <a:gd name="T11" fmla="*/ 0 h 7"/>
                  <a:gd name="T12" fmla="*/ 0 w 81"/>
                  <a:gd name="T13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7">
                    <a:moveTo>
                      <a:pt x="0" y="3"/>
                    </a:moveTo>
                    <a:cubicBezTo>
                      <a:pt x="0" y="5"/>
                      <a:pt x="2" y="7"/>
                      <a:pt x="4" y="7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79" y="7"/>
                      <a:pt x="81" y="5"/>
                      <a:pt x="81" y="3"/>
                    </a:cubicBezTo>
                    <a:cubicBezTo>
                      <a:pt x="81" y="1"/>
                      <a:pt x="79" y="0"/>
                      <a:pt x="7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8" name="Freeform 116"/>
              <p:cNvSpPr>
                <a:spLocks/>
              </p:cNvSpPr>
              <p:nvPr/>
            </p:nvSpPr>
            <p:spPr bwMode="auto">
              <a:xfrm>
                <a:off x="4908550" y="3287713"/>
                <a:ext cx="228600" cy="19050"/>
              </a:xfrm>
              <a:custGeom>
                <a:avLst/>
                <a:gdLst>
                  <a:gd name="T0" fmla="*/ 3 w 81"/>
                  <a:gd name="T1" fmla="*/ 7 h 7"/>
                  <a:gd name="T2" fmla="*/ 77 w 81"/>
                  <a:gd name="T3" fmla="*/ 7 h 7"/>
                  <a:gd name="T4" fmla="*/ 81 w 81"/>
                  <a:gd name="T5" fmla="*/ 4 h 7"/>
                  <a:gd name="T6" fmla="*/ 77 w 81"/>
                  <a:gd name="T7" fmla="*/ 0 h 7"/>
                  <a:gd name="T8" fmla="*/ 3 w 81"/>
                  <a:gd name="T9" fmla="*/ 0 h 7"/>
                  <a:gd name="T10" fmla="*/ 0 w 81"/>
                  <a:gd name="T11" fmla="*/ 4 h 7"/>
                  <a:gd name="T12" fmla="*/ 3 w 81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7">
                    <a:moveTo>
                      <a:pt x="3" y="7"/>
                    </a:moveTo>
                    <a:cubicBezTo>
                      <a:pt x="77" y="7"/>
                      <a:pt x="77" y="7"/>
                      <a:pt x="77" y="7"/>
                    </a:cubicBezTo>
                    <a:cubicBezTo>
                      <a:pt x="79" y="7"/>
                      <a:pt x="81" y="6"/>
                      <a:pt x="81" y="4"/>
                    </a:cubicBezTo>
                    <a:cubicBezTo>
                      <a:pt x="81" y="2"/>
                      <a:pt x="79" y="0"/>
                      <a:pt x="7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9" name="Freeform 117"/>
              <p:cNvSpPr>
                <a:spLocks/>
              </p:cNvSpPr>
              <p:nvPr/>
            </p:nvSpPr>
            <p:spPr bwMode="auto">
              <a:xfrm>
                <a:off x="5053013" y="3149600"/>
                <a:ext cx="84138" cy="22225"/>
              </a:xfrm>
              <a:custGeom>
                <a:avLst/>
                <a:gdLst>
                  <a:gd name="T0" fmla="*/ 26 w 30"/>
                  <a:gd name="T1" fmla="*/ 8 h 8"/>
                  <a:gd name="T2" fmla="*/ 30 w 30"/>
                  <a:gd name="T3" fmla="*/ 4 h 8"/>
                  <a:gd name="T4" fmla="*/ 26 w 30"/>
                  <a:gd name="T5" fmla="*/ 0 h 8"/>
                  <a:gd name="T6" fmla="*/ 3 w 30"/>
                  <a:gd name="T7" fmla="*/ 0 h 8"/>
                  <a:gd name="T8" fmla="*/ 0 w 30"/>
                  <a:gd name="T9" fmla="*/ 4 h 8"/>
                  <a:gd name="T10" fmla="*/ 3 w 30"/>
                  <a:gd name="T11" fmla="*/ 8 h 8"/>
                  <a:gd name="T12" fmla="*/ 26 w 30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8">
                    <a:moveTo>
                      <a:pt x="26" y="8"/>
                    </a:moveTo>
                    <a:cubicBezTo>
                      <a:pt x="28" y="8"/>
                      <a:pt x="30" y="6"/>
                      <a:pt x="30" y="4"/>
                    </a:cubicBezTo>
                    <a:cubicBezTo>
                      <a:pt x="30" y="2"/>
                      <a:pt x="28" y="0"/>
                      <a:pt x="26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8"/>
                      <a:pt x="3" y="8"/>
                    </a:cubicBezTo>
                    <a:lnTo>
                      <a:pt x="26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110" name="文本框 35"/>
          <p:cNvSpPr txBox="1"/>
          <p:nvPr/>
        </p:nvSpPr>
        <p:spPr>
          <a:xfrm>
            <a:off x="658490" y="2173236"/>
            <a:ext cx="2299023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在此输入您的标题</a:t>
            </a:r>
          </a:p>
        </p:txBody>
      </p:sp>
      <p:sp>
        <p:nvSpPr>
          <p:cNvPr id="111" name="文本框 36"/>
          <p:cNvSpPr txBox="1"/>
          <p:nvPr/>
        </p:nvSpPr>
        <p:spPr>
          <a:xfrm>
            <a:off x="441740" y="2577201"/>
            <a:ext cx="2515773" cy="682238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r">
              <a:lnSpc>
                <a:spcPts val="23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听风吹雨，为您的演讲加分添彩！语言简洁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生动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2" name="文本框 35"/>
          <p:cNvSpPr txBox="1"/>
          <p:nvPr/>
        </p:nvSpPr>
        <p:spPr>
          <a:xfrm>
            <a:off x="658490" y="3523243"/>
            <a:ext cx="2299023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在此输入您的标题</a:t>
            </a:r>
          </a:p>
        </p:txBody>
      </p:sp>
      <p:sp>
        <p:nvSpPr>
          <p:cNvPr id="113" name="文本框 36"/>
          <p:cNvSpPr txBox="1"/>
          <p:nvPr/>
        </p:nvSpPr>
        <p:spPr>
          <a:xfrm>
            <a:off x="441740" y="3927208"/>
            <a:ext cx="2515773" cy="682238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r">
              <a:lnSpc>
                <a:spcPts val="23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听风吹雨，为您的演讲加分添彩！语言简洁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生动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4" name="文本框 35"/>
          <p:cNvSpPr txBox="1"/>
          <p:nvPr/>
        </p:nvSpPr>
        <p:spPr>
          <a:xfrm>
            <a:off x="9081830" y="2173236"/>
            <a:ext cx="2299023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在此输入您的标题</a:t>
            </a:r>
          </a:p>
        </p:txBody>
      </p:sp>
      <p:sp>
        <p:nvSpPr>
          <p:cNvPr id="115" name="文本框 36"/>
          <p:cNvSpPr txBox="1"/>
          <p:nvPr/>
        </p:nvSpPr>
        <p:spPr>
          <a:xfrm>
            <a:off x="9081830" y="2577201"/>
            <a:ext cx="2515773" cy="682238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ts val="23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听风吹雨，为您的演讲加分添彩！语言简洁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生动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6" name="文本框 35"/>
          <p:cNvSpPr txBox="1"/>
          <p:nvPr/>
        </p:nvSpPr>
        <p:spPr>
          <a:xfrm>
            <a:off x="9081830" y="3504860"/>
            <a:ext cx="2299023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在此输入您的标题</a:t>
            </a:r>
          </a:p>
        </p:txBody>
      </p:sp>
      <p:sp>
        <p:nvSpPr>
          <p:cNvPr id="117" name="文本框 36"/>
          <p:cNvSpPr txBox="1"/>
          <p:nvPr/>
        </p:nvSpPr>
        <p:spPr>
          <a:xfrm>
            <a:off x="9081830" y="3908825"/>
            <a:ext cx="2515773" cy="682238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ts val="23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听风吹雨，为您的演讲加分添彩！语言简洁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</a:rPr>
              <a:t>生动</a:t>
            </a:r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3819156"/>
      </p:ext>
    </p:extLst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7" presetID="2" presetClass="entr" presetSubtype="4" fill="hold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3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3" presetClass="entr" presetSubtype="52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23" presetClass="entr" presetSubtype="52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3" presetClass="entr" presetSubtype="52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 tmFilter="0,0; .5, 1; 1, 1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 tmFilter="0,0; .5, 1; 1, 1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 tmFilter="0,0; .5, 1; 1, 1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 tmFilter="0,0; .5, 1; 1, 1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 tmFilter="0,0; .5, 1; 1, 1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 tmFilter="0,0; .5, 1; 1, 1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 tmFilter="0,0; .5, 1; 1, 1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 tmFilter="0,0; .5, 1; 1, 1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8" grpId="0" animBg="1"/>
          <p:bldP spid="43" grpId="0"/>
          <p:bldP spid="110" grpId="0"/>
          <p:bldP spid="111" grpId="0"/>
          <p:bldP spid="112" grpId="0"/>
          <p:bldP spid="113" grpId="0"/>
          <p:bldP spid="114" grpId="0"/>
          <p:bldP spid="115" grpId="0"/>
          <p:bldP spid="116" grpId="0"/>
          <p:bldP spid="1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3" presetClass="entr" presetSubtype="52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23" presetClass="entr" presetSubtype="52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3" presetClass="entr" presetSubtype="52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500" tmFilter="0,0; .5, 1; 1, 1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 tmFilter="0,0; .5, 1; 1, 1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 tmFilter="0,0; .5, 1; 1, 1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 tmFilter="0,0; .5, 1; 1, 1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500" tmFilter="0,0; .5, 1; 1, 1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 tmFilter="0,0; .5, 1; 1, 1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 tmFilter="0,0; .5, 1; 1, 1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500" tmFilter="0,0; .5, 1; 1, 1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8" grpId="0" animBg="1"/>
          <p:bldP spid="43" grpId="0"/>
          <p:bldP spid="110" grpId="0"/>
          <p:bldP spid="111" grpId="0"/>
          <p:bldP spid="112" grpId="0"/>
          <p:bldP spid="113" grpId="0"/>
          <p:bldP spid="114" grpId="0"/>
          <p:bldP spid="115" grpId="0"/>
          <p:bldP spid="116" grpId="0"/>
          <p:bldP spid="117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7"/>
          <p:cNvSpPr txBox="1"/>
          <p:nvPr/>
        </p:nvSpPr>
        <p:spPr>
          <a:xfrm>
            <a:off x="4366799" y="2544237"/>
            <a:ext cx="3570208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44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明年工作计划</a:t>
            </a:r>
          </a:p>
        </p:txBody>
      </p:sp>
      <p:sp>
        <p:nvSpPr>
          <p:cNvPr id="26" name="矩形 25"/>
          <p:cNvSpPr/>
          <p:nvPr/>
        </p:nvSpPr>
        <p:spPr>
          <a:xfrm>
            <a:off x="3582543" y="3334939"/>
            <a:ext cx="5224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>
                <a:solidFill>
                  <a:schemeClr val="accent3"/>
                </a:solidFill>
                <a:latin typeface="arial" panose="020B0604020202020204" pitchFamily="34" charset="0"/>
              </a:rPr>
              <a:t>NEXT YEAR THE WORK PLAN</a:t>
            </a:r>
            <a:endParaRPr lang="zh-CN" altLang="en-US" spc="600" dirty="0">
              <a:solidFill>
                <a:schemeClr val="accent3"/>
              </a:solidFill>
              <a:latin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3323771" y="3736582"/>
            <a:ext cx="5471886" cy="119976"/>
            <a:chOff x="3323771" y="4104882"/>
            <a:chExt cx="5471886" cy="119976"/>
          </a:xfrm>
        </p:grpSpPr>
        <p:sp>
          <p:nvSpPr>
            <p:cNvPr id="33" name="矩形 32"/>
            <p:cNvSpPr/>
            <p:nvPr/>
          </p:nvSpPr>
          <p:spPr>
            <a:xfrm>
              <a:off x="3323771" y="4164870"/>
              <a:ext cx="5471886" cy="1800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  <a:gs pos="54000">
                  <a:schemeClr val="bg1">
                    <a:alpha val="61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6031927" y="4104882"/>
              <a:ext cx="119976" cy="1199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6309449" y="4143876"/>
              <a:ext cx="59988" cy="59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5828436" y="4143876"/>
              <a:ext cx="59988" cy="599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3943661" y="4092826"/>
            <a:ext cx="42171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GRACE CHEN XIAOYAO, PLUS FOR YOUR SPEECH!LANGUAGE DESCRIPTION AS FAR AS POSSIBLE CONCISE AND LIVELY</a:t>
            </a:r>
            <a:endParaRPr lang="zh-CN" altLang="en-US" sz="10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468992" y="3716327"/>
            <a:ext cx="5471886" cy="119976"/>
            <a:chOff x="3323771" y="4104882"/>
            <a:chExt cx="5471886" cy="119976"/>
          </a:xfrm>
          <a:gradFill>
            <a:gsLst>
              <a:gs pos="49000">
                <a:schemeClr val="accent3"/>
              </a:gs>
              <a:gs pos="0">
                <a:srgbClr val="9E0000">
                  <a:alpha val="8000"/>
                </a:srgbClr>
              </a:gs>
              <a:gs pos="100000">
                <a:schemeClr val="accent1">
                  <a:alpha val="0"/>
                </a:schemeClr>
              </a:gs>
            </a:gsLst>
            <a:lin ang="600000" scaled="0"/>
          </a:gradFill>
        </p:grpSpPr>
        <p:sp>
          <p:nvSpPr>
            <p:cNvPr id="20" name="矩形 19"/>
            <p:cNvSpPr/>
            <p:nvPr/>
          </p:nvSpPr>
          <p:spPr>
            <a:xfrm>
              <a:off x="3323771" y="4164870"/>
              <a:ext cx="5471886" cy="1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6031927" y="4104882"/>
              <a:ext cx="119976" cy="1199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6309449" y="4143876"/>
              <a:ext cx="59988" cy="599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828436" y="4143876"/>
              <a:ext cx="59988" cy="599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176340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/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2286000" y="1270000"/>
            <a:ext cx="2120900" cy="5588000"/>
            <a:chOff x="2286000" y="1270000"/>
            <a:chExt cx="2120900" cy="558800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390900" y="1371600"/>
              <a:ext cx="0" cy="548640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>
              <a:off x="3299460" y="1270000"/>
              <a:ext cx="190500" cy="1905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3299460" y="2580640"/>
              <a:ext cx="190500" cy="190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3299460" y="3891280"/>
              <a:ext cx="190500" cy="1905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3299460" y="5374640"/>
              <a:ext cx="190500" cy="190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286000" y="2455148"/>
              <a:ext cx="909592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内容一</a:t>
              </a:r>
              <a:endParaRPr lang="zh-CN" altLang="en-US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286000" y="3801864"/>
              <a:ext cx="909592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内容二</a:t>
              </a:r>
              <a:endParaRPr lang="zh-CN" altLang="en-US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286000" y="5285224"/>
              <a:ext cx="909592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内容三</a:t>
              </a:r>
              <a:endParaRPr lang="zh-CN" altLang="en-US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2" name="直接连接符 11"/>
            <p:cNvCxnSpPr>
              <a:stCxn id="5" idx="6"/>
            </p:cNvCxnSpPr>
            <p:nvPr/>
          </p:nvCxnSpPr>
          <p:spPr>
            <a:xfrm>
              <a:off x="3489960" y="2675890"/>
              <a:ext cx="25654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3489960" y="3982720"/>
              <a:ext cx="25654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489960" y="5469890"/>
              <a:ext cx="25654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菱形 14"/>
            <p:cNvSpPr/>
            <p:nvPr/>
          </p:nvSpPr>
          <p:spPr>
            <a:xfrm>
              <a:off x="3746500" y="2349500"/>
              <a:ext cx="660400" cy="660400"/>
            </a:xfrm>
            <a:prstGeom prst="diamond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6" name="菱形 15"/>
            <p:cNvSpPr/>
            <p:nvPr/>
          </p:nvSpPr>
          <p:spPr>
            <a:xfrm>
              <a:off x="3746500" y="3652520"/>
              <a:ext cx="660400" cy="660400"/>
            </a:xfrm>
            <a:prstGeom prst="diamond">
              <a:avLst/>
            </a:prstGeom>
            <a:solidFill>
              <a:schemeClr val="accent3"/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7" name="菱形 16"/>
            <p:cNvSpPr/>
            <p:nvPr/>
          </p:nvSpPr>
          <p:spPr>
            <a:xfrm>
              <a:off x="3746500" y="5139690"/>
              <a:ext cx="660400" cy="660400"/>
            </a:xfrm>
            <a:prstGeom prst="diamond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19" name="Freeform 22"/>
            <p:cNvSpPr>
              <a:spLocks noEditPoints="1"/>
            </p:cNvSpPr>
            <p:nvPr/>
          </p:nvSpPr>
          <p:spPr bwMode="auto">
            <a:xfrm>
              <a:off x="3954580" y="3814565"/>
              <a:ext cx="213785" cy="279916"/>
            </a:xfrm>
            <a:custGeom>
              <a:avLst/>
              <a:gdLst>
                <a:gd name="T0" fmla="*/ 254 w 776"/>
                <a:gd name="T1" fmla="*/ 584 h 1011"/>
                <a:gd name="T2" fmla="*/ 368 w 776"/>
                <a:gd name="T3" fmla="*/ 483 h 1011"/>
                <a:gd name="T4" fmla="*/ 416 w 776"/>
                <a:gd name="T5" fmla="*/ 451 h 1011"/>
                <a:gd name="T6" fmla="*/ 492 w 776"/>
                <a:gd name="T7" fmla="*/ 510 h 1011"/>
                <a:gd name="T8" fmla="*/ 444 w 776"/>
                <a:gd name="T9" fmla="*/ 583 h 1011"/>
                <a:gd name="T10" fmla="*/ 345 w 776"/>
                <a:gd name="T11" fmla="*/ 549 h 1011"/>
                <a:gd name="T12" fmla="*/ 438 w 776"/>
                <a:gd name="T13" fmla="*/ 620 h 1011"/>
                <a:gd name="T14" fmla="*/ 529 w 776"/>
                <a:gd name="T15" fmla="*/ 721 h 1011"/>
                <a:gd name="T16" fmla="*/ 412 w 776"/>
                <a:gd name="T17" fmla="*/ 829 h 1011"/>
                <a:gd name="T18" fmla="*/ 364 w 776"/>
                <a:gd name="T19" fmla="*/ 867 h 1011"/>
                <a:gd name="T20" fmla="*/ 282 w 776"/>
                <a:gd name="T21" fmla="*/ 795 h 1011"/>
                <a:gd name="T22" fmla="*/ 332 w 776"/>
                <a:gd name="T23" fmla="*/ 711 h 1011"/>
                <a:gd name="T24" fmla="*/ 388 w 776"/>
                <a:gd name="T25" fmla="*/ 763 h 1011"/>
                <a:gd name="T26" fmla="*/ 438 w 776"/>
                <a:gd name="T27" fmla="*/ 710 h 1011"/>
                <a:gd name="T28" fmla="*/ 404 w 776"/>
                <a:gd name="T29" fmla="*/ 303 h 1011"/>
                <a:gd name="T30" fmla="*/ 404 w 776"/>
                <a:gd name="T31" fmla="*/ 375 h 1011"/>
                <a:gd name="T32" fmla="*/ 387 w 776"/>
                <a:gd name="T33" fmla="*/ 375 h 1011"/>
                <a:gd name="T34" fmla="*/ 271 w 776"/>
                <a:gd name="T35" fmla="*/ 353 h 1011"/>
                <a:gd name="T36" fmla="*/ 108 w 776"/>
                <a:gd name="T37" fmla="*/ 615 h 1011"/>
                <a:gd name="T38" fmla="*/ 94 w 776"/>
                <a:gd name="T39" fmla="*/ 884 h 1011"/>
                <a:gd name="T40" fmla="*/ 73 w 776"/>
                <a:gd name="T41" fmla="*/ 939 h 1011"/>
                <a:gd name="T42" fmla="*/ 682 w 776"/>
                <a:gd name="T43" fmla="*/ 884 h 1011"/>
                <a:gd name="T44" fmla="*/ 668 w 776"/>
                <a:gd name="T45" fmla="*/ 747 h 1011"/>
                <a:gd name="T46" fmla="*/ 617 w 776"/>
                <a:gd name="T47" fmla="*/ 451 h 1011"/>
                <a:gd name="T48" fmla="*/ 464 w 776"/>
                <a:gd name="T49" fmla="*/ 300 h 1011"/>
                <a:gd name="T50" fmla="*/ 532 w 776"/>
                <a:gd name="T51" fmla="*/ 109 h 1011"/>
                <a:gd name="T52" fmla="*/ 384 w 776"/>
                <a:gd name="T53" fmla="*/ 98 h 1011"/>
                <a:gd name="T54" fmla="*/ 384 w 776"/>
                <a:gd name="T55" fmla="*/ 215 h 1011"/>
                <a:gd name="T56" fmla="*/ 312 w 776"/>
                <a:gd name="T57" fmla="*/ 215 h 1011"/>
                <a:gd name="T58" fmla="*/ 246 w 776"/>
                <a:gd name="T59" fmla="*/ 127 h 1011"/>
                <a:gd name="T60" fmla="*/ 325 w 776"/>
                <a:gd name="T61" fmla="*/ 296 h 1011"/>
                <a:gd name="T62" fmla="*/ 395 w 776"/>
                <a:gd name="T63" fmla="*/ 303 h 1011"/>
                <a:gd name="T64" fmla="*/ 196 w 776"/>
                <a:gd name="T65" fmla="*/ 52 h 1011"/>
                <a:gd name="T66" fmla="*/ 312 w 776"/>
                <a:gd name="T67" fmla="*/ 39 h 1011"/>
                <a:gd name="T68" fmla="*/ 354 w 776"/>
                <a:gd name="T69" fmla="*/ 4 h 1011"/>
                <a:gd name="T70" fmla="*/ 592 w 776"/>
                <a:gd name="T71" fmla="*/ 47 h 1011"/>
                <a:gd name="T72" fmla="*/ 543 w 776"/>
                <a:gd name="T73" fmla="*/ 293 h 1011"/>
                <a:gd name="T74" fmla="*/ 740 w 776"/>
                <a:gd name="T75" fmla="*/ 615 h 1011"/>
                <a:gd name="T76" fmla="*/ 740 w 776"/>
                <a:gd name="T77" fmla="*/ 840 h 1011"/>
                <a:gd name="T78" fmla="*/ 776 w 776"/>
                <a:gd name="T79" fmla="*/ 975 h 1011"/>
                <a:gd name="T80" fmla="*/ 36 w 776"/>
                <a:gd name="T81" fmla="*/ 1011 h 1011"/>
                <a:gd name="T82" fmla="*/ 0 w 776"/>
                <a:gd name="T83" fmla="*/ 975 h 1011"/>
                <a:gd name="T84" fmla="*/ 36 w 776"/>
                <a:gd name="T85" fmla="*/ 615 h 1011"/>
                <a:gd name="T86" fmla="*/ 230 w 776"/>
                <a:gd name="T87" fmla="*/ 293 h 1011"/>
                <a:gd name="T88" fmla="*/ 158 w 776"/>
                <a:gd name="T89" fmla="*/ 85 h 1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76" h="1011">
                  <a:moveTo>
                    <a:pt x="281" y="648"/>
                  </a:moveTo>
                  <a:cubicBezTo>
                    <a:pt x="263" y="632"/>
                    <a:pt x="254" y="611"/>
                    <a:pt x="254" y="584"/>
                  </a:cubicBezTo>
                  <a:cubicBezTo>
                    <a:pt x="253" y="554"/>
                    <a:pt x="264" y="530"/>
                    <a:pt x="286" y="512"/>
                  </a:cubicBezTo>
                  <a:cubicBezTo>
                    <a:pt x="308" y="493"/>
                    <a:pt x="331" y="484"/>
                    <a:pt x="368" y="483"/>
                  </a:cubicBezTo>
                  <a:cubicBezTo>
                    <a:pt x="368" y="451"/>
                    <a:pt x="368" y="451"/>
                    <a:pt x="368" y="451"/>
                  </a:cubicBezTo>
                  <a:cubicBezTo>
                    <a:pt x="416" y="451"/>
                    <a:pt x="416" y="451"/>
                    <a:pt x="416" y="451"/>
                  </a:cubicBezTo>
                  <a:cubicBezTo>
                    <a:pt x="416" y="482"/>
                    <a:pt x="416" y="482"/>
                    <a:pt x="416" y="482"/>
                  </a:cubicBezTo>
                  <a:cubicBezTo>
                    <a:pt x="451" y="483"/>
                    <a:pt x="473" y="492"/>
                    <a:pt x="492" y="510"/>
                  </a:cubicBezTo>
                  <a:cubicBezTo>
                    <a:pt x="512" y="527"/>
                    <a:pt x="519" y="551"/>
                    <a:pt x="520" y="583"/>
                  </a:cubicBezTo>
                  <a:cubicBezTo>
                    <a:pt x="444" y="583"/>
                    <a:pt x="444" y="583"/>
                    <a:pt x="444" y="583"/>
                  </a:cubicBezTo>
                  <a:cubicBezTo>
                    <a:pt x="443" y="569"/>
                    <a:pt x="441" y="560"/>
                    <a:pt x="435" y="553"/>
                  </a:cubicBezTo>
                  <a:cubicBezTo>
                    <a:pt x="421" y="537"/>
                    <a:pt x="361" y="537"/>
                    <a:pt x="345" y="549"/>
                  </a:cubicBezTo>
                  <a:cubicBezTo>
                    <a:pt x="333" y="559"/>
                    <a:pt x="332" y="581"/>
                    <a:pt x="345" y="592"/>
                  </a:cubicBezTo>
                  <a:cubicBezTo>
                    <a:pt x="360" y="604"/>
                    <a:pt x="415" y="613"/>
                    <a:pt x="438" y="620"/>
                  </a:cubicBezTo>
                  <a:cubicBezTo>
                    <a:pt x="467" y="629"/>
                    <a:pt x="488" y="640"/>
                    <a:pt x="502" y="653"/>
                  </a:cubicBezTo>
                  <a:cubicBezTo>
                    <a:pt x="520" y="670"/>
                    <a:pt x="529" y="692"/>
                    <a:pt x="529" y="721"/>
                  </a:cubicBezTo>
                  <a:cubicBezTo>
                    <a:pt x="530" y="753"/>
                    <a:pt x="519" y="779"/>
                    <a:pt x="499" y="796"/>
                  </a:cubicBezTo>
                  <a:cubicBezTo>
                    <a:pt x="479" y="814"/>
                    <a:pt x="453" y="826"/>
                    <a:pt x="412" y="829"/>
                  </a:cubicBezTo>
                  <a:cubicBezTo>
                    <a:pt x="412" y="867"/>
                    <a:pt x="412" y="867"/>
                    <a:pt x="412" y="867"/>
                  </a:cubicBezTo>
                  <a:cubicBezTo>
                    <a:pt x="364" y="867"/>
                    <a:pt x="364" y="867"/>
                    <a:pt x="364" y="867"/>
                  </a:cubicBezTo>
                  <a:cubicBezTo>
                    <a:pt x="364" y="829"/>
                    <a:pt x="364" y="829"/>
                    <a:pt x="364" y="829"/>
                  </a:cubicBezTo>
                  <a:cubicBezTo>
                    <a:pt x="325" y="827"/>
                    <a:pt x="303" y="814"/>
                    <a:pt x="282" y="795"/>
                  </a:cubicBezTo>
                  <a:cubicBezTo>
                    <a:pt x="261" y="775"/>
                    <a:pt x="248" y="746"/>
                    <a:pt x="248" y="711"/>
                  </a:cubicBezTo>
                  <a:cubicBezTo>
                    <a:pt x="332" y="711"/>
                    <a:pt x="332" y="711"/>
                    <a:pt x="332" y="711"/>
                  </a:cubicBezTo>
                  <a:cubicBezTo>
                    <a:pt x="333" y="729"/>
                    <a:pt x="337" y="743"/>
                    <a:pt x="343" y="751"/>
                  </a:cubicBezTo>
                  <a:cubicBezTo>
                    <a:pt x="351" y="760"/>
                    <a:pt x="369" y="763"/>
                    <a:pt x="388" y="763"/>
                  </a:cubicBezTo>
                  <a:cubicBezTo>
                    <a:pt x="408" y="763"/>
                    <a:pt x="429" y="760"/>
                    <a:pt x="437" y="755"/>
                  </a:cubicBezTo>
                  <a:cubicBezTo>
                    <a:pt x="451" y="744"/>
                    <a:pt x="451" y="721"/>
                    <a:pt x="438" y="710"/>
                  </a:cubicBezTo>
                  <a:cubicBezTo>
                    <a:pt x="407" y="683"/>
                    <a:pt x="328" y="689"/>
                    <a:pt x="281" y="648"/>
                  </a:cubicBezTo>
                  <a:close/>
                  <a:moveTo>
                    <a:pt x="404" y="303"/>
                  </a:moveTo>
                  <a:cubicBezTo>
                    <a:pt x="424" y="303"/>
                    <a:pt x="440" y="319"/>
                    <a:pt x="440" y="339"/>
                  </a:cubicBezTo>
                  <a:cubicBezTo>
                    <a:pt x="440" y="359"/>
                    <a:pt x="424" y="375"/>
                    <a:pt x="404" y="375"/>
                  </a:cubicBezTo>
                  <a:cubicBezTo>
                    <a:pt x="401" y="375"/>
                    <a:pt x="398" y="375"/>
                    <a:pt x="395" y="375"/>
                  </a:cubicBezTo>
                  <a:cubicBezTo>
                    <a:pt x="392" y="375"/>
                    <a:pt x="401" y="375"/>
                    <a:pt x="387" y="375"/>
                  </a:cubicBezTo>
                  <a:cubicBezTo>
                    <a:pt x="358" y="375"/>
                    <a:pt x="330" y="372"/>
                    <a:pt x="307" y="366"/>
                  </a:cubicBezTo>
                  <a:cubicBezTo>
                    <a:pt x="294" y="363"/>
                    <a:pt x="281" y="358"/>
                    <a:pt x="271" y="353"/>
                  </a:cubicBezTo>
                  <a:cubicBezTo>
                    <a:pt x="225" y="374"/>
                    <a:pt x="186" y="408"/>
                    <a:pt x="158" y="451"/>
                  </a:cubicBezTo>
                  <a:cubicBezTo>
                    <a:pt x="126" y="498"/>
                    <a:pt x="108" y="555"/>
                    <a:pt x="108" y="615"/>
                  </a:cubicBezTo>
                  <a:cubicBezTo>
                    <a:pt x="108" y="855"/>
                    <a:pt x="108" y="855"/>
                    <a:pt x="108" y="855"/>
                  </a:cubicBezTo>
                  <a:cubicBezTo>
                    <a:pt x="108" y="867"/>
                    <a:pt x="102" y="877"/>
                    <a:pt x="94" y="884"/>
                  </a:cubicBezTo>
                  <a:cubicBezTo>
                    <a:pt x="94" y="884"/>
                    <a:pt x="94" y="884"/>
                    <a:pt x="94" y="884"/>
                  </a:cubicBezTo>
                  <a:cubicBezTo>
                    <a:pt x="80" y="894"/>
                    <a:pt x="75" y="917"/>
                    <a:pt x="73" y="939"/>
                  </a:cubicBezTo>
                  <a:cubicBezTo>
                    <a:pt x="703" y="939"/>
                    <a:pt x="703" y="939"/>
                    <a:pt x="703" y="939"/>
                  </a:cubicBezTo>
                  <a:cubicBezTo>
                    <a:pt x="701" y="917"/>
                    <a:pt x="696" y="894"/>
                    <a:pt x="682" y="884"/>
                  </a:cubicBezTo>
                  <a:cubicBezTo>
                    <a:pt x="672" y="876"/>
                    <a:pt x="668" y="865"/>
                    <a:pt x="668" y="853"/>
                  </a:cubicBezTo>
                  <a:cubicBezTo>
                    <a:pt x="668" y="747"/>
                    <a:pt x="668" y="747"/>
                    <a:pt x="668" y="747"/>
                  </a:cubicBezTo>
                  <a:cubicBezTo>
                    <a:pt x="668" y="706"/>
                    <a:pt x="668" y="667"/>
                    <a:pt x="668" y="615"/>
                  </a:cubicBezTo>
                  <a:cubicBezTo>
                    <a:pt x="668" y="555"/>
                    <a:pt x="649" y="498"/>
                    <a:pt x="617" y="451"/>
                  </a:cubicBezTo>
                  <a:cubicBezTo>
                    <a:pt x="585" y="404"/>
                    <a:pt x="539" y="366"/>
                    <a:pt x="485" y="345"/>
                  </a:cubicBezTo>
                  <a:cubicBezTo>
                    <a:pt x="466" y="338"/>
                    <a:pt x="457" y="318"/>
                    <a:pt x="464" y="300"/>
                  </a:cubicBezTo>
                  <a:cubicBezTo>
                    <a:pt x="464" y="300"/>
                    <a:pt x="464" y="300"/>
                    <a:pt x="464" y="300"/>
                  </a:cubicBezTo>
                  <a:cubicBezTo>
                    <a:pt x="532" y="109"/>
                    <a:pt x="532" y="109"/>
                    <a:pt x="532" y="109"/>
                  </a:cubicBezTo>
                  <a:cubicBezTo>
                    <a:pt x="384" y="82"/>
                    <a:pt x="384" y="82"/>
                    <a:pt x="384" y="82"/>
                  </a:cubicBezTo>
                  <a:cubicBezTo>
                    <a:pt x="384" y="98"/>
                    <a:pt x="384" y="98"/>
                    <a:pt x="384" y="98"/>
                  </a:cubicBezTo>
                  <a:cubicBezTo>
                    <a:pt x="384" y="99"/>
                    <a:pt x="384" y="99"/>
                    <a:pt x="384" y="100"/>
                  </a:cubicBezTo>
                  <a:cubicBezTo>
                    <a:pt x="384" y="215"/>
                    <a:pt x="384" y="215"/>
                    <a:pt x="384" y="215"/>
                  </a:cubicBezTo>
                  <a:cubicBezTo>
                    <a:pt x="384" y="235"/>
                    <a:pt x="368" y="251"/>
                    <a:pt x="348" y="251"/>
                  </a:cubicBezTo>
                  <a:cubicBezTo>
                    <a:pt x="328" y="251"/>
                    <a:pt x="312" y="235"/>
                    <a:pt x="312" y="215"/>
                  </a:cubicBezTo>
                  <a:cubicBezTo>
                    <a:pt x="312" y="132"/>
                    <a:pt x="312" y="132"/>
                    <a:pt x="312" y="132"/>
                  </a:cubicBezTo>
                  <a:cubicBezTo>
                    <a:pt x="246" y="127"/>
                    <a:pt x="246" y="127"/>
                    <a:pt x="246" y="127"/>
                  </a:cubicBezTo>
                  <a:cubicBezTo>
                    <a:pt x="305" y="290"/>
                    <a:pt x="305" y="290"/>
                    <a:pt x="305" y="290"/>
                  </a:cubicBezTo>
                  <a:cubicBezTo>
                    <a:pt x="309" y="292"/>
                    <a:pt x="316" y="294"/>
                    <a:pt x="325" y="296"/>
                  </a:cubicBezTo>
                  <a:cubicBezTo>
                    <a:pt x="342" y="301"/>
                    <a:pt x="363" y="303"/>
                    <a:pt x="387" y="303"/>
                  </a:cubicBezTo>
                  <a:cubicBezTo>
                    <a:pt x="395" y="303"/>
                    <a:pt x="387" y="303"/>
                    <a:pt x="395" y="303"/>
                  </a:cubicBezTo>
                  <a:cubicBezTo>
                    <a:pt x="398" y="303"/>
                    <a:pt x="401" y="303"/>
                    <a:pt x="404" y="303"/>
                  </a:cubicBezTo>
                  <a:close/>
                  <a:moveTo>
                    <a:pt x="196" y="52"/>
                  </a:moveTo>
                  <a:cubicBezTo>
                    <a:pt x="312" y="60"/>
                    <a:pt x="312" y="60"/>
                    <a:pt x="312" y="60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7"/>
                    <a:pt x="312" y="35"/>
                    <a:pt x="313" y="33"/>
                  </a:cubicBezTo>
                  <a:cubicBezTo>
                    <a:pt x="316" y="13"/>
                    <a:pt x="335" y="0"/>
                    <a:pt x="354" y="4"/>
                  </a:cubicBezTo>
                  <a:cubicBezTo>
                    <a:pt x="583" y="45"/>
                    <a:pt x="583" y="45"/>
                    <a:pt x="583" y="45"/>
                  </a:cubicBezTo>
                  <a:cubicBezTo>
                    <a:pt x="586" y="45"/>
                    <a:pt x="589" y="46"/>
                    <a:pt x="592" y="47"/>
                  </a:cubicBezTo>
                  <a:cubicBezTo>
                    <a:pt x="611" y="54"/>
                    <a:pt x="621" y="74"/>
                    <a:pt x="614" y="93"/>
                  </a:cubicBezTo>
                  <a:cubicBezTo>
                    <a:pt x="543" y="293"/>
                    <a:pt x="543" y="293"/>
                    <a:pt x="543" y="293"/>
                  </a:cubicBezTo>
                  <a:cubicBezTo>
                    <a:pt x="597" y="320"/>
                    <a:pt x="643" y="361"/>
                    <a:pt x="677" y="411"/>
                  </a:cubicBezTo>
                  <a:cubicBezTo>
                    <a:pt x="716" y="469"/>
                    <a:pt x="740" y="540"/>
                    <a:pt x="740" y="615"/>
                  </a:cubicBezTo>
                  <a:cubicBezTo>
                    <a:pt x="740" y="667"/>
                    <a:pt x="740" y="706"/>
                    <a:pt x="740" y="747"/>
                  </a:cubicBezTo>
                  <a:cubicBezTo>
                    <a:pt x="740" y="840"/>
                    <a:pt x="740" y="840"/>
                    <a:pt x="740" y="840"/>
                  </a:cubicBezTo>
                  <a:cubicBezTo>
                    <a:pt x="776" y="880"/>
                    <a:pt x="776" y="940"/>
                    <a:pt x="776" y="975"/>
                  </a:cubicBezTo>
                  <a:cubicBezTo>
                    <a:pt x="776" y="975"/>
                    <a:pt x="776" y="975"/>
                    <a:pt x="776" y="975"/>
                  </a:cubicBezTo>
                  <a:cubicBezTo>
                    <a:pt x="776" y="995"/>
                    <a:pt x="760" y="1011"/>
                    <a:pt x="740" y="1011"/>
                  </a:cubicBezTo>
                  <a:cubicBezTo>
                    <a:pt x="36" y="1011"/>
                    <a:pt x="36" y="1011"/>
                    <a:pt x="36" y="1011"/>
                  </a:cubicBezTo>
                  <a:cubicBezTo>
                    <a:pt x="16" y="1011"/>
                    <a:pt x="0" y="995"/>
                    <a:pt x="0" y="975"/>
                  </a:cubicBezTo>
                  <a:cubicBezTo>
                    <a:pt x="0" y="975"/>
                    <a:pt x="0" y="975"/>
                    <a:pt x="0" y="975"/>
                  </a:cubicBezTo>
                  <a:cubicBezTo>
                    <a:pt x="0" y="940"/>
                    <a:pt x="0" y="880"/>
                    <a:pt x="36" y="840"/>
                  </a:cubicBezTo>
                  <a:cubicBezTo>
                    <a:pt x="36" y="615"/>
                    <a:pt x="36" y="615"/>
                    <a:pt x="36" y="615"/>
                  </a:cubicBezTo>
                  <a:cubicBezTo>
                    <a:pt x="36" y="540"/>
                    <a:pt x="59" y="469"/>
                    <a:pt x="98" y="411"/>
                  </a:cubicBezTo>
                  <a:cubicBezTo>
                    <a:pt x="131" y="361"/>
                    <a:pt x="177" y="320"/>
                    <a:pt x="230" y="29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59" y="97"/>
                    <a:pt x="158" y="91"/>
                    <a:pt x="158" y="85"/>
                  </a:cubicBezTo>
                  <a:cubicBezTo>
                    <a:pt x="159" y="65"/>
                    <a:pt x="177" y="50"/>
                    <a:pt x="196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6"/>
            <p:cNvSpPr>
              <a:spLocks noEditPoints="1"/>
            </p:cNvSpPr>
            <p:nvPr/>
          </p:nvSpPr>
          <p:spPr bwMode="auto">
            <a:xfrm>
              <a:off x="3896336" y="5306232"/>
              <a:ext cx="360929" cy="360675"/>
            </a:xfrm>
            <a:custGeom>
              <a:avLst/>
              <a:gdLst>
                <a:gd name="T0" fmla="*/ 457 w 1028"/>
                <a:gd name="T1" fmla="*/ 752 h 1024"/>
                <a:gd name="T2" fmla="*/ 610 w 1028"/>
                <a:gd name="T3" fmla="*/ 723 h 1024"/>
                <a:gd name="T4" fmla="*/ 817 w 1028"/>
                <a:gd name="T5" fmla="*/ 375 h 1024"/>
                <a:gd name="T6" fmla="*/ 211 w 1028"/>
                <a:gd name="T7" fmla="*/ 375 h 1024"/>
                <a:gd name="T8" fmla="*/ 418 w 1028"/>
                <a:gd name="T9" fmla="*/ 723 h 1024"/>
                <a:gd name="T10" fmla="*/ 534 w 1028"/>
                <a:gd name="T11" fmla="*/ 1024 h 1024"/>
                <a:gd name="T12" fmla="*/ 443 w 1028"/>
                <a:gd name="T13" fmla="*/ 984 h 1024"/>
                <a:gd name="T14" fmla="*/ 346 w 1028"/>
                <a:gd name="T15" fmla="*/ 908 h 1024"/>
                <a:gd name="T16" fmla="*/ 334 w 1028"/>
                <a:gd name="T17" fmla="*/ 704 h 1024"/>
                <a:gd name="T18" fmla="*/ 514 w 1028"/>
                <a:gd name="T19" fmla="*/ 0 h 1024"/>
                <a:gd name="T20" fmla="*/ 694 w 1028"/>
                <a:gd name="T21" fmla="*/ 704 h 1024"/>
                <a:gd name="T22" fmla="*/ 682 w 1028"/>
                <a:gd name="T23" fmla="*/ 908 h 1024"/>
                <a:gd name="T24" fmla="*/ 585 w 1028"/>
                <a:gd name="T25" fmla="*/ 984 h 1024"/>
                <a:gd name="T26" fmla="*/ 871 w 1028"/>
                <a:gd name="T27" fmla="*/ 578 h 1024"/>
                <a:gd name="T28" fmla="*/ 950 w 1028"/>
                <a:gd name="T29" fmla="*/ 596 h 1024"/>
                <a:gd name="T30" fmla="*/ 926 w 1028"/>
                <a:gd name="T31" fmla="*/ 637 h 1024"/>
                <a:gd name="T32" fmla="*/ 904 w 1028"/>
                <a:gd name="T33" fmla="*/ 174 h 1024"/>
                <a:gd name="T34" fmla="*/ 880 w 1028"/>
                <a:gd name="T35" fmla="*/ 132 h 1024"/>
                <a:gd name="T36" fmla="*/ 959 w 1028"/>
                <a:gd name="T37" fmla="*/ 114 h 1024"/>
                <a:gd name="T38" fmla="*/ 904 w 1028"/>
                <a:gd name="T39" fmla="*/ 174 h 1024"/>
                <a:gd name="T40" fmla="*/ 927 w 1028"/>
                <a:gd name="T41" fmla="*/ 372 h 1024"/>
                <a:gd name="T42" fmla="*/ 1004 w 1028"/>
                <a:gd name="T43" fmla="*/ 348 h 1024"/>
                <a:gd name="T44" fmla="*/ 1004 w 1028"/>
                <a:gd name="T45" fmla="*/ 396 h 1024"/>
                <a:gd name="T46" fmla="*/ 148 w 1028"/>
                <a:gd name="T47" fmla="*/ 132 h 1024"/>
                <a:gd name="T48" fmla="*/ 124 w 1028"/>
                <a:gd name="T49" fmla="*/ 174 h 1024"/>
                <a:gd name="T50" fmla="*/ 69 w 1028"/>
                <a:gd name="T51" fmla="*/ 114 h 1024"/>
                <a:gd name="T52" fmla="*/ 148 w 1028"/>
                <a:gd name="T53" fmla="*/ 132 h 1024"/>
                <a:gd name="T54" fmla="*/ 157 w 1028"/>
                <a:gd name="T55" fmla="*/ 578 h 1024"/>
                <a:gd name="T56" fmla="*/ 102 w 1028"/>
                <a:gd name="T57" fmla="*/ 637 h 1024"/>
                <a:gd name="T58" fmla="*/ 78 w 1028"/>
                <a:gd name="T59" fmla="*/ 596 h 1024"/>
                <a:gd name="T60" fmla="*/ 77 w 1028"/>
                <a:gd name="T61" fmla="*/ 348 h 1024"/>
                <a:gd name="T62" fmla="*/ 77 w 1028"/>
                <a:gd name="T63" fmla="*/ 396 h 1024"/>
                <a:gd name="T64" fmla="*/ 0 w 1028"/>
                <a:gd name="T65" fmla="*/ 372 h 1024"/>
                <a:gd name="T66" fmla="*/ 77 w 1028"/>
                <a:gd name="T67" fmla="*/ 348 h 1024"/>
                <a:gd name="T68" fmla="*/ 350 w 1028"/>
                <a:gd name="T69" fmla="*/ 235 h 1024"/>
                <a:gd name="T70" fmla="*/ 393 w 1028"/>
                <a:gd name="T71" fmla="*/ 298 h 1024"/>
                <a:gd name="T72" fmla="*/ 445 w 1028"/>
                <a:gd name="T73" fmla="*/ 283 h 1024"/>
                <a:gd name="T74" fmla="*/ 490 w 1028"/>
                <a:gd name="T75" fmla="*/ 240 h 1024"/>
                <a:gd name="T76" fmla="*/ 538 w 1028"/>
                <a:gd name="T77" fmla="*/ 240 h 1024"/>
                <a:gd name="T78" fmla="*/ 585 w 1028"/>
                <a:gd name="T79" fmla="*/ 283 h 1024"/>
                <a:gd name="T80" fmla="*/ 586 w 1028"/>
                <a:gd name="T81" fmla="*/ 283 h 1024"/>
                <a:gd name="T82" fmla="*/ 649 w 1028"/>
                <a:gd name="T83" fmla="*/ 251 h 1024"/>
                <a:gd name="T84" fmla="*/ 695 w 1028"/>
                <a:gd name="T85" fmla="*/ 265 h 1024"/>
                <a:gd name="T86" fmla="*/ 577 w 1028"/>
                <a:gd name="T87" fmla="*/ 582 h 1024"/>
                <a:gd name="T88" fmla="*/ 621 w 1028"/>
                <a:gd name="T89" fmla="*/ 344 h 1024"/>
                <a:gd name="T90" fmla="*/ 574 w 1028"/>
                <a:gd name="T91" fmla="*/ 330 h 1024"/>
                <a:gd name="T92" fmla="*/ 538 w 1028"/>
                <a:gd name="T93" fmla="*/ 383 h 1024"/>
                <a:gd name="T94" fmla="*/ 490 w 1028"/>
                <a:gd name="T95" fmla="*/ 383 h 1024"/>
                <a:gd name="T96" fmla="*/ 455 w 1028"/>
                <a:gd name="T97" fmla="*/ 330 h 1024"/>
                <a:gd name="T98" fmla="*/ 407 w 1028"/>
                <a:gd name="T99" fmla="*/ 344 h 1024"/>
                <a:gd name="T100" fmla="*/ 451 w 1028"/>
                <a:gd name="T101" fmla="*/ 582 h 1024"/>
                <a:gd name="T102" fmla="*/ 333 w 1028"/>
                <a:gd name="T103" fmla="*/ 265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8" h="1024">
                  <a:moveTo>
                    <a:pt x="418" y="723"/>
                  </a:moveTo>
                  <a:cubicBezTo>
                    <a:pt x="420" y="741"/>
                    <a:pt x="438" y="752"/>
                    <a:pt x="457" y="752"/>
                  </a:cubicBezTo>
                  <a:cubicBezTo>
                    <a:pt x="571" y="752"/>
                    <a:pt x="571" y="752"/>
                    <a:pt x="571" y="752"/>
                  </a:cubicBezTo>
                  <a:cubicBezTo>
                    <a:pt x="590" y="752"/>
                    <a:pt x="608" y="741"/>
                    <a:pt x="610" y="723"/>
                  </a:cubicBezTo>
                  <a:cubicBezTo>
                    <a:pt x="613" y="688"/>
                    <a:pt x="629" y="658"/>
                    <a:pt x="660" y="641"/>
                  </a:cubicBezTo>
                  <a:cubicBezTo>
                    <a:pt x="757" y="588"/>
                    <a:pt x="817" y="486"/>
                    <a:pt x="817" y="375"/>
                  </a:cubicBezTo>
                  <a:cubicBezTo>
                    <a:pt x="817" y="207"/>
                    <a:pt x="682" y="71"/>
                    <a:pt x="514" y="71"/>
                  </a:cubicBezTo>
                  <a:cubicBezTo>
                    <a:pt x="346" y="71"/>
                    <a:pt x="211" y="207"/>
                    <a:pt x="211" y="375"/>
                  </a:cubicBezTo>
                  <a:cubicBezTo>
                    <a:pt x="211" y="486"/>
                    <a:pt x="271" y="588"/>
                    <a:pt x="368" y="641"/>
                  </a:cubicBezTo>
                  <a:cubicBezTo>
                    <a:pt x="399" y="658"/>
                    <a:pt x="415" y="688"/>
                    <a:pt x="418" y="723"/>
                  </a:cubicBezTo>
                  <a:close/>
                  <a:moveTo>
                    <a:pt x="585" y="984"/>
                  </a:moveTo>
                  <a:cubicBezTo>
                    <a:pt x="579" y="984"/>
                    <a:pt x="559" y="1024"/>
                    <a:pt x="534" y="1024"/>
                  </a:cubicBezTo>
                  <a:cubicBezTo>
                    <a:pt x="494" y="1024"/>
                    <a:pt x="494" y="1024"/>
                    <a:pt x="494" y="1024"/>
                  </a:cubicBezTo>
                  <a:cubicBezTo>
                    <a:pt x="469" y="1024"/>
                    <a:pt x="449" y="1008"/>
                    <a:pt x="443" y="984"/>
                  </a:cubicBezTo>
                  <a:cubicBezTo>
                    <a:pt x="423" y="984"/>
                    <a:pt x="423" y="984"/>
                    <a:pt x="423" y="984"/>
                  </a:cubicBezTo>
                  <a:cubicBezTo>
                    <a:pt x="381" y="984"/>
                    <a:pt x="346" y="950"/>
                    <a:pt x="346" y="908"/>
                  </a:cubicBezTo>
                  <a:cubicBezTo>
                    <a:pt x="347" y="725"/>
                    <a:pt x="347" y="725"/>
                    <a:pt x="347" y="725"/>
                  </a:cubicBezTo>
                  <a:cubicBezTo>
                    <a:pt x="347" y="716"/>
                    <a:pt x="342" y="709"/>
                    <a:pt x="334" y="704"/>
                  </a:cubicBezTo>
                  <a:cubicBezTo>
                    <a:pt x="214" y="638"/>
                    <a:pt x="139" y="512"/>
                    <a:pt x="139" y="375"/>
                  </a:cubicBezTo>
                  <a:cubicBezTo>
                    <a:pt x="139" y="168"/>
                    <a:pt x="307" y="0"/>
                    <a:pt x="514" y="0"/>
                  </a:cubicBezTo>
                  <a:cubicBezTo>
                    <a:pt x="721" y="0"/>
                    <a:pt x="889" y="168"/>
                    <a:pt x="889" y="375"/>
                  </a:cubicBezTo>
                  <a:cubicBezTo>
                    <a:pt x="889" y="512"/>
                    <a:pt x="814" y="638"/>
                    <a:pt x="694" y="704"/>
                  </a:cubicBezTo>
                  <a:cubicBezTo>
                    <a:pt x="686" y="709"/>
                    <a:pt x="682" y="716"/>
                    <a:pt x="682" y="726"/>
                  </a:cubicBezTo>
                  <a:cubicBezTo>
                    <a:pt x="682" y="908"/>
                    <a:pt x="682" y="908"/>
                    <a:pt x="682" y="908"/>
                  </a:cubicBezTo>
                  <a:cubicBezTo>
                    <a:pt x="682" y="950"/>
                    <a:pt x="647" y="984"/>
                    <a:pt x="605" y="984"/>
                  </a:cubicBezTo>
                  <a:cubicBezTo>
                    <a:pt x="585" y="984"/>
                    <a:pt x="585" y="984"/>
                    <a:pt x="585" y="984"/>
                  </a:cubicBezTo>
                  <a:close/>
                  <a:moveTo>
                    <a:pt x="880" y="610"/>
                  </a:moveTo>
                  <a:cubicBezTo>
                    <a:pt x="869" y="604"/>
                    <a:pt x="865" y="589"/>
                    <a:pt x="871" y="578"/>
                  </a:cubicBezTo>
                  <a:cubicBezTo>
                    <a:pt x="878" y="566"/>
                    <a:pt x="893" y="562"/>
                    <a:pt x="904" y="569"/>
                  </a:cubicBezTo>
                  <a:cubicBezTo>
                    <a:pt x="950" y="596"/>
                    <a:pt x="950" y="596"/>
                    <a:pt x="950" y="596"/>
                  </a:cubicBezTo>
                  <a:cubicBezTo>
                    <a:pt x="962" y="602"/>
                    <a:pt x="966" y="617"/>
                    <a:pt x="959" y="628"/>
                  </a:cubicBezTo>
                  <a:cubicBezTo>
                    <a:pt x="953" y="640"/>
                    <a:pt x="938" y="644"/>
                    <a:pt x="926" y="637"/>
                  </a:cubicBezTo>
                  <a:cubicBezTo>
                    <a:pt x="880" y="610"/>
                    <a:pt x="880" y="610"/>
                    <a:pt x="880" y="610"/>
                  </a:cubicBezTo>
                  <a:close/>
                  <a:moveTo>
                    <a:pt x="904" y="174"/>
                  </a:moveTo>
                  <a:cubicBezTo>
                    <a:pt x="893" y="180"/>
                    <a:pt x="878" y="176"/>
                    <a:pt x="871" y="165"/>
                  </a:cubicBezTo>
                  <a:cubicBezTo>
                    <a:pt x="865" y="153"/>
                    <a:pt x="869" y="139"/>
                    <a:pt x="880" y="132"/>
                  </a:cubicBezTo>
                  <a:cubicBezTo>
                    <a:pt x="926" y="105"/>
                    <a:pt x="926" y="105"/>
                    <a:pt x="926" y="105"/>
                  </a:cubicBezTo>
                  <a:cubicBezTo>
                    <a:pt x="938" y="99"/>
                    <a:pt x="953" y="103"/>
                    <a:pt x="959" y="114"/>
                  </a:cubicBezTo>
                  <a:cubicBezTo>
                    <a:pt x="966" y="126"/>
                    <a:pt x="962" y="140"/>
                    <a:pt x="950" y="147"/>
                  </a:cubicBezTo>
                  <a:cubicBezTo>
                    <a:pt x="904" y="174"/>
                    <a:pt x="904" y="174"/>
                    <a:pt x="904" y="174"/>
                  </a:cubicBezTo>
                  <a:close/>
                  <a:moveTo>
                    <a:pt x="951" y="396"/>
                  </a:moveTo>
                  <a:cubicBezTo>
                    <a:pt x="937" y="396"/>
                    <a:pt x="927" y="385"/>
                    <a:pt x="927" y="372"/>
                  </a:cubicBezTo>
                  <a:cubicBezTo>
                    <a:pt x="927" y="359"/>
                    <a:pt x="937" y="348"/>
                    <a:pt x="951" y="348"/>
                  </a:cubicBezTo>
                  <a:cubicBezTo>
                    <a:pt x="1004" y="348"/>
                    <a:pt x="1004" y="348"/>
                    <a:pt x="1004" y="348"/>
                  </a:cubicBezTo>
                  <a:cubicBezTo>
                    <a:pt x="1017" y="348"/>
                    <a:pt x="1028" y="359"/>
                    <a:pt x="1028" y="372"/>
                  </a:cubicBezTo>
                  <a:cubicBezTo>
                    <a:pt x="1028" y="385"/>
                    <a:pt x="1017" y="396"/>
                    <a:pt x="1004" y="396"/>
                  </a:cubicBezTo>
                  <a:cubicBezTo>
                    <a:pt x="951" y="396"/>
                    <a:pt x="951" y="396"/>
                    <a:pt x="951" y="396"/>
                  </a:cubicBezTo>
                  <a:close/>
                  <a:moveTo>
                    <a:pt x="148" y="132"/>
                  </a:moveTo>
                  <a:cubicBezTo>
                    <a:pt x="159" y="139"/>
                    <a:pt x="163" y="153"/>
                    <a:pt x="157" y="165"/>
                  </a:cubicBezTo>
                  <a:cubicBezTo>
                    <a:pt x="150" y="176"/>
                    <a:pt x="135" y="180"/>
                    <a:pt x="124" y="174"/>
                  </a:cubicBezTo>
                  <a:cubicBezTo>
                    <a:pt x="78" y="147"/>
                    <a:pt x="78" y="147"/>
                    <a:pt x="78" y="147"/>
                  </a:cubicBezTo>
                  <a:cubicBezTo>
                    <a:pt x="66" y="140"/>
                    <a:pt x="62" y="126"/>
                    <a:pt x="69" y="114"/>
                  </a:cubicBezTo>
                  <a:cubicBezTo>
                    <a:pt x="75" y="103"/>
                    <a:pt x="90" y="99"/>
                    <a:pt x="102" y="105"/>
                  </a:cubicBezTo>
                  <a:cubicBezTo>
                    <a:pt x="148" y="132"/>
                    <a:pt x="148" y="132"/>
                    <a:pt x="148" y="132"/>
                  </a:cubicBezTo>
                  <a:close/>
                  <a:moveTo>
                    <a:pt x="124" y="569"/>
                  </a:moveTo>
                  <a:cubicBezTo>
                    <a:pt x="135" y="562"/>
                    <a:pt x="150" y="566"/>
                    <a:pt x="157" y="578"/>
                  </a:cubicBezTo>
                  <a:cubicBezTo>
                    <a:pt x="163" y="589"/>
                    <a:pt x="159" y="604"/>
                    <a:pt x="148" y="610"/>
                  </a:cubicBezTo>
                  <a:cubicBezTo>
                    <a:pt x="102" y="637"/>
                    <a:pt x="102" y="637"/>
                    <a:pt x="102" y="637"/>
                  </a:cubicBezTo>
                  <a:cubicBezTo>
                    <a:pt x="90" y="644"/>
                    <a:pt x="75" y="640"/>
                    <a:pt x="69" y="628"/>
                  </a:cubicBezTo>
                  <a:cubicBezTo>
                    <a:pt x="62" y="617"/>
                    <a:pt x="66" y="602"/>
                    <a:pt x="78" y="596"/>
                  </a:cubicBezTo>
                  <a:cubicBezTo>
                    <a:pt x="124" y="569"/>
                    <a:pt x="124" y="569"/>
                    <a:pt x="124" y="569"/>
                  </a:cubicBezTo>
                  <a:close/>
                  <a:moveTo>
                    <a:pt x="77" y="348"/>
                  </a:moveTo>
                  <a:cubicBezTo>
                    <a:pt x="91" y="348"/>
                    <a:pt x="101" y="359"/>
                    <a:pt x="101" y="372"/>
                  </a:cubicBezTo>
                  <a:cubicBezTo>
                    <a:pt x="101" y="385"/>
                    <a:pt x="91" y="396"/>
                    <a:pt x="77" y="396"/>
                  </a:cubicBezTo>
                  <a:cubicBezTo>
                    <a:pt x="24" y="396"/>
                    <a:pt x="24" y="396"/>
                    <a:pt x="24" y="396"/>
                  </a:cubicBezTo>
                  <a:cubicBezTo>
                    <a:pt x="11" y="396"/>
                    <a:pt x="0" y="385"/>
                    <a:pt x="0" y="372"/>
                  </a:cubicBezTo>
                  <a:cubicBezTo>
                    <a:pt x="0" y="359"/>
                    <a:pt x="11" y="348"/>
                    <a:pt x="24" y="348"/>
                  </a:cubicBezTo>
                  <a:cubicBezTo>
                    <a:pt x="77" y="348"/>
                    <a:pt x="77" y="348"/>
                    <a:pt x="77" y="348"/>
                  </a:cubicBezTo>
                  <a:close/>
                  <a:moveTo>
                    <a:pt x="333" y="265"/>
                  </a:moveTo>
                  <a:cubicBezTo>
                    <a:pt x="330" y="252"/>
                    <a:pt x="337" y="239"/>
                    <a:pt x="350" y="235"/>
                  </a:cubicBezTo>
                  <a:cubicBezTo>
                    <a:pt x="362" y="231"/>
                    <a:pt x="376" y="239"/>
                    <a:pt x="379" y="251"/>
                  </a:cubicBezTo>
                  <a:cubicBezTo>
                    <a:pt x="393" y="298"/>
                    <a:pt x="393" y="298"/>
                    <a:pt x="393" y="298"/>
                  </a:cubicBezTo>
                  <a:cubicBezTo>
                    <a:pt x="409" y="292"/>
                    <a:pt x="426" y="287"/>
                    <a:pt x="444" y="283"/>
                  </a:cubicBezTo>
                  <a:cubicBezTo>
                    <a:pt x="444" y="283"/>
                    <a:pt x="444" y="283"/>
                    <a:pt x="445" y="283"/>
                  </a:cubicBezTo>
                  <a:cubicBezTo>
                    <a:pt x="460" y="280"/>
                    <a:pt x="474" y="278"/>
                    <a:pt x="490" y="276"/>
                  </a:cubicBezTo>
                  <a:cubicBezTo>
                    <a:pt x="490" y="240"/>
                    <a:pt x="490" y="240"/>
                    <a:pt x="490" y="240"/>
                  </a:cubicBezTo>
                  <a:cubicBezTo>
                    <a:pt x="490" y="227"/>
                    <a:pt x="501" y="216"/>
                    <a:pt x="514" y="216"/>
                  </a:cubicBezTo>
                  <a:cubicBezTo>
                    <a:pt x="527" y="216"/>
                    <a:pt x="538" y="227"/>
                    <a:pt x="538" y="240"/>
                  </a:cubicBezTo>
                  <a:cubicBezTo>
                    <a:pt x="538" y="276"/>
                    <a:pt x="538" y="276"/>
                    <a:pt x="538" y="276"/>
                  </a:cubicBezTo>
                  <a:cubicBezTo>
                    <a:pt x="554" y="278"/>
                    <a:pt x="570" y="280"/>
                    <a:pt x="585" y="283"/>
                  </a:cubicBezTo>
                  <a:cubicBezTo>
                    <a:pt x="586" y="283"/>
                    <a:pt x="586" y="283"/>
                    <a:pt x="586" y="283"/>
                  </a:cubicBezTo>
                  <a:cubicBezTo>
                    <a:pt x="586" y="283"/>
                    <a:pt x="586" y="283"/>
                    <a:pt x="586" y="283"/>
                  </a:cubicBezTo>
                  <a:cubicBezTo>
                    <a:pt x="602" y="287"/>
                    <a:pt x="619" y="292"/>
                    <a:pt x="636" y="298"/>
                  </a:cubicBezTo>
                  <a:cubicBezTo>
                    <a:pt x="649" y="251"/>
                    <a:pt x="649" y="251"/>
                    <a:pt x="649" y="251"/>
                  </a:cubicBezTo>
                  <a:cubicBezTo>
                    <a:pt x="653" y="239"/>
                    <a:pt x="666" y="231"/>
                    <a:pt x="678" y="235"/>
                  </a:cubicBezTo>
                  <a:cubicBezTo>
                    <a:pt x="691" y="239"/>
                    <a:pt x="698" y="252"/>
                    <a:pt x="695" y="265"/>
                  </a:cubicBezTo>
                  <a:cubicBezTo>
                    <a:pt x="607" y="566"/>
                    <a:pt x="607" y="566"/>
                    <a:pt x="607" y="566"/>
                  </a:cubicBezTo>
                  <a:cubicBezTo>
                    <a:pt x="603" y="579"/>
                    <a:pt x="590" y="586"/>
                    <a:pt x="577" y="582"/>
                  </a:cubicBezTo>
                  <a:cubicBezTo>
                    <a:pt x="564" y="578"/>
                    <a:pt x="557" y="565"/>
                    <a:pt x="561" y="553"/>
                  </a:cubicBezTo>
                  <a:cubicBezTo>
                    <a:pt x="621" y="344"/>
                    <a:pt x="621" y="344"/>
                    <a:pt x="621" y="344"/>
                  </a:cubicBezTo>
                  <a:cubicBezTo>
                    <a:pt x="606" y="338"/>
                    <a:pt x="590" y="333"/>
                    <a:pt x="574" y="330"/>
                  </a:cubicBezTo>
                  <a:cubicBezTo>
                    <a:pt x="574" y="330"/>
                    <a:pt x="574" y="330"/>
                    <a:pt x="574" y="330"/>
                  </a:cubicBezTo>
                  <a:cubicBezTo>
                    <a:pt x="562" y="327"/>
                    <a:pt x="550" y="326"/>
                    <a:pt x="538" y="325"/>
                  </a:cubicBezTo>
                  <a:cubicBezTo>
                    <a:pt x="538" y="383"/>
                    <a:pt x="538" y="383"/>
                    <a:pt x="538" y="383"/>
                  </a:cubicBezTo>
                  <a:cubicBezTo>
                    <a:pt x="538" y="396"/>
                    <a:pt x="527" y="407"/>
                    <a:pt x="514" y="407"/>
                  </a:cubicBezTo>
                  <a:cubicBezTo>
                    <a:pt x="501" y="407"/>
                    <a:pt x="490" y="396"/>
                    <a:pt x="490" y="383"/>
                  </a:cubicBezTo>
                  <a:cubicBezTo>
                    <a:pt x="490" y="325"/>
                    <a:pt x="490" y="325"/>
                    <a:pt x="490" y="325"/>
                  </a:cubicBezTo>
                  <a:cubicBezTo>
                    <a:pt x="478" y="326"/>
                    <a:pt x="466" y="327"/>
                    <a:pt x="455" y="330"/>
                  </a:cubicBezTo>
                  <a:cubicBezTo>
                    <a:pt x="454" y="330"/>
                    <a:pt x="454" y="330"/>
                    <a:pt x="454" y="330"/>
                  </a:cubicBezTo>
                  <a:cubicBezTo>
                    <a:pt x="437" y="333"/>
                    <a:pt x="422" y="338"/>
                    <a:pt x="407" y="344"/>
                  </a:cubicBezTo>
                  <a:cubicBezTo>
                    <a:pt x="467" y="553"/>
                    <a:pt x="467" y="553"/>
                    <a:pt x="467" y="553"/>
                  </a:cubicBezTo>
                  <a:cubicBezTo>
                    <a:pt x="471" y="565"/>
                    <a:pt x="464" y="578"/>
                    <a:pt x="451" y="582"/>
                  </a:cubicBezTo>
                  <a:cubicBezTo>
                    <a:pt x="438" y="586"/>
                    <a:pt x="425" y="579"/>
                    <a:pt x="421" y="566"/>
                  </a:cubicBezTo>
                  <a:cubicBezTo>
                    <a:pt x="333" y="265"/>
                    <a:pt x="333" y="265"/>
                    <a:pt x="333" y="2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963372" y="2542540"/>
              <a:ext cx="228114" cy="271008"/>
              <a:chOff x="1851025" y="4510087"/>
              <a:chExt cx="371475" cy="441326"/>
            </a:xfrm>
            <a:solidFill>
              <a:schemeClr val="bg1"/>
            </a:solidFill>
          </p:grpSpPr>
          <p:sp>
            <p:nvSpPr>
              <p:cNvPr id="22" name="Freeform 34"/>
              <p:cNvSpPr>
                <a:spLocks noEditPoints="1"/>
              </p:cNvSpPr>
              <p:nvPr/>
            </p:nvSpPr>
            <p:spPr bwMode="auto">
              <a:xfrm>
                <a:off x="1851025" y="4556125"/>
                <a:ext cx="371475" cy="395288"/>
              </a:xfrm>
              <a:custGeom>
                <a:avLst/>
                <a:gdLst>
                  <a:gd name="T0" fmla="*/ 620 w 800"/>
                  <a:gd name="T1" fmla="*/ 272 h 848"/>
                  <a:gd name="T2" fmla="*/ 620 w 800"/>
                  <a:gd name="T3" fmla="*/ 384 h 848"/>
                  <a:gd name="T4" fmla="*/ 752 w 800"/>
                  <a:gd name="T5" fmla="*/ 272 h 848"/>
                  <a:gd name="T6" fmla="*/ 0 w 800"/>
                  <a:gd name="T7" fmla="*/ 120 h 848"/>
                  <a:gd name="T8" fmla="*/ 120 w 800"/>
                  <a:gd name="T9" fmla="*/ 0 h 848"/>
                  <a:gd name="T10" fmla="*/ 293 w 800"/>
                  <a:gd name="T11" fmla="*/ 48 h 848"/>
                  <a:gd name="T12" fmla="*/ 136 w 800"/>
                  <a:gd name="T13" fmla="*/ 608 h 848"/>
                  <a:gd name="T14" fmla="*/ 712 w 800"/>
                  <a:gd name="T15" fmla="*/ 432 h 848"/>
                  <a:gd name="T16" fmla="*/ 585 w 800"/>
                  <a:gd name="T17" fmla="*/ 419 h 848"/>
                  <a:gd name="T18" fmla="*/ 543 w 800"/>
                  <a:gd name="T19" fmla="*/ 316 h 848"/>
                  <a:gd name="T20" fmla="*/ 606 w 800"/>
                  <a:gd name="T21" fmla="*/ 224 h 848"/>
                  <a:gd name="T22" fmla="*/ 712 w 800"/>
                  <a:gd name="T23" fmla="*/ 48 h 848"/>
                  <a:gd name="T24" fmla="*/ 613 w 800"/>
                  <a:gd name="T25" fmla="*/ 42 h 848"/>
                  <a:gd name="T26" fmla="*/ 736 w 800"/>
                  <a:gd name="T27" fmla="*/ 0 h 848"/>
                  <a:gd name="T28" fmla="*/ 760 w 800"/>
                  <a:gd name="T29" fmla="*/ 224 h 848"/>
                  <a:gd name="T30" fmla="*/ 800 w 800"/>
                  <a:gd name="T31" fmla="*/ 248 h 848"/>
                  <a:gd name="T32" fmla="*/ 776 w 800"/>
                  <a:gd name="T33" fmla="*/ 432 h 848"/>
                  <a:gd name="T34" fmla="*/ 760 w 800"/>
                  <a:gd name="T35" fmla="*/ 632 h 848"/>
                  <a:gd name="T36" fmla="*/ 739 w 800"/>
                  <a:gd name="T37" fmla="*/ 661 h 848"/>
                  <a:gd name="T38" fmla="*/ 740 w 800"/>
                  <a:gd name="T39" fmla="*/ 794 h 848"/>
                  <a:gd name="T40" fmla="*/ 753 w 800"/>
                  <a:gd name="T41" fmla="*/ 839 h 848"/>
                  <a:gd name="T42" fmla="*/ 120 w 800"/>
                  <a:gd name="T43" fmla="*/ 848 h 848"/>
                  <a:gd name="T44" fmla="*/ 0 w 800"/>
                  <a:gd name="T45" fmla="*/ 728 h 848"/>
                  <a:gd name="T46" fmla="*/ 702 w 800"/>
                  <a:gd name="T47" fmla="*/ 328 h 848"/>
                  <a:gd name="T48" fmla="*/ 638 w 800"/>
                  <a:gd name="T49" fmla="*/ 328 h 848"/>
                  <a:gd name="T50" fmla="*/ 685 w 800"/>
                  <a:gd name="T51" fmla="*/ 656 h 848"/>
                  <a:gd name="T52" fmla="*/ 69 w 800"/>
                  <a:gd name="T53" fmla="*/ 677 h 848"/>
                  <a:gd name="T54" fmla="*/ 69 w 800"/>
                  <a:gd name="T55" fmla="*/ 779 h 848"/>
                  <a:gd name="T56" fmla="*/ 685 w 800"/>
                  <a:gd name="T57" fmla="*/ 800 h 848"/>
                  <a:gd name="T58" fmla="*/ 668 w 800"/>
                  <a:gd name="T59" fmla="*/ 704 h 848"/>
                  <a:gd name="T60" fmla="*/ 103 w 800"/>
                  <a:gd name="T61" fmla="*/ 711 h 848"/>
                  <a:gd name="T62" fmla="*/ 80 w 800"/>
                  <a:gd name="T63" fmla="*/ 688 h 848"/>
                  <a:gd name="T64" fmla="*/ 677 w 800"/>
                  <a:gd name="T65" fmla="*/ 672 h 848"/>
                  <a:gd name="T66" fmla="*/ 48 w 800"/>
                  <a:gd name="T67" fmla="*/ 186 h 848"/>
                  <a:gd name="T68" fmla="*/ 104 w 800"/>
                  <a:gd name="T69" fmla="*/ 49 h 848"/>
                  <a:gd name="T70" fmla="*/ 48 w 800"/>
                  <a:gd name="T71" fmla="*/ 120 h 848"/>
                  <a:gd name="T72" fmla="*/ 104 w 800"/>
                  <a:gd name="T73" fmla="*/ 193 h 848"/>
                  <a:gd name="T74" fmla="*/ 48 w 800"/>
                  <a:gd name="T75" fmla="*/ 236 h 848"/>
                  <a:gd name="T76" fmla="*/ 104 w 800"/>
                  <a:gd name="T77" fmla="*/ 465 h 848"/>
                  <a:gd name="T78" fmla="*/ 104 w 800"/>
                  <a:gd name="T79" fmla="*/ 497 h 848"/>
                  <a:gd name="T80" fmla="*/ 48 w 800"/>
                  <a:gd name="T81" fmla="*/ 541 h 848"/>
                  <a:gd name="T82" fmla="*/ 104 w 800"/>
                  <a:gd name="T83" fmla="*/ 609 h 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00" h="848">
                    <a:moveTo>
                      <a:pt x="752" y="272"/>
                    </a:moveTo>
                    <a:cubicBezTo>
                      <a:pt x="620" y="272"/>
                      <a:pt x="620" y="272"/>
                      <a:pt x="620" y="272"/>
                    </a:cubicBezTo>
                    <a:cubicBezTo>
                      <a:pt x="591" y="328"/>
                      <a:pt x="591" y="328"/>
                      <a:pt x="591" y="328"/>
                    </a:cubicBezTo>
                    <a:cubicBezTo>
                      <a:pt x="620" y="384"/>
                      <a:pt x="620" y="384"/>
                      <a:pt x="620" y="384"/>
                    </a:cubicBezTo>
                    <a:cubicBezTo>
                      <a:pt x="752" y="384"/>
                      <a:pt x="752" y="384"/>
                      <a:pt x="752" y="384"/>
                    </a:cubicBezTo>
                    <a:cubicBezTo>
                      <a:pt x="752" y="272"/>
                      <a:pt x="752" y="272"/>
                      <a:pt x="752" y="272"/>
                    </a:cubicBezTo>
                    <a:close/>
                    <a:moveTo>
                      <a:pt x="0" y="728"/>
                    </a:moveTo>
                    <a:cubicBezTo>
                      <a:pt x="0" y="120"/>
                      <a:pt x="0" y="120"/>
                      <a:pt x="0" y="120"/>
                    </a:cubicBezTo>
                    <a:cubicBezTo>
                      <a:pt x="0" y="86"/>
                      <a:pt x="14" y="56"/>
                      <a:pt x="35" y="35"/>
                    </a:cubicBezTo>
                    <a:cubicBezTo>
                      <a:pt x="57" y="13"/>
                      <a:pt x="87" y="0"/>
                      <a:pt x="120" y="0"/>
                    </a:cubicBezTo>
                    <a:cubicBezTo>
                      <a:pt x="315" y="0"/>
                      <a:pt x="315" y="0"/>
                      <a:pt x="315" y="0"/>
                    </a:cubicBezTo>
                    <a:cubicBezTo>
                      <a:pt x="293" y="48"/>
                      <a:pt x="293" y="48"/>
                      <a:pt x="293" y="48"/>
                    </a:cubicBezTo>
                    <a:cubicBezTo>
                      <a:pt x="136" y="48"/>
                      <a:pt x="136" y="48"/>
                      <a:pt x="136" y="48"/>
                    </a:cubicBezTo>
                    <a:cubicBezTo>
                      <a:pt x="136" y="608"/>
                      <a:pt x="136" y="608"/>
                      <a:pt x="136" y="608"/>
                    </a:cubicBezTo>
                    <a:cubicBezTo>
                      <a:pt x="712" y="608"/>
                      <a:pt x="712" y="608"/>
                      <a:pt x="712" y="608"/>
                    </a:cubicBezTo>
                    <a:cubicBezTo>
                      <a:pt x="712" y="432"/>
                      <a:pt x="712" y="432"/>
                      <a:pt x="712" y="432"/>
                    </a:cubicBezTo>
                    <a:cubicBezTo>
                      <a:pt x="606" y="432"/>
                      <a:pt x="606" y="432"/>
                      <a:pt x="606" y="432"/>
                    </a:cubicBezTo>
                    <a:cubicBezTo>
                      <a:pt x="597" y="432"/>
                      <a:pt x="589" y="427"/>
                      <a:pt x="585" y="419"/>
                    </a:cubicBezTo>
                    <a:cubicBezTo>
                      <a:pt x="543" y="339"/>
                      <a:pt x="543" y="339"/>
                      <a:pt x="543" y="339"/>
                    </a:cubicBezTo>
                    <a:cubicBezTo>
                      <a:pt x="539" y="332"/>
                      <a:pt x="539" y="324"/>
                      <a:pt x="543" y="316"/>
                    </a:cubicBezTo>
                    <a:cubicBezTo>
                      <a:pt x="584" y="238"/>
                      <a:pt x="584" y="238"/>
                      <a:pt x="584" y="238"/>
                    </a:cubicBezTo>
                    <a:cubicBezTo>
                      <a:pt x="588" y="229"/>
                      <a:pt x="596" y="224"/>
                      <a:pt x="606" y="224"/>
                    </a:cubicBezTo>
                    <a:cubicBezTo>
                      <a:pt x="712" y="224"/>
                      <a:pt x="712" y="224"/>
                      <a:pt x="712" y="224"/>
                    </a:cubicBezTo>
                    <a:cubicBezTo>
                      <a:pt x="712" y="48"/>
                      <a:pt x="712" y="48"/>
                      <a:pt x="712" y="48"/>
                    </a:cubicBezTo>
                    <a:cubicBezTo>
                      <a:pt x="611" y="48"/>
                      <a:pt x="611" y="48"/>
                      <a:pt x="611" y="48"/>
                    </a:cubicBezTo>
                    <a:cubicBezTo>
                      <a:pt x="613" y="42"/>
                      <a:pt x="613" y="42"/>
                      <a:pt x="613" y="42"/>
                    </a:cubicBezTo>
                    <a:cubicBezTo>
                      <a:pt x="620" y="28"/>
                      <a:pt x="623" y="14"/>
                      <a:pt x="622" y="0"/>
                    </a:cubicBezTo>
                    <a:cubicBezTo>
                      <a:pt x="736" y="0"/>
                      <a:pt x="736" y="0"/>
                      <a:pt x="736" y="0"/>
                    </a:cubicBezTo>
                    <a:cubicBezTo>
                      <a:pt x="749" y="0"/>
                      <a:pt x="760" y="11"/>
                      <a:pt x="760" y="24"/>
                    </a:cubicBezTo>
                    <a:cubicBezTo>
                      <a:pt x="760" y="90"/>
                      <a:pt x="760" y="157"/>
                      <a:pt x="760" y="224"/>
                    </a:cubicBezTo>
                    <a:cubicBezTo>
                      <a:pt x="776" y="224"/>
                      <a:pt x="776" y="224"/>
                      <a:pt x="776" y="224"/>
                    </a:cubicBezTo>
                    <a:cubicBezTo>
                      <a:pt x="789" y="224"/>
                      <a:pt x="800" y="234"/>
                      <a:pt x="800" y="248"/>
                    </a:cubicBezTo>
                    <a:cubicBezTo>
                      <a:pt x="800" y="408"/>
                      <a:pt x="800" y="408"/>
                      <a:pt x="800" y="408"/>
                    </a:cubicBezTo>
                    <a:cubicBezTo>
                      <a:pt x="800" y="421"/>
                      <a:pt x="789" y="432"/>
                      <a:pt x="776" y="432"/>
                    </a:cubicBezTo>
                    <a:cubicBezTo>
                      <a:pt x="760" y="432"/>
                      <a:pt x="760" y="432"/>
                      <a:pt x="760" y="432"/>
                    </a:cubicBezTo>
                    <a:cubicBezTo>
                      <a:pt x="760" y="632"/>
                      <a:pt x="760" y="632"/>
                      <a:pt x="760" y="632"/>
                    </a:cubicBezTo>
                    <a:cubicBezTo>
                      <a:pt x="760" y="641"/>
                      <a:pt x="755" y="649"/>
                      <a:pt x="747" y="653"/>
                    </a:cubicBezTo>
                    <a:cubicBezTo>
                      <a:pt x="744" y="655"/>
                      <a:pt x="742" y="658"/>
                      <a:pt x="739" y="661"/>
                    </a:cubicBezTo>
                    <a:cubicBezTo>
                      <a:pt x="722" y="680"/>
                      <a:pt x="714" y="704"/>
                      <a:pt x="714" y="728"/>
                    </a:cubicBezTo>
                    <a:cubicBezTo>
                      <a:pt x="714" y="751"/>
                      <a:pt x="723" y="775"/>
                      <a:pt x="740" y="794"/>
                    </a:cubicBezTo>
                    <a:cubicBezTo>
                      <a:pt x="743" y="798"/>
                      <a:pt x="747" y="802"/>
                      <a:pt x="751" y="806"/>
                    </a:cubicBezTo>
                    <a:cubicBezTo>
                      <a:pt x="761" y="814"/>
                      <a:pt x="762" y="829"/>
                      <a:pt x="753" y="839"/>
                    </a:cubicBezTo>
                    <a:cubicBezTo>
                      <a:pt x="748" y="845"/>
                      <a:pt x="741" y="848"/>
                      <a:pt x="735" y="848"/>
                    </a:cubicBezTo>
                    <a:cubicBezTo>
                      <a:pt x="120" y="848"/>
                      <a:pt x="120" y="848"/>
                      <a:pt x="120" y="848"/>
                    </a:cubicBezTo>
                    <a:cubicBezTo>
                      <a:pt x="87" y="848"/>
                      <a:pt x="57" y="834"/>
                      <a:pt x="35" y="813"/>
                    </a:cubicBezTo>
                    <a:cubicBezTo>
                      <a:pt x="14" y="791"/>
                      <a:pt x="0" y="761"/>
                      <a:pt x="0" y="728"/>
                    </a:cubicBezTo>
                    <a:close/>
                    <a:moveTo>
                      <a:pt x="670" y="296"/>
                    </a:moveTo>
                    <a:cubicBezTo>
                      <a:pt x="688" y="296"/>
                      <a:pt x="702" y="310"/>
                      <a:pt x="702" y="328"/>
                    </a:cubicBezTo>
                    <a:cubicBezTo>
                      <a:pt x="702" y="345"/>
                      <a:pt x="688" y="360"/>
                      <a:pt x="670" y="360"/>
                    </a:cubicBezTo>
                    <a:cubicBezTo>
                      <a:pt x="652" y="360"/>
                      <a:pt x="638" y="345"/>
                      <a:pt x="638" y="328"/>
                    </a:cubicBezTo>
                    <a:cubicBezTo>
                      <a:pt x="638" y="310"/>
                      <a:pt x="652" y="296"/>
                      <a:pt x="670" y="296"/>
                    </a:cubicBezTo>
                    <a:close/>
                    <a:moveTo>
                      <a:pt x="685" y="656"/>
                    </a:moveTo>
                    <a:cubicBezTo>
                      <a:pt x="120" y="656"/>
                      <a:pt x="120" y="656"/>
                      <a:pt x="120" y="656"/>
                    </a:cubicBezTo>
                    <a:cubicBezTo>
                      <a:pt x="100" y="656"/>
                      <a:pt x="82" y="664"/>
                      <a:pt x="69" y="677"/>
                    </a:cubicBezTo>
                    <a:cubicBezTo>
                      <a:pt x="56" y="690"/>
                      <a:pt x="48" y="708"/>
                      <a:pt x="48" y="728"/>
                    </a:cubicBezTo>
                    <a:cubicBezTo>
                      <a:pt x="48" y="748"/>
                      <a:pt x="56" y="766"/>
                      <a:pt x="69" y="779"/>
                    </a:cubicBezTo>
                    <a:cubicBezTo>
                      <a:pt x="82" y="792"/>
                      <a:pt x="100" y="800"/>
                      <a:pt x="120" y="800"/>
                    </a:cubicBezTo>
                    <a:cubicBezTo>
                      <a:pt x="685" y="800"/>
                      <a:pt x="685" y="800"/>
                      <a:pt x="685" y="800"/>
                    </a:cubicBezTo>
                    <a:cubicBezTo>
                      <a:pt x="673" y="777"/>
                      <a:pt x="666" y="752"/>
                      <a:pt x="666" y="728"/>
                    </a:cubicBezTo>
                    <a:cubicBezTo>
                      <a:pt x="666" y="720"/>
                      <a:pt x="667" y="712"/>
                      <a:pt x="668" y="704"/>
                    </a:cubicBezTo>
                    <a:cubicBezTo>
                      <a:pt x="120" y="704"/>
                      <a:pt x="120" y="704"/>
                      <a:pt x="120" y="704"/>
                    </a:cubicBezTo>
                    <a:cubicBezTo>
                      <a:pt x="114" y="704"/>
                      <a:pt x="108" y="706"/>
                      <a:pt x="103" y="711"/>
                    </a:cubicBezTo>
                    <a:cubicBezTo>
                      <a:pt x="97" y="717"/>
                      <a:pt x="87" y="717"/>
                      <a:pt x="81" y="711"/>
                    </a:cubicBezTo>
                    <a:cubicBezTo>
                      <a:pt x="74" y="704"/>
                      <a:pt x="74" y="694"/>
                      <a:pt x="80" y="688"/>
                    </a:cubicBezTo>
                    <a:cubicBezTo>
                      <a:pt x="91" y="678"/>
                      <a:pt x="105" y="672"/>
                      <a:pt x="120" y="672"/>
                    </a:cubicBezTo>
                    <a:cubicBezTo>
                      <a:pt x="677" y="672"/>
                      <a:pt x="677" y="672"/>
                      <a:pt x="677" y="672"/>
                    </a:cubicBezTo>
                    <a:cubicBezTo>
                      <a:pt x="679" y="666"/>
                      <a:pt x="682" y="661"/>
                      <a:pt x="685" y="656"/>
                    </a:cubicBezTo>
                    <a:close/>
                    <a:moveTo>
                      <a:pt x="48" y="186"/>
                    </a:moveTo>
                    <a:cubicBezTo>
                      <a:pt x="64" y="172"/>
                      <a:pt x="83" y="163"/>
                      <a:pt x="104" y="160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91" y="52"/>
                      <a:pt x="79" y="59"/>
                      <a:pt x="69" y="69"/>
                    </a:cubicBezTo>
                    <a:cubicBezTo>
                      <a:pt x="56" y="82"/>
                      <a:pt x="48" y="100"/>
                      <a:pt x="48" y="120"/>
                    </a:cubicBezTo>
                    <a:cubicBezTo>
                      <a:pt x="48" y="186"/>
                      <a:pt x="48" y="186"/>
                      <a:pt x="48" y="186"/>
                    </a:cubicBezTo>
                    <a:close/>
                    <a:moveTo>
                      <a:pt x="104" y="193"/>
                    </a:moveTo>
                    <a:cubicBezTo>
                      <a:pt x="88" y="196"/>
                      <a:pt x="74" y="204"/>
                      <a:pt x="64" y="215"/>
                    </a:cubicBezTo>
                    <a:cubicBezTo>
                      <a:pt x="57" y="221"/>
                      <a:pt x="52" y="228"/>
                      <a:pt x="48" y="236"/>
                    </a:cubicBezTo>
                    <a:cubicBezTo>
                      <a:pt x="48" y="490"/>
                      <a:pt x="48" y="490"/>
                      <a:pt x="48" y="490"/>
                    </a:cubicBezTo>
                    <a:cubicBezTo>
                      <a:pt x="64" y="477"/>
                      <a:pt x="83" y="468"/>
                      <a:pt x="104" y="465"/>
                    </a:cubicBezTo>
                    <a:cubicBezTo>
                      <a:pt x="104" y="193"/>
                      <a:pt x="104" y="193"/>
                      <a:pt x="104" y="193"/>
                    </a:cubicBezTo>
                    <a:close/>
                    <a:moveTo>
                      <a:pt x="104" y="497"/>
                    </a:moveTo>
                    <a:cubicBezTo>
                      <a:pt x="88" y="501"/>
                      <a:pt x="74" y="508"/>
                      <a:pt x="64" y="519"/>
                    </a:cubicBezTo>
                    <a:cubicBezTo>
                      <a:pt x="57" y="526"/>
                      <a:pt x="52" y="533"/>
                      <a:pt x="48" y="541"/>
                    </a:cubicBezTo>
                    <a:cubicBezTo>
                      <a:pt x="48" y="632"/>
                      <a:pt x="48" y="632"/>
                      <a:pt x="48" y="632"/>
                    </a:cubicBezTo>
                    <a:cubicBezTo>
                      <a:pt x="64" y="620"/>
                      <a:pt x="83" y="611"/>
                      <a:pt x="104" y="609"/>
                    </a:cubicBezTo>
                    <a:cubicBezTo>
                      <a:pt x="104" y="497"/>
                      <a:pt x="104" y="497"/>
                      <a:pt x="104" y="4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35"/>
              <p:cNvSpPr>
                <a:spLocks noEditPoints="1"/>
              </p:cNvSpPr>
              <p:nvPr/>
            </p:nvSpPr>
            <p:spPr bwMode="auto">
              <a:xfrm>
                <a:off x="1944688" y="4510087"/>
                <a:ext cx="180975" cy="296863"/>
              </a:xfrm>
              <a:custGeom>
                <a:avLst/>
                <a:gdLst>
                  <a:gd name="T0" fmla="*/ 374 w 389"/>
                  <a:gd name="T1" fmla="*/ 126 h 640"/>
                  <a:gd name="T2" fmla="*/ 191 w 389"/>
                  <a:gd name="T3" fmla="*/ 519 h 640"/>
                  <a:gd name="T4" fmla="*/ 182 w 389"/>
                  <a:gd name="T5" fmla="*/ 529 h 640"/>
                  <a:gd name="T6" fmla="*/ 47 w 389"/>
                  <a:gd name="T7" fmla="*/ 632 h 640"/>
                  <a:gd name="T8" fmla="*/ 13 w 389"/>
                  <a:gd name="T9" fmla="*/ 628 h 640"/>
                  <a:gd name="T10" fmla="*/ 8 w 389"/>
                  <a:gd name="T11" fmla="*/ 614 h 640"/>
                  <a:gd name="T12" fmla="*/ 0 w 389"/>
                  <a:gd name="T13" fmla="*/ 443 h 640"/>
                  <a:gd name="T14" fmla="*/ 2 w 389"/>
                  <a:gd name="T15" fmla="*/ 432 h 640"/>
                  <a:gd name="T16" fmla="*/ 185 w 389"/>
                  <a:gd name="T17" fmla="*/ 38 h 640"/>
                  <a:gd name="T18" fmla="*/ 272 w 389"/>
                  <a:gd name="T19" fmla="*/ 8 h 640"/>
                  <a:gd name="T20" fmla="*/ 308 w 389"/>
                  <a:gd name="T21" fmla="*/ 21 h 640"/>
                  <a:gd name="T22" fmla="*/ 341 w 389"/>
                  <a:gd name="T23" fmla="*/ 41 h 640"/>
                  <a:gd name="T24" fmla="*/ 374 w 389"/>
                  <a:gd name="T25" fmla="*/ 126 h 640"/>
                  <a:gd name="T26" fmla="*/ 53 w 389"/>
                  <a:gd name="T27" fmla="*/ 555 h 640"/>
                  <a:gd name="T28" fmla="*/ 64 w 389"/>
                  <a:gd name="T29" fmla="*/ 559 h 640"/>
                  <a:gd name="T30" fmla="*/ 150 w 389"/>
                  <a:gd name="T31" fmla="*/ 494 h 640"/>
                  <a:gd name="T32" fmla="*/ 151 w 389"/>
                  <a:gd name="T33" fmla="*/ 492 h 640"/>
                  <a:gd name="T34" fmla="*/ 109 w 389"/>
                  <a:gd name="T35" fmla="*/ 455 h 640"/>
                  <a:gd name="T36" fmla="*/ 74 w 389"/>
                  <a:gd name="T37" fmla="*/ 450 h 640"/>
                  <a:gd name="T38" fmla="*/ 247 w 389"/>
                  <a:gd name="T39" fmla="*/ 80 h 640"/>
                  <a:gd name="T40" fmla="*/ 325 w 389"/>
                  <a:gd name="T41" fmla="*/ 117 h 640"/>
                  <a:gd name="T42" fmla="*/ 330 w 389"/>
                  <a:gd name="T43" fmla="*/ 106 h 640"/>
                  <a:gd name="T44" fmla="*/ 312 w 389"/>
                  <a:gd name="T45" fmla="*/ 78 h 640"/>
                  <a:gd name="T46" fmla="*/ 288 w 389"/>
                  <a:gd name="T47" fmla="*/ 64 h 640"/>
                  <a:gd name="T48" fmla="*/ 262 w 389"/>
                  <a:gd name="T49" fmla="*/ 55 h 640"/>
                  <a:gd name="T50" fmla="*/ 229 w 389"/>
                  <a:gd name="T51" fmla="*/ 59 h 640"/>
                  <a:gd name="T52" fmla="*/ 48 w 389"/>
                  <a:gd name="T53" fmla="*/ 447 h 640"/>
                  <a:gd name="T54" fmla="*/ 53 w 389"/>
                  <a:gd name="T55" fmla="*/ 555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89" h="640">
                    <a:moveTo>
                      <a:pt x="374" y="126"/>
                    </a:moveTo>
                    <a:cubicBezTo>
                      <a:pt x="191" y="519"/>
                      <a:pt x="191" y="519"/>
                      <a:pt x="191" y="519"/>
                    </a:cubicBezTo>
                    <a:cubicBezTo>
                      <a:pt x="189" y="524"/>
                      <a:pt x="186" y="527"/>
                      <a:pt x="182" y="529"/>
                    </a:cubicBezTo>
                    <a:cubicBezTo>
                      <a:pt x="47" y="632"/>
                      <a:pt x="47" y="632"/>
                      <a:pt x="47" y="632"/>
                    </a:cubicBezTo>
                    <a:cubicBezTo>
                      <a:pt x="36" y="640"/>
                      <a:pt x="21" y="638"/>
                      <a:pt x="13" y="628"/>
                    </a:cubicBezTo>
                    <a:cubicBezTo>
                      <a:pt x="10" y="624"/>
                      <a:pt x="8" y="619"/>
                      <a:pt x="8" y="614"/>
                    </a:cubicBezTo>
                    <a:cubicBezTo>
                      <a:pt x="0" y="443"/>
                      <a:pt x="0" y="443"/>
                      <a:pt x="0" y="443"/>
                    </a:cubicBezTo>
                    <a:cubicBezTo>
                      <a:pt x="0" y="439"/>
                      <a:pt x="1" y="435"/>
                      <a:pt x="2" y="432"/>
                    </a:cubicBezTo>
                    <a:cubicBezTo>
                      <a:pt x="185" y="38"/>
                      <a:pt x="185" y="38"/>
                      <a:pt x="185" y="38"/>
                    </a:cubicBezTo>
                    <a:cubicBezTo>
                      <a:pt x="200" y="7"/>
                      <a:pt x="235" y="0"/>
                      <a:pt x="272" y="8"/>
                    </a:cubicBezTo>
                    <a:cubicBezTo>
                      <a:pt x="284" y="11"/>
                      <a:pt x="297" y="15"/>
                      <a:pt x="308" y="21"/>
                    </a:cubicBezTo>
                    <a:cubicBezTo>
                      <a:pt x="320" y="26"/>
                      <a:pt x="331" y="33"/>
                      <a:pt x="341" y="41"/>
                    </a:cubicBezTo>
                    <a:cubicBezTo>
                      <a:pt x="371" y="64"/>
                      <a:pt x="389" y="95"/>
                      <a:pt x="374" y="126"/>
                    </a:cubicBezTo>
                    <a:close/>
                    <a:moveTo>
                      <a:pt x="53" y="555"/>
                    </a:moveTo>
                    <a:cubicBezTo>
                      <a:pt x="64" y="559"/>
                      <a:pt x="64" y="559"/>
                      <a:pt x="64" y="559"/>
                    </a:cubicBezTo>
                    <a:cubicBezTo>
                      <a:pt x="150" y="494"/>
                      <a:pt x="150" y="494"/>
                      <a:pt x="150" y="494"/>
                    </a:cubicBezTo>
                    <a:cubicBezTo>
                      <a:pt x="151" y="492"/>
                      <a:pt x="151" y="492"/>
                      <a:pt x="151" y="492"/>
                    </a:cubicBezTo>
                    <a:cubicBezTo>
                      <a:pt x="109" y="455"/>
                      <a:pt x="109" y="455"/>
                      <a:pt x="109" y="455"/>
                    </a:cubicBezTo>
                    <a:cubicBezTo>
                      <a:pt x="74" y="450"/>
                      <a:pt x="74" y="450"/>
                      <a:pt x="74" y="450"/>
                    </a:cubicBezTo>
                    <a:cubicBezTo>
                      <a:pt x="247" y="80"/>
                      <a:pt x="247" y="80"/>
                      <a:pt x="247" y="80"/>
                    </a:cubicBezTo>
                    <a:cubicBezTo>
                      <a:pt x="325" y="117"/>
                      <a:pt x="325" y="117"/>
                      <a:pt x="325" y="117"/>
                    </a:cubicBezTo>
                    <a:cubicBezTo>
                      <a:pt x="330" y="106"/>
                      <a:pt x="330" y="106"/>
                      <a:pt x="330" y="106"/>
                    </a:cubicBezTo>
                    <a:cubicBezTo>
                      <a:pt x="334" y="99"/>
                      <a:pt x="325" y="88"/>
                      <a:pt x="312" y="78"/>
                    </a:cubicBezTo>
                    <a:cubicBezTo>
                      <a:pt x="305" y="73"/>
                      <a:pt x="297" y="68"/>
                      <a:pt x="288" y="64"/>
                    </a:cubicBezTo>
                    <a:cubicBezTo>
                      <a:pt x="280" y="60"/>
                      <a:pt x="271" y="57"/>
                      <a:pt x="262" y="55"/>
                    </a:cubicBezTo>
                    <a:cubicBezTo>
                      <a:pt x="246" y="52"/>
                      <a:pt x="232" y="52"/>
                      <a:pt x="229" y="59"/>
                    </a:cubicBezTo>
                    <a:cubicBezTo>
                      <a:pt x="48" y="447"/>
                      <a:pt x="48" y="447"/>
                      <a:pt x="48" y="447"/>
                    </a:cubicBezTo>
                    <a:cubicBezTo>
                      <a:pt x="53" y="555"/>
                      <a:pt x="53" y="555"/>
                      <a:pt x="53" y="5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4" name="文本框 23"/>
          <p:cNvSpPr txBox="1"/>
          <p:nvPr/>
        </p:nvSpPr>
        <p:spPr>
          <a:xfrm>
            <a:off x="4905903" y="2184593"/>
            <a:ext cx="2299023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在此输入您的标题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905903" y="2570811"/>
            <a:ext cx="5114397" cy="682238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ts val="2300"/>
              </a:lnSpc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听风吹雨，为您的演讲加分添彩！语言简洁生动，将每页字数控制在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905903" y="3505062"/>
            <a:ext cx="2299023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在此输入您的标题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905903" y="3891280"/>
            <a:ext cx="5114397" cy="682238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ts val="2300"/>
              </a:lnSpc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听风吹雨，为您的演讲加分添彩！语言简洁生动，将每页字数控制在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905903" y="4899006"/>
            <a:ext cx="2299023" cy="40011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在此输入您的标题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905903" y="5285224"/>
            <a:ext cx="5114397" cy="682238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l">
              <a:lnSpc>
                <a:spcPts val="2300"/>
              </a:lnSpc>
            </a:pP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听风吹雨，为您的演讲加分添彩！语言简洁生动，将每页字数控制在</a:t>
            </a: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dirty="0">
                <a:latin typeface="微软雅黑" pitchFamily="34" charset="-122"/>
                <a:ea typeface="微软雅黑" pitchFamily="34" charset="-122"/>
              </a:rPr>
              <a:t>字以内</a:t>
            </a:r>
          </a:p>
        </p:txBody>
      </p:sp>
      <p:sp>
        <p:nvSpPr>
          <p:cNvPr id="31" name="文本框 3"/>
          <p:cNvSpPr txBox="1"/>
          <p:nvPr/>
        </p:nvSpPr>
        <p:spPr>
          <a:xfrm>
            <a:off x="1435171" y="614959"/>
            <a:ext cx="2646878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明年工作计划</a:t>
            </a:r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33" name="椭圆 32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空心弧 33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空心弧 34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空心弧 35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0179355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4020524" y="1600198"/>
            <a:ext cx="4020393" cy="3343730"/>
            <a:chOff x="4020524" y="1600198"/>
            <a:chExt cx="4020393" cy="3343730"/>
          </a:xfrm>
        </p:grpSpPr>
        <p:sp>
          <p:nvSpPr>
            <p:cNvPr id="31" name="任意多边形: 形状 30"/>
            <p:cNvSpPr/>
            <p:nvPr/>
          </p:nvSpPr>
          <p:spPr>
            <a:xfrm>
              <a:off x="5577113" y="1600198"/>
              <a:ext cx="892630" cy="892630"/>
            </a:xfrm>
            <a:custGeom>
              <a:avLst/>
              <a:gdLst>
                <a:gd name="connsiteX0" fmla="*/ 446315 w 892630"/>
                <a:gd name="connsiteY0" fmla="*/ 0 h 892630"/>
                <a:gd name="connsiteX1" fmla="*/ 892630 w 892630"/>
                <a:gd name="connsiteY1" fmla="*/ 446315 h 892630"/>
                <a:gd name="connsiteX2" fmla="*/ 761907 w 892630"/>
                <a:gd name="connsiteY2" fmla="*/ 761907 h 892630"/>
                <a:gd name="connsiteX3" fmla="*/ 710037 w 892630"/>
                <a:gd name="connsiteY3" fmla="*/ 804704 h 892630"/>
                <a:gd name="connsiteX4" fmla="*/ 695854 w 892630"/>
                <a:gd name="connsiteY4" fmla="*/ 816406 h 892630"/>
                <a:gd name="connsiteX5" fmla="*/ 446315 w 892630"/>
                <a:gd name="connsiteY5" fmla="*/ 892630 h 892630"/>
                <a:gd name="connsiteX6" fmla="*/ 196776 w 892630"/>
                <a:gd name="connsiteY6" fmla="*/ 816406 h 892630"/>
                <a:gd name="connsiteX7" fmla="*/ 182595 w 892630"/>
                <a:gd name="connsiteY7" fmla="*/ 804705 h 892630"/>
                <a:gd name="connsiteX8" fmla="*/ 130723 w 892630"/>
                <a:gd name="connsiteY8" fmla="*/ 761907 h 892630"/>
                <a:gd name="connsiteX9" fmla="*/ 0 w 892630"/>
                <a:gd name="connsiteY9" fmla="*/ 446315 h 892630"/>
                <a:gd name="connsiteX10" fmla="*/ 446315 w 892630"/>
                <a:gd name="connsiteY10" fmla="*/ 0 h 892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92630" h="892630">
                  <a:moveTo>
                    <a:pt x="446315" y="0"/>
                  </a:moveTo>
                  <a:cubicBezTo>
                    <a:pt x="692808" y="0"/>
                    <a:pt x="892630" y="199822"/>
                    <a:pt x="892630" y="446315"/>
                  </a:cubicBezTo>
                  <a:cubicBezTo>
                    <a:pt x="892630" y="569562"/>
                    <a:pt x="842675" y="681140"/>
                    <a:pt x="761907" y="761907"/>
                  </a:cubicBezTo>
                  <a:lnTo>
                    <a:pt x="710037" y="804704"/>
                  </a:lnTo>
                  <a:lnTo>
                    <a:pt x="695854" y="816406"/>
                  </a:lnTo>
                  <a:cubicBezTo>
                    <a:pt x="624622" y="864530"/>
                    <a:pt x="538750" y="892630"/>
                    <a:pt x="446315" y="892630"/>
                  </a:cubicBezTo>
                  <a:cubicBezTo>
                    <a:pt x="353880" y="892630"/>
                    <a:pt x="268009" y="864530"/>
                    <a:pt x="196776" y="816406"/>
                  </a:cubicBezTo>
                  <a:lnTo>
                    <a:pt x="182595" y="804705"/>
                  </a:lnTo>
                  <a:lnTo>
                    <a:pt x="130723" y="761907"/>
                  </a:lnTo>
                  <a:cubicBezTo>
                    <a:pt x="49956" y="681140"/>
                    <a:pt x="0" y="569562"/>
                    <a:pt x="0" y="446315"/>
                  </a:cubicBezTo>
                  <a:cubicBezTo>
                    <a:pt x="0" y="199822"/>
                    <a:pt x="199822" y="0"/>
                    <a:pt x="446315" y="0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32" name="任意多边形: 形状 31"/>
            <p:cNvSpPr/>
            <p:nvPr/>
          </p:nvSpPr>
          <p:spPr>
            <a:xfrm>
              <a:off x="4641012" y="2491987"/>
              <a:ext cx="2721361" cy="1949382"/>
            </a:xfrm>
            <a:custGeom>
              <a:avLst/>
              <a:gdLst>
                <a:gd name="connsiteX0" fmla="*/ 1646138 w 2721361"/>
                <a:gd name="connsiteY0" fmla="*/ 0 h 1949382"/>
                <a:gd name="connsiteX1" fmla="*/ 2721361 w 2721361"/>
                <a:gd name="connsiteY1" fmla="*/ 1461202 h 1949382"/>
                <a:gd name="connsiteX2" fmla="*/ 2707291 w 2721361"/>
                <a:gd name="connsiteY2" fmla="*/ 1465569 h 1949382"/>
                <a:gd name="connsiteX3" fmla="*/ 2434702 w 2721361"/>
                <a:gd name="connsiteY3" fmla="*/ 1876810 h 1949382"/>
                <a:gd name="connsiteX4" fmla="*/ 2442019 w 2721361"/>
                <a:gd name="connsiteY4" fmla="*/ 1949382 h 1949382"/>
                <a:gd name="connsiteX5" fmla="*/ 330131 w 2721361"/>
                <a:gd name="connsiteY5" fmla="*/ 1949382 h 1949382"/>
                <a:gd name="connsiteX6" fmla="*/ 57542 w 2721361"/>
                <a:gd name="connsiteY6" fmla="*/ 1538141 h 1949382"/>
                <a:gd name="connsiteX7" fmla="*/ 0 w 2721361"/>
                <a:gd name="connsiteY7" fmla="*/ 1520279 h 1949382"/>
                <a:gd name="connsiteX8" fmla="*/ 1118696 w 2721361"/>
                <a:gd name="connsiteY8" fmla="*/ 1 h 1949382"/>
                <a:gd name="connsiteX9" fmla="*/ 1132877 w 2721361"/>
                <a:gd name="connsiteY9" fmla="*/ 11702 h 1949382"/>
                <a:gd name="connsiteX10" fmla="*/ 1382416 w 2721361"/>
                <a:gd name="connsiteY10" fmla="*/ 87926 h 1949382"/>
                <a:gd name="connsiteX11" fmla="*/ 1631955 w 2721361"/>
                <a:gd name="connsiteY11" fmla="*/ 11702 h 1949382"/>
                <a:gd name="connsiteX12" fmla="*/ 1646138 w 2721361"/>
                <a:gd name="connsiteY12" fmla="*/ 0 h 19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21361" h="1949382">
                  <a:moveTo>
                    <a:pt x="1646138" y="0"/>
                  </a:moveTo>
                  <a:lnTo>
                    <a:pt x="2721361" y="1461202"/>
                  </a:lnTo>
                  <a:lnTo>
                    <a:pt x="2707291" y="1465569"/>
                  </a:lnTo>
                  <a:cubicBezTo>
                    <a:pt x="2547102" y="1533323"/>
                    <a:pt x="2434702" y="1691940"/>
                    <a:pt x="2434702" y="1876810"/>
                  </a:cubicBezTo>
                  <a:lnTo>
                    <a:pt x="2442019" y="1949382"/>
                  </a:lnTo>
                  <a:lnTo>
                    <a:pt x="330131" y="1949382"/>
                  </a:lnTo>
                  <a:cubicBezTo>
                    <a:pt x="330131" y="1764512"/>
                    <a:pt x="217731" y="1605895"/>
                    <a:pt x="57542" y="1538141"/>
                  </a:cubicBezTo>
                  <a:lnTo>
                    <a:pt x="0" y="1520279"/>
                  </a:lnTo>
                  <a:lnTo>
                    <a:pt x="1118696" y="1"/>
                  </a:lnTo>
                  <a:lnTo>
                    <a:pt x="1132877" y="11702"/>
                  </a:lnTo>
                  <a:cubicBezTo>
                    <a:pt x="1204110" y="59826"/>
                    <a:pt x="1289981" y="87926"/>
                    <a:pt x="1382416" y="87926"/>
                  </a:cubicBezTo>
                  <a:cubicBezTo>
                    <a:pt x="1474851" y="87926"/>
                    <a:pt x="1560723" y="59826"/>
                    <a:pt x="1631955" y="11702"/>
                  </a:cubicBezTo>
                  <a:lnTo>
                    <a:pt x="164613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4020524" y="4051298"/>
              <a:ext cx="892630" cy="89263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7148286" y="3972376"/>
              <a:ext cx="892631" cy="892630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35" name="MH_Other_10"/>
            <p:cNvSpPr>
              <a:spLocks/>
            </p:cNvSpPr>
            <p:nvPr>
              <p:custDataLst>
                <p:tags r:id="rId1"/>
              </p:custDataLst>
            </p:nvPr>
          </p:nvSpPr>
          <p:spPr bwMode="auto">
            <a:xfrm>
              <a:off x="4347219" y="4341539"/>
              <a:ext cx="288925" cy="312147"/>
            </a:xfrm>
            <a:custGeom>
              <a:avLst/>
              <a:gdLst>
                <a:gd name="T0" fmla="*/ 248428 w 2033587"/>
                <a:gd name="T1" fmla="*/ 944529 h 2276475"/>
                <a:gd name="T2" fmla="*/ 1175716 w 2033587"/>
                <a:gd name="T3" fmla="*/ 709393 h 2276475"/>
                <a:gd name="T4" fmla="*/ 1178374 w 2033587"/>
                <a:gd name="T5" fmla="*/ 591162 h 2276475"/>
                <a:gd name="T6" fmla="*/ 1585424 w 2033587"/>
                <a:gd name="T7" fmla="*/ 232745 h 2276475"/>
                <a:gd name="T8" fmla="*/ 1623685 w 2033587"/>
                <a:gd name="T9" fmla="*/ 244701 h 2276475"/>
                <a:gd name="T10" fmla="*/ 1656631 w 2033587"/>
                <a:gd name="T11" fmla="*/ 266753 h 2276475"/>
                <a:gd name="T12" fmla="*/ 1682138 w 2033587"/>
                <a:gd name="T13" fmla="*/ 297308 h 2276475"/>
                <a:gd name="T14" fmla="*/ 1697549 w 2033587"/>
                <a:gd name="T15" fmla="*/ 334505 h 2276475"/>
                <a:gd name="T16" fmla="*/ 1701800 w 2033587"/>
                <a:gd name="T17" fmla="*/ 1767638 h 2276475"/>
                <a:gd name="T18" fmla="*/ 1695689 w 2033587"/>
                <a:gd name="T19" fmla="*/ 1808289 h 2276475"/>
                <a:gd name="T20" fmla="*/ 1678419 w 2033587"/>
                <a:gd name="T21" fmla="*/ 1844423 h 2276475"/>
                <a:gd name="T22" fmla="*/ 1651849 w 2033587"/>
                <a:gd name="T23" fmla="*/ 1873649 h 2276475"/>
                <a:gd name="T24" fmla="*/ 1617839 w 2033587"/>
                <a:gd name="T25" fmla="*/ 1894372 h 2276475"/>
                <a:gd name="T26" fmla="*/ 1578251 w 2033587"/>
                <a:gd name="T27" fmla="*/ 1904469 h 2276475"/>
                <a:gd name="T28" fmla="*/ 381012 w 2033587"/>
                <a:gd name="T29" fmla="*/ 1903672 h 2276475"/>
                <a:gd name="T30" fmla="*/ 342220 w 2033587"/>
                <a:gd name="T31" fmla="*/ 1891715 h 2276475"/>
                <a:gd name="T32" fmla="*/ 309539 w 2033587"/>
                <a:gd name="T33" fmla="*/ 1869397 h 2276475"/>
                <a:gd name="T34" fmla="*/ 284298 w 2033587"/>
                <a:gd name="T35" fmla="*/ 1838844 h 2276475"/>
                <a:gd name="T36" fmla="*/ 268621 w 2033587"/>
                <a:gd name="T37" fmla="*/ 1801912 h 2276475"/>
                <a:gd name="T38" fmla="*/ 382075 w 2033587"/>
                <a:gd name="T39" fmla="*/ 1767638 h 2276475"/>
                <a:gd name="T40" fmla="*/ 385528 w 2033587"/>
                <a:gd name="T41" fmla="*/ 1778531 h 2276475"/>
                <a:gd name="T42" fmla="*/ 398017 w 2033587"/>
                <a:gd name="T43" fmla="*/ 1786768 h 2276475"/>
                <a:gd name="T44" fmla="*/ 1570013 w 2033587"/>
                <a:gd name="T45" fmla="*/ 1786502 h 2276475"/>
                <a:gd name="T46" fmla="*/ 1581704 w 2033587"/>
                <a:gd name="T47" fmla="*/ 1776937 h 2276475"/>
                <a:gd name="T48" fmla="*/ 1583830 w 2033587"/>
                <a:gd name="T49" fmla="*/ 368513 h 2276475"/>
                <a:gd name="T50" fmla="*/ 1580376 w 2033587"/>
                <a:gd name="T51" fmla="*/ 357619 h 2276475"/>
                <a:gd name="T52" fmla="*/ 1568419 w 2033587"/>
                <a:gd name="T53" fmla="*/ 349383 h 2276475"/>
                <a:gd name="T54" fmla="*/ 492697 w 2033587"/>
                <a:gd name="T55" fmla="*/ 362402 h 2276475"/>
                <a:gd name="T56" fmla="*/ 484724 w 2033587"/>
                <a:gd name="T57" fmla="*/ 402787 h 2276475"/>
                <a:gd name="T58" fmla="*/ 465590 w 2033587"/>
                <a:gd name="T59" fmla="*/ 437592 h 2276475"/>
                <a:gd name="T60" fmla="*/ 437421 w 2033587"/>
                <a:gd name="T61" fmla="*/ 465490 h 2276475"/>
                <a:gd name="T62" fmla="*/ 402608 w 2033587"/>
                <a:gd name="T63" fmla="*/ 484619 h 2276475"/>
                <a:gd name="T64" fmla="*/ 362480 w 2033587"/>
                <a:gd name="T65" fmla="*/ 492856 h 2276475"/>
                <a:gd name="T66" fmla="*/ 118789 w 2033587"/>
                <a:gd name="T67" fmla="*/ 1542067 h 2276475"/>
                <a:gd name="T68" fmla="*/ 128090 w 2033587"/>
                <a:gd name="T69" fmla="*/ 1553757 h 2276475"/>
                <a:gd name="T70" fmla="*/ 1299773 w 2033587"/>
                <a:gd name="T71" fmla="*/ 1556149 h 2276475"/>
                <a:gd name="T72" fmla="*/ 1310934 w 2033587"/>
                <a:gd name="T73" fmla="*/ 1552695 h 2276475"/>
                <a:gd name="T74" fmla="*/ 1319438 w 2033587"/>
                <a:gd name="T75" fmla="*/ 1540208 h 2276475"/>
                <a:gd name="T76" fmla="*/ 1318907 w 2033587"/>
                <a:gd name="T77" fmla="*/ 131782 h 2276475"/>
                <a:gd name="T78" fmla="*/ 1309340 w 2033587"/>
                <a:gd name="T79" fmla="*/ 120357 h 2276475"/>
                <a:gd name="T80" fmla="*/ 492963 w 2033587"/>
                <a:gd name="T81" fmla="*/ 117967 h 2276475"/>
                <a:gd name="T82" fmla="*/ 1327676 w 2033587"/>
                <a:gd name="T83" fmla="*/ 2922 h 2276475"/>
                <a:gd name="T84" fmla="*/ 1365413 w 2033587"/>
                <a:gd name="T85" fmla="*/ 16738 h 2276475"/>
                <a:gd name="T86" fmla="*/ 1397303 w 2033587"/>
                <a:gd name="T87" fmla="*/ 40385 h 2276475"/>
                <a:gd name="T88" fmla="*/ 1420954 w 2033587"/>
                <a:gd name="T89" fmla="*/ 72268 h 2276475"/>
                <a:gd name="T90" fmla="*/ 1434773 w 2033587"/>
                <a:gd name="T91" fmla="*/ 109996 h 2276475"/>
                <a:gd name="T92" fmla="*/ 1437430 w 2033587"/>
                <a:gd name="T93" fmla="*/ 1543396 h 2276475"/>
                <a:gd name="T94" fmla="*/ 1429192 w 2033587"/>
                <a:gd name="T95" fmla="*/ 1583515 h 2276475"/>
                <a:gd name="T96" fmla="*/ 1410324 w 2033587"/>
                <a:gd name="T97" fmla="*/ 1618586 h 2276475"/>
                <a:gd name="T98" fmla="*/ 1382155 w 2033587"/>
                <a:gd name="T99" fmla="*/ 1646749 h 2276475"/>
                <a:gd name="T100" fmla="*/ 1347076 w 2033587"/>
                <a:gd name="T101" fmla="*/ 1665613 h 2276475"/>
                <a:gd name="T102" fmla="*/ 1307214 w 2033587"/>
                <a:gd name="T103" fmla="*/ 1673849 h 2276475"/>
                <a:gd name="T104" fmla="*/ 109754 w 2033587"/>
                <a:gd name="T105" fmla="*/ 1671192 h 2276475"/>
                <a:gd name="T106" fmla="*/ 72017 w 2033587"/>
                <a:gd name="T107" fmla="*/ 1657377 h 2276475"/>
                <a:gd name="T108" fmla="*/ 40394 w 2033587"/>
                <a:gd name="T109" fmla="*/ 1633731 h 2276475"/>
                <a:gd name="T110" fmla="*/ 16476 w 2033587"/>
                <a:gd name="T111" fmla="*/ 1601848 h 2276475"/>
                <a:gd name="T112" fmla="*/ 2657 w 2033587"/>
                <a:gd name="T113" fmla="*/ 1564120 h 2276475"/>
                <a:gd name="T114" fmla="*/ 409517 w 2033587"/>
                <a:gd name="T115" fmla="*/ 0 h 227647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33587" h="2276475">
                  <a:moveTo>
                    <a:pt x="312737" y="1411287"/>
                  </a:moveTo>
                  <a:lnTo>
                    <a:pt x="1422400" y="1411287"/>
                  </a:lnTo>
                  <a:lnTo>
                    <a:pt x="1422400" y="1552575"/>
                  </a:lnTo>
                  <a:lnTo>
                    <a:pt x="312737" y="1552575"/>
                  </a:lnTo>
                  <a:lnTo>
                    <a:pt x="312737" y="1411287"/>
                  </a:lnTo>
                  <a:close/>
                  <a:moveTo>
                    <a:pt x="296862" y="1128712"/>
                  </a:moveTo>
                  <a:lnTo>
                    <a:pt x="1404937" y="1128712"/>
                  </a:lnTo>
                  <a:lnTo>
                    <a:pt x="1404937" y="1270000"/>
                  </a:lnTo>
                  <a:lnTo>
                    <a:pt x="296862" y="1270000"/>
                  </a:lnTo>
                  <a:lnTo>
                    <a:pt x="296862" y="1128712"/>
                  </a:lnTo>
                  <a:close/>
                  <a:moveTo>
                    <a:pt x="296862" y="847725"/>
                  </a:moveTo>
                  <a:lnTo>
                    <a:pt x="1404937" y="847725"/>
                  </a:lnTo>
                  <a:lnTo>
                    <a:pt x="1404937" y="987425"/>
                  </a:lnTo>
                  <a:lnTo>
                    <a:pt x="296862" y="987425"/>
                  </a:lnTo>
                  <a:lnTo>
                    <a:pt x="296862" y="847725"/>
                  </a:lnTo>
                  <a:close/>
                  <a:moveTo>
                    <a:pt x="869950" y="565150"/>
                  </a:moveTo>
                  <a:lnTo>
                    <a:pt x="1408113" y="565150"/>
                  </a:lnTo>
                  <a:lnTo>
                    <a:pt x="1408113" y="706438"/>
                  </a:lnTo>
                  <a:lnTo>
                    <a:pt x="869950" y="706438"/>
                  </a:lnTo>
                  <a:lnTo>
                    <a:pt x="869950" y="565150"/>
                  </a:lnTo>
                  <a:close/>
                  <a:moveTo>
                    <a:pt x="1869440" y="276225"/>
                  </a:moveTo>
                  <a:lnTo>
                    <a:pt x="1877695" y="276543"/>
                  </a:lnTo>
                  <a:lnTo>
                    <a:pt x="1885950" y="276860"/>
                  </a:lnTo>
                  <a:lnTo>
                    <a:pt x="1894522" y="278130"/>
                  </a:lnTo>
                  <a:lnTo>
                    <a:pt x="1902460" y="279400"/>
                  </a:lnTo>
                  <a:lnTo>
                    <a:pt x="1910080" y="281305"/>
                  </a:lnTo>
                  <a:lnTo>
                    <a:pt x="1918017" y="283528"/>
                  </a:lnTo>
                  <a:lnTo>
                    <a:pt x="1925955" y="286068"/>
                  </a:lnTo>
                  <a:lnTo>
                    <a:pt x="1933257" y="288925"/>
                  </a:lnTo>
                  <a:lnTo>
                    <a:pt x="1940242" y="292418"/>
                  </a:lnTo>
                  <a:lnTo>
                    <a:pt x="1947545" y="296228"/>
                  </a:lnTo>
                  <a:lnTo>
                    <a:pt x="1954530" y="299720"/>
                  </a:lnTo>
                  <a:lnTo>
                    <a:pt x="1961197" y="304165"/>
                  </a:lnTo>
                  <a:lnTo>
                    <a:pt x="1967865" y="308928"/>
                  </a:lnTo>
                  <a:lnTo>
                    <a:pt x="1973897" y="313690"/>
                  </a:lnTo>
                  <a:lnTo>
                    <a:pt x="1979612" y="318770"/>
                  </a:lnTo>
                  <a:lnTo>
                    <a:pt x="1985645" y="324168"/>
                  </a:lnTo>
                  <a:lnTo>
                    <a:pt x="1991042" y="330200"/>
                  </a:lnTo>
                  <a:lnTo>
                    <a:pt x="1996122" y="335915"/>
                  </a:lnTo>
                  <a:lnTo>
                    <a:pt x="2000885" y="342265"/>
                  </a:lnTo>
                  <a:lnTo>
                    <a:pt x="2005647" y="348615"/>
                  </a:lnTo>
                  <a:lnTo>
                    <a:pt x="2010092" y="355283"/>
                  </a:lnTo>
                  <a:lnTo>
                    <a:pt x="2013585" y="362268"/>
                  </a:lnTo>
                  <a:lnTo>
                    <a:pt x="2017395" y="369570"/>
                  </a:lnTo>
                  <a:lnTo>
                    <a:pt x="2020570" y="376873"/>
                  </a:lnTo>
                  <a:lnTo>
                    <a:pt x="2023745" y="384175"/>
                  </a:lnTo>
                  <a:lnTo>
                    <a:pt x="2026285" y="391795"/>
                  </a:lnTo>
                  <a:lnTo>
                    <a:pt x="2028507" y="399733"/>
                  </a:lnTo>
                  <a:lnTo>
                    <a:pt x="2030412" y="407670"/>
                  </a:lnTo>
                  <a:lnTo>
                    <a:pt x="2032000" y="415608"/>
                  </a:lnTo>
                  <a:lnTo>
                    <a:pt x="2032952" y="423863"/>
                  </a:lnTo>
                  <a:lnTo>
                    <a:pt x="2033270" y="432118"/>
                  </a:lnTo>
                  <a:lnTo>
                    <a:pt x="2033587" y="440373"/>
                  </a:lnTo>
                  <a:lnTo>
                    <a:pt x="2033587" y="2112328"/>
                  </a:lnTo>
                  <a:lnTo>
                    <a:pt x="2033270" y="2120583"/>
                  </a:lnTo>
                  <a:lnTo>
                    <a:pt x="2032952" y="2128838"/>
                  </a:lnTo>
                  <a:lnTo>
                    <a:pt x="2032000" y="2137410"/>
                  </a:lnTo>
                  <a:lnTo>
                    <a:pt x="2030412" y="2145348"/>
                  </a:lnTo>
                  <a:lnTo>
                    <a:pt x="2028507" y="2153285"/>
                  </a:lnTo>
                  <a:lnTo>
                    <a:pt x="2026285" y="2160905"/>
                  </a:lnTo>
                  <a:lnTo>
                    <a:pt x="2023745" y="2168525"/>
                  </a:lnTo>
                  <a:lnTo>
                    <a:pt x="2020570" y="2175828"/>
                  </a:lnTo>
                  <a:lnTo>
                    <a:pt x="2017395" y="2183130"/>
                  </a:lnTo>
                  <a:lnTo>
                    <a:pt x="2013585" y="2190433"/>
                  </a:lnTo>
                  <a:lnTo>
                    <a:pt x="2010092" y="2197418"/>
                  </a:lnTo>
                  <a:lnTo>
                    <a:pt x="2005647" y="2204085"/>
                  </a:lnTo>
                  <a:lnTo>
                    <a:pt x="2000885" y="2210435"/>
                  </a:lnTo>
                  <a:lnTo>
                    <a:pt x="1996122" y="2216785"/>
                  </a:lnTo>
                  <a:lnTo>
                    <a:pt x="1991042" y="2222500"/>
                  </a:lnTo>
                  <a:lnTo>
                    <a:pt x="1985645" y="2228533"/>
                  </a:lnTo>
                  <a:lnTo>
                    <a:pt x="1979612" y="2233930"/>
                  </a:lnTo>
                  <a:lnTo>
                    <a:pt x="1973897" y="2239010"/>
                  </a:lnTo>
                  <a:lnTo>
                    <a:pt x="1967865" y="2243773"/>
                  </a:lnTo>
                  <a:lnTo>
                    <a:pt x="1961197" y="2248535"/>
                  </a:lnTo>
                  <a:lnTo>
                    <a:pt x="1954530" y="2252980"/>
                  </a:lnTo>
                  <a:lnTo>
                    <a:pt x="1947545" y="2256790"/>
                  </a:lnTo>
                  <a:lnTo>
                    <a:pt x="1940242" y="2260600"/>
                  </a:lnTo>
                  <a:lnTo>
                    <a:pt x="1933257" y="2263775"/>
                  </a:lnTo>
                  <a:lnTo>
                    <a:pt x="1925955" y="2266633"/>
                  </a:lnTo>
                  <a:lnTo>
                    <a:pt x="1918017" y="2269173"/>
                  </a:lnTo>
                  <a:lnTo>
                    <a:pt x="1910080" y="2271395"/>
                  </a:lnTo>
                  <a:lnTo>
                    <a:pt x="1902460" y="2273300"/>
                  </a:lnTo>
                  <a:lnTo>
                    <a:pt x="1894522" y="2274888"/>
                  </a:lnTo>
                  <a:lnTo>
                    <a:pt x="1885950" y="2275840"/>
                  </a:lnTo>
                  <a:lnTo>
                    <a:pt x="1877695" y="2276475"/>
                  </a:lnTo>
                  <a:lnTo>
                    <a:pt x="1869440" y="2276475"/>
                  </a:lnTo>
                  <a:lnTo>
                    <a:pt x="480377" y="2276475"/>
                  </a:lnTo>
                  <a:lnTo>
                    <a:pt x="471805" y="2276475"/>
                  </a:lnTo>
                  <a:lnTo>
                    <a:pt x="463550" y="2275840"/>
                  </a:lnTo>
                  <a:lnTo>
                    <a:pt x="455295" y="2274888"/>
                  </a:lnTo>
                  <a:lnTo>
                    <a:pt x="447040" y="2273300"/>
                  </a:lnTo>
                  <a:lnTo>
                    <a:pt x="439102" y="2271395"/>
                  </a:lnTo>
                  <a:lnTo>
                    <a:pt x="431482" y="2269173"/>
                  </a:lnTo>
                  <a:lnTo>
                    <a:pt x="423862" y="2266633"/>
                  </a:lnTo>
                  <a:lnTo>
                    <a:pt x="416242" y="2263775"/>
                  </a:lnTo>
                  <a:lnTo>
                    <a:pt x="408940" y="2260600"/>
                  </a:lnTo>
                  <a:lnTo>
                    <a:pt x="401955" y="2256790"/>
                  </a:lnTo>
                  <a:lnTo>
                    <a:pt x="394970" y="2252980"/>
                  </a:lnTo>
                  <a:lnTo>
                    <a:pt x="388620" y="2248535"/>
                  </a:lnTo>
                  <a:lnTo>
                    <a:pt x="381952" y="2243773"/>
                  </a:lnTo>
                  <a:lnTo>
                    <a:pt x="375602" y="2239010"/>
                  </a:lnTo>
                  <a:lnTo>
                    <a:pt x="369887" y="2233930"/>
                  </a:lnTo>
                  <a:lnTo>
                    <a:pt x="364172" y="2228533"/>
                  </a:lnTo>
                  <a:lnTo>
                    <a:pt x="358457" y="2222500"/>
                  </a:lnTo>
                  <a:lnTo>
                    <a:pt x="353377" y="2216785"/>
                  </a:lnTo>
                  <a:lnTo>
                    <a:pt x="348297" y="2210435"/>
                  </a:lnTo>
                  <a:lnTo>
                    <a:pt x="343852" y="2204085"/>
                  </a:lnTo>
                  <a:lnTo>
                    <a:pt x="339725" y="2197418"/>
                  </a:lnTo>
                  <a:lnTo>
                    <a:pt x="335597" y="2190433"/>
                  </a:lnTo>
                  <a:lnTo>
                    <a:pt x="332105" y="2183130"/>
                  </a:lnTo>
                  <a:lnTo>
                    <a:pt x="328612" y="2175828"/>
                  </a:lnTo>
                  <a:lnTo>
                    <a:pt x="325755" y="2168525"/>
                  </a:lnTo>
                  <a:lnTo>
                    <a:pt x="323215" y="2160905"/>
                  </a:lnTo>
                  <a:lnTo>
                    <a:pt x="320992" y="2153285"/>
                  </a:lnTo>
                  <a:lnTo>
                    <a:pt x="319087" y="2145348"/>
                  </a:lnTo>
                  <a:lnTo>
                    <a:pt x="317817" y="2137410"/>
                  </a:lnTo>
                  <a:lnTo>
                    <a:pt x="316547" y="2128838"/>
                  </a:lnTo>
                  <a:lnTo>
                    <a:pt x="315912" y="2120583"/>
                  </a:lnTo>
                  <a:lnTo>
                    <a:pt x="315912" y="2112328"/>
                  </a:lnTo>
                  <a:lnTo>
                    <a:pt x="456565" y="2112328"/>
                  </a:lnTo>
                  <a:lnTo>
                    <a:pt x="456882" y="2114868"/>
                  </a:lnTo>
                  <a:lnTo>
                    <a:pt x="457200" y="2116773"/>
                  </a:lnTo>
                  <a:lnTo>
                    <a:pt x="457835" y="2118995"/>
                  </a:lnTo>
                  <a:lnTo>
                    <a:pt x="458470" y="2121218"/>
                  </a:lnTo>
                  <a:lnTo>
                    <a:pt x="459422" y="2123440"/>
                  </a:lnTo>
                  <a:lnTo>
                    <a:pt x="460692" y="2125345"/>
                  </a:lnTo>
                  <a:lnTo>
                    <a:pt x="463550" y="2128838"/>
                  </a:lnTo>
                  <a:lnTo>
                    <a:pt x="467042" y="2132013"/>
                  </a:lnTo>
                  <a:lnTo>
                    <a:pt x="468947" y="2132965"/>
                  </a:lnTo>
                  <a:lnTo>
                    <a:pt x="471170" y="2133918"/>
                  </a:lnTo>
                  <a:lnTo>
                    <a:pt x="473392" y="2134870"/>
                  </a:lnTo>
                  <a:lnTo>
                    <a:pt x="475615" y="2135188"/>
                  </a:lnTo>
                  <a:lnTo>
                    <a:pt x="477837" y="2135505"/>
                  </a:lnTo>
                  <a:lnTo>
                    <a:pt x="480377" y="2135823"/>
                  </a:lnTo>
                  <a:lnTo>
                    <a:pt x="1869440" y="2135823"/>
                  </a:lnTo>
                  <a:lnTo>
                    <a:pt x="1871980" y="2135505"/>
                  </a:lnTo>
                  <a:lnTo>
                    <a:pt x="1874202" y="2135188"/>
                  </a:lnTo>
                  <a:lnTo>
                    <a:pt x="1876107" y="2134870"/>
                  </a:lnTo>
                  <a:lnTo>
                    <a:pt x="1878330" y="2133918"/>
                  </a:lnTo>
                  <a:lnTo>
                    <a:pt x="1880552" y="2132965"/>
                  </a:lnTo>
                  <a:lnTo>
                    <a:pt x="1882457" y="2132013"/>
                  </a:lnTo>
                  <a:lnTo>
                    <a:pt x="1885950" y="2128838"/>
                  </a:lnTo>
                  <a:lnTo>
                    <a:pt x="1888490" y="2125345"/>
                  </a:lnTo>
                  <a:lnTo>
                    <a:pt x="1890077" y="2123440"/>
                  </a:lnTo>
                  <a:lnTo>
                    <a:pt x="1890712" y="2121218"/>
                  </a:lnTo>
                  <a:lnTo>
                    <a:pt x="1891982" y="2118995"/>
                  </a:lnTo>
                  <a:lnTo>
                    <a:pt x="1892300" y="2116773"/>
                  </a:lnTo>
                  <a:lnTo>
                    <a:pt x="1892617" y="2114868"/>
                  </a:lnTo>
                  <a:lnTo>
                    <a:pt x="1892617" y="2112328"/>
                  </a:lnTo>
                  <a:lnTo>
                    <a:pt x="1892617" y="440373"/>
                  </a:lnTo>
                  <a:lnTo>
                    <a:pt x="1892617" y="438468"/>
                  </a:lnTo>
                  <a:lnTo>
                    <a:pt x="1892300" y="435928"/>
                  </a:lnTo>
                  <a:lnTo>
                    <a:pt x="1891982" y="433705"/>
                  </a:lnTo>
                  <a:lnTo>
                    <a:pt x="1890712" y="431483"/>
                  </a:lnTo>
                  <a:lnTo>
                    <a:pt x="1890077" y="429578"/>
                  </a:lnTo>
                  <a:lnTo>
                    <a:pt x="1888490" y="427355"/>
                  </a:lnTo>
                  <a:lnTo>
                    <a:pt x="1885950" y="424180"/>
                  </a:lnTo>
                  <a:lnTo>
                    <a:pt x="1882457" y="421323"/>
                  </a:lnTo>
                  <a:lnTo>
                    <a:pt x="1880552" y="420053"/>
                  </a:lnTo>
                  <a:lnTo>
                    <a:pt x="1878330" y="419100"/>
                  </a:lnTo>
                  <a:lnTo>
                    <a:pt x="1876107" y="418148"/>
                  </a:lnTo>
                  <a:lnTo>
                    <a:pt x="1874202" y="417513"/>
                  </a:lnTo>
                  <a:lnTo>
                    <a:pt x="1871980" y="417195"/>
                  </a:lnTo>
                  <a:lnTo>
                    <a:pt x="1869440" y="417195"/>
                  </a:lnTo>
                  <a:lnTo>
                    <a:pt x="1869440" y="276225"/>
                  </a:lnTo>
                  <a:close/>
                  <a:moveTo>
                    <a:pt x="589072" y="140970"/>
                  </a:moveTo>
                  <a:lnTo>
                    <a:pt x="589072" y="424815"/>
                  </a:lnTo>
                  <a:lnTo>
                    <a:pt x="588754" y="433070"/>
                  </a:lnTo>
                  <a:lnTo>
                    <a:pt x="588436" y="441643"/>
                  </a:lnTo>
                  <a:lnTo>
                    <a:pt x="587166" y="449580"/>
                  </a:lnTo>
                  <a:lnTo>
                    <a:pt x="585896" y="458153"/>
                  </a:lnTo>
                  <a:lnTo>
                    <a:pt x="583991" y="465773"/>
                  </a:lnTo>
                  <a:lnTo>
                    <a:pt x="581768" y="473710"/>
                  </a:lnTo>
                  <a:lnTo>
                    <a:pt x="579227" y="481330"/>
                  </a:lnTo>
                  <a:lnTo>
                    <a:pt x="576052" y="488633"/>
                  </a:lnTo>
                  <a:lnTo>
                    <a:pt x="572876" y="495935"/>
                  </a:lnTo>
                  <a:lnTo>
                    <a:pt x="569065" y="503238"/>
                  </a:lnTo>
                  <a:lnTo>
                    <a:pt x="565572" y="509905"/>
                  </a:lnTo>
                  <a:lnTo>
                    <a:pt x="561126" y="516573"/>
                  </a:lnTo>
                  <a:lnTo>
                    <a:pt x="556363" y="522923"/>
                  </a:lnTo>
                  <a:lnTo>
                    <a:pt x="551600" y="528955"/>
                  </a:lnTo>
                  <a:lnTo>
                    <a:pt x="546519" y="535305"/>
                  </a:lnTo>
                  <a:lnTo>
                    <a:pt x="541120" y="541020"/>
                  </a:lnTo>
                  <a:lnTo>
                    <a:pt x="535087" y="546100"/>
                  </a:lnTo>
                  <a:lnTo>
                    <a:pt x="529371" y="551815"/>
                  </a:lnTo>
                  <a:lnTo>
                    <a:pt x="522702" y="556260"/>
                  </a:lnTo>
                  <a:lnTo>
                    <a:pt x="516668" y="561023"/>
                  </a:lnTo>
                  <a:lnTo>
                    <a:pt x="509682" y="565150"/>
                  </a:lnTo>
                  <a:lnTo>
                    <a:pt x="503013" y="569278"/>
                  </a:lnTo>
                  <a:lnTo>
                    <a:pt x="495709" y="572770"/>
                  </a:lnTo>
                  <a:lnTo>
                    <a:pt x="488406" y="575945"/>
                  </a:lnTo>
                  <a:lnTo>
                    <a:pt x="481102" y="579120"/>
                  </a:lnTo>
                  <a:lnTo>
                    <a:pt x="473480" y="581978"/>
                  </a:lnTo>
                  <a:lnTo>
                    <a:pt x="465541" y="584200"/>
                  </a:lnTo>
                  <a:lnTo>
                    <a:pt x="457602" y="585788"/>
                  </a:lnTo>
                  <a:lnTo>
                    <a:pt x="449663" y="587375"/>
                  </a:lnTo>
                  <a:lnTo>
                    <a:pt x="441407" y="588328"/>
                  </a:lnTo>
                  <a:lnTo>
                    <a:pt x="433150" y="588963"/>
                  </a:lnTo>
                  <a:lnTo>
                    <a:pt x="424576" y="589280"/>
                  </a:lnTo>
                  <a:lnTo>
                    <a:pt x="140678" y="589280"/>
                  </a:lnTo>
                  <a:lnTo>
                    <a:pt x="140678" y="1836103"/>
                  </a:lnTo>
                  <a:lnTo>
                    <a:pt x="140678" y="1838643"/>
                  </a:lnTo>
                  <a:lnTo>
                    <a:pt x="140996" y="1840548"/>
                  </a:lnTo>
                  <a:lnTo>
                    <a:pt x="141948" y="1842770"/>
                  </a:lnTo>
                  <a:lnTo>
                    <a:pt x="142584" y="1844993"/>
                  </a:lnTo>
                  <a:lnTo>
                    <a:pt x="143536" y="1847215"/>
                  </a:lnTo>
                  <a:lnTo>
                    <a:pt x="144807" y="1849120"/>
                  </a:lnTo>
                  <a:lnTo>
                    <a:pt x="147665" y="1852613"/>
                  </a:lnTo>
                  <a:lnTo>
                    <a:pt x="151475" y="1855470"/>
                  </a:lnTo>
                  <a:lnTo>
                    <a:pt x="153063" y="1856740"/>
                  </a:lnTo>
                  <a:lnTo>
                    <a:pt x="155286" y="1857693"/>
                  </a:lnTo>
                  <a:lnTo>
                    <a:pt x="157191" y="1858645"/>
                  </a:lnTo>
                  <a:lnTo>
                    <a:pt x="159732" y="1858963"/>
                  </a:lnTo>
                  <a:lnTo>
                    <a:pt x="161955" y="1859280"/>
                  </a:lnTo>
                  <a:lnTo>
                    <a:pt x="164495" y="1859598"/>
                  </a:lnTo>
                  <a:lnTo>
                    <a:pt x="1553180" y="1859598"/>
                  </a:lnTo>
                  <a:lnTo>
                    <a:pt x="1556038" y="1859280"/>
                  </a:lnTo>
                  <a:lnTo>
                    <a:pt x="1557943" y="1858963"/>
                  </a:lnTo>
                  <a:lnTo>
                    <a:pt x="1560484" y="1858645"/>
                  </a:lnTo>
                  <a:lnTo>
                    <a:pt x="1562389" y="1857693"/>
                  </a:lnTo>
                  <a:lnTo>
                    <a:pt x="1564612" y="1856740"/>
                  </a:lnTo>
                  <a:lnTo>
                    <a:pt x="1566517" y="1855470"/>
                  </a:lnTo>
                  <a:lnTo>
                    <a:pt x="1570010" y="1852613"/>
                  </a:lnTo>
                  <a:lnTo>
                    <a:pt x="1572868" y="1849120"/>
                  </a:lnTo>
                  <a:lnTo>
                    <a:pt x="1574139" y="1847215"/>
                  </a:lnTo>
                  <a:lnTo>
                    <a:pt x="1575091" y="1844993"/>
                  </a:lnTo>
                  <a:lnTo>
                    <a:pt x="1576044" y="1842770"/>
                  </a:lnTo>
                  <a:lnTo>
                    <a:pt x="1576679" y="1840548"/>
                  </a:lnTo>
                  <a:lnTo>
                    <a:pt x="1576997" y="1838643"/>
                  </a:lnTo>
                  <a:lnTo>
                    <a:pt x="1576997" y="1836103"/>
                  </a:lnTo>
                  <a:lnTo>
                    <a:pt x="1576997" y="164782"/>
                  </a:lnTo>
                  <a:lnTo>
                    <a:pt x="1576997" y="161925"/>
                  </a:lnTo>
                  <a:lnTo>
                    <a:pt x="1576679" y="160020"/>
                  </a:lnTo>
                  <a:lnTo>
                    <a:pt x="1576044" y="157480"/>
                  </a:lnTo>
                  <a:lnTo>
                    <a:pt x="1575091" y="155257"/>
                  </a:lnTo>
                  <a:lnTo>
                    <a:pt x="1574139" y="153352"/>
                  </a:lnTo>
                  <a:lnTo>
                    <a:pt x="1572868" y="151447"/>
                  </a:lnTo>
                  <a:lnTo>
                    <a:pt x="1570010" y="147955"/>
                  </a:lnTo>
                  <a:lnTo>
                    <a:pt x="1566517" y="145097"/>
                  </a:lnTo>
                  <a:lnTo>
                    <a:pt x="1564612" y="143827"/>
                  </a:lnTo>
                  <a:lnTo>
                    <a:pt x="1562389" y="142875"/>
                  </a:lnTo>
                  <a:lnTo>
                    <a:pt x="1560484" y="141922"/>
                  </a:lnTo>
                  <a:lnTo>
                    <a:pt x="1557943" y="141287"/>
                  </a:lnTo>
                  <a:lnTo>
                    <a:pt x="1556038" y="140970"/>
                  </a:lnTo>
                  <a:lnTo>
                    <a:pt x="1553180" y="140970"/>
                  </a:lnTo>
                  <a:lnTo>
                    <a:pt x="589072" y="140970"/>
                  </a:lnTo>
                  <a:close/>
                  <a:moveTo>
                    <a:pt x="489358" y="0"/>
                  </a:moveTo>
                  <a:lnTo>
                    <a:pt x="1553180" y="0"/>
                  </a:lnTo>
                  <a:lnTo>
                    <a:pt x="1562071" y="317"/>
                  </a:lnTo>
                  <a:lnTo>
                    <a:pt x="1570010" y="952"/>
                  </a:lnTo>
                  <a:lnTo>
                    <a:pt x="1578584" y="2222"/>
                  </a:lnTo>
                  <a:lnTo>
                    <a:pt x="1586523" y="3492"/>
                  </a:lnTo>
                  <a:lnTo>
                    <a:pt x="1594462" y="5397"/>
                  </a:lnTo>
                  <a:lnTo>
                    <a:pt x="1602084" y="7620"/>
                  </a:lnTo>
                  <a:lnTo>
                    <a:pt x="1609705" y="10160"/>
                  </a:lnTo>
                  <a:lnTo>
                    <a:pt x="1617644" y="13017"/>
                  </a:lnTo>
                  <a:lnTo>
                    <a:pt x="1624630" y="16192"/>
                  </a:lnTo>
                  <a:lnTo>
                    <a:pt x="1631617" y="20002"/>
                  </a:lnTo>
                  <a:lnTo>
                    <a:pt x="1638603" y="23812"/>
                  </a:lnTo>
                  <a:lnTo>
                    <a:pt x="1645589" y="28257"/>
                  </a:lnTo>
                  <a:lnTo>
                    <a:pt x="1651623" y="32702"/>
                  </a:lnTo>
                  <a:lnTo>
                    <a:pt x="1657974" y="37782"/>
                  </a:lnTo>
                  <a:lnTo>
                    <a:pt x="1664008" y="42862"/>
                  </a:lnTo>
                  <a:lnTo>
                    <a:pt x="1669724" y="48260"/>
                  </a:lnTo>
                  <a:lnTo>
                    <a:pt x="1675122" y="53975"/>
                  </a:lnTo>
                  <a:lnTo>
                    <a:pt x="1680203" y="60007"/>
                  </a:lnTo>
                  <a:lnTo>
                    <a:pt x="1685284" y="66357"/>
                  </a:lnTo>
                  <a:lnTo>
                    <a:pt x="1689730" y="72390"/>
                  </a:lnTo>
                  <a:lnTo>
                    <a:pt x="1694176" y="79375"/>
                  </a:lnTo>
                  <a:lnTo>
                    <a:pt x="1697987" y="86360"/>
                  </a:lnTo>
                  <a:lnTo>
                    <a:pt x="1701797" y="93345"/>
                  </a:lnTo>
                  <a:lnTo>
                    <a:pt x="1704973" y="100647"/>
                  </a:lnTo>
                  <a:lnTo>
                    <a:pt x="1707831" y="108267"/>
                  </a:lnTo>
                  <a:lnTo>
                    <a:pt x="1710371" y="115570"/>
                  </a:lnTo>
                  <a:lnTo>
                    <a:pt x="1712594" y="123507"/>
                  </a:lnTo>
                  <a:lnTo>
                    <a:pt x="1714500" y="131445"/>
                  </a:lnTo>
                  <a:lnTo>
                    <a:pt x="1715770" y="139382"/>
                  </a:lnTo>
                  <a:lnTo>
                    <a:pt x="1717040" y="147637"/>
                  </a:lnTo>
                  <a:lnTo>
                    <a:pt x="1717675" y="155892"/>
                  </a:lnTo>
                  <a:lnTo>
                    <a:pt x="1717675" y="164782"/>
                  </a:lnTo>
                  <a:lnTo>
                    <a:pt x="1717675" y="1836103"/>
                  </a:lnTo>
                  <a:lnTo>
                    <a:pt x="1717675" y="1844358"/>
                  </a:lnTo>
                  <a:lnTo>
                    <a:pt x="1717040" y="1852613"/>
                  </a:lnTo>
                  <a:lnTo>
                    <a:pt x="1715770" y="1861185"/>
                  </a:lnTo>
                  <a:lnTo>
                    <a:pt x="1714500" y="1869123"/>
                  </a:lnTo>
                  <a:lnTo>
                    <a:pt x="1712594" y="1877060"/>
                  </a:lnTo>
                  <a:lnTo>
                    <a:pt x="1710371" y="1884680"/>
                  </a:lnTo>
                  <a:lnTo>
                    <a:pt x="1707831" y="1892300"/>
                  </a:lnTo>
                  <a:lnTo>
                    <a:pt x="1704973" y="1900238"/>
                  </a:lnTo>
                  <a:lnTo>
                    <a:pt x="1701797" y="1907223"/>
                  </a:lnTo>
                  <a:lnTo>
                    <a:pt x="1697987" y="1914208"/>
                  </a:lnTo>
                  <a:lnTo>
                    <a:pt x="1694176" y="1921193"/>
                  </a:lnTo>
                  <a:lnTo>
                    <a:pt x="1689730" y="1927860"/>
                  </a:lnTo>
                  <a:lnTo>
                    <a:pt x="1685284" y="1934210"/>
                  </a:lnTo>
                  <a:lnTo>
                    <a:pt x="1680203" y="1940560"/>
                  </a:lnTo>
                  <a:lnTo>
                    <a:pt x="1675122" y="1946275"/>
                  </a:lnTo>
                  <a:lnTo>
                    <a:pt x="1669724" y="1952308"/>
                  </a:lnTo>
                  <a:lnTo>
                    <a:pt x="1664008" y="1957705"/>
                  </a:lnTo>
                  <a:lnTo>
                    <a:pt x="1657974" y="1962785"/>
                  </a:lnTo>
                  <a:lnTo>
                    <a:pt x="1651623" y="1967865"/>
                  </a:lnTo>
                  <a:lnTo>
                    <a:pt x="1645589" y="1972310"/>
                  </a:lnTo>
                  <a:lnTo>
                    <a:pt x="1638603" y="1976755"/>
                  </a:lnTo>
                  <a:lnTo>
                    <a:pt x="1631617" y="1980565"/>
                  </a:lnTo>
                  <a:lnTo>
                    <a:pt x="1624630" y="1984375"/>
                  </a:lnTo>
                  <a:lnTo>
                    <a:pt x="1617644" y="1987550"/>
                  </a:lnTo>
                  <a:lnTo>
                    <a:pt x="1609705" y="1990408"/>
                  </a:lnTo>
                  <a:lnTo>
                    <a:pt x="1602084" y="1992948"/>
                  </a:lnTo>
                  <a:lnTo>
                    <a:pt x="1594462" y="1995170"/>
                  </a:lnTo>
                  <a:lnTo>
                    <a:pt x="1586523" y="1997075"/>
                  </a:lnTo>
                  <a:lnTo>
                    <a:pt x="1578584" y="1998345"/>
                  </a:lnTo>
                  <a:lnTo>
                    <a:pt x="1570010" y="1999615"/>
                  </a:lnTo>
                  <a:lnTo>
                    <a:pt x="1562071" y="2000250"/>
                  </a:lnTo>
                  <a:lnTo>
                    <a:pt x="1553180" y="2000250"/>
                  </a:lnTo>
                  <a:lnTo>
                    <a:pt x="164495" y="2000250"/>
                  </a:lnTo>
                  <a:lnTo>
                    <a:pt x="155604" y="2000250"/>
                  </a:lnTo>
                  <a:lnTo>
                    <a:pt x="147665" y="1999615"/>
                  </a:lnTo>
                  <a:lnTo>
                    <a:pt x="139408" y="1998345"/>
                  </a:lnTo>
                  <a:lnTo>
                    <a:pt x="131152" y="1997075"/>
                  </a:lnTo>
                  <a:lnTo>
                    <a:pt x="123213" y="1995170"/>
                  </a:lnTo>
                  <a:lnTo>
                    <a:pt x="115591" y="1992948"/>
                  </a:lnTo>
                  <a:lnTo>
                    <a:pt x="107970" y="1990408"/>
                  </a:lnTo>
                  <a:lnTo>
                    <a:pt x="100348" y="1987550"/>
                  </a:lnTo>
                  <a:lnTo>
                    <a:pt x="93044" y="1984375"/>
                  </a:lnTo>
                  <a:lnTo>
                    <a:pt x="86058" y="1980565"/>
                  </a:lnTo>
                  <a:lnTo>
                    <a:pt x="79072" y="1976755"/>
                  </a:lnTo>
                  <a:lnTo>
                    <a:pt x="72721" y="1972310"/>
                  </a:lnTo>
                  <a:lnTo>
                    <a:pt x="66052" y="1967865"/>
                  </a:lnTo>
                  <a:lnTo>
                    <a:pt x="59701" y="1962785"/>
                  </a:lnTo>
                  <a:lnTo>
                    <a:pt x="53667" y="1957705"/>
                  </a:lnTo>
                  <a:lnTo>
                    <a:pt x="48269" y="1952308"/>
                  </a:lnTo>
                  <a:lnTo>
                    <a:pt x="42553" y="1946275"/>
                  </a:lnTo>
                  <a:lnTo>
                    <a:pt x="37472" y="1940560"/>
                  </a:lnTo>
                  <a:lnTo>
                    <a:pt x="32391" y="1934210"/>
                  </a:lnTo>
                  <a:lnTo>
                    <a:pt x="27945" y="1927860"/>
                  </a:lnTo>
                  <a:lnTo>
                    <a:pt x="23817" y="1921193"/>
                  </a:lnTo>
                  <a:lnTo>
                    <a:pt x="19688" y="1914208"/>
                  </a:lnTo>
                  <a:lnTo>
                    <a:pt x="16195" y="1907223"/>
                  </a:lnTo>
                  <a:lnTo>
                    <a:pt x="12702" y="1900238"/>
                  </a:lnTo>
                  <a:lnTo>
                    <a:pt x="9844" y="1892300"/>
                  </a:lnTo>
                  <a:lnTo>
                    <a:pt x="7304" y="1884680"/>
                  </a:lnTo>
                  <a:lnTo>
                    <a:pt x="5081" y="1877060"/>
                  </a:lnTo>
                  <a:lnTo>
                    <a:pt x="3175" y="1869123"/>
                  </a:lnTo>
                  <a:lnTo>
                    <a:pt x="1905" y="1861185"/>
                  </a:lnTo>
                  <a:lnTo>
                    <a:pt x="635" y="1852613"/>
                  </a:lnTo>
                  <a:lnTo>
                    <a:pt x="0" y="1844358"/>
                  </a:lnTo>
                  <a:lnTo>
                    <a:pt x="0" y="1836103"/>
                  </a:lnTo>
                  <a:lnTo>
                    <a:pt x="0" y="489585"/>
                  </a:lnTo>
                  <a:lnTo>
                    <a:pt x="489358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bg1"/>
              </a:solidFill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MH_Other_11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5816259" y="1862705"/>
              <a:ext cx="414337" cy="339689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bg1"/>
              </a:solidFill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7420428" y="4223366"/>
              <a:ext cx="359229" cy="359229"/>
              <a:chOff x="4219575" y="4668838"/>
              <a:chExt cx="442913" cy="442913"/>
            </a:xfrm>
            <a:solidFill>
              <a:schemeClr val="bg1"/>
            </a:solidFill>
          </p:grpSpPr>
          <p:sp>
            <p:nvSpPr>
              <p:cNvPr id="41" name="Freeform 5"/>
              <p:cNvSpPr>
                <a:spLocks/>
              </p:cNvSpPr>
              <p:nvPr/>
            </p:nvSpPr>
            <p:spPr bwMode="auto">
              <a:xfrm>
                <a:off x="4222750" y="4668838"/>
                <a:ext cx="368300" cy="255588"/>
              </a:xfrm>
              <a:custGeom>
                <a:avLst/>
                <a:gdLst>
                  <a:gd name="T0" fmla="*/ 95 w 97"/>
                  <a:gd name="T1" fmla="*/ 0 h 68"/>
                  <a:gd name="T2" fmla="*/ 68 w 97"/>
                  <a:gd name="T3" fmla="*/ 10 h 68"/>
                  <a:gd name="T4" fmla="*/ 79 w 97"/>
                  <a:gd name="T5" fmla="*/ 16 h 68"/>
                  <a:gd name="T6" fmla="*/ 33 w 97"/>
                  <a:gd name="T7" fmla="*/ 50 h 68"/>
                  <a:gd name="T8" fmla="*/ 5 w 97"/>
                  <a:gd name="T9" fmla="*/ 55 h 68"/>
                  <a:gd name="T10" fmla="*/ 0 w 97"/>
                  <a:gd name="T11" fmla="*/ 55 h 68"/>
                  <a:gd name="T12" fmla="*/ 0 w 97"/>
                  <a:gd name="T13" fmla="*/ 61 h 68"/>
                  <a:gd name="T14" fmla="*/ 0 w 97"/>
                  <a:gd name="T15" fmla="*/ 68 h 68"/>
                  <a:gd name="T16" fmla="*/ 5 w 97"/>
                  <a:gd name="T17" fmla="*/ 68 h 68"/>
                  <a:gd name="T18" fmla="*/ 36 w 97"/>
                  <a:gd name="T19" fmla="*/ 62 h 68"/>
                  <a:gd name="T20" fmla="*/ 68 w 97"/>
                  <a:gd name="T21" fmla="*/ 45 h 68"/>
                  <a:gd name="T22" fmla="*/ 90 w 97"/>
                  <a:gd name="T23" fmla="*/ 22 h 68"/>
                  <a:gd name="T24" fmla="*/ 97 w 97"/>
                  <a:gd name="T25" fmla="*/ 27 h 68"/>
                  <a:gd name="T26" fmla="*/ 95 w 97"/>
                  <a:gd name="T27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7" h="68">
                    <a:moveTo>
                      <a:pt x="95" y="0"/>
                    </a:moveTo>
                    <a:cubicBezTo>
                      <a:pt x="68" y="10"/>
                      <a:pt x="68" y="10"/>
                      <a:pt x="68" y="10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68" y="32"/>
                      <a:pt x="52" y="44"/>
                      <a:pt x="33" y="50"/>
                    </a:cubicBezTo>
                    <a:cubicBezTo>
                      <a:pt x="21" y="55"/>
                      <a:pt x="10" y="55"/>
                      <a:pt x="5" y="55"/>
                    </a:cubicBezTo>
                    <a:cubicBezTo>
                      <a:pt x="2" y="55"/>
                      <a:pt x="0" y="55"/>
                      <a:pt x="0" y="55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1" y="68"/>
                      <a:pt x="2" y="68"/>
                      <a:pt x="5" y="68"/>
                    </a:cubicBezTo>
                    <a:cubicBezTo>
                      <a:pt x="11" y="68"/>
                      <a:pt x="23" y="67"/>
                      <a:pt x="36" y="62"/>
                    </a:cubicBezTo>
                    <a:cubicBezTo>
                      <a:pt x="48" y="58"/>
                      <a:pt x="59" y="53"/>
                      <a:pt x="68" y="45"/>
                    </a:cubicBezTo>
                    <a:cubicBezTo>
                      <a:pt x="76" y="39"/>
                      <a:pt x="83" y="31"/>
                      <a:pt x="90" y="22"/>
                    </a:cubicBezTo>
                    <a:cubicBezTo>
                      <a:pt x="97" y="27"/>
                      <a:pt x="97" y="27"/>
                      <a:pt x="97" y="27"/>
                    </a:cubicBezTo>
                    <a:cubicBezTo>
                      <a:pt x="95" y="0"/>
                      <a:pt x="95" y="0"/>
                      <a:pt x="9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Rectangle 6"/>
              <p:cNvSpPr>
                <a:spLocks noChangeArrowheads="1"/>
              </p:cNvSpPr>
              <p:nvPr/>
            </p:nvSpPr>
            <p:spPr bwMode="auto">
              <a:xfrm>
                <a:off x="4219575" y="4962525"/>
                <a:ext cx="87313" cy="936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Rectangle 7"/>
              <p:cNvSpPr>
                <a:spLocks noChangeArrowheads="1"/>
              </p:cNvSpPr>
              <p:nvPr/>
            </p:nvSpPr>
            <p:spPr bwMode="auto">
              <a:xfrm>
                <a:off x="4219575" y="4962525"/>
                <a:ext cx="87313" cy="936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Rectangle 8"/>
              <p:cNvSpPr>
                <a:spLocks noChangeArrowheads="1"/>
              </p:cNvSpPr>
              <p:nvPr/>
            </p:nvSpPr>
            <p:spPr bwMode="auto">
              <a:xfrm>
                <a:off x="4321175" y="4932363"/>
                <a:ext cx="84138" cy="123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Rectangle 9"/>
              <p:cNvSpPr>
                <a:spLocks noChangeArrowheads="1"/>
              </p:cNvSpPr>
              <p:nvPr/>
            </p:nvSpPr>
            <p:spPr bwMode="auto">
              <a:xfrm>
                <a:off x="4321175" y="4932363"/>
                <a:ext cx="84138" cy="123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Rectangle 10"/>
              <p:cNvSpPr>
                <a:spLocks noChangeArrowheads="1"/>
              </p:cNvSpPr>
              <p:nvPr/>
            </p:nvSpPr>
            <p:spPr bwMode="auto">
              <a:xfrm>
                <a:off x="4419600" y="4891088"/>
                <a:ext cx="87313" cy="1651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Rectangle 11"/>
              <p:cNvSpPr>
                <a:spLocks noChangeArrowheads="1"/>
              </p:cNvSpPr>
              <p:nvPr/>
            </p:nvSpPr>
            <p:spPr bwMode="auto">
              <a:xfrm>
                <a:off x="4419600" y="4891088"/>
                <a:ext cx="87313" cy="1651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Rectangle 12"/>
              <p:cNvSpPr>
                <a:spLocks noChangeArrowheads="1"/>
              </p:cNvSpPr>
              <p:nvPr/>
            </p:nvSpPr>
            <p:spPr bwMode="auto">
              <a:xfrm>
                <a:off x="4522788" y="4826000"/>
                <a:ext cx="82550" cy="2301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Rectangle 13"/>
              <p:cNvSpPr>
                <a:spLocks noChangeArrowheads="1"/>
              </p:cNvSpPr>
              <p:nvPr/>
            </p:nvSpPr>
            <p:spPr bwMode="auto">
              <a:xfrm>
                <a:off x="4522788" y="4826000"/>
                <a:ext cx="82550" cy="2301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4"/>
              <p:cNvSpPr>
                <a:spLocks/>
              </p:cNvSpPr>
              <p:nvPr/>
            </p:nvSpPr>
            <p:spPr bwMode="auto">
              <a:xfrm>
                <a:off x="4219575" y="4668838"/>
                <a:ext cx="442913" cy="442913"/>
              </a:xfrm>
              <a:custGeom>
                <a:avLst/>
                <a:gdLst>
                  <a:gd name="T0" fmla="*/ 112 w 117"/>
                  <a:gd name="T1" fmla="*/ 0 h 118"/>
                  <a:gd name="T2" fmla="*/ 112 w 117"/>
                  <a:gd name="T3" fmla="*/ 0 h 118"/>
                  <a:gd name="T4" fmla="*/ 112 w 117"/>
                  <a:gd name="T5" fmla="*/ 0 h 118"/>
                  <a:gd name="T6" fmla="*/ 109 w 117"/>
                  <a:gd name="T7" fmla="*/ 1 h 118"/>
                  <a:gd name="T8" fmla="*/ 107 w 117"/>
                  <a:gd name="T9" fmla="*/ 5 h 118"/>
                  <a:gd name="T10" fmla="*/ 111 w 117"/>
                  <a:gd name="T11" fmla="*/ 9 h 118"/>
                  <a:gd name="T12" fmla="*/ 111 w 117"/>
                  <a:gd name="T13" fmla="*/ 112 h 118"/>
                  <a:gd name="T14" fmla="*/ 10 w 117"/>
                  <a:gd name="T15" fmla="*/ 112 h 118"/>
                  <a:gd name="T16" fmla="*/ 5 w 117"/>
                  <a:gd name="T17" fmla="*/ 108 h 118"/>
                  <a:gd name="T18" fmla="*/ 0 w 117"/>
                  <a:gd name="T19" fmla="*/ 113 h 118"/>
                  <a:gd name="T20" fmla="*/ 0 w 117"/>
                  <a:gd name="T21" fmla="*/ 113 h 118"/>
                  <a:gd name="T22" fmla="*/ 5 w 117"/>
                  <a:gd name="T23" fmla="*/ 118 h 118"/>
                  <a:gd name="T24" fmla="*/ 10 w 117"/>
                  <a:gd name="T25" fmla="*/ 114 h 118"/>
                  <a:gd name="T26" fmla="*/ 113 w 117"/>
                  <a:gd name="T27" fmla="*/ 114 h 118"/>
                  <a:gd name="T28" fmla="*/ 113 w 117"/>
                  <a:gd name="T29" fmla="*/ 9 h 118"/>
                  <a:gd name="T30" fmla="*/ 117 w 117"/>
                  <a:gd name="T31" fmla="*/ 5 h 118"/>
                  <a:gd name="T32" fmla="*/ 112 w 117"/>
                  <a:gd name="T33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7" h="118">
                    <a:moveTo>
                      <a:pt x="112" y="0"/>
                    </a:move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1" y="0"/>
                      <a:pt x="110" y="0"/>
                      <a:pt x="109" y="1"/>
                    </a:cubicBezTo>
                    <a:cubicBezTo>
                      <a:pt x="108" y="2"/>
                      <a:pt x="107" y="3"/>
                      <a:pt x="107" y="5"/>
                    </a:cubicBezTo>
                    <a:cubicBezTo>
                      <a:pt x="107" y="7"/>
                      <a:pt x="109" y="9"/>
                      <a:pt x="111" y="9"/>
                    </a:cubicBezTo>
                    <a:cubicBezTo>
                      <a:pt x="111" y="112"/>
                      <a:pt x="111" y="112"/>
                      <a:pt x="111" y="112"/>
                    </a:cubicBezTo>
                    <a:cubicBezTo>
                      <a:pt x="10" y="112"/>
                      <a:pt x="10" y="112"/>
                      <a:pt x="10" y="112"/>
                    </a:cubicBezTo>
                    <a:cubicBezTo>
                      <a:pt x="9" y="110"/>
                      <a:pt x="7" y="108"/>
                      <a:pt x="5" y="108"/>
                    </a:cubicBezTo>
                    <a:cubicBezTo>
                      <a:pt x="3" y="108"/>
                      <a:pt x="0" y="110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1" y="116"/>
                      <a:pt x="3" y="118"/>
                      <a:pt x="5" y="118"/>
                    </a:cubicBezTo>
                    <a:cubicBezTo>
                      <a:pt x="7" y="118"/>
                      <a:pt x="9" y="116"/>
                      <a:pt x="10" y="114"/>
                    </a:cubicBezTo>
                    <a:cubicBezTo>
                      <a:pt x="113" y="114"/>
                      <a:pt x="113" y="114"/>
                      <a:pt x="113" y="114"/>
                    </a:cubicBezTo>
                    <a:cubicBezTo>
                      <a:pt x="113" y="9"/>
                      <a:pt x="113" y="9"/>
                      <a:pt x="113" y="9"/>
                    </a:cubicBezTo>
                    <a:cubicBezTo>
                      <a:pt x="115" y="9"/>
                      <a:pt x="117" y="7"/>
                      <a:pt x="117" y="5"/>
                    </a:cubicBezTo>
                    <a:cubicBezTo>
                      <a:pt x="117" y="2"/>
                      <a:pt x="115" y="0"/>
                      <a:pt x="11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8" name="矩形 37"/>
            <p:cNvSpPr/>
            <p:nvPr/>
          </p:nvSpPr>
          <p:spPr>
            <a:xfrm rot="18306311">
              <a:off x="4109436" y="2887583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制度修改完善</a:t>
              </a:r>
              <a:endParaRPr lang="en-US" altLang="zh-CN" sz="2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 rot="3361830">
              <a:off x="6214465" y="2907211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编写岗位说明</a:t>
              </a:r>
              <a:endParaRPr lang="en-US" altLang="zh-CN" sz="2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155061" y="4437101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实现共同发展</a:t>
              </a:r>
              <a:endParaRPr lang="en-US" altLang="zh-CN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627439" y="2166707"/>
            <a:ext cx="381515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请在此处输入您的内容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听风吹雨，为您的演讲加分添彩！语言描述尽量简洁生动，尽量将每页幻灯片的字数控制在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7935911" y="2166707"/>
            <a:ext cx="381515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请在此处输入您的内容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语言描述尽量简洁生动，尽量将每页幻灯片控制在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字以内，据统计每页幻灯片最好控制在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3128880" y="5141658"/>
            <a:ext cx="57890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请在此处输入您的内容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听风吹雨，为您的演讲加分添彩！语言描述尽量简洁生动，尽量将每页幻灯片的字数控制在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</a:p>
        </p:txBody>
      </p:sp>
      <p:sp>
        <p:nvSpPr>
          <p:cNvPr id="27" name="文本框 3"/>
          <p:cNvSpPr txBox="1"/>
          <p:nvPr/>
        </p:nvSpPr>
        <p:spPr>
          <a:xfrm>
            <a:off x="1435171" y="614959"/>
            <a:ext cx="2646878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明年工作计划</a:t>
            </a:r>
            <a:endParaRPr lang="zh-CN" altLang="en-US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54" name="椭圆 53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空心弧 54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空心弧 55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空心弧 56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19009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00"/>
                            </p:stCondLst>
                            <p:childTnLst>
                              <p:par>
                                <p:cTn id="3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文本框 3"/>
          <p:cNvSpPr txBox="1"/>
          <p:nvPr/>
        </p:nvSpPr>
        <p:spPr>
          <a:xfrm>
            <a:off x="1435171" y="614959"/>
            <a:ext cx="2646878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明年工作计划</a:t>
            </a:r>
            <a:endParaRPr lang="zh-CN" altLang="en-US" dirty="0"/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61" name="椭圆 60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空心弧 61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空心弧 62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空心弧 63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633524" y="1581839"/>
            <a:ext cx="2706045" cy="2710298"/>
            <a:chOff x="1392553" y="1581839"/>
            <a:chExt cx="2706045" cy="2710298"/>
          </a:xfrm>
        </p:grpSpPr>
        <p:grpSp>
          <p:nvGrpSpPr>
            <p:cNvPr id="66" name="组合 65"/>
            <p:cNvGrpSpPr/>
            <p:nvPr/>
          </p:nvGrpSpPr>
          <p:grpSpPr>
            <a:xfrm>
              <a:off x="1392553" y="1581839"/>
              <a:ext cx="2706045" cy="2710298"/>
              <a:chOff x="1393278" y="1580877"/>
              <a:chExt cx="2707454" cy="2711710"/>
            </a:xfrm>
          </p:grpSpPr>
          <p:sp>
            <p:nvSpPr>
              <p:cNvPr id="68" name="Oval 5"/>
              <p:cNvSpPr>
                <a:spLocks noChangeArrowheads="1"/>
              </p:cNvSpPr>
              <p:nvPr/>
            </p:nvSpPr>
            <p:spPr bwMode="auto">
              <a:xfrm>
                <a:off x="1393278" y="1580877"/>
                <a:ext cx="2707454" cy="2711710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cs typeface="+mn-ea"/>
                </a:endParaRPr>
              </a:p>
            </p:txBody>
          </p:sp>
          <p:sp>
            <p:nvSpPr>
              <p:cNvPr id="69" name="Oval 6"/>
              <p:cNvSpPr>
                <a:spLocks noChangeArrowheads="1"/>
              </p:cNvSpPr>
              <p:nvPr/>
            </p:nvSpPr>
            <p:spPr bwMode="auto">
              <a:xfrm>
                <a:off x="1474163" y="1661762"/>
                <a:ext cx="2545689" cy="2549944"/>
              </a:xfrm>
              <a:prstGeom prst="ellipse">
                <a:avLst/>
              </a:prstGeom>
              <a:noFill/>
              <a:ln w="3175" cap="flat">
                <a:solidFill>
                  <a:schemeClr val="bg1"/>
                </a:solidFill>
                <a:prstDash val="dash"/>
                <a:miter lim="800000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392" tIns="45696" rIns="91392" bIns="45696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7" name="矩形 66"/>
            <p:cNvSpPr/>
            <p:nvPr/>
          </p:nvSpPr>
          <p:spPr>
            <a:xfrm>
              <a:off x="1613715" y="2569775"/>
              <a:ext cx="22353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843593" y="1581838"/>
            <a:ext cx="2701791" cy="2710300"/>
            <a:chOff x="4602622" y="1581838"/>
            <a:chExt cx="2701791" cy="2710300"/>
          </a:xfrm>
        </p:grpSpPr>
        <p:grpSp>
          <p:nvGrpSpPr>
            <p:cNvPr id="71" name="组合 70"/>
            <p:cNvGrpSpPr/>
            <p:nvPr/>
          </p:nvGrpSpPr>
          <p:grpSpPr>
            <a:xfrm>
              <a:off x="4602622" y="1581838"/>
              <a:ext cx="2701791" cy="2710300"/>
              <a:chOff x="4605019" y="1580876"/>
              <a:chExt cx="2703198" cy="2711712"/>
            </a:xfrm>
          </p:grpSpPr>
          <p:sp>
            <p:nvSpPr>
              <p:cNvPr id="73" name="Oval 7"/>
              <p:cNvSpPr>
                <a:spLocks noChangeArrowheads="1"/>
              </p:cNvSpPr>
              <p:nvPr/>
            </p:nvSpPr>
            <p:spPr bwMode="auto">
              <a:xfrm>
                <a:off x="4605019" y="1580876"/>
                <a:ext cx="2703198" cy="2711712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cs typeface="+mn-ea"/>
                </a:endParaRPr>
              </a:p>
            </p:txBody>
          </p:sp>
          <p:sp>
            <p:nvSpPr>
              <p:cNvPr id="74" name="Oval 8"/>
              <p:cNvSpPr>
                <a:spLocks noChangeArrowheads="1"/>
              </p:cNvSpPr>
              <p:nvPr/>
            </p:nvSpPr>
            <p:spPr bwMode="auto">
              <a:xfrm>
                <a:off x="4681644" y="1661761"/>
                <a:ext cx="2545688" cy="2549946"/>
              </a:xfrm>
              <a:prstGeom prst="ellipse">
                <a:avLst/>
              </a:prstGeom>
              <a:noFill/>
              <a:ln w="3175" cap="flat">
                <a:solidFill>
                  <a:srgbClr val="FEFEFE"/>
                </a:solidFill>
                <a:prstDash val="dash"/>
                <a:miter lim="800000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392" tIns="45696" rIns="91392" bIns="45696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z="320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2" name="矩形 71"/>
            <p:cNvSpPr/>
            <p:nvPr/>
          </p:nvSpPr>
          <p:spPr>
            <a:xfrm>
              <a:off x="4845384" y="2583229"/>
              <a:ext cx="22353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3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090144" y="1581838"/>
            <a:ext cx="2701791" cy="2710300"/>
            <a:chOff x="7849173" y="1581838"/>
            <a:chExt cx="2701791" cy="2710300"/>
          </a:xfrm>
        </p:grpSpPr>
        <p:grpSp>
          <p:nvGrpSpPr>
            <p:cNvPr id="76" name="组合 75"/>
            <p:cNvGrpSpPr/>
            <p:nvPr/>
          </p:nvGrpSpPr>
          <p:grpSpPr>
            <a:xfrm>
              <a:off x="7849173" y="1581838"/>
              <a:ext cx="2701791" cy="2710300"/>
              <a:chOff x="7853261" y="1580876"/>
              <a:chExt cx="2703198" cy="2711712"/>
            </a:xfrm>
          </p:grpSpPr>
          <p:sp>
            <p:nvSpPr>
              <p:cNvPr id="78" name="Oval 9"/>
              <p:cNvSpPr>
                <a:spLocks noChangeArrowheads="1"/>
              </p:cNvSpPr>
              <p:nvPr/>
            </p:nvSpPr>
            <p:spPr bwMode="auto">
              <a:xfrm>
                <a:off x="7853261" y="1580876"/>
                <a:ext cx="2703198" cy="2711712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cs typeface="+mn-ea"/>
                </a:endParaRPr>
              </a:p>
            </p:txBody>
          </p:sp>
          <p:sp>
            <p:nvSpPr>
              <p:cNvPr id="79" name="Oval 10"/>
              <p:cNvSpPr>
                <a:spLocks noChangeArrowheads="1"/>
              </p:cNvSpPr>
              <p:nvPr/>
            </p:nvSpPr>
            <p:spPr bwMode="auto">
              <a:xfrm>
                <a:off x="7934146" y="1661761"/>
                <a:ext cx="2541432" cy="2549946"/>
              </a:xfrm>
              <a:prstGeom prst="ellipse">
                <a:avLst/>
              </a:prstGeom>
              <a:noFill/>
              <a:ln w="3175" cap="flat">
                <a:solidFill>
                  <a:schemeClr val="bg1"/>
                </a:solidFill>
                <a:prstDash val="dash"/>
                <a:miter lim="800000"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392" tIns="45696" rIns="91392" bIns="45696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en-US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7" name="矩形 76"/>
            <p:cNvSpPr/>
            <p:nvPr/>
          </p:nvSpPr>
          <p:spPr>
            <a:xfrm>
              <a:off x="8095508" y="2599559"/>
              <a:ext cx="22467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067836" y="2880986"/>
            <a:ext cx="1029664" cy="144663"/>
            <a:chOff x="2929691" y="2127825"/>
            <a:chExt cx="900366" cy="126498"/>
          </a:xfrm>
        </p:grpSpPr>
        <p:sp>
          <p:nvSpPr>
            <p:cNvPr id="81" name="Oval 13"/>
            <p:cNvSpPr>
              <a:spLocks noChangeArrowheads="1"/>
            </p:cNvSpPr>
            <p:nvPr/>
          </p:nvSpPr>
          <p:spPr bwMode="auto">
            <a:xfrm>
              <a:off x="2929691" y="2127825"/>
              <a:ext cx="126498" cy="126498"/>
            </a:xfrm>
            <a:prstGeom prst="ellipse">
              <a:avLst/>
            </a:prstGeom>
            <a:solidFill>
              <a:srgbClr val="231915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2" name="Oval 14"/>
            <p:cNvSpPr>
              <a:spLocks noChangeArrowheads="1"/>
            </p:cNvSpPr>
            <p:nvPr/>
          </p:nvSpPr>
          <p:spPr bwMode="auto">
            <a:xfrm>
              <a:off x="3703559" y="2127825"/>
              <a:ext cx="126498" cy="126498"/>
            </a:xfrm>
            <a:prstGeom prst="ellipse">
              <a:avLst/>
            </a:prstGeom>
            <a:solidFill>
              <a:srgbClr val="C00000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3" name="Freeform 15"/>
            <p:cNvSpPr/>
            <p:nvPr/>
          </p:nvSpPr>
          <p:spPr bwMode="auto">
            <a:xfrm>
              <a:off x="2974337" y="2165030"/>
              <a:ext cx="807354" cy="55809"/>
            </a:xfrm>
            <a:custGeom>
              <a:avLst/>
              <a:gdLst>
                <a:gd name="T0" fmla="*/ 47 w 958"/>
                <a:gd name="T1" fmla="*/ 0 h 66"/>
                <a:gd name="T2" fmla="*/ 913 w 958"/>
                <a:gd name="T3" fmla="*/ 0 h 66"/>
                <a:gd name="T4" fmla="*/ 913 w 958"/>
                <a:gd name="T5" fmla="*/ 66 h 66"/>
                <a:gd name="T6" fmla="*/ 47 w 958"/>
                <a:gd name="T7" fmla="*/ 66 h 66"/>
                <a:gd name="T8" fmla="*/ 47 w 958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8" h="66">
                  <a:moveTo>
                    <a:pt x="47" y="0"/>
                  </a:moveTo>
                  <a:cubicBezTo>
                    <a:pt x="335" y="0"/>
                    <a:pt x="624" y="0"/>
                    <a:pt x="913" y="0"/>
                  </a:cubicBezTo>
                  <a:cubicBezTo>
                    <a:pt x="957" y="2"/>
                    <a:pt x="958" y="63"/>
                    <a:pt x="913" y="66"/>
                  </a:cubicBezTo>
                  <a:cubicBezTo>
                    <a:pt x="624" y="66"/>
                    <a:pt x="335" y="66"/>
                    <a:pt x="47" y="66"/>
                  </a:cubicBezTo>
                  <a:cubicBezTo>
                    <a:pt x="0" y="63"/>
                    <a:pt x="2" y="2"/>
                    <a:pt x="47" y="0"/>
                  </a:cubicBezTo>
                  <a:close/>
                </a:path>
              </a:pathLst>
            </a:custGeom>
            <a:solidFill>
              <a:srgbClr val="C8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306978" y="2880986"/>
            <a:ext cx="1029664" cy="144663"/>
            <a:chOff x="5627069" y="2127825"/>
            <a:chExt cx="900366" cy="126498"/>
          </a:xfrm>
        </p:grpSpPr>
        <p:sp>
          <p:nvSpPr>
            <p:cNvPr id="85" name="Oval 16"/>
            <p:cNvSpPr>
              <a:spLocks noChangeArrowheads="1"/>
            </p:cNvSpPr>
            <p:nvPr/>
          </p:nvSpPr>
          <p:spPr bwMode="auto">
            <a:xfrm>
              <a:off x="5627069" y="2127825"/>
              <a:ext cx="126498" cy="126498"/>
            </a:xfrm>
            <a:prstGeom prst="ellipse">
              <a:avLst/>
            </a:prstGeom>
            <a:solidFill>
              <a:srgbClr val="C00000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6" name="Oval 17"/>
            <p:cNvSpPr>
              <a:spLocks noChangeArrowheads="1"/>
            </p:cNvSpPr>
            <p:nvPr/>
          </p:nvSpPr>
          <p:spPr bwMode="auto">
            <a:xfrm>
              <a:off x="6400937" y="2127825"/>
              <a:ext cx="126498" cy="126498"/>
            </a:xfrm>
            <a:prstGeom prst="ellipse">
              <a:avLst/>
            </a:prstGeom>
            <a:solidFill>
              <a:srgbClr val="231915"/>
            </a:solidFill>
            <a:ln w="7938" cap="flat">
              <a:solidFill>
                <a:srgbClr val="231915"/>
              </a:solidFill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87" name="Freeform 18"/>
            <p:cNvSpPr/>
            <p:nvPr/>
          </p:nvSpPr>
          <p:spPr bwMode="auto">
            <a:xfrm>
              <a:off x="5671715" y="2165030"/>
              <a:ext cx="807354" cy="55809"/>
            </a:xfrm>
            <a:custGeom>
              <a:avLst/>
              <a:gdLst>
                <a:gd name="T0" fmla="*/ 46 w 957"/>
                <a:gd name="T1" fmla="*/ 0 h 66"/>
                <a:gd name="T2" fmla="*/ 912 w 957"/>
                <a:gd name="T3" fmla="*/ 0 h 66"/>
                <a:gd name="T4" fmla="*/ 912 w 957"/>
                <a:gd name="T5" fmla="*/ 66 h 66"/>
                <a:gd name="T6" fmla="*/ 46 w 957"/>
                <a:gd name="T7" fmla="*/ 66 h 66"/>
                <a:gd name="T8" fmla="*/ 46 w 957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7" h="66">
                  <a:moveTo>
                    <a:pt x="46" y="0"/>
                  </a:moveTo>
                  <a:cubicBezTo>
                    <a:pt x="335" y="0"/>
                    <a:pt x="624" y="0"/>
                    <a:pt x="912" y="0"/>
                  </a:cubicBezTo>
                  <a:cubicBezTo>
                    <a:pt x="957" y="2"/>
                    <a:pt x="957" y="63"/>
                    <a:pt x="912" y="66"/>
                  </a:cubicBezTo>
                  <a:cubicBezTo>
                    <a:pt x="624" y="66"/>
                    <a:pt x="335" y="66"/>
                    <a:pt x="46" y="66"/>
                  </a:cubicBezTo>
                  <a:cubicBezTo>
                    <a:pt x="0" y="63"/>
                    <a:pt x="1" y="2"/>
                    <a:pt x="46" y="0"/>
                  </a:cubicBezTo>
                  <a:close/>
                </a:path>
              </a:pathLst>
            </a:custGeom>
            <a:solidFill>
              <a:srgbClr val="C8C9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693521" y="4605760"/>
            <a:ext cx="10089114" cy="1004791"/>
            <a:chOff x="1693521" y="4605760"/>
            <a:chExt cx="10089114" cy="1004791"/>
          </a:xfrm>
        </p:grpSpPr>
        <p:sp>
          <p:nvSpPr>
            <p:cNvPr id="88" name="文本框 1"/>
            <p:cNvSpPr txBox="1"/>
            <p:nvPr/>
          </p:nvSpPr>
          <p:spPr>
            <a:xfrm>
              <a:off x="5097500" y="4605760"/>
              <a:ext cx="2141547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输入您的标题内容</a:t>
              </a:r>
            </a:p>
          </p:txBody>
        </p:sp>
        <p:sp>
          <p:nvSpPr>
            <p:cNvPr id="89" name="文本框 2"/>
            <p:cNvSpPr txBox="1"/>
            <p:nvPr/>
          </p:nvSpPr>
          <p:spPr>
            <a:xfrm>
              <a:off x="5097500" y="4871887"/>
              <a:ext cx="33584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听风吹雨，为您的演讲加分添彩！据统计每页幻灯片最好控制在</a:t>
              </a:r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5</a:t>
              </a: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分钟之内</a:t>
              </a:r>
            </a:p>
          </p:txBody>
        </p:sp>
        <p:sp>
          <p:nvSpPr>
            <p:cNvPr id="90" name="文本框 3"/>
            <p:cNvSpPr txBox="1"/>
            <p:nvPr/>
          </p:nvSpPr>
          <p:spPr>
            <a:xfrm>
              <a:off x="1693521" y="4605760"/>
              <a:ext cx="2141547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输入您的标题内容</a:t>
              </a:r>
            </a:p>
          </p:txBody>
        </p:sp>
        <p:sp>
          <p:nvSpPr>
            <p:cNvPr id="91" name="文本框 4"/>
            <p:cNvSpPr txBox="1"/>
            <p:nvPr/>
          </p:nvSpPr>
          <p:spPr>
            <a:xfrm>
              <a:off x="1693521" y="4871887"/>
              <a:ext cx="33584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听风吹雨，为您的演讲加分添彩！据统计每页幻灯片最好控制在</a:t>
              </a:r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5</a:t>
              </a: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分钟之内</a:t>
              </a:r>
            </a:p>
          </p:txBody>
        </p:sp>
        <p:sp>
          <p:nvSpPr>
            <p:cNvPr id="92" name="文本框 3"/>
            <p:cNvSpPr txBox="1"/>
            <p:nvPr/>
          </p:nvSpPr>
          <p:spPr>
            <a:xfrm>
              <a:off x="8424210" y="4605760"/>
              <a:ext cx="2141547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输入您的标题内容</a:t>
              </a:r>
            </a:p>
          </p:txBody>
        </p:sp>
        <p:sp>
          <p:nvSpPr>
            <p:cNvPr id="93" name="文本框 4"/>
            <p:cNvSpPr txBox="1"/>
            <p:nvPr/>
          </p:nvSpPr>
          <p:spPr>
            <a:xfrm>
              <a:off x="8424210" y="4871887"/>
              <a:ext cx="33584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听风吹雨，为您的演讲加分添彩！据统计每页幻灯片最好控制在</a:t>
              </a:r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5</a:t>
              </a: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分钟之内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88489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本框 3"/>
          <p:cNvSpPr txBox="1"/>
          <p:nvPr/>
        </p:nvSpPr>
        <p:spPr>
          <a:xfrm>
            <a:off x="1435171" y="614959"/>
            <a:ext cx="2646878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3200" b="1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3">
                        <a:shade val="100000"/>
                        <a:satMod val="115000"/>
                      </a:schemeClr>
                    </a:gs>
                  </a:gsLst>
                  <a:lin ang="27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明年工作计划</a:t>
            </a:r>
            <a:endParaRPr lang="zh-CN" altLang="en-US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1A8C8935-C447-456A-A37D-07B3BBFF5DFF}"/>
              </a:ext>
            </a:extLst>
          </p:cNvPr>
          <p:cNvGrpSpPr/>
          <p:nvPr/>
        </p:nvGrpSpPr>
        <p:grpSpPr>
          <a:xfrm>
            <a:off x="714375" y="697856"/>
            <a:ext cx="480538" cy="480538"/>
            <a:chOff x="7677625" y="1468686"/>
            <a:chExt cx="2520000" cy="2520000"/>
          </a:xfrm>
          <a:gradFill flip="none" rotWithShape="1">
            <a:gsLst>
              <a:gs pos="0">
                <a:schemeClr val="accent1"/>
              </a:gs>
              <a:gs pos="100000">
                <a:schemeClr val="accent3"/>
              </a:gs>
            </a:gsLst>
            <a:lin ang="5400000" scaled="1"/>
            <a:tileRect/>
          </a:gradFill>
        </p:grpSpPr>
        <p:sp>
          <p:nvSpPr>
            <p:cNvPr id="39" name="椭圆 38">
              <a:extLst>
                <a:ext uri="{FF2B5EF4-FFF2-40B4-BE49-F238E27FC236}">
                  <a16:creationId xmlns:a16="http://schemas.microsoft.com/office/drawing/2014/main" xmlns="" id="{A978D00F-1B0B-439E-AE80-B2E6E62145E0}"/>
                </a:ext>
              </a:extLst>
            </p:cNvPr>
            <p:cNvSpPr/>
            <p:nvPr/>
          </p:nvSpPr>
          <p:spPr>
            <a:xfrm>
              <a:off x="8030482" y="1821543"/>
              <a:ext cx="1814285" cy="18142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空心弧 39">
              <a:extLst>
                <a:ext uri="{FF2B5EF4-FFF2-40B4-BE49-F238E27FC236}">
                  <a16:creationId xmlns:a16="http://schemas.microsoft.com/office/drawing/2014/main" xmlns="" id="{020838B8-E5D0-4BE7-A8D9-40BD423C7975}"/>
                </a:ext>
              </a:extLst>
            </p:cNvPr>
            <p:cNvSpPr/>
            <p:nvPr/>
          </p:nvSpPr>
          <p:spPr>
            <a:xfrm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空心弧 40">
              <a:extLst>
                <a:ext uri="{FF2B5EF4-FFF2-40B4-BE49-F238E27FC236}">
                  <a16:creationId xmlns:a16="http://schemas.microsoft.com/office/drawing/2014/main" xmlns="" id="{ABEE18F1-A18C-46E3-9C2E-6808C25EA2AF}"/>
                </a:ext>
              </a:extLst>
            </p:cNvPr>
            <p:cNvSpPr/>
            <p:nvPr/>
          </p:nvSpPr>
          <p:spPr>
            <a:xfrm rot="72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空心弧 41">
              <a:extLst>
                <a:ext uri="{FF2B5EF4-FFF2-40B4-BE49-F238E27FC236}">
                  <a16:creationId xmlns:a16="http://schemas.microsoft.com/office/drawing/2014/main" xmlns="" id="{A3072D64-AD8F-4EA7-B159-32A9F802A8B0}"/>
                </a:ext>
              </a:extLst>
            </p:cNvPr>
            <p:cNvSpPr/>
            <p:nvPr/>
          </p:nvSpPr>
          <p:spPr>
            <a:xfrm rot="14400000">
              <a:off x="7677625" y="1468686"/>
              <a:ext cx="2520000" cy="2520000"/>
            </a:xfrm>
            <a:prstGeom prst="blockArc">
              <a:avLst>
                <a:gd name="adj1" fmla="val 15651239"/>
                <a:gd name="adj2" fmla="val 21366201"/>
                <a:gd name="adj3" fmla="val 76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3" name="Rectangle 9"/>
          <p:cNvSpPr/>
          <p:nvPr/>
        </p:nvSpPr>
        <p:spPr bwMode="auto">
          <a:xfrm>
            <a:off x="310663" y="2420888"/>
            <a:ext cx="3910748" cy="261101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651" y="1947763"/>
            <a:ext cx="5561979" cy="3569469"/>
          </a:xfrm>
          <a:prstGeom prst="rect">
            <a:avLst/>
          </a:prstGeom>
        </p:spPr>
      </p:pic>
      <p:sp>
        <p:nvSpPr>
          <p:cNvPr id="45" name="矩形 44"/>
          <p:cNvSpPr/>
          <p:nvPr/>
        </p:nvSpPr>
        <p:spPr>
          <a:xfrm>
            <a:off x="3357315" y="1947763"/>
            <a:ext cx="4392488" cy="35694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79400" dist="165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3"/>
          <p:cNvSpPr txBox="1"/>
          <p:nvPr/>
        </p:nvSpPr>
        <p:spPr>
          <a:xfrm>
            <a:off x="4212556" y="2420888"/>
            <a:ext cx="2961183" cy="4616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输入您的标题</a:t>
            </a:r>
            <a:r>
              <a:rPr lang="zh-CN" altLang="en-US" sz="24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endParaRPr lang="zh-CN" altLang="en-US" sz="24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文本框 95"/>
          <p:cNvSpPr txBox="1"/>
          <p:nvPr/>
        </p:nvSpPr>
        <p:spPr>
          <a:xfrm>
            <a:off x="3790188" y="2886745"/>
            <a:ext cx="352674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文本描述建议与标题相关并符合整体语言风格，语言描述尽量简洁生动，尽量将每页幻灯片的字数控制在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200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字以内，据统计每页幻灯片最好控制在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分钟之内</a:t>
            </a:r>
          </a:p>
        </p:txBody>
      </p:sp>
    </p:spTree>
    <p:extLst>
      <p:ext uri="{BB962C8B-B14F-4D97-AF65-F5344CB8AC3E}">
        <p14:creationId xmlns:p14="http://schemas.microsoft.com/office/powerpoint/2010/main" xmlns="" val="4255665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3" grpId="0" animBg="1"/>
      <p:bldP spid="45" grpId="0" animBg="1"/>
      <p:bldP spid="46" grpId="0"/>
      <p:bldP spid="4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3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" name="文本框 65"/>
          <p:cNvSpPr txBox="1"/>
          <p:nvPr/>
        </p:nvSpPr>
        <p:spPr>
          <a:xfrm>
            <a:off x="4094358" y="2291911"/>
            <a:ext cx="387798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72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完毕</a:t>
            </a:r>
            <a:endParaRPr lang="en-US" altLang="zh-CN" sz="7200" dirty="0" smtClean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72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</a:t>
            </a:r>
            <a:r>
              <a:rPr lang="zh-CN" altLang="en-US" sz="72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聆听</a:t>
            </a:r>
            <a:endParaRPr lang="zh-CN" altLang="en-US" sz="7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65"/>
          <p:cNvSpPr txBox="1"/>
          <p:nvPr/>
        </p:nvSpPr>
        <p:spPr>
          <a:xfrm>
            <a:off x="2369698" y="4786091"/>
            <a:ext cx="7948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适用于商务工作总结│个人工作汇报│述职报告│工作计划│新年计划</a:t>
            </a:r>
            <a:r>
              <a:rPr lang="en-US" altLang="zh-CN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36886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094602"/>
  <p:tag name="MH_LIBRARY" val="GRAPHIC"/>
  <p:tag name="MH_TYPE" val="Other"/>
  <p:tag name="MH_ORDER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094602"/>
  <p:tag name="MH_LIBRARY" val="GRAPHIC"/>
  <p:tag name="MH_TYPE" val="Other"/>
  <p:tag name="MH_ORDER" val="11"/>
</p:tagLst>
</file>

<file path=ppt/theme/theme1.xml><?xml version="1.0" encoding="utf-8"?>
<a:theme xmlns:a="http://schemas.openxmlformats.org/drawingml/2006/main" name="Office 主题​​">
  <a:themeElements>
    <a:clrScheme name="自定义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E0000"/>
      </a:accent1>
      <a:accent2>
        <a:srgbClr val="FFC000"/>
      </a:accent2>
      <a:accent3>
        <a:srgbClr val="000C6F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1991</Words>
  <Application>Microsoft Office PowerPoint</Application>
  <PresentationFormat>自定义</PresentationFormat>
  <Paragraphs>185</Paragraphs>
  <Slides>25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微软用户</cp:lastModifiedBy>
  <cp:revision>122</cp:revision>
  <dcterms:created xsi:type="dcterms:W3CDTF">2016-12-19T07:02:16Z</dcterms:created>
  <dcterms:modified xsi:type="dcterms:W3CDTF">2018-01-16T03:54:40Z</dcterms:modified>
</cp:coreProperties>
</file>