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92" r:id="rId4"/>
  </p:sldMasterIdLst>
  <p:notesMasterIdLst>
    <p:notesMasterId r:id="rId49"/>
  </p:notesMasterIdLst>
  <p:sldIdLst>
    <p:sldId id="839" r:id="rId5"/>
    <p:sldId id="825" r:id="rId6"/>
    <p:sldId id="826" r:id="rId7"/>
    <p:sldId id="830" r:id="rId8"/>
    <p:sldId id="831" r:id="rId9"/>
    <p:sldId id="782" r:id="rId10"/>
    <p:sldId id="785" r:id="rId11"/>
    <p:sldId id="784" r:id="rId12"/>
    <p:sldId id="783" r:id="rId13"/>
    <p:sldId id="787" r:id="rId14"/>
    <p:sldId id="835" r:id="rId15"/>
    <p:sldId id="788" r:id="rId16"/>
    <p:sldId id="789" r:id="rId17"/>
    <p:sldId id="791" r:id="rId18"/>
    <p:sldId id="822" r:id="rId19"/>
    <p:sldId id="794" r:id="rId20"/>
    <p:sldId id="792" r:id="rId21"/>
    <p:sldId id="836" r:id="rId22"/>
    <p:sldId id="795" r:id="rId23"/>
    <p:sldId id="796" r:id="rId24"/>
    <p:sldId id="799" r:id="rId25"/>
    <p:sldId id="800" r:id="rId26"/>
    <p:sldId id="821" r:id="rId27"/>
    <p:sldId id="801" r:id="rId28"/>
    <p:sldId id="838" r:id="rId29"/>
    <p:sldId id="802" r:id="rId30"/>
    <p:sldId id="811" r:id="rId31"/>
    <p:sldId id="803" r:id="rId32"/>
    <p:sldId id="819" r:id="rId33"/>
    <p:sldId id="805" r:id="rId34"/>
    <p:sldId id="837" r:id="rId35"/>
    <p:sldId id="808" r:id="rId36"/>
    <p:sldId id="818" r:id="rId37"/>
    <p:sldId id="809" r:id="rId38"/>
    <p:sldId id="812" r:id="rId39"/>
    <p:sldId id="813" r:id="rId40"/>
    <p:sldId id="814" r:id="rId41"/>
    <p:sldId id="815" r:id="rId42"/>
    <p:sldId id="816" r:id="rId43"/>
    <p:sldId id="828" r:id="rId44"/>
    <p:sldId id="823" r:id="rId45"/>
    <p:sldId id="817" r:id="rId46"/>
    <p:sldId id="833" r:id="rId47"/>
    <p:sldId id="834" r:id="rId48"/>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404040"/>
    <a:srgbClr val="E8E4E4"/>
    <a:srgbClr val="F3F1F1"/>
    <a:srgbClr val="DDDDDD"/>
    <a:srgbClr val="F2F0F0"/>
    <a:srgbClr val="F8F8F8"/>
    <a:srgbClr val="B2B2B2"/>
    <a:srgbClr val="979797"/>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75" autoAdjust="0"/>
    <p:restoredTop sz="96318" autoAdjust="0"/>
  </p:normalViewPr>
  <p:slideViewPr>
    <p:cSldViewPr>
      <p:cViewPr varScale="1">
        <p:scale>
          <a:sx n="148" d="100"/>
          <a:sy n="148" d="100"/>
        </p:scale>
        <p:origin x="162" y="108"/>
      </p:cViewPr>
      <p:guideLst>
        <p:guide orient="horz" pos="1620"/>
        <p:guide pos="2880"/>
      </p:guideLst>
    </p:cSldViewPr>
  </p:slideViewPr>
  <p:notesTextViewPr>
    <p:cViewPr>
      <p:scale>
        <a:sx n="25" d="100"/>
        <a:sy n="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a:t>
            </a:fld>
            <a:endParaRPr lang="zh-CN" altLang="en-US"/>
          </a:p>
        </p:txBody>
      </p:sp>
    </p:spTree>
    <p:extLst>
      <p:ext uri="{BB962C8B-B14F-4D97-AF65-F5344CB8AC3E}">
        <p14:creationId xmlns:p14="http://schemas.microsoft.com/office/powerpoint/2010/main" val="4282739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CC8313-25DA-484C-BA3F-76A5C67ECC0B}"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3476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16262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87544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49661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4685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51814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44668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33748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52034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90277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604320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630488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78513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57972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386777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528811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33675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42058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624084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88938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95676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204928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777808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66564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11840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572533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3333295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58474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486836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571781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1712438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87328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823177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2020613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20343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5758347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253675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532B1-D51B-4065-979B-CDD6B40756D2}"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4019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矩形 9"/>
          <p:cNvSpPr/>
          <p:nvPr userDrawn="1"/>
        </p:nvSpPr>
        <p:spPr>
          <a:xfrm>
            <a:off x="0" y="391887"/>
            <a:ext cx="9144000" cy="326572"/>
          </a:xfrm>
          <a:prstGeom prst="rect">
            <a:avLst/>
          </a:prstGeom>
          <a:solidFill>
            <a:srgbClr val="F1F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矩形 11"/>
          <p:cNvSpPr/>
          <p:nvPr userDrawn="1"/>
        </p:nvSpPr>
        <p:spPr>
          <a:xfrm>
            <a:off x="-1" y="391887"/>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userDrawn="1"/>
        </p:nvSpPr>
        <p:spPr>
          <a:xfrm>
            <a:off x="197073" y="391887"/>
            <a:ext cx="693683" cy="326572"/>
          </a:xfrm>
          <a:prstGeom prst="parallelogram">
            <a:avLst>
              <a:gd name="adj" fmla="val 136034"/>
            </a:avLst>
          </a:pr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3" name="直接连接符 12"/>
          <p:cNvCxnSpPr/>
          <p:nvPr userDrawn="1"/>
        </p:nvCxnSpPr>
        <p:spPr>
          <a:xfrm flipV="1">
            <a:off x="725216" y="391887"/>
            <a:ext cx="425669" cy="326572"/>
          </a:xfrm>
          <a:prstGeom prst="line">
            <a:avLst/>
          </a:prstGeom>
          <a:noFill/>
          <a:ln w="6350" cap="flat" cmpd="sng" algn="ctr">
            <a:solidFill>
              <a:srgbClr val="C00000"/>
            </a:solidFill>
            <a:prstDash val="solid"/>
            <a:miter lim="800000"/>
          </a:ln>
          <a:effectLst/>
        </p:spPr>
      </p:cxnSp>
      <p:cxnSp>
        <p:nvCxnSpPr>
          <p:cNvPr id="14" name="直接连接符 13"/>
          <p:cNvCxnSpPr/>
          <p:nvPr userDrawn="1"/>
        </p:nvCxnSpPr>
        <p:spPr>
          <a:xfrm flipV="1">
            <a:off x="874992" y="391887"/>
            <a:ext cx="425669" cy="326572"/>
          </a:xfrm>
          <a:prstGeom prst="line">
            <a:avLst/>
          </a:prstGeom>
          <a:noFill/>
          <a:ln w="6350" cap="flat" cmpd="sng" algn="ctr">
            <a:solidFill>
              <a:sysClr val="window" lastClr="FFFFFF">
                <a:lumMod val="85000"/>
              </a:sysClr>
            </a:solidFill>
            <a:prstDash val="solid"/>
            <a:miter lim="800000"/>
          </a:ln>
          <a:effectLst/>
        </p:spPr>
      </p:cxnSp>
      <p:cxnSp>
        <p:nvCxnSpPr>
          <p:cNvPr id="15" name="直接连接符 14"/>
          <p:cNvCxnSpPr/>
          <p:nvPr userDrawn="1"/>
        </p:nvCxnSpPr>
        <p:spPr>
          <a:xfrm flipV="1">
            <a:off x="1087826" y="391887"/>
            <a:ext cx="425669" cy="326572"/>
          </a:xfrm>
          <a:prstGeom prst="line">
            <a:avLst/>
          </a:prstGeom>
          <a:noFill/>
          <a:ln w="6350" cap="flat" cmpd="sng" algn="ctr">
            <a:solidFill>
              <a:sysClr val="window" lastClr="FFFFFF">
                <a:lumMod val="85000"/>
              </a:sysClr>
            </a:solidFill>
            <a:prstDash val="solid"/>
            <a:miter lim="800000"/>
          </a:ln>
          <a:effectLst/>
        </p:spPr>
      </p:cxnSp>
      <p:sp>
        <p:nvSpPr>
          <p:cNvPr id="16" name="平行四边形 15"/>
          <p:cNvSpPr/>
          <p:nvPr userDrawn="1"/>
        </p:nvSpPr>
        <p:spPr>
          <a:xfrm>
            <a:off x="7882762" y="391887"/>
            <a:ext cx="693683" cy="326572"/>
          </a:xfrm>
          <a:prstGeom prst="parallelogram">
            <a:avLst>
              <a:gd name="adj" fmla="val 136034"/>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平行四边形 16"/>
          <p:cNvSpPr/>
          <p:nvPr userDrawn="1"/>
        </p:nvSpPr>
        <p:spPr>
          <a:xfrm>
            <a:off x="1710565" y="391887"/>
            <a:ext cx="1347947" cy="326572"/>
          </a:xfrm>
          <a:prstGeom prst="parallelogram">
            <a:avLst>
              <a:gd name="adj" fmla="val 136034"/>
            </a:avLst>
          </a:prstGeom>
          <a:solidFill>
            <a:sysClr val="window" lastClr="FFFFFF">
              <a:lumMod val="85000"/>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6646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4"/>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4"/>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8" name="页脚占位符 7"/>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
        <p:nvSpPr>
          <p:cNvPr id="13" name="矩形 12"/>
          <p:cNvSpPr/>
          <p:nvPr userDrawn="1"/>
        </p:nvSpPr>
        <p:spPr>
          <a:xfrm>
            <a:off x="7236296" y="4803998"/>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val="81783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4" name="页脚占位符 3"/>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3" name="页脚占位符 2"/>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2020/7/29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0135325"/>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8469178"/>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8366714"/>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6"/>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8932664"/>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496934"/>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896554"/>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810630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5"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31" y="-679447"/>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1824635700"/>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90"/>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746341"/>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6644922"/>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798236"/>
      </p:ext>
    </p:extLst>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1755123"/>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721372249"/>
      </p:ext>
    </p:extLst>
  </p:cSld>
  <p:clrMapOvr>
    <a:masterClrMapping/>
  </p:clrMapOvr>
  <p:transition spd="med"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6"/>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2020/7/29</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796299184"/>
      </p:ext>
    </p:extLst>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矩形 10"/>
          <p:cNvSpPr/>
          <p:nvPr userDrawn="1"/>
        </p:nvSpPr>
        <p:spPr>
          <a:xfrm>
            <a:off x="0" y="391887"/>
            <a:ext cx="9144000" cy="32657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 name="矩形 11"/>
          <p:cNvSpPr/>
          <p:nvPr userDrawn="1"/>
        </p:nvSpPr>
        <p:spPr>
          <a:xfrm>
            <a:off x="-1" y="391887"/>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 name="平行四边形 12"/>
          <p:cNvSpPr/>
          <p:nvPr userDrawn="1"/>
        </p:nvSpPr>
        <p:spPr>
          <a:xfrm>
            <a:off x="197073" y="391887"/>
            <a:ext cx="693683" cy="326572"/>
          </a:xfrm>
          <a:prstGeom prst="parallelogram">
            <a:avLst>
              <a:gd name="adj" fmla="val 136034"/>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5" name="直接连接符 14"/>
          <p:cNvCxnSpPr/>
          <p:nvPr userDrawn="1"/>
        </p:nvCxnSpPr>
        <p:spPr>
          <a:xfrm flipV="1">
            <a:off x="725216" y="391887"/>
            <a:ext cx="425669" cy="326572"/>
          </a:xfrm>
          <a:prstGeom prst="line">
            <a:avLst/>
          </a:prstGeom>
          <a:ln>
            <a:solidFill>
              <a:srgbClr val="99424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flipV="1">
            <a:off x="874992" y="391887"/>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flipV="1">
            <a:off x="1087826" y="391887"/>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平行四边形 17"/>
          <p:cNvSpPr/>
          <p:nvPr userDrawn="1"/>
        </p:nvSpPr>
        <p:spPr>
          <a:xfrm>
            <a:off x="7882762" y="391887"/>
            <a:ext cx="693683" cy="326572"/>
          </a:xfrm>
          <a:prstGeom prst="parallelogram">
            <a:avLst>
              <a:gd name="adj" fmla="val 136034"/>
            </a:avLst>
          </a:prstGeom>
          <a:solidFill>
            <a:srgbClr val="99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平行四边形 18"/>
          <p:cNvSpPr/>
          <p:nvPr userDrawn="1"/>
        </p:nvSpPr>
        <p:spPr>
          <a:xfrm>
            <a:off x="1710565" y="391887"/>
            <a:ext cx="1347947" cy="326572"/>
          </a:xfrm>
          <a:prstGeom prst="parallelogram">
            <a:avLst>
              <a:gd name="adj" fmla="val 136034"/>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extLst>
      <p:ext uri="{BB962C8B-B14F-4D97-AF65-F5344CB8AC3E}">
        <p14:creationId xmlns:p14="http://schemas.microsoft.com/office/powerpoint/2010/main" val="3485746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083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5"/>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5978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421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2"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8614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9948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670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5097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1014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388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2" y="273845"/>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795772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546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879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588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8405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Picture Placeholder 4"/>
          <p:cNvSpPr>
            <a:spLocks noGrp="1" noChangeAspect="1"/>
          </p:cNvSpPr>
          <p:nvPr>
            <p:ph type="pic" sz="quarter" idx="14"/>
          </p:nvPr>
        </p:nvSpPr>
        <p:spPr>
          <a:xfrm>
            <a:off x="0" y="0"/>
            <a:ext cx="9144000" cy="5143500"/>
          </a:xfrm>
          <a:prstGeom prst="rect">
            <a:avLst/>
          </a:prstGeom>
        </p:spPr>
      </p:sp>
    </p:spTree>
    <p:extLst>
      <p:ext uri="{BB962C8B-B14F-4D97-AF65-F5344CB8AC3E}">
        <p14:creationId xmlns:p14="http://schemas.microsoft.com/office/powerpoint/2010/main" val="3990406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643401287"/>
      </p:ext>
    </p:extLst>
  </p:cSld>
  <p:clrMapOvr>
    <a:masterClrMapping/>
  </p:clrMapOvr>
  <p:transition spd="med" advClick="0" advTm="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7485998"/>
      </p:ext>
    </p:extLst>
  </p:cSld>
  <p:clrMapOvr>
    <a:masterClrMapping/>
  </p:clrMapOvr>
  <p:transition spd="med" advClick="0" advTm="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916881"/>
      </p:ext>
    </p:extLst>
  </p:cSld>
  <p:clrMapOvr>
    <a:masterClrMapping/>
  </p:clrMapOvr>
  <p:transition spd="med" advClick="0" advTm="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6"/>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0434214"/>
      </p:ext>
    </p:extLst>
  </p:cSld>
  <p:clrMapOvr>
    <a:masterClrMapping/>
  </p:clrMapOvr>
  <p:transition spd="med" advClick="0" advTm="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229818"/>
      </p:ext>
    </p:extLst>
  </p:cSld>
  <p:clrMapOvr>
    <a:masterClrMapping/>
  </p:clrMapOvr>
  <p:transition spd="med" advClick="0"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4697682"/>
      </p:ext>
    </p:extLst>
  </p:cSld>
  <p:clrMapOvr>
    <a:masterClrMapping/>
  </p:clrMapOvr>
  <p:transition spd="med" advClick="0" advTm="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2826804"/>
      </p:ext>
    </p:extLst>
  </p:cSld>
  <p:clrMapOvr>
    <a:masterClrMapping/>
  </p:clrMapOvr>
  <p:transition spd="med" advClick="0" advTm="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5"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31" y="-679447"/>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4202376067"/>
      </p:ext>
    </p:extLst>
  </p:cSld>
  <p:clrMapOvr>
    <a:masterClrMapping/>
  </p:clrMapOvr>
  <p:transition spd="med" advClick="0" advTm="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90"/>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538404"/>
      </p:ext>
    </p:extLst>
  </p:cSld>
  <p:clrMapOvr>
    <a:masterClrMapping/>
  </p:clrMapOvr>
  <p:transition spd="med" advClick="0" advTm="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3612056"/>
      </p:ext>
    </p:extLst>
  </p:cSld>
  <p:clrMapOvr>
    <a:masterClrMapping/>
  </p:clrMapOvr>
  <p:transition spd="med" advClick="0" advTm="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3171955"/>
      </p:ext>
    </p:extLst>
  </p:cSld>
  <p:clrMapOvr>
    <a:masterClrMapping/>
  </p:clrMapOvr>
  <p:transition spd="med" advClick="0" advTm="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183391"/>
      </p:ext>
    </p:extLst>
  </p:cSld>
  <p:clrMapOvr>
    <a:masterClrMapping/>
  </p:clrMapOvr>
  <p:transition spd="med" advClick="0" advTm="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4001763085"/>
      </p:ext>
    </p:extLst>
  </p:cSld>
  <p:clrMapOvr>
    <a:masterClrMapping/>
  </p:clrMapOvr>
  <p:transition spd="med" advClick="0" advTm="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6"/>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2020/7/29</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268396829"/>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jpe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0F0">
            <a:alpha val="90000"/>
          </a:srgbClr>
        </a:solidFill>
        <a:effectLst/>
      </p:bgPr>
    </p:bg>
    <p:spTree>
      <p:nvGrpSpPr>
        <p:cNvPr id="1" name=""/>
        <p:cNvGrpSpPr/>
        <p:nvPr/>
      </p:nvGrpSpPr>
      <p:grpSpPr>
        <a:xfrm>
          <a:off x="0" y="0"/>
          <a:ext cx="0" cy="0"/>
          <a:chOff x="0" y="0"/>
          <a:chExt cx="0" cy="0"/>
        </a:xfrm>
      </p:grpSpPr>
      <p:pic>
        <p:nvPicPr>
          <p:cNvPr id="2" name="Picture 2" descr="C:\Users\Administrator\Desktop\灰色01副本.jpg"/>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48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03495CA-CB87-42F5-AD11-A63647B25AC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Picture 2" descr="C:\Users\Administrator\Desktop\灰色01副本.jpg"/>
          <p:cNvPicPr>
            <a:picLocks noChangeAspect="1" noChangeArrowheads="1"/>
          </p:cNvPicPr>
          <p:nvPr userDrawn="1"/>
        </p:nvPicPr>
        <p:blipFill>
          <a:blip r:embed="rId19">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436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2020/7/29</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8526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microsoft.com/office/2007/relationships/hdphoto" Target="../media/hdphoto1.wdp"/><Relationship Id="rId9"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6157702" y="1236328"/>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3" name="平行四边形 2"/>
          <p:cNvSpPr/>
          <p:nvPr/>
        </p:nvSpPr>
        <p:spPr>
          <a:xfrm>
            <a:off x="113169" y="2"/>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 name="平行四边形 3"/>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5" name="直接连接符 4"/>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平行四边形 5"/>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H="1">
            <a:off x="6848205"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12"/>
          <p:cNvSpPr/>
          <p:nvPr/>
        </p:nvSpPr>
        <p:spPr>
          <a:xfrm>
            <a:off x="8102238"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矩形 13"/>
          <p:cNvSpPr/>
          <p:nvPr/>
        </p:nvSpPr>
        <p:spPr>
          <a:xfrm>
            <a:off x="8481851" y="3996560"/>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0" name="直接连接符 9"/>
          <p:cNvCxnSpPr/>
          <p:nvPr/>
        </p:nvCxnSpPr>
        <p:spPr>
          <a:xfrm flipV="1">
            <a:off x="7851230"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643856" y="2453873"/>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平行四边形 12"/>
          <p:cNvSpPr/>
          <p:nvPr/>
        </p:nvSpPr>
        <p:spPr>
          <a:xfrm rot="10800000">
            <a:off x="7614429" y="1284142"/>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4" name="平行四边形 13"/>
          <p:cNvSpPr/>
          <p:nvPr/>
        </p:nvSpPr>
        <p:spPr>
          <a:xfrm>
            <a:off x="46257" y="1633181"/>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5" name="平行四边形 14"/>
          <p:cNvSpPr/>
          <p:nvPr/>
        </p:nvSpPr>
        <p:spPr>
          <a:xfrm>
            <a:off x="1395251" y="3036953"/>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6" name="平行四边形 15"/>
          <p:cNvSpPr/>
          <p:nvPr/>
        </p:nvSpPr>
        <p:spPr>
          <a:xfrm>
            <a:off x="1859579" y="2"/>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7"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8" name="直接连接符 17"/>
          <p:cNvCxnSpPr/>
          <p:nvPr/>
        </p:nvCxnSpPr>
        <p:spPr>
          <a:xfrm flipH="1">
            <a:off x="102475" y="2"/>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2006" y="0"/>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6489" y="2"/>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矩形 22"/>
          <p:cNvSpPr/>
          <p:nvPr/>
        </p:nvSpPr>
        <p:spPr>
          <a:xfrm>
            <a:off x="1748705" y="1968309"/>
            <a:ext cx="5991649" cy="646331"/>
          </a:xfrm>
          <a:prstGeom prst="rect">
            <a:avLst/>
          </a:prstGeom>
        </p:spPr>
        <p:txBody>
          <a:bodyPr wrap="square">
            <a:spAutoFit/>
          </a:bodyPr>
          <a:lstStyle/>
          <a:p>
            <a:pPr>
              <a:defRPr/>
            </a:pPr>
            <a:r>
              <a:rPr lang="zh-CN" altLang="en-US" sz="3600" b="1" dirty="0">
                <a:solidFill>
                  <a:srgbClr val="C00000"/>
                </a:solidFill>
                <a:latin typeface="微软雅黑" pitchFamily="34" charset="-122"/>
                <a:ea typeface="微软雅黑" pitchFamily="34" charset="-122"/>
                <a:sym typeface="微软雅黑" pitchFamily="34" charset="-122"/>
              </a:rPr>
              <a:t>甜品店招商计划书</a:t>
            </a:r>
            <a:r>
              <a:rPr lang="en-US" altLang="zh-CN" sz="3600" b="1" dirty="0">
                <a:solidFill>
                  <a:srgbClr val="C00000"/>
                </a:solidFill>
                <a:latin typeface="微软雅黑" pitchFamily="34" charset="-122"/>
                <a:ea typeface="微软雅黑" pitchFamily="34" charset="-122"/>
                <a:sym typeface="微软雅黑" pitchFamily="34" charset="-122"/>
              </a:rPr>
              <a:t>PPT</a:t>
            </a:r>
            <a:r>
              <a:rPr lang="zh-CN" altLang="en-US" sz="3600" b="1" dirty="0">
                <a:solidFill>
                  <a:srgbClr val="C00000"/>
                </a:solidFill>
                <a:latin typeface="微软雅黑" pitchFamily="34" charset="-122"/>
                <a:ea typeface="微软雅黑" pitchFamily="34" charset="-122"/>
                <a:sym typeface="微软雅黑" pitchFamily="34" charset="-122"/>
              </a:rPr>
              <a:t>模板</a:t>
            </a:r>
            <a:endParaRPr lang="zh-CN" altLang="en-US" sz="3600" b="1" dirty="0">
              <a:solidFill>
                <a:srgbClr val="C00000"/>
              </a:solidFill>
              <a:latin typeface="微软雅黑" pitchFamily="34" charset="-122"/>
              <a:ea typeface="微软雅黑" pitchFamily="34" charset="-122"/>
              <a:sym typeface="微软雅黑" pitchFamily="34" charset="-122"/>
            </a:endParaRPr>
          </a:p>
        </p:txBody>
      </p:sp>
      <p:sp>
        <p:nvSpPr>
          <p:cNvPr id="24" name="TextBox 11"/>
          <p:cNvSpPr txBox="1"/>
          <p:nvPr/>
        </p:nvSpPr>
        <p:spPr>
          <a:xfrm flipH="1">
            <a:off x="3392592" y="1048565"/>
            <a:ext cx="2414516" cy="1015663"/>
          </a:xfrm>
          <a:prstGeom prst="rect">
            <a:avLst/>
          </a:prstGeom>
          <a:noFill/>
        </p:spPr>
        <p:txBody>
          <a:bodyPr wrap="square" rtlCol="0">
            <a:spAutoFit/>
          </a:bodyPr>
          <a:lstStyle/>
          <a:p>
            <a:pPr algn="ctr" fontAlgn="base">
              <a:spcBef>
                <a:spcPct val="0"/>
              </a:spcBef>
              <a:spcAft>
                <a:spcPct val="0"/>
              </a:spcAft>
            </a:pPr>
            <a:r>
              <a:rPr lang="en-US" sz="6000" spc="225" dirty="0" smtClean="0">
                <a:solidFill>
                  <a:schemeClr val="bg1">
                    <a:lumMod val="50000"/>
                  </a:schemeClr>
                </a:solidFill>
                <a:latin typeface="Agency FB" panose="020B0503020202020204" pitchFamily="34" charset="0"/>
                <a:ea typeface="宋体" charset="-122"/>
              </a:rPr>
              <a:t>2030</a:t>
            </a:r>
            <a:endParaRPr lang="id-ID" sz="6000" spc="225" dirty="0">
              <a:solidFill>
                <a:schemeClr val="bg1">
                  <a:lumMod val="50000"/>
                </a:schemeClr>
              </a:solidFill>
              <a:latin typeface="Agency FB" panose="020B0503020202020204" pitchFamily="34" charset="0"/>
              <a:ea typeface="宋体" charset="-122"/>
            </a:endParaRPr>
          </a:p>
        </p:txBody>
      </p:sp>
      <p:sp>
        <p:nvSpPr>
          <p:cNvPr id="27" name="TextBox 71"/>
          <p:cNvSpPr txBox="1"/>
          <p:nvPr/>
        </p:nvSpPr>
        <p:spPr>
          <a:xfrm>
            <a:off x="2679856"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56478735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grpSp>
        <p:nvGrpSpPr>
          <p:cNvPr id="4" name="组合 3"/>
          <p:cNvGrpSpPr/>
          <p:nvPr/>
        </p:nvGrpSpPr>
        <p:grpSpPr>
          <a:xfrm rot="20467406">
            <a:off x="1693432" y="852233"/>
            <a:ext cx="2632771" cy="2126254"/>
            <a:chOff x="1043608" y="958247"/>
            <a:chExt cx="4012279" cy="324036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55335" y="1439591"/>
              <a:ext cx="3024336" cy="2016223"/>
            </a:xfrm>
            <a:prstGeom prst="rect">
              <a:avLst/>
            </a:prstGeom>
            <a:effectLst>
              <a:outerShdw blurRad="50800" dist="38100" dir="2700000" algn="tl" rotWithShape="0">
                <a:prstClr val="black">
                  <a:alpha val="10000"/>
                </a:prstClr>
              </a:outerShdw>
            </a:effectLst>
          </p:spPr>
        </p:pic>
      </p:grpSp>
      <p:grpSp>
        <p:nvGrpSpPr>
          <p:cNvPr id="7" name="组合 6"/>
          <p:cNvGrpSpPr/>
          <p:nvPr/>
        </p:nvGrpSpPr>
        <p:grpSpPr>
          <a:xfrm rot="1850525">
            <a:off x="4907030" y="1092696"/>
            <a:ext cx="2889590" cy="2319899"/>
            <a:chOff x="1043608" y="958247"/>
            <a:chExt cx="4012279" cy="3240360"/>
          </a:xfrm>
        </p:grpSpPr>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74770" y="1369508"/>
              <a:ext cx="2826107" cy="2016224"/>
            </a:xfrm>
            <a:prstGeom prst="rect">
              <a:avLst/>
            </a:prstGeom>
            <a:effectLst>
              <a:outerShdw blurRad="50800" dist="38100" dir="2700000" algn="tl" rotWithShape="0">
                <a:prstClr val="black">
                  <a:alpha val="10000"/>
                </a:prstClr>
              </a:outerShdw>
            </a:effectLst>
          </p:spPr>
        </p:pic>
      </p:grpSp>
      <p:grpSp>
        <p:nvGrpSpPr>
          <p:cNvPr id="10" name="组合 9"/>
          <p:cNvGrpSpPr/>
          <p:nvPr/>
        </p:nvGrpSpPr>
        <p:grpSpPr>
          <a:xfrm rot="21054268">
            <a:off x="3567548" y="2284074"/>
            <a:ext cx="2632771" cy="2126254"/>
            <a:chOff x="1043608" y="958247"/>
            <a:chExt cx="4012279" cy="324036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71273" y="1369508"/>
              <a:ext cx="2833100" cy="2016223"/>
            </a:xfrm>
            <a:prstGeom prst="rect">
              <a:avLst/>
            </a:prstGeom>
            <a:effectLst>
              <a:outerShdw blurRad="50800" dist="38100" dir="2700000" algn="tl" rotWithShape="0">
                <a:prstClr val="black">
                  <a:alpha val="10000"/>
                </a:prstClr>
              </a:outerShdw>
            </a:effectLst>
          </p:spPr>
        </p:pic>
      </p:grpSp>
      <p:grpSp>
        <p:nvGrpSpPr>
          <p:cNvPr id="13" name="组合 12"/>
          <p:cNvGrpSpPr/>
          <p:nvPr/>
        </p:nvGrpSpPr>
        <p:grpSpPr>
          <a:xfrm rot="20267986">
            <a:off x="3580479" y="860710"/>
            <a:ext cx="2003476" cy="1618029"/>
            <a:chOff x="1043608" y="958247"/>
            <a:chExt cx="4012279" cy="3240360"/>
          </a:xfrm>
        </p:grpSpPr>
        <p:pic>
          <p:nvPicPr>
            <p:cNvPr id="14" name="图片 1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15" name="图片 1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500855" y="1386309"/>
              <a:ext cx="2973938" cy="1982624"/>
            </a:xfrm>
            <a:prstGeom prst="rect">
              <a:avLst/>
            </a:prstGeom>
            <a:effectLst>
              <a:outerShdw blurRad="50800" dist="38100" dir="2700000" algn="tl" rotWithShape="0">
                <a:prstClr val="black">
                  <a:alpha val="10000"/>
                </a:prstClr>
              </a:outerShdw>
            </a:effectLst>
          </p:spPr>
        </p:pic>
      </p:grpSp>
      <p:sp>
        <p:nvSpPr>
          <p:cNvPr id="16" name="心形 15"/>
          <p:cNvSpPr/>
          <p:nvPr/>
        </p:nvSpPr>
        <p:spPr>
          <a:xfrm rot="2427251">
            <a:off x="2739276" y="2792836"/>
            <a:ext cx="366256" cy="313934"/>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心形 16"/>
          <p:cNvSpPr/>
          <p:nvPr/>
        </p:nvSpPr>
        <p:spPr>
          <a:xfrm rot="19111072">
            <a:off x="3538969" y="2577376"/>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心形 17"/>
          <p:cNvSpPr/>
          <p:nvPr/>
        </p:nvSpPr>
        <p:spPr>
          <a:xfrm rot="6376865">
            <a:off x="2854949" y="2177654"/>
            <a:ext cx="360364" cy="30888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心形 18"/>
          <p:cNvSpPr/>
          <p:nvPr/>
        </p:nvSpPr>
        <p:spPr>
          <a:xfrm>
            <a:off x="4069467" y="2049682"/>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心形 19"/>
          <p:cNvSpPr/>
          <p:nvPr/>
        </p:nvSpPr>
        <p:spPr>
          <a:xfrm rot="3040535">
            <a:off x="4809813" y="3129558"/>
            <a:ext cx="377926" cy="32393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心形 20"/>
          <p:cNvSpPr/>
          <p:nvPr/>
        </p:nvSpPr>
        <p:spPr>
          <a:xfrm rot="17826337">
            <a:off x="5164286" y="222970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心形 21"/>
          <p:cNvSpPr/>
          <p:nvPr/>
        </p:nvSpPr>
        <p:spPr>
          <a:xfrm>
            <a:off x="5875362" y="276787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心形 22"/>
          <p:cNvSpPr/>
          <p:nvPr/>
        </p:nvSpPr>
        <p:spPr>
          <a:xfrm rot="18033428">
            <a:off x="5084618" y="263597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心形 23"/>
          <p:cNvSpPr/>
          <p:nvPr/>
        </p:nvSpPr>
        <p:spPr>
          <a:xfrm rot="19457635">
            <a:off x="6164703" y="2102926"/>
            <a:ext cx="353586" cy="30307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心形 24"/>
          <p:cNvSpPr/>
          <p:nvPr/>
        </p:nvSpPr>
        <p:spPr>
          <a:xfrm rot="3188505">
            <a:off x="4451047" y="2680911"/>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心形 25"/>
          <p:cNvSpPr/>
          <p:nvPr/>
        </p:nvSpPr>
        <p:spPr>
          <a:xfrm rot="1939630">
            <a:off x="5078806" y="1659681"/>
            <a:ext cx="409868" cy="35131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27" name="心形 26"/>
          <p:cNvSpPr/>
          <p:nvPr/>
        </p:nvSpPr>
        <p:spPr>
          <a:xfrm rot="1617267">
            <a:off x="3393290" y="205586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心形 27"/>
          <p:cNvSpPr/>
          <p:nvPr/>
        </p:nvSpPr>
        <p:spPr>
          <a:xfrm rot="667148">
            <a:off x="2230979" y="3259846"/>
            <a:ext cx="629862" cy="539882"/>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心形 28"/>
          <p:cNvSpPr/>
          <p:nvPr/>
        </p:nvSpPr>
        <p:spPr>
          <a:xfrm rot="667148">
            <a:off x="5977636" y="325238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心形 29"/>
          <p:cNvSpPr/>
          <p:nvPr/>
        </p:nvSpPr>
        <p:spPr>
          <a:xfrm rot="667148">
            <a:off x="6895948" y="206672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心形 30"/>
          <p:cNvSpPr/>
          <p:nvPr/>
        </p:nvSpPr>
        <p:spPr>
          <a:xfrm rot="667148">
            <a:off x="1325086" y="1454616"/>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心形 31"/>
          <p:cNvSpPr/>
          <p:nvPr/>
        </p:nvSpPr>
        <p:spPr>
          <a:xfrm rot="667148">
            <a:off x="476115" y="1993288"/>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心形 32"/>
          <p:cNvSpPr/>
          <p:nvPr/>
        </p:nvSpPr>
        <p:spPr>
          <a:xfrm rot="667148">
            <a:off x="6127500" y="1249958"/>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心形 33"/>
          <p:cNvSpPr/>
          <p:nvPr/>
        </p:nvSpPr>
        <p:spPr>
          <a:xfrm rot="1939630">
            <a:off x="1939939" y="1636866"/>
            <a:ext cx="684666" cy="58685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35" name="心形 34"/>
          <p:cNvSpPr/>
          <p:nvPr/>
        </p:nvSpPr>
        <p:spPr>
          <a:xfrm rot="1939630">
            <a:off x="7479896" y="1652256"/>
            <a:ext cx="440990" cy="37799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4"/>
          <p:cNvSpPr>
            <a:spLocks noChangeArrowheads="1"/>
          </p:cNvSpPr>
          <p:nvPr/>
        </p:nvSpPr>
        <p:spPr bwMode="auto">
          <a:xfrm>
            <a:off x="4366425" y="4388500"/>
            <a:ext cx="4051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69"/>
              </a:spcBef>
              <a:spcAft>
                <a:spcPts val="844"/>
              </a:spcAft>
            </a:pPr>
            <a:r>
              <a:rPr lang="en-US" altLang="zh-CN" sz="2100" dirty="0" smtClean="0">
                <a:solidFill>
                  <a:schemeClr val="bg1">
                    <a:lumMod val="50000"/>
                  </a:schemeClr>
                </a:solidFill>
                <a:latin typeface="微软雅黑" pitchFamily="34" charset="-122"/>
                <a:ea typeface="微软雅黑" pitchFamily="34" charset="-122"/>
                <a:sym typeface="宋体" panose="02010600030101010101" pitchFamily="2" charset="-122"/>
              </a:rPr>
              <a:t>2020</a:t>
            </a:r>
            <a:r>
              <a:rPr lang="zh-CN" altLang="en-US" sz="2100" dirty="0" smtClean="0">
                <a:solidFill>
                  <a:schemeClr val="bg1">
                    <a:lumMod val="50000"/>
                  </a:schemeClr>
                </a:solidFill>
                <a:latin typeface="微软雅黑" pitchFamily="34" charset="-122"/>
                <a:ea typeface="微软雅黑" pitchFamily="34" charset="-122"/>
                <a:sym typeface="宋体" panose="02010600030101010101" pitchFamily="2" charset="-122"/>
              </a:rPr>
              <a:t>年</a:t>
            </a:r>
            <a:r>
              <a:rPr lang="zh-CN" altLang="en-US" sz="2100" dirty="0">
                <a:solidFill>
                  <a:schemeClr val="bg1">
                    <a:lumMod val="50000"/>
                  </a:schemeClr>
                </a:solidFill>
                <a:latin typeface="微软雅黑" pitchFamily="34" charset="-122"/>
                <a:ea typeface="微软雅黑" pitchFamily="34" charset="-122"/>
                <a:sym typeface="宋体" panose="02010600030101010101" pitchFamily="2" charset="-122"/>
              </a:rPr>
              <a:t>我们一起走过的点点滴滴</a:t>
            </a:r>
          </a:p>
        </p:txBody>
      </p:sp>
    </p:spTree>
    <p:extLst>
      <p:ext uri="{BB962C8B-B14F-4D97-AF65-F5344CB8AC3E}">
        <p14:creationId xmlns:p14="http://schemas.microsoft.com/office/powerpoint/2010/main" val="402101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grpId="3" nodeType="withEffect">
                                  <p:stCondLst>
                                    <p:cond delay="0"/>
                                  </p:stCondLst>
                                  <p:childTnLst>
                                    <p:animMotion origin="layout" path="M 1.94444E-6 3.20988E-6 L 0.06232 0.00031 " pathEditMode="relative" rAng="0" ptsTypes="AA">
                                      <p:cBhvr>
                                        <p:cTn id="35" dur="500" fill="hold"/>
                                        <p:tgtEl>
                                          <p:spTgt spid="16"/>
                                        </p:tgtEl>
                                        <p:attrNameLst>
                                          <p:attrName>ppt_x</p:attrName>
                                          <p:attrName>ppt_y</p:attrName>
                                        </p:attrNameLst>
                                      </p:cBhvr>
                                      <p:rCtr x="3108" y="0"/>
                                    </p:animMotion>
                                  </p:childTnLst>
                                </p:cTn>
                              </p:par>
                              <p:par>
                                <p:cTn id="36" presetID="8" presetClass="emph" presetSubtype="0" fill="hold" grpId="0" nodeType="withEffect">
                                  <p:stCondLst>
                                    <p:cond delay="0"/>
                                  </p:stCondLst>
                                  <p:childTnLst>
                                    <p:animRot by="9600000">
                                      <p:cBhvr>
                                        <p:cTn id="37" dur="1000" fill="hold"/>
                                        <p:tgtEl>
                                          <p:spTgt spid="16"/>
                                        </p:tgtEl>
                                        <p:attrNameLst>
                                          <p:attrName>r</p:attrName>
                                        </p:attrNameLst>
                                      </p:cBhvr>
                                    </p:animRot>
                                  </p:childTnLst>
                                </p:cTn>
                              </p:par>
                              <p:par>
                                <p:cTn id="38" presetID="23" presetClass="exit" presetSubtype="32" fill="hold" grpId="2" nodeType="withEffect">
                                  <p:stCondLst>
                                    <p:cond delay="500"/>
                                  </p:stCondLst>
                                  <p:childTnLst>
                                    <p:anim calcmode="lin" valueType="num">
                                      <p:cBhvr>
                                        <p:cTn id="39" dur="500"/>
                                        <p:tgtEl>
                                          <p:spTgt spid="16"/>
                                        </p:tgtEl>
                                        <p:attrNameLst>
                                          <p:attrName>ppt_w</p:attrName>
                                        </p:attrNameLst>
                                      </p:cBhvr>
                                      <p:tavLst>
                                        <p:tav tm="0">
                                          <p:val>
                                            <p:strVal val="ppt_w"/>
                                          </p:val>
                                        </p:tav>
                                        <p:tav tm="100000">
                                          <p:val>
                                            <p:fltVal val="0"/>
                                          </p:val>
                                        </p:tav>
                                      </p:tavLst>
                                    </p:anim>
                                    <p:anim calcmode="lin" valueType="num">
                                      <p:cBhvr>
                                        <p:cTn id="40" dur="500"/>
                                        <p:tgtEl>
                                          <p:spTgt spid="16"/>
                                        </p:tgtEl>
                                        <p:attrNameLst>
                                          <p:attrName>ppt_h</p:attrName>
                                        </p:attrNameLst>
                                      </p:cBhvr>
                                      <p:tavLst>
                                        <p:tav tm="0">
                                          <p:val>
                                            <p:strVal val="ppt_h"/>
                                          </p:val>
                                        </p:tav>
                                        <p:tav tm="100000">
                                          <p:val>
                                            <p:fltVal val="0"/>
                                          </p:val>
                                        </p:tav>
                                      </p:tavLst>
                                    </p:anim>
                                    <p:set>
                                      <p:cBhvr>
                                        <p:cTn id="41" dur="1" fill="hold">
                                          <p:stCondLst>
                                            <p:cond delay="499"/>
                                          </p:stCondLst>
                                        </p:cTn>
                                        <p:tgtEl>
                                          <p:spTgt spid="16"/>
                                        </p:tgtEl>
                                        <p:attrNameLst>
                                          <p:attrName>style.visibility</p:attrName>
                                        </p:attrNameLst>
                                      </p:cBhvr>
                                      <p:to>
                                        <p:strVal val="hidden"/>
                                      </p:to>
                                    </p:set>
                                  </p:childTnLst>
                                </p:cTn>
                              </p:par>
                              <p:par>
                                <p:cTn id="42" presetID="42" presetClass="path" presetSubtype="0" accel="50000" decel="50000" fill="hold" grpId="4" nodeType="withEffect">
                                  <p:stCondLst>
                                    <p:cond delay="500"/>
                                  </p:stCondLst>
                                  <p:childTnLst>
                                    <p:animMotion origin="layout" path="M 0.06232 0.00031 L 0.00312 -0.05247 " pathEditMode="relative" rAng="0" ptsTypes="AA">
                                      <p:cBhvr>
                                        <p:cTn id="43" dur="500" fill="hold"/>
                                        <p:tgtEl>
                                          <p:spTgt spid="16"/>
                                        </p:tgtEl>
                                        <p:attrNameLst>
                                          <p:attrName>ppt_x</p:attrName>
                                          <p:attrName>ppt_y</p:attrName>
                                        </p:attrNameLst>
                                      </p:cBhvr>
                                      <p:rCtr x="-2969" y="-2654"/>
                                    </p:animMotion>
                                  </p:childTnLst>
                                </p:cTn>
                              </p:par>
                              <p:par>
                                <p:cTn id="44" presetID="23" presetClass="entr" presetSubtype="16" fill="hold" grpId="1" nodeType="withEffect">
                                  <p:stCondLst>
                                    <p:cond delay="25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grpId="3" nodeType="withEffect">
                                  <p:stCondLst>
                                    <p:cond delay="250"/>
                                  </p:stCondLst>
                                  <p:childTnLst>
                                    <p:animMotion origin="layout" path="M 0 2.34568E-6 L 0.01094 0.00957 " pathEditMode="relative" rAng="0" ptsTypes="AA">
                                      <p:cBhvr>
                                        <p:cTn id="49" dur="500" fill="hold"/>
                                        <p:tgtEl>
                                          <p:spTgt spid="17"/>
                                        </p:tgtEl>
                                        <p:attrNameLst>
                                          <p:attrName>ppt_x</p:attrName>
                                          <p:attrName>ppt_y</p:attrName>
                                        </p:attrNameLst>
                                      </p:cBhvr>
                                      <p:rCtr x="538" y="463"/>
                                    </p:animMotion>
                                  </p:childTnLst>
                                </p:cTn>
                              </p:par>
                              <p:par>
                                <p:cTn id="50" presetID="8" presetClass="emph" presetSubtype="0" fill="hold" grpId="0" nodeType="withEffect">
                                  <p:stCondLst>
                                    <p:cond delay="250"/>
                                  </p:stCondLst>
                                  <p:childTnLst>
                                    <p:animRot by="9600000">
                                      <p:cBhvr>
                                        <p:cTn id="51" dur="1000" fill="hold"/>
                                        <p:tgtEl>
                                          <p:spTgt spid="17"/>
                                        </p:tgtEl>
                                        <p:attrNameLst>
                                          <p:attrName>r</p:attrName>
                                        </p:attrNameLst>
                                      </p:cBhvr>
                                    </p:animRot>
                                  </p:childTnLst>
                                </p:cTn>
                              </p:par>
                              <p:par>
                                <p:cTn id="52" presetID="23" presetClass="exit" presetSubtype="32" fill="hold" grpId="2" nodeType="withEffect">
                                  <p:stCondLst>
                                    <p:cond delay="750"/>
                                  </p:stCondLst>
                                  <p:childTnLst>
                                    <p:anim calcmode="lin" valueType="num">
                                      <p:cBhvr>
                                        <p:cTn id="53" dur="500"/>
                                        <p:tgtEl>
                                          <p:spTgt spid="17"/>
                                        </p:tgtEl>
                                        <p:attrNameLst>
                                          <p:attrName>ppt_w</p:attrName>
                                        </p:attrNameLst>
                                      </p:cBhvr>
                                      <p:tavLst>
                                        <p:tav tm="0">
                                          <p:val>
                                            <p:strVal val="ppt_w"/>
                                          </p:val>
                                        </p:tav>
                                        <p:tav tm="100000">
                                          <p:val>
                                            <p:fltVal val="0"/>
                                          </p:val>
                                        </p:tav>
                                      </p:tavLst>
                                    </p:anim>
                                    <p:anim calcmode="lin" valueType="num">
                                      <p:cBhvr>
                                        <p:cTn id="54" dur="500"/>
                                        <p:tgtEl>
                                          <p:spTgt spid="17"/>
                                        </p:tgtEl>
                                        <p:attrNameLst>
                                          <p:attrName>ppt_h</p:attrName>
                                        </p:attrNameLst>
                                      </p:cBhvr>
                                      <p:tavLst>
                                        <p:tav tm="0">
                                          <p:val>
                                            <p:strVal val="ppt_h"/>
                                          </p:val>
                                        </p:tav>
                                        <p:tav tm="100000">
                                          <p:val>
                                            <p:fltVal val="0"/>
                                          </p:val>
                                        </p:tav>
                                      </p:tavLst>
                                    </p:anim>
                                    <p:set>
                                      <p:cBhvr>
                                        <p:cTn id="55" dur="1" fill="hold">
                                          <p:stCondLst>
                                            <p:cond delay="499"/>
                                          </p:stCondLst>
                                        </p:cTn>
                                        <p:tgtEl>
                                          <p:spTgt spid="17"/>
                                        </p:tgtEl>
                                        <p:attrNameLst>
                                          <p:attrName>style.visibility</p:attrName>
                                        </p:attrNameLst>
                                      </p:cBhvr>
                                      <p:to>
                                        <p:strVal val="hidden"/>
                                      </p:to>
                                    </p:set>
                                  </p:childTnLst>
                                </p:cTn>
                              </p:par>
                              <p:par>
                                <p:cTn id="56" presetID="42" presetClass="path" presetSubtype="0" accel="50000" decel="50000" fill="hold" grpId="4" nodeType="withEffect">
                                  <p:stCondLst>
                                    <p:cond delay="750"/>
                                  </p:stCondLst>
                                  <p:childTnLst>
                                    <p:animMotion origin="layout" path="M 0.01094 0.00957 L 0.03108 -0.03488 " pathEditMode="relative" rAng="0" ptsTypes="AA">
                                      <p:cBhvr>
                                        <p:cTn id="57" dur="500" fill="hold"/>
                                        <p:tgtEl>
                                          <p:spTgt spid="17"/>
                                        </p:tgtEl>
                                        <p:attrNameLst>
                                          <p:attrName>ppt_x</p:attrName>
                                          <p:attrName>ppt_y</p:attrName>
                                        </p:attrNameLst>
                                      </p:cBhvr>
                                      <p:rCtr x="1007" y="-2222"/>
                                    </p:animMotion>
                                  </p:childTnLst>
                                </p:cTn>
                              </p:par>
                              <p:par>
                                <p:cTn id="58" presetID="23" presetClass="entr" presetSubtype="16" fill="hold" grpId="1" nodeType="withEffect">
                                  <p:stCondLst>
                                    <p:cond delay="50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3" nodeType="withEffect">
                                  <p:stCondLst>
                                    <p:cond delay="500"/>
                                  </p:stCondLst>
                                  <p:childTnLst>
                                    <p:animMotion origin="layout" path="M -8.33333E-7 4.93827E-6 L -0.01597 0.0216 " pathEditMode="relative" rAng="0" ptsTypes="AA">
                                      <p:cBhvr>
                                        <p:cTn id="63" dur="500" fill="hold"/>
                                        <p:tgtEl>
                                          <p:spTgt spid="18"/>
                                        </p:tgtEl>
                                        <p:attrNameLst>
                                          <p:attrName>ppt_x</p:attrName>
                                          <p:attrName>ppt_y</p:attrName>
                                        </p:attrNameLst>
                                      </p:cBhvr>
                                      <p:rCtr x="-799" y="1080"/>
                                    </p:animMotion>
                                  </p:childTnLst>
                                </p:cTn>
                              </p:par>
                              <p:par>
                                <p:cTn id="64" presetID="8" presetClass="emph" presetSubtype="0" fill="hold" grpId="0" nodeType="withEffect">
                                  <p:stCondLst>
                                    <p:cond delay="500"/>
                                  </p:stCondLst>
                                  <p:childTnLst>
                                    <p:animRot by="9600000">
                                      <p:cBhvr>
                                        <p:cTn id="65" dur="1000" fill="hold"/>
                                        <p:tgtEl>
                                          <p:spTgt spid="18"/>
                                        </p:tgtEl>
                                        <p:attrNameLst>
                                          <p:attrName>r</p:attrName>
                                        </p:attrNameLst>
                                      </p:cBhvr>
                                    </p:animRot>
                                  </p:childTnLst>
                                </p:cTn>
                              </p:par>
                              <p:par>
                                <p:cTn id="66" presetID="23" presetClass="exit" presetSubtype="32" fill="hold" grpId="2" nodeType="withEffect">
                                  <p:stCondLst>
                                    <p:cond delay="1000"/>
                                  </p:stCondLst>
                                  <p:childTnLst>
                                    <p:anim calcmode="lin" valueType="num">
                                      <p:cBhvr>
                                        <p:cTn id="67" dur="500"/>
                                        <p:tgtEl>
                                          <p:spTgt spid="18"/>
                                        </p:tgtEl>
                                        <p:attrNameLst>
                                          <p:attrName>ppt_w</p:attrName>
                                        </p:attrNameLst>
                                      </p:cBhvr>
                                      <p:tavLst>
                                        <p:tav tm="0">
                                          <p:val>
                                            <p:strVal val="ppt_w"/>
                                          </p:val>
                                        </p:tav>
                                        <p:tav tm="100000">
                                          <p:val>
                                            <p:fltVal val="0"/>
                                          </p:val>
                                        </p:tav>
                                      </p:tavLst>
                                    </p:anim>
                                    <p:anim calcmode="lin" valueType="num">
                                      <p:cBhvr>
                                        <p:cTn id="68" dur="500"/>
                                        <p:tgtEl>
                                          <p:spTgt spid="18"/>
                                        </p:tgtEl>
                                        <p:attrNameLst>
                                          <p:attrName>ppt_h</p:attrName>
                                        </p:attrNameLst>
                                      </p:cBhvr>
                                      <p:tavLst>
                                        <p:tav tm="0">
                                          <p:val>
                                            <p:strVal val="ppt_h"/>
                                          </p:val>
                                        </p:tav>
                                        <p:tav tm="100000">
                                          <p:val>
                                            <p:fltVal val="0"/>
                                          </p:val>
                                        </p:tav>
                                      </p:tavLst>
                                    </p:anim>
                                    <p:set>
                                      <p:cBhvr>
                                        <p:cTn id="69" dur="1" fill="hold">
                                          <p:stCondLst>
                                            <p:cond delay="499"/>
                                          </p:stCondLst>
                                        </p:cTn>
                                        <p:tgtEl>
                                          <p:spTgt spid="18"/>
                                        </p:tgtEl>
                                        <p:attrNameLst>
                                          <p:attrName>style.visibility</p:attrName>
                                        </p:attrNameLst>
                                      </p:cBhvr>
                                      <p:to>
                                        <p:strVal val="hidden"/>
                                      </p:to>
                                    </p:set>
                                  </p:childTnLst>
                                </p:cTn>
                              </p:par>
                              <p:par>
                                <p:cTn id="70" presetID="42" presetClass="path" presetSubtype="0" accel="50000" decel="50000" fill="hold" grpId="4" nodeType="withEffect">
                                  <p:stCondLst>
                                    <p:cond delay="1000"/>
                                  </p:stCondLst>
                                  <p:childTnLst>
                                    <p:animMotion origin="layout" path="M -0.01597 0.0216 L 0.03438 0.0216 " pathEditMode="relative" rAng="0" ptsTypes="AA">
                                      <p:cBhvr>
                                        <p:cTn id="71" dur="500" fill="hold"/>
                                        <p:tgtEl>
                                          <p:spTgt spid="18"/>
                                        </p:tgtEl>
                                        <p:attrNameLst>
                                          <p:attrName>ppt_x</p:attrName>
                                          <p:attrName>ppt_y</p:attrName>
                                        </p:attrNameLst>
                                      </p:cBhvr>
                                      <p:rCtr x="2517" y="0"/>
                                    </p:animMotion>
                                  </p:childTnLst>
                                </p:cTn>
                              </p:par>
                              <p:par>
                                <p:cTn id="72" presetID="23" presetClass="entr" presetSubtype="16" fill="hold" grpId="1"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childTnLst>
                                </p:cTn>
                              </p:par>
                              <p:par>
                                <p:cTn id="76" presetID="42" presetClass="path" presetSubtype="0" accel="50000" decel="50000" fill="hold" grpId="3" nodeType="withEffect">
                                  <p:stCondLst>
                                    <p:cond delay="0"/>
                                  </p:stCondLst>
                                  <p:childTnLst>
                                    <p:animMotion origin="layout" path="M 3.88889E-6 1.23457E-7 L 0.01996 0.00525 " pathEditMode="relative" rAng="0" ptsTypes="AA">
                                      <p:cBhvr>
                                        <p:cTn id="77" dur="500" fill="hold"/>
                                        <p:tgtEl>
                                          <p:spTgt spid="19"/>
                                        </p:tgtEl>
                                        <p:attrNameLst>
                                          <p:attrName>ppt_x</p:attrName>
                                          <p:attrName>ppt_y</p:attrName>
                                        </p:attrNameLst>
                                      </p:cBhvr>
                                      <p:rCtr x="990" y="247"/>
                                    </p:animMotion>
                                  </p:childTnLst>
                                </p:cTn>
                              </p:par>
                              <p:par>
                                <p:cTn id="78" presetID="8" presetClass="emph" presetSubtype="0" fill="hold" grpId="0" nodeType="withEffect">
                                  <p:stCondLst>
                                    <p:cond delay="0"/>
                                  </p:stCondLst>
                                  <p:childTnLst>
                                    <p:animRot by="9600000">
                                      <p:cBhvr>
                                        <p:cTn id="79" dur="1000" fill="hold"/>
                                        <p:tgtEl>
                                          <p:spTgt spid="19"/>
                                        </p:tgtEl>
                                        <p:attrNameLst>
                                          <p:attrName>r</p:attrName>
                                        </p:attrNameLst>
                                      </p:cBhvr>
                                    </p:animRot>
                                  </p:childTnLst>
                                </p:cTn>
                              </p:par>
                              <p:par>
                                <p:cTn id="80" presetID="23" presetClass="exit" presetSubtype="32" fill="hold" grpId="2" nodeType="withEffect">
                                  <p:stCondLst>
                                    <p:cond delay="500"/>
                                  </p:stCondLst>
                                  <p:childTnLst>
                                    <p:anim calcmode="lin" valueType="num">
                                      <p:cBhvr>
                                        <p:cTn id="81" dur="500"/>
                                        <p:tgtEl>
                                          <p:spTgt spid="19"/>
                                        </p:tgtEl>
                                        <p:attrNameLst>
                                          <p:attrName>ppt_w</p:attrName>
                                        </p:attrNameLst>
                                      </p:cBhvr>
                                      <p:tavLst>
                                        <p:tav tm="0">
                                          <p:val>
                                            <p:strVal val="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fltVal val="0"/>
                                          </p:val>
                                        </p:tav>
                                      </p:tavLst>
                                    </p:anim>
                                    <p:set>
                                      <p:cBhvr>
                                        <p:cTn id="83" dur="1" fill="hold">
                                          <p:stCondLst>
                                            <p:cond delay="499"/>
                                          </p:stCondLst>
                                        </p:cTn>
                                        <p:tgtEl>
                                          <p:spTgt spid="19"/>
                                        </p:tgtEl>
                                        <p:attrNameLst>
                                          <p:attrName>style.visibility</p:attrName>
                                        </p:attrNameLst>
                                      </p:cBhvr>
                                      <p:to>
                                        <p:strVal val="hidden"/>
                                      </p:to>
                                    </p:set>
                                  </p:childTnLst>
                                </p:cTn>
                              </p:par>
                              <p:par>
                                <p:cTn id="84" presetID="42" presetClass="path" presetSubtype="0" accel="50000" decel="50000" fill="hold" grpId="4" nodeType="withEffect">
                                  <p:stCondLst>
                                    <p:cond delay="500"/>
                                  </p:stCondLst>
                                  <p:childTnLst>
                                    <p:animMotion origin="layout" path="M 0.01996 0.00525 L 0.03541 0.04877 " pathEditMode="relative" rAng="0" ptsTypes="AA">
                                      <p:cBhvr>
                                        <p:cTn id="85" dur="500" fill="hold"/>
                                        <p:tgtEl>
                                          <p:spTgt spid="19"/>
                                        </p:tgtEl>
                                        <p:attrNameLst>
                                          <p:attrName>ppt_x</p:attrName>
                                          <p:attrName>ppt_y</p:attrName>
                                        </p:attrNameLst>
                                      </p:cBhvr>
                                      <p:rCtr x="764" y="2160"/>
                                    </p:animMotion>
                                  </p:childTnLst>
                                </p:cTn>
                              </p:par>
                              <p:par>
                                <p:cTn id="86" presetID="23" presetClass="entr" presetSubtype="16" fill="hold" grpId="1" nodeType="withEffect">
                                  <p:stCondLst>
                                    <p:cond delay="1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400" fill="hold"/>
                                        <p:tgtEl>
                                          <p:spTgt spid="20"/>
                                        </p:tgtEl>
                                        <p:attrNameLst>
                                          <p:attrName>ppt_w</p:attrName>
                                        </p:attrNameLst>
                                      </p:cBhvr>
                                      <p:tavLst>
                                        <p:tav tm="0">
                                          <p:val>
                                            <p:fltVal val="0"/>
                                          </p:val>
                                        </p:tav>
                                        <p:tav tm="100000">
                                          <p:val>
                                            <p:strVal val="#ppt_w"/>
                                          </p:val>
                                        </p:tav>
                                      </p:tavLst>
                                    </p:anim>
                                    <p:anim calcmode="lin" valueType="num">
                                      <p:cBhvr>
                                        <p:cTn id="89" dur="400" fill="hold"/>
                                        <p:tgtEl>
                                          <p:spTgt spid="20"/>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grpId="3" nodeType="withEffect">
                                  <p:stCondLst>
                                    <p:cond delay="100"/>
                                  </p:stCondLst>
                                  <p:childTnLst>
                                    <p:animMotion origin="layout" path="M -1.38889E-6 -4.81481E-6 L 0.00781 -0.03425 " pathEditMode="relative" rAng="0" ptsTypes="AA">
                                      <p:cBhvr>
                                        <p:cTn id="91" dur="400" fill="hold"/>
                                        <p:tgtEl>
                                          <p:spTgt spid="20"/>
                                        </p:tgtEl>
                                        <p:attrNameLst>
                                          <p:attrName>ppt_x</p:attrName>
                                          <p:attrName>ppt_y</p:attrName>
                                        </p:attrNameLst>
                                      </p:cBhvr>
                                      <p:rCtr x="382" y="-1728"/>
                                    </p:animMotion>
                                  </p:childTnLst>
                                </p:cTn>
                              </p:par>
                              <p:par>
                                <p:cTn id="92" presetID="8" presetClass="emph" presetSubtype="0" fill="hold" grpId="0" nodeType="withEffect">
                                  <p:stCondLst>
                                    <p:cond delay="100"/>
                                  </p:stCondLst>
                                  <p:childTnLst>
                                    <p:animRot by="2400000">
                                      <p:cBhvr>
                                        <p:cTn id="93" dur="1000" fill="hold"/>
                                        <p:tgtEl>
                                          <p:spTgt spid="20"/>
                                        </p:tgtEl>
                                        <p:attrNameLst>
                                          <p:attrName>r</p:attrName>
                                        </p:attrNameLst>
                                      </p:cBhvr>
                                    </p:animRot>
                                  </p:childTnLst>
                                </p:cTn>
                              </p:par>
                              <p:par>
                                <p:cTn id="94" presetID="23" presetClass="exit" presetSubtype="32" fill="hold" grpId="2" nodeType="withEffect">
                                  <p:stCondLst>
                                    <p:cond delay="500"/>
                                  </p:stCondLst>
                                  <p:childTnLst>
                                    <p:anim calcmode="lin" valueType="num">
                                      <p:cBhvr>
                                        <p:cTn id="95" dur="400"/>
                                        <p:tgtEl>
                                          <p:spTgt spid="20"/>
                                        </p:tgtEl>
                                        <p:attrNameLst>
                                          <p:attrName>ppt_w</p:attrName>
                                        </p:attrNameLst>
                                      </p:cBhvr>
                                      <p:tavLst>
                                        <p:tav tm="0">
                                          <p:val>
                                            <p:strVal val="ppt_w"/>
                                          </p:val>
                                        </p:tav>
                                        <p:tav tm="100000">
                                          <p:val>
                                            <p:fltVal val="0"/>
                                          </p:val>
                                        </p:tav>
                                      </p:tavLst>
                                    </p:anim>
                                    <p:anim calcmode="lin" valueType="num">
                                      <p:cBhvr>
                                        <p:cTn id="96" dur="400"/>
                                        <p:tgtEl>
                                          <p:spTgt spid="20"/>
                                        </p:tgtEl>
                                        <p:attrNameLst>
                                          <p:attrName>ppt_h</p:attrName>
                                        </p:attrNameLst>
                                      </p:cBhvr>
                                      <p:tavLst>
                                        <p:tav tm="0">
                                          <p:val>
                                            <p:strVal val="ppt_h"/>
                                          </p:val>
                                        </p:tav>
                                        <p:tav tm="100000">
                                          <p:val>
                                            <p:fltVal val="0"/>
                                          </p:val>
                                        </p:tav>
                                      </p:tavLst>
                                    </p:anim>
                                    <p:set>
                                      <p:cBhvr>
                                        <p:cTn id="97" dur="1" fill="hold">
                                          <p:stCondLst>
                                            <p:cond delay="399"/>
                                          </p:stCondLst>
                                        </p:cTn>
                                        <p:tgtEl>
                                          <p:spTgt spid="20"/>
                                        </p:tgtEl>
                                        <p:attrNameLst>
                                          <p:attrName>style.visibility</p:attrName>
                                        </p:attrNameLst>
                                      </p:cBhvr>
                                      <p:to>
                                        <p:strVal val="hidden"/>
                                      </p:to>
                                    </p:set>
                                  </p:childTnLst>
                                </p:cTn>
                              </p:par>
                              <p:par>
                                <p:cTn id="98" presetID="42" presetClass="path" presetSubtype="0" accel="50000" decel="50000" fill="hold" grpId="4" nodeType="withEffect">
                                  <p:stCondLst>
                                    <p:cond delay="500"/>
                                  </p:stCondLst>
                                  <p:childTnLst>
                                    <p:animMotion origin="layout" path="M 0.00781 -0.03425 L -0.04792 -0.02469 " pathEditMode="relative" rAng="0" ptsTypes="AA">
                                      <p:cBhvr>
                                        <p:cTn id="99" dur="400" fill="hold"/>
                                        <p:tgtEl>
                                          <p:spTgt spid="20"/>
                                        </p:tgtEl>
                                        <p:attrNameLst>
                                          <p:attrName>ppt_x</p:attrName>
                                          <p:attrName>ppt_y</p:attrName>
                                        </p:attrNameLst>
                                      </p:cBhvr>
                                      <p:rCtr x="-2795" y="463"/>
                                    </p:animMotion>
                                  </p:childTnLst>
                                </p:cTn>
                              </p:par>
                              <p:par>
                                <p:cTn id="100" presetID="23" presetClass="entr" presetSubtype="16" fill="hold" grpId="1"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600" fill="hold"/>
                                        <p:tgtEl>
                                          <p:spTgt spid="21"/>
                                        </p:tgtEl>
                                        <p:attrNameLst>
                                          <p:attrName>ppt_w</p:attrName>
                                        </p:attrNameLst>
                                      </p:cBhvr>
                                      <p:tavLst>
                                        <p:tav tm="0">
                                          <p:val>
                                            <p:fltVal val="0"/>
                                          </p:val>
                                        </p:tav>
                                        <p:tav tm="100000">
                                          <p:val>
                                            <p:strVal val="#ppt_w"/>
                                          </p:val>
                                        </p:tav>
                                      </p:tavLst>
                                    </p:anim>
                                    <p:anim calcmode="lin" valueType="num">
                                      <p:cBhvr>
                                        <p:cTn id="103" dur="600" fill="hold"/>
                                        <p:tgtEl>
                                          <p:spTgt spid="21"/>
                                        </p:tgtEl>
                                        <p:attrNameLst>
                                          <p:attrName>ppt_h</p:attrName>
                                        </p:attrNameLst>
                                      </p:cBhvr>
                                      <p:tavLst>
                                        <p:tav tm="0">
                                          <p:val>
                                            <p:fltVal val="0"/>
                                          </p:val>
                                        </p:tav>
                                        <p:tav tm="100000">
                                          <p:val>
                                            <p:strVal val="#ppt_h"/>
                                          </p:val>
                                        </p:tav>
                                      </p:tavLst>
                                    </p:anim>
                                  </p:childTnLst>
                                </p:cTn>
                              </p:par>
                              <p:par>
                                <p:cTn id="104" presetID="42" presetClass="path" presetSubtype="0" accel="50000" decel="50000" fill="hold" grpId="3" nodeType="withEffect">
                                  <p:stCondLst>
                                    <p:cond delay="0"/>
                                  </p:stCondLst>
                                  <p:childTnLst>
                                    <p:animMotion origin="layout" path="M 2.22222E-6 4.93827E-6 L -0.02934 -0.00957 " pathEditMode="relative" rAng="0" ptsTypes="AA">
                                      <p:cBhvr>
                                        <p:cTn id="105" dur="600" fill="hold"/>
                                        <p:tgtEl>
                                          <p:spTgt spid="21"/>
                                        </p:tgtEl>
                                        <p:attrNameLst>
                                          <p:attrName>ppt_x</p:attrName>
                                          <p:attrName>ppt_y</p:attrName>
                                        </p:attrNameLst>
                                      </p:cBhvr>
                                      <p:rCtr x="-1476" y="-494"/>
                                    </p:animMotion>
                                  </p:childTnLst>
                                </p:cTn>
                              </p:par>
                              <p:par>
                                <p:cTn id="106" presetID="8" presetClass="emph" presetSubtype="0" fill="hold" grpId="0" nodeType="withEffect">
                                  <p:stCondLst>
                                    <p:cond delay="0"/>
                                  </p:stCondLst>
                                  <p:childTnLst>
                                    <p:animRot by="9600000">
                                      <p:cBhvr>
                                        <p:cTn id="107" dur="1000" fill="hold"/>
                                        <p:tgtEl>
                                          <p:spTgt spid="21"/>
                                        </p:tgtEl>
                                        <p:attrNameLst>
                                          <p:attrName>r</p:attrName>
                                        </p:attrNameLst>
                                      </p:cBhvr>
                                    </p:animRot>
                                  </p:childTnLst>
                                </p:cTn>
                              </p:par>
                              <p:par>
                                <p:cTn id="108" presetID="23" presetClass="exit" presetSubtype="32" fill="hold" grpId="2" nodeType="withEffect">
                                  <p:stCondLst>
                                    <p:cond delay="500"/>
                                  </p:stCondLst>
                                  <p:childTnLst>
                                    <p:anim calcmode="lin" valueType="num">
                                      <p:cBhvr>
                                        <p:cTn id="109" dur="600"/>
                                        <p:tgtEl>
                                          <p:spTgt spid="21"/>
                                        </p:tgtEl>
                                        <p:attrNameLst>
                                          <p:attrName>ppt_w</p:attrName>
                                        </p:attrNameLst>
                                      </p:cBhvr>
                                      <p:tavLst>
                                        <p:tav tm="0">
                                          <p:val>
                                            <p:strVal val="ppt_w"/>
                                          </p:val>
                                        </p:tav>
                                        <p:tav tm="100000">
                                          <p:val>
                                            <p:fltVal val="0"/>
                                          </p:val>
                                        </p:tav>
                                      </p:tavLst>
                                    </p:anim>
                                    <p:anim calcmode="lin" valueType="num">
                                      <p:cBhvr>
                                        <p:cTn id="110" dur="600"/>
                                        <p:tgtEl>
                                          <p:spTgt spid="21"/>
                                        </p:tgtEl>
                                        <p:attrNameLst>
                                          <p:attrName>ppt_h</p:attrName>
                                        </p:attrNameLst>
                                      </p:cBhvr>
                                      <p:tavLst>
                                        <p:tav tm="0">
                                          <p:val>
                                            <p:strVal val="ppt_h"/>
                                          </p:val>
                                        </p:tav>
                                        <p:tav tm="100000">
                                          <p:val>
                                            <p:fltVal val="0"/>
                                          </p:val>
                                        </p:tav>
                                      </p:tavLst>
                                    </p:anim>
                                    <p:set>
                                      <p:cBhvr>
                                        <p:cTn id="111" dur="1" fill="hold">
                                          <p:stCondLst>
                                            <p:cond delay="599"/>
                                          </p:stCondLst>
                                        </p:cTn>
                                        <p:tgtEl>
                                          <p:spTgt spid="21"/>
                                        </p:tgtEl>
                                        <p:attrNameLst>
                                          <p:attrName>style.visibility</p:attrName>
                                        </p:attrNameLst>
                                      </p:cBhvr>
                                      <p:to>
                                        <p:strVal val="hidden"/>
                                      </p:to>
                                    </p:set>
                                  </p:childTnLst>
                                </p:cTn>
                              </p:par>
                              <p:par>
                                <p:cTn id="112" presetID="42" presetClass="path" presetSubtype="0" accel="50000" decel="50000" fill="hold" grpId="4" nodeType="withEffect">
                                  <p:stCondLst>
                                    <p:cond delay="500"/>
                                  </p:stCondLst>
                                  <p:childTnLst>
                                    <p:animMotion origin="layout" path="M -0.02934 -0.00957 L -0.04896 -0.02717 " pathEditMode="relative" rAng="0" ptsTypes="AA">
                                      <p:cBhvr>
                                        <p:cTn id="113" dur="600" fill="hold"/>
                                        <p:tgtEl>
                                          <p:spTgt spid="21"/>
                                        </p:tgtEl>
                                        <p:attrNameLst>
                                          <p:attrName>ppt_x</p:attrName>
                                          <p:attrName>ppt_y</p:attrName>
                                        </p:attrNameLst>
                                      </p:cBhvr>
                                      <p:rCtr x="-990" y="-895"/>
                                    </p:animMotion>
                                  </p:childTnLst>
                                </p:cTn>
                              </p:par>
                              <p:par>
                                <p:cTn id="114" presetID="23" presetClass="entr" presetSubtype="16" fill="hold" grpId="1" nodeType="withEffect">
                                  <p:stCondLst>
                                    <p:cond delay="50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childTnLst>
                                </p:cTn>
                              </p:par>
                              <p:par>
                                <p:cTn id="118" presetID="42" presetClass="path" presetSubtype="0" accel="50000" decel="50000" fill="hold" grpId="3" nodeType="withEffect">
                                  <p:stCondLst>
                                    <p:cond delay="500"/>
                                  </p:stCondLst>
                                  <p:childTnLst>
                                    <p:animMotion origin="layout" path="M 4.44444E-6 -4.69136E-6 L 0.0118 -0.03703 " pathEditMode="relative" rAng="0" ptsTypes="AA">
                                      <p:cBhvr>
                                        <p:cTn id="119" dur="500" fill="hold"/>
                                        <p:tgtEl>
                                          <p:spTgt spid="22"/>
                                        </p:tgtEl>
                                        <p:attrNameLst>
                                          <p:attrName>ppt_x</p:attrName>
                                          <p:attrName>ppt_y</p:attrName>
                                        </p:attrNameLst>
                                      </p:cBhvr>
                                      <p:rCtr x="590" y="-1852"/>
                                    </p:animMotion>
                                  </p:childTnLst>
                                </p:cTn>
                              </p:par>
                              <p:par>
                                <p:cTn id="120" presetID="8" presetClass="emph" presetSubtype="0" fill="hold" grpId="0" nodeType="withEffect">
                                  <p:stCondLst>
                                    <p:cond delay="500"/>
                                  </p:stCondLst>
                                  <p:childTnLst>
                                    <p:animRot by="9600000">
                                      <p:cBhvr>
                                        <p:cTn id="121" dur="1000" fill="hold"/>
                                        <p:tgtEl>
                                          <p:spTgt spid="22"/>
                                        </p:tgtEl>
                                        <p:attrNameLst>
                                          <p:attrName>r</p:attrName>
                                        </p:attrNameLst>
                                      </p:cBhvr>
                                    </p:animRot>
                                  </p:childTnLst>
                                </p:cTn>
                              </p:par>
                              <p:par>
                                <p:cTn id="122" presetID="23" presetClass="exit" presetSubtype="32" fill="hold" grpId="2" nodeType="withEffect">
                                  <p:stCondLst>
                                    <p:cond delay="1000"/>
                                  </p:stCondLst>
                                  <p:childTnLst>
                                    <p:anim calcmode="lin" valueType="num">
                                      <p:cBhvr>
                                        <p:cTn id="123" dur="500"/>
                                        <p:tgtEl>
                                          <p:spTgt spid="22"/>
                                        </p:tgtEl>
                                        <p:attrNameLst>
                                          <p:attrName>ppt_w</p:attrName>
                                        </p:attrNameLst>
                                      </p:cBhvr>
                                      <p:tavLst>
                                        <p:tav tm="0">
                                          <p:val>
                                            <p:strVal val="ppt_w"/>
                                          </p:val>
                                        </p:tav>
                                        <p:tav tm="100000">
                                          <p:val>
                                            <p:fltVal val="0"/>
                                          </p:val>
                                        </p:tav>
                                      </p:tavLst>
                                    </p:anim>
                                    <p:anim calcmode="lin" valueType="num">
                                      <p:cBhvr>
                                        <p:cTn id="124" dur="500"/>
                                        <p:tgtEl>
                                          <p:spTgt spid="22"/>
                                        </p:tgtEl>
                                        <p:attrNameLst>
                                          <p:attrName>ppt_h</p:attrName>
                                        </p:attrNameLst>
                                      </p:cBhvr>
                                      <p:tavLst>
                                        <p:tav tm="0">
                                          <p:val>
                                            <p:strVal val="ppt_h"/>
                                          </p:val>
                                        </p:tav>
                                        <p:tav tm="100000">
                                          <p:val>
                                            <p:fltVal val="0"/>
                                          </p:val>
                                        </p:tav>
                                      </p:tavLst>
                                    </p:anim>
                                    <p:set>
                                      <p:cBhvr>
                                        <p:cTn id="125" dur="1" fill="hold">
                                          <p:stCondLst>
                                            <p:cond delay="499"/>
                                          </p:stCondLst>
                                        </p:cTn>
                                        <p:tgtEl>
                                          <p:spTgt spid="22"/>
                                        </p:tgtEl>
                                        <p:attrNameLst>
                                          <p:attrName>style.visibility</p:attrName>
                                        </p:attrNameLst>
                                      </p:cBhvr>
                                      <p:to>
                                        <p:strVal val="hidden"/>
                                      </p:to>
                                    </p:set>
                                  </p:childTnLst>
                                </p:cTn>
                              </p:par>
                              <p:par>
                                <p:cTn id="126" presetID="42" presetClass="path" presetSubtype="0" accel="50000" decel="50000" fill="hold" grpId="4" nodeType="withEffect">
                                  <p:stCondLst>
                                    <p:cond delay="1000"/>
                                  </p:stCondLst>
                                  <p:childTnLst>
                                    <p:animMotion origin="layout" path="M 0.0118 -0.03703 L -0.04723 -0.05432 " pathEditMode="relative" rAng="0" ptsTypes="AA">
                                      <p:cBhvr>
                                        <p:cTn id="127" dur="500" fill="hold"/>
                                        <p:tgtEl>
                                          <p:spTgt spid="22"/>
                                        </p:tgtEl>
                                        <p:attrNameLst>
                                          <p:attrName>ppt_x</p:attrName>
                                          <p:attrName>ppt_y</p:attrName>
                                        </p:attrNameLst>
                                      </p:cBhvr>
                                      <p:rCtr x="-2951" y="-864"/>
                                    </p:animMotion>
                                  </p:childTnLst>
                                </p:cTn>
                              </p:par>
                              <p:par>
                                <p:cTn id="128" presetID="23" presetClass="entr" presetSubtype="16" fill="hold" grpId="1" nodeType="with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p:cTn id="130" dur="500" fill="hold"/>
                                        <p:tgtEl>
                                          <p:spTgt spid="23"/>
                                        </p:tgtEl>
                                        <p:attrNameLst>
                                          <p:attrName>ppt_w</p:attrName>
                                        </p:attrNameLst>
                                      </p:cBhvr>
                                      <p:tavLst>
                                        <p:tav tm="0">
                                          <p:val>
                                            <p:fltVal val="0"/>
                                          </p:val>
                                        </p:tav>
                                        <p:tav tm="100000">
                                          <p:val>
                                            <p:strVal val="#ppt_w"/>
                                          </p:val>
                                        </p:tav>
                                      </p:tavLst>
                                    </p:anim>
                                    <p:anim calcmode="lin" valueType="num">
                                      <p:cBhvr>
                                        <p:cTn id="131" dur="500" fill="hold"/>
                                        <p:tgtEl>
                                          <p:spTgt spid="23"/>
                                        </p:tgtEl>
                                        <p:attrNameLst>
                                          <p:attrName>ppt_h</p:attrName>
                                        </p:attrNameLst>
                                      </p:cBhvr>
                                      <p:tavLst>
                                        <p:tav tm="0">
                                          <p:val>
                                            <p:fltVal val="0"/>
                                          </p:val>
                                        </p:tav>
                                        <p:tav tm="100000">
                                          <p:val>
                                            <p:strVal val="#ppt_h"/>
                                          </p:val>
                                        </p:tav>
                                      </p:tavLst>
                                    </p:anim>
                                  </p:childTnLst>
                                </p:cTn>
                              </p:par>
                              <p:par>
                                <p:cTn id="132" presetID="42" presetClass="path" presetSubtype="0" accel="50000" decel="50000" fill="hold" grpId="3" nodeType="withEffect">
                                  <p:stCondLst>
                                    <p:cond delay="0"/>
                                  </p:stCondLst>
                                  <p:childTnLst>
                                    <p:animMotion origin="layout" path="M 2.77778E-6 1.23457E-6 L 0.01406 -0.02068 " pathEditMode="relative" rAng="0" ptsTypes="AA">
                                      <p:cBhvr>
                                        <p:cTn id="133" dur="500" fill="hold"/>
                                        <p:tgtEl>
                                          <p:spTgt spid="23"/>
                                        </p:tgtEl>
                                        <p:attrNameLst>
                                          <p:attrName>ppt_x</p:attrName>
                                          <p:attrName>ppt_y</p:attrName>
                                        </p:attrNameLst>
                                      </p:cBhvr>
                                      <p:rCtr x="694" y="-1049"/>
                                    </p:animMotion>
                                  </p:childTnLst>
                                </p:cTn>
                              </p:par>
                              <p:par>
                                <p:cTn id="134" presetID="8" presetClass="emph" presetSubtype="0" fill="hold" grpId="0" nodeType="withEffect">
                                  <p:stCondLst>
                                    <p:cond delay="0"/>
                                  </p:stCondLst>
                                  <p:childTnLst>
                                    <p:animRot by="9600000">
                                      <p:cBhvr>
                                        <p:cTn id="135" dur="1000" fill="hold"/>
                                        <p:tgtEl>
                                          <p:spTgt spid="23"/>
                                        </p:tgtEl>
                                        <p:attrNameLst>
                                          <p:attrName>r</p:attrName>
                                        </p:attrNameLst>
                                      </p:cBhvr>
                                    </p:animRot>
                                  </p:childTnLst>
                                </p:cTn>
                              </p:par>
                              <p:par>
                                <p:cTn id="136" presetID="23" presetClass="exit" presetSubtype="32" fill="hold" grpId="2" nodeType="withEffect">
                                  <p:stCondLst>
                                    <p:cond delay="5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set>
                                      <p:cBhvr>
                                        <p:cTn id="139" dur="1" fill="hold">
                                          <p:stCondLst>
                                            <p:cond delay="499"/>
                                          </p:stCondLst>
                                        </p:cTn>
                                        <p:tgtEl>
                                          <p:spTgt spid="23"/>
                                        </p:tgtEl>
                                        <p:attrNameLst>
                                          <p:attrName>style.visibility</p:attrName>
                                        </p:attrNameLst>
                                      </p:cBhvr>
                                      <p:to>
                                        <p:strVal val="hidden"/>
                                      </p:to>
                                    </p:set>
                                  </p:childTnLst>
                                </p:cTn>
                              </p:par>
                              <p:par>
                                <p:cTn id="140" presetID="42" presetClass="path" presetSubtype="0" accel="50000" decel="50000" fill="hold" grpId="4" nodeType="withEffect">
                                  <p:stCondLst>
                                    <p:cond delay="500"/>
                                  </p:stCondLst>
                                  <p:childTnLst>
                                    <p:animMotion origin="layout" path="M 0.01406 -0.02068 L -0.03768 -0.01574 " pathEditMode="relative" rAng="0" ptsTypes="AA">
                                      <p:cBhvr>
                                        <p:cTn id="141" dur="500" fill="hold"/>
                                        <p:tgtEl>
                                          <p:spTgt spid="23"/>
                                        </p:tgtEl>
                                        <p:attrNameLst>
                                          <p:attrName>ppt_x</p:attrName>
                                          <p:attrName>ppt_y</p:attrName>
                                        </p:attrNameLst>
                                      </p:cBhvr>
                                      <p:rCtr x="-2587" y="247"/>
                                    </p:animMotion>
                                  </p:childTnLst>
                                </p:cTn>
                              </p:par>
                              <p:par>
                                <p:cTn id="142" presetID="23" presetClass="entr" presetSubtype="16" fill="hold" grpId="1" nodeType="withEffect">
                                  <p:stCondLst>
                                    <p:cond delay="250"/>
                                  </p:stCondLst>
                                  <p:childTnLst>
                                    <p:set>
                                      <p:cBhvr>
                                        <p:cTn id="143" dur="1" fill="hold">
                                          <p:stCondLst>
                                            <p:cond delay="0"/>
                                          </p:stCondLst>
                                        </p:cTn>
                                        <p:tgtEl>
                                          <p:spTgt spid="24"/>
                                        </p:tgtEl>
                                        <p:attrNameLst>
                                          <p:attrName>style.visibility</p:attrName>
                                        </p:attrNameLst>
                                      </p:cBhvr>
                                      <p:to>
                                        <p:strVal val="visible"/>
                                      </p:to>
                                    </p:set>
                                    <p:anim calcmode="lin" valueType="num">
                                      <p:cBhvr>
                                        <p:cTn id="144" dur="500" fill="hold"/>
                                        <p:tgtEl>
                                          <p:spTgt spid="24"/>
                                        </p:tgtEl>
                                        <p:attrNameLst>
                                          <p:attrName>ppt_w</p:attrName>
                                        </p:attrNameLst>
                                      </p:cBhvr>
                                      <p:tavLst>
                                        <p:tav tm="0">
                                          <p:val>
                                            <p:fltVal val="0"/>
                                          </p:val>
                                        </p:tav>
                                        <p:tav tm="100000">
                                          <p:val>
                                            <p:strVal val="#ppt_w"/>
                                          </p:val>
                                        </p:tav>
                                      </p:tavLst>
                                    </p:anim>
                                    <p:anim calcmode="lin" valueType="num">
                                      <p:cBhvr>
                                        <p:cTn id="145" dur="500" fill="hold"/>
                                        <p:tgtEl>
                                          <p:spTgt spid="24"/>
                                        </p:tgtEl>
                                        <p:attrNameLst>
                                          <p:attrName>ppt_h</p:attrName>
                                        </p:attrNameLst>
                                      </p:cBhvr>
                                      <p:tavLst>
                                        <p:tav tm="0">
                                          <p:val>
                                            <p:fltVal val="0"/>
                                          </p:val>
                                        </p:tav>
                                        <p:tav tm="100000">
                                          <p:val>
                                            <p:strVal val="#ppt_h"/>
                                          </p:val>
                                        </p:tav>
                                      </p:tavLst>
                                    </p:anim>
                                  </p:childTnLst>
                                </p:cTn>
                              </p:par>
                              <p:par>
                                <p:cTn id="146" presetID="42" presetClass="path" presetSubtype="0" accel="50000" decel="50000" fill="hold" grpId="3" nodeType="withEffect">
                                  <p:stCondLst>
                                    <p:cond delay="250"/>
                                  </p:stCondLst>
                                  <p:childTnLst>
                                    <p:animMotion origin="layout" path="M -2.77778E-6 -1.60494E-6 L -0.02604 -0.00463 " pathEditMode="relative" rAng="0" ptsTypes="AA">
                                      <p:cBhvr>
                                        <p:cTn id="147" dur="500" fill="hold"/>
                                        <p:tgtEl>
                                          <p:spTgt spid="24"/>
                                        </p:tgtEl>
                                        <p:attrNameLst>
                                          <p:attrName>ppt_x</p:attrName>
                                          <p:attrName>ppt_y</p:attrName>
                                        </p:attrNameLst>
                                      </p:cBhvr>
                                      <p:rCtr x="-1302" y="-247"/>
                                    </p:animMotion>
                                  </p:childTnLst>
                                </p:cTn>
                              </p:par>
                              <p:par>
                                <p:cTn id="148" presetID="8" presetClass="emph" presetSubtype="0" fill="hold" grpId="0" nodeType="withEffect">
                                  <p:stCondLst>
                                    <p:cond delay="250"/>
                                  </p:stCondLst>
                                  <p:childTnLst>
                                    <p:animRot by="9600000">
                                      <p:cBhvr>
                                        <p:cTn id="149" dur="1000" fill="hold"/>
                                        <p:tgtEl>
                                          <p:spTgt spid="24"/>
                                        </p:tgtEl>
                                        <p:attrNameLst>
                                          <p:attrName>r</p:attrName>
                                        </p:attrNameLst>
                                      </p:cBhvr>
                                    </p:animRot>
                                  </p:childTnLst>
                                </p:cTn>
                              </p:par>
                              <p:par>
                                <p:cTn id="150" presetID="23" presetClass="exit" presetSubtype="32" fill="hold" grpId="2" nodeType="withEffect">
                                  <p:stCondLst>
                                    <p:cond delay="750"/>
                                  </p:stCondLst>
                                  <p:childTnLst>
                                    <p:anim calcmode="lin" valueType="num">
                                      <p:cBhvr>
                                        <p:cTn id="151" dur="500"/>
                                        <p:tgtEl>
                                          <p:spTgt spid="24"/>
                                        </p:tgtEl>
                                        <p:attrNameLst>
                                          <p:attrName>ppt_w</p:attrName>
                                        </p:attrNameLst>
                                      </p:cBhvr>
                                      <p:tavLst>
                                        <p:tav tm="0">
                                          <p:val>
                                            <p:strVal val="ppt_w"/>
                                          </p:val>
                                        </p:tav>
                                        <p:tav tm="100000">
                                          <p:val>
                                            <p:fltVal val="0"/>
                                          </p:val>
                                        </p:tav>
                                      </p:tavLst>
                                    </p:anim>
                                    <p:anim calcmode="lin" valueType="num">
                                      <p:cBhvr>
                                        <p:cTn id="152" dur="500"/>
                                        <p:tgtEl>
                                          <p:spTgt spid="24"/>
                                        </p:tgtEl>
                                        <p:attrNameLst>
                                          <p:attrName>ppt_h</p:attrName>
                                        </p:attrNameLst>
                                      </p:cBhvr>
                                      <p:tavLst>
                                        <p:tav tm="0">
                                          <p:val>
                                            <p:strVal val="ppt_h"/>
                                          </p:val>
                                        </p:tav>
                                        <p:tav tm="100000">
                                          <p:val>
                                            <p:fltVal val="0"/>
                                          </p:val>
                                        </p:tav>
                                      </p:tavLst>
                                    </p:anim>
                                    <p:set>
                                      <p:cBhvr>
                                        <p:cTn id="153" dur="1" fill="hold">
                                          <p:stCondLst>
                                            <p:cond delay="499"/>
                                          </p:stCondLst>
                                        </p:cTn>
                                        <p:tgtEl>
                                          <p:spTgt spid="24"/>
                                        </p:tgtEl>
                                        <p:attrNameLst>
                                          <p:attrName>style.visibility</p:attrName>
                                        </p:attrNameLst>
                                      </p:cBhvr>
                                      <p:to>
                                        <p:strVal val="hidden"/>
                                      </p:to>
                                    </p:set>
                                  </p:childTnLst>
                                </p:cTn>
                              </p:par>
                              <p:par>
                                <p:cTn id="154" presetID="42" presetClass="path" presetSubtype="0" accel="50000" decel="50000" fill="hold" grpId="4" nodeType="withEffect">
                                  <p:stCondLst>
                                    <p:cond delay="750"/>
                                  </p:stCondLst>
                                  <p:childTnLst>
                                    <p:animMotion origin="layout" path="M -0.02604 -0.00463 L -0.05555 0.03025 " pathEditMode="relative" rAng="0" ptsTypes="AA">
                                      <p:cBhvr>
                                        <p:cTn id="155" dur="500" fill="hold"/>
                                        <p:tgtEl>
                                          <p:spTgt spid="24"/>
                                        </p:tgtEl>
                                        <p:attrNameLst>
                                          <p:attrName>ppt_x</p:attrName>
                                          <p:attrName>ppt_y</p:attrName>
                                        </p:attrNameLst>
                                      </p:cBhvr>
                                      <p:rCtr x="-1476" y="1728"/>
                                    </p:animMotion>
                                  </p:childTnLst>
                                </p:cTn>
                              </p:par>
                              <p:par>
                                <p:cTn id="156" presetID="23" presetClass="entr" presetSubtype="16" fill="hold" grpId="1" nodeType="withEffect">
                                  <p:stCondLst>
                                    <p:cond delay="400"/>
                                  </p:stCondLst>
                                  <p:childTnLst>
                                    <p:set>
                                      <p:cBhvr>
                                        <p:cTn id="157" dur="1" fill="hold">
                                          <p:stCondLst>
                                            <p:cond delay="0"/>
                                          </p:stCondLst>
                                        </p:cTn>
                                        <p:tgtEl>
                                          <p:spTgt spid="25"/>
                                        </p:tgtEl>
                                        <p:attrNameLst>
                                          <p:attrName>style.visibility</p:attrName>
                                        </p:attrNameLst>
                                      </p:cBhvr>
                                      <p:to>
                                        <p:strVal val="visible"/>
                                      </p:to>
                                    </p:set>
                                    <p:anim calcmode="lin" valueType="num">
                                      <p:cBhvr>
                                        <p:cTn id="158" dur="500" fill="hold"/>
                                        <p:tgtEl>
                                          <p:spTgt spid="25"/>
                                        </p:tgtEl>
                                        <p:attrNameLst>
                                          <p:attrName>ppt_w</p:attrName>
                                        </p:attrNameLst>
                                      </p:cBhvr>
                                      <p:tavLst>
                                        <p:tav tm="0">
                                          <p:val>
                                            <p:fltVal val="0"/>
                                          </p:val>
                                        </p:tav>
                                        <p:tav tm="100000">
                                          <p:val>
                                            <p:strVal val="#ppt_w"/>
                                          </p:val>
                                        </p:tav>
                                      </p:tavLst>
                                    </p:anim>
                                    <p:anim calcmode="lin" valueType="num">
                                      <p:cBhvr>
                                        <p:cTn id="159" dur="500" fill="hold"/>
                                        <p:tgtEl>
                                          <p:spTgt spid="25"/>
                                        </p:tgtEl>
                                        <p:attrNameLst>
                                          <p:attrName>ppt_h</p:attrName>
                                        </p:attrNameLst>
                                      </p:cBhvr>
                                      <p:tavLst>
                                        <p:tav tm="0">
                                          <p:val>
                                            <p:fltVal val="0"/>
                                          </p:val>
                                        </p:tav>
                                        <p:tav tm="100000">
                                          <p:val>
                                            <p:strVal val="#ppt_h"/>
                                          </p:val>
                                        </p:tav>
                                      </p:tavLst>
                                    </p:anim>
                                  </p:childTnLst>
                                </p:cTn>
                              </p:par>
                              <p:par>
                                <p:cTn id="160" presetID="42" presetClass="path" presetSubtype="0" accel="50000" decel="50000" fill="hold" grpId="3" nodeType="withEffect">
                                  <p:stCondLst>
                                    <p:cond delay="400"/>
                                  </p:stCondLst>
                                  <p:childTnLst>
                                    <p:animMotion origin="layout" path="M 3.61111E-6 6.17284E-7 L -0.01268 0.00772 " pathEditMode="relative" rAng="0" ptsTypes="AA">
                                      <p:cBhvr>
                                        <p:cTn id="161" dur="500" fill="hold"/>
                                        <p:tgtEl>
                                          <p:spTgt spid="25"/>
                                        </p:tgtEl>
                                        <p:attrNameLst>
                                          <p:attrName>ppt_x</p:attrName>
                                          <p:attrName>ppt_y</p:attrName>
                                        </p:attrNameLst>
                                      </p:cBhvr>
                                      <p:rCtr x="-642" y="370"/>
                                    </p:animMotion>
                                  </p:childTnLst>
                                </p:cTn>
                              </p:par>
                              <p:par>
                                <p:cTn id="162" presetID="8" presetClass="emph" presetSubtype="0" fill="hold" grpId="0" nodeType="withEffect">
                                  <p:stCondLst>
                                    <p:cond delay="400"/>
                                  </p:stCondLst>
                                  <p:childTnLst>
                                    <p:animRot by="9600000">
                                      <p:cBhvr>
                                        <p:cTn id="163" dur="1000" fill="hold"/>
                                        <p:tgtEl>
                                          <p:spTgt spid="25"/>
                                        </p:tgtEl>
                                        <p:attrNameLst>
                                          <p:attrName>r</p:attrName>
                                        </p:attrNameLst>
                                      </p:cBhvr>
                                    </p:animRot>
                                  </p:childTnLst>
                                </p:cTn>
                              </p:par>
                              <p:par>
                                <p:cTn id="164" presetID="23" presetClass="exit" presetSubtype="32" fill="hold" grpId="2" nodeType="withEffect">
                                  <p:stCondLst>
                                    <p:cond delay="900"/>
                                  </p:stCondLst>
                                  <p:childTnLst>
                                    <p:anim calcmode="lin" valueType="num">
                                      <p:cBhvr>
                                        <p:cTn id="165" dur="500"/>
                                        <p:tgtEl>
                                          <p:spTgt spid="25"/>
                                        </p:tgtEl>
                                        <p:attrNameLst>
                                          <p:attrName>ppt_w</p:attrName>
                                        </p:attrNameLst>
                                      </p:cBhvr>
                                      <p:tavLst>
                                        <p:tav tm="0">
                                          <p:val>
                                            <p:strVal val="ppt_w"/>
                                          </p:val>
                                        </p:tav>
                                        <p:tav tm="100000">
                                          <p:val>
                                            <p:fltVal val="0"/>
                                          </p:val>
                                        </p:tav>
                                      </p:tavLst>
                                    </p:anim>
                                    <p:anim calcmode="lin" valueType="num">
                                      <p:cBhvr>
                                        <p:cTn id="166" dur="500"/>
                                        <p:tgtEl>
                                          <p:spTgt spid="25"/>
                                        </p:tgtEl>
                                        <p:attrNameLst>
                                          <p:attrName>ppt_h</p:attrName>
                                        </p:attrNameLst>
                                      </p:cBhvr>
                                      <p:tavLst>
                                        <p:tav tm="0">
                                          <p:val>
                                            <p:strVal val="ppt_h"/>
                                          </p:val>
                                        </p:tav>
                                        <p:tav tm="100000">
                                          <p:val>
                                            <p:fltVal val="0"/>
                                          </p:val>
                                        </p:tav>
                                      </p:tavLst>
                                    </p:anim>
                                    <p:set>
                                      <p:cBhvr>
                                        <p:cTn id="167" dur="1" fill="hold">
                                          <p:stCondLst>
                                            <p:cond delay="499"/>
                                          </p:stCondLst>
                                        </p:cTn>
                                        <p:tgtEl>
                                          <p:spTgt spid="25"/>
                                        </p:tgtEl>
                                        <p:attrNameLst>
                                          <p:attrName>style.visibility</p:attrName>
                                        </p:attrNameLst>
                                      </p:cBhvr>
                                      <p:to>
                                        <p:strVal val="hidden"/>
                                      </p:to>
                                    </p:set>
                                  </p:childTnLst>
                                </p:cTn>
                              </p:par>
                              <p:par>
                                <p:cTn id="168" presetID="42" presetClass="path" presetSubtype="0" accel="50000" decel="50000" fill="hold" grpId="4" nodeType="withEffect">
                                  <p:stCondLst>
                                    <p:cond delay="900"/>
                                  </p:stCondLst>
                                  <p:childTnLst>
                                    <p:animMotion origin="layout" path="M -0.01268 0.00772 L -0.03056 -0.00556 " pathEditMode="relative" rAng="0" ptsTypes="AA">
                                      <p:cBhvr>
                                        <p:cTn id="169" dur="500" fill="hold"/>
                                        <p:tgtEl>
                                          <p:spTgt spid="25"/>
                                        </p:tgtEl>
                                        <p:attrNameLst>
                                          <p:attrName>ppt_x</p:attrName>
                                          <p:attrName>ppt_y</p:attrName>
                                        </p:attrNameLst>
                                      </p:cBhvr>
                                      <p:rCtr x="-903" y="-679"/>
                                    </p:animMotion>
                                  </p:childTnLst>
                                </p:cTn>
                              </p:par>
                              <p:par>
                                <p:cTn id="170" presetID="23" presetClass="entr" presetSubtype="16" fill="hold" grpId="1" nodeType="withEffect">
                                  <p:stCondLst>
                                    <p:cond delay="500"/>
                                  </p:stCondLst>
                                  <p:childTnLst>
                                    <p:set>
                                      <p:cBhvr>
                                        <p:cTn id="171" dur="1" fill="hold">
                                          <p:stCondLst>
                                            <p:cond delay="0"/>
                                          </p:stCondLst>
                                        </p:cTn>
                                        <p:tgtEl>
                                          <p:spTgt spid="26"/>
                                        </p:tgtEl>
                                        <p:attrNameLst>
                                          <p:attrName>style.visibility</p:attrName>
                                        </p:attrNameLst>
                                      </p:cBhvr>
                                      <p:to>
                                        <p:strVal val="visible"/>
                                      </p:to>
                                    </p:set>
                                    <p:anim calcmode="lin" valueType="num">
                                      <p:cBhvr>
                                        <p:cTn id="172" dur="500" fill="hold"/>
                                        <p:tgtEl>
                                          <p:spTgt spid="26"/>
                                        </p:tgtEl>
                                        <p:attrNameLst>
                                          <p:attrName>ppt_w</p:attrName>
                                        </p:attrNameLst>
                                      </p:cBhvr>
                                      <p:tavLst>
                                        <p:tav tm="0">
                                          <p:val>
                                            <p:fltVal val="0"/>
                                          </p:val>
                                        </p:tav>
                                        <p:tav tm="100000">
                                          <p:val>
                                            <p:strVal val="#ppt_w"/>
                                          </p:val>
                                        </p:tav>
                                      </p:tavLst>
                                    </p:anim>
                                    <p:anim calcmode="lin" valueType="num">
                                      <p:cBhvr>
                                        <p:cTn id="173" dur="500" fill="hold"/>
                                        <p:tgtEl>
                                          <p:spTgt spid="26"/>
                                        </p:tgtEl>
                                        <p:attrNameLst>
                                          <p:attrName>ppt_h</p:attrName>
                                        </p:attrNameLst>
                                      </p:cBhvr>
                                      <p:tavLst>
                                        <p:tav tm="0">
                                          <p:val>
                                            <p:fltVal val="0"/>
                                          </p:val>
                                        </p:tav>
                                        <p:tav tm="100000">
                                          <p:val>
                                            <p:strVal val="#ppt_h"/>
                                          </p:val>
                                        </p:tav>
                                      </p:tavLst>
                                    </p:anim>
                                  </p:childTnLst>
                                </p:cTn>
                              </p:par>
                              <p:par>
                                <p:cTn id="174" presetID="42" presetClass="path" presetSubtype="0" accel="50000" decel="50000" fill="hold" grpId="3" nodeType="withEffect">
                                  <p:stCondLst>
                                    <p:cond delay="500"/>
                                  </p:stCondLst>
                                  <p:childTnLst>
                                    <p:animMotion origin="layout" path="M 2.22222E-6 -1.23457E-7 L -0.02136 -0.02562 " pathEditMode="relative" rAng="0" ptsTypes="AA">
                                      <p:cBhvr>
                                        <p:cTn id="175" dur="500" fill="hold"/>
                                        <p:tgtEl>
                                          <p:spTgt spid="26"/>
                                        </p:tgtEl>
                                        <p:attrNameLst>
                                          <p:attrName>ppt_x</p:attrName>
                                          <p:attrName>ppt_y</p:attrName>
                                        </p:attrNameLst>
                                      </p:cBhvr>
                                      <p:rCtr x="-1076" y="-1296"/>
                                    </p:animMotion>
                                  </p:childTnLst>
                                </p:cTn>
                              </p:par>
                              <p:par>
                                <p:cTn id="176" presetID="8" presetClass="emph" presetSubtype="0" fill="hold" grpId="0" nodeType="withEffect">
                                  <p:stCondLst>
                                    <p:cond delay="500"/>
                                  </p:stCondLst>
                                  <p:childTnLst>
                                    <p:animRot by="9600000">
                                      <p:cBhvr>
                                        <p:cTn id="177" dur="1000" fill="hold"/>
                                        <p:tgtEl>
                                          <p:spTgt spid="26"/>
                                        </p:tgtEl>
                                        <p:attrNameLst>
                                          <p:attrName>r</p:attrName>
                                        </p:attrNameLst>
                                      </p:cBhvr>
                                    </p:animRot>
                                  </p:childTnLst>
                                </p:cTn>
                              </p:par>
                              <p:par>
                                <p:cTn id="178" presetID="23" presetClass="exit" presetSubtype="32" fill="hold" grpId="2" nodeType="withEffect">
                                  <p:stCondLst>
                                    <p:cond delay="1000"/>
                                  </p:stCondLst>
                                  <p:childTnLst>
                                    <p:anim calcmode="lin" valueType="num">
                                      <p:cBhvr>
                                        <p:cTn id="179" dur="500"/>
                                        <p:tgtEl>
                                          <p:spTgt spid="26"/>
                                        </p:tgtEl>
                                        <p:attrNameLst>
                                          <p:attrName>ppt_w</p:attrName>
                                        </p:attrNameLst>
                                      </p:cBhvr>
                                      <p:tavLst>
                                        <p:tav tm="0">
                                          <p:val>
                                            <p:strVal val="ppt_w"/>
                                          </p:val>
                                        </p:tav>
                                        <p:tav tm="100000">
                                          <p:val>
                                            <p:fltVal val="0"/>
                                          </p:val>
                                        </p:tav>
                                      </p:tavLst>
                                    </p:anim>
                                    <p:anim calcmode="lin" valueType="num">
                                      <p:cBhvr>
                                        <p:cTn id="180" dur="500"/>
                                        <p:tgtEl>
                                          <p:spTgt spid="26"/>
                                        </p:tgtEl>
                                        <p:attrNameLst>
                                          <p:attrName>ppt_h</p:attrName>
                                        </p:attrNameLst>
                                      </p:cBhvr>
                                      <p:tavLst>
                                        <p:tav tm="0">
                                          <p:val>
                                            <p:strVal val="ppt_h"/>
                                          </p:val>
                                        </p:tav>
                                        <p:tav tm="100000">
                                          <p:val>
                                            <p:fltVal val="0"/>
                                          </p:val>
                                        </p:tav>
                                      </p:tavLst>
                                    </p:anim>
                                    <p:set>
                                      <p:cBhvr>
                                        <p:cTn id="181" dur="1" fill="hold">
                                          <p:stCondLst>
                                            <p:cond delay="499"/>
                                          </p:stCondLst>
                                        </p:cTn>
                                        <p:tgtEl>
                                          <p:spTgt spid="26"/>
                                        </p:tgtEl>
                                        <p:attrNameLst>
                                          <p:attrName>style.visibility</p:attrName>
                                        </p:attrNameLst>
                                      </p:cBhvr>
                                      <p:to>
                                        <p:strVal val="hidden"/>
                                      </p:to>
                                    </p:set>
                                  </p:childTnLst>
                                </p:cTn>
                              </p:par>
                              <p:par>
                                <p:cTn id="182" presetID="42" presetClass="path" presetSubtype="0" accel="50000" decel="50000" fill="hold" grpId="4" nodeType="withEffect">
                                  <p:stCondLst>
                                    <p:cond delay="1000"/>
                                  </p:stCondLst>
                                  <p:childTnLst>
                                    <p:animMotion origin="layout" path="M -0.02136 -0.02562 L -0.02257 0.02284 " pathEditMode="relative" rAng="0" ptsTypes="AA">
                                      <p:cBhvr>
                                        <p:cTn id="183" dur="500" fill="hold"/>
                                        <p:tgtEl>
                                          <p:spTgt spid="26"/>
                                        </p:tgtEl>
                                        <p:attrNameLst>
                                          <p:attrName>ppt_x</p:attrName>
                                          <p:attrName>ppt_y</p:attrName>
                                        </p:attrNameLst>
                                      </p:cBhvr>
                                      <p:rCtr x="-69" y="2407"/>
                                    </p:animMotion>
                                  </p:childTnLst>
                                </p:cTn>
                              </p:par>
                              <p:par>
                                <p:cTn id="184" presetID="23" presetClass="entr" presetSubtype="16" fill="hold" grpId="1"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500" fill="hold"/>
                                        <p:tgtEl>
                                          <p:spTgt spid="27"/>
                                        </p:tgtEl>
                                        <p:attrNameLst>
                                          <p:attrName>ppt_w</p:attrName>
                                        </p:attrNameLst>
                                      </p:cBhvr>
                                      <p:tavLst>
                                        <p:tav tm="0">
                                          <p:val>
                                            <p:fltVal val="0"/>
                                          </p:val>
                                        </p:tav>
                                        <p:tav tm="100000">
                                          <p:val>
                                            <p:strVal val="#ppt_w"/>
                                          </p:val>
                                        </p:tav>
                                      </p:tavLst>
                                    </p:anim>
                                    <p:anim calcmode="lin" valueType="num">
                                      <p:cBhvr>
                                        <p:cTn id="187" dur="500" fill="hold"/>
                                        <p:tgtEl>
                                          <p:spTgt spid="27"/>
                                        </p:tgtEl>
                                        <p:attrNameLst>
                                          <p:attrName>ppt_h</p:attrName>
                                        </p:attrNameLst>
                                      </p:cBhvr>
                                      <p:tavLst>
                                        <p:tav tm="0">
                                          <p:val>
                                            <p:fltVal val="0"/>
                                          </p:val>
                                        </p:tav>
                                        <p:tav tm="100000">
                                          <p:val>
                                            <p:strVal val="#ppt_h"/>
                                          </p:val>
                                        </p:tav>
                                      </p:tavLst>
                                    </p:anim>
                                  </p:childTnLst>
                                </p:cTn>
                              </p:par>
                              <p:par>
                                <p:cTn id="188" presetID="42" presetClass="path" presetSubtype="0" accel="50000" decel="50000" fill="hold" grpId="3" nodeType="withEffect">
                                  <p:stCondLst>
                                    <p:cond delay="0"/>
                                  </p:stCondLst>
                                  <p:childTnLst>
                                    <p:animMotion origin="layout" path="M -1.38889E-6 -4.44444E-6 L 0.00382 -0.03148 " pathEditMode="relative" rAng="0" ptsTypes="AA">
                                      <p:cBhvr>
                                        <p:cTn id="189" dur="500" fill="hold"/>
                                        <p:tgtEl>
                                          <p:spTgt spid="27"/>
                                        </p:tgtEl>
                                        <p:attrNameLst>
                                          <p:attrName>ppt_x</p:attrName>
                                          <p:attrName>ppt_y</p:attrName>
                                        </p:attrNameLst>
                                      </p:cBhvr>
                                      <p:rCtr x="191" y="-1574"/>
                                    </p:animMotion>
                                  </p:childTnLst>
                                </p:cTn>
                              </p:par>
                              <p:par>
                                <p:cTn id="190" presetID="8" presetClass="emph" presetSubtype="0" fill="hold" grpId="0" nodeType="withEffect">
                                  <p:stCondLst>
                                    <p:cond delay="0"/>
                                  </p:stCondLst>
                                  <p:childTnLst>
                                    <p:animRot by="9600000">
                                      <p:cBhvr>
                                        <p:cTn id="191" dur="1000" fill="hold"/>
                                        <p:tgtEl>
                                          <p:spTgt spid="27"/>
                                        </p:tgtEl>
                                        <p:attrNameLst>
                                          <p:attrName>r</p:attrName>
                                        </p:attrNameLst>
                                      </p:cBhvr>
                                    </p:animRot>
                                  </p:childTnLst>
                                </p:cTn>
                              </p:par>
                              <p:par>
                                <p:cTn id="192" presetID="23" presetClass="exit" presetSubtype="32" fill="hold" grpId="2" nodeType="withEffect">
                                  <p:stCondLst>
                                    <p:cond delay="500"/>
                                  </p:stCondLst>
                                  <p:childTnLst>
                                    <p:anim calcmode="lin" valueType="num">
                                      <p:cBhvr>
                                        <p:cTn id="193" dur="500"/>
                                        <p:tgtEl>
                                          <p:spTgt spid="27"/>
                                        </p:tgtEl>
                                        <p:attrNameLst>
                                          <p:attrName>ppt_w</p:attrName>
                                        </p:attrNameLst>
                                      </p:cBhvr>
                                      <p:tavLst>
                                        <p:tav tm="0">
                                          <p:val>
                                            <p:strVal val="ppt_w"/>
                                          </p:val>
                                        </p:tav>
                                        <p:tav tm="100000">
                                          <p:val>
                                            <p:fltVal val="0"/>
                                          </p:val>
                                        </p:tav>
                                      </p:tavLst>
                                    </p:anim>
                                    <p:anim calcmode="lin" valueType="num">
                                      <p:cBhvr>
                                        <p:cTn id="194" dur="500"/>
                                        <p:tgtEl>
                                          <p:spTgt spid="27"/>
                                        </p:tgtEl>
                                        <p:attrNameLst>
                                          <p:attrName>ppt_h</p:attrName>
                                        </p:attrNameLst>
                                      </p:cBhvr>
                                      <p:tavLst>
                                        <p:tav tm="0">
                                          <p:val>
                                            <p:strVal val="ppt_h"/>
                                          </p:val>
                                        </p:tav>
                                        <p:tav tm="100000">
                                          <p:val>
                                            <p:fltVal val="0"/>
                                          </p:val>
                                        </p:tav>
                                      </p:tavLst>
                                    </p:anim>
                                    <p:set>
                                      <p:cBhvr>
                                        <p:cTn id="195" dur="1" fill="hold">
                                          <p:stCondLst>
                                            <p:cond delay="499"/>
                                          </p:stCondLst>
                                        </p:cTn>
                                        <p:tgtEl>
                                          <p:spTgt spid="27"/>
                                        </p:tgtEl>
                                        <p:attrNameLst>
                                          <p:attrName>style.visibility</p:attrName>
                                        </p:attrNameLst>
                                      </p:cBhvr>
                                      <p:to>
                                        <p:strVal val="hidden"/>
                                      </p:to>
                                    </p:set>
                                  </p:childTnLst>
                                </p:cTn>
                              </p:par>
                              <p:par>
                                <p:cTn id="196" presetID="42" presetClass="path" presetSubtype="0" accel="50000" decel="50000" fill="hold" grpId="4" nodeType="withEffect">
                                  <p:stCondLst>
                                    <p:cond delay="500"/>
                                  </p:stCondLst>
                                  <p:childTnLst>
                                    <p:animMotion origin="layout" path="M 0.00382 -0.03148 L 0.03941 -0.05277 " pathEditMode="relative" rAng="0" ptsTypes="AA">
                                      <p:cBhvr>
                                        <p:cTn id="197" dur="500" fill="hold"/>
                                        <p:tgtEl>
                                          <p:spTgt spid="27"/>
                                        </p:tgtEl>
                                        <p:attrNameLst>
                                          <p:attrName>ppt_x</p:attrName>
                                          <p:attrName>ppt_y</p:attrName>
                                        </p:attrNameLst>
                                      </p:cBhvr>
                                      <p:rCtr x="1771" y="-1080"/>
                                    </p:animMotion>
                                  </p:childTnLst>
                                </p:cTn>
                              </p:par>
                              <p:par>
                                <p:cTn id="198" presetID="23" presetClass="entr" presetSubtype="16" fill="hold" grpId="1"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p:cTn id="200" dur="500" fill="hold"/>
                                        <p:tgtEl>
                                          <p:spTgt spid="28"/>
                                        </p:tgtEl>
                                        <p:attrNameLst>
                                          <p:attrName>ppt_w</p:attrName>
                                        </p:attrNameLst>
                                      </p:cBhvr>
                                      <p:tavLst>
                                        <p:tav tm="0">
                                          <p:val>
                                            <p:fltVal val="0"/>
                                          </p:val>
                                        </p:tav>
                                        <p:tav tm="100000">
                                          <p:val>
                                            <p:strVal val="#ppt_w"/>
                                          </p:val>
                                        </p:tav>
                                      </p:tavLst>
                                    </p:anim>
                                    <p:anim calcmode="lin" valueType="num">
                                      <p:cBhvr>
                                        <p:cTn id="201" dur="500" fill="hold"/>
                                        <p:tgtEl>
                                          <p:spTgt spid="28"/>
                                        </p:tgtEl>
                                        <p:attrNameLst>
                                          <p:attrName>ppt_h</p:attrName>
                                        </p:attrNameLst>
                                      </p:cBhvr>
                                      <p:tavLst>
                                        <p:tav tm="0">
                                          <p:val>
                                            <p:fltVal val="0"/>
                                          </p:val>
                                        </p:tav>
                                        <p:tav tm="100000">
                                          <p:val>
                                            <p:strVal val="#ppt_h"/>
                                          </p:val>
                                        </p:tav>
                                      </p:tavLst>
                                    </p:anim>
                                  </p:childTnLst>
                                </p:cTn>
                              </p:par>
                              <p:par>
                                <p:cTn id="202" presetID="42" presetClass="path" presetSubtype="0" accel="50000" decel="50000" fill="hold" grpId="3" nodeType="withEffect">
                                  <p:stCondLst>
                                    <p:cond delay="0"/>
                                  </p:stCondLst>
                                  <p:childTnLst>
                                    <p:animMotion origin="layout" path="M 1.38889E-6 -1.11111E-6 L 0.08385 0.11482 " pathEditMode="relative" rAng="0" ptsTypes="AA">
                                      <p:cBhvr>
                                        <p:cTn id="203" dur="500" fill="hold"/>
                                        <p:tgtEl>
                                          <p:spTgt spid="28"/>
                                        </p:tgtEl>
                                        <p:attrNameLst>
                                          <p:attrName>ppt_x</p:attrName>
                                          <p:attrName>ppt_y</p:attrName>
                                        </p:attrNameLst>
                                      </p:cBhvr>
                                      <p:rCtr x="4184" y="5741"/>
                                    </p:animMotion>
                                  </p:childTnLst>
                                </p:cTn>
                              </p:par>
                              <p:par>
                                <p:cTn id="204" presetID="8" presetClass="emph" presetSubtype="0" fill="hold" grpId="0" nodeType="withEffect">
                                  <p:stCondLst>
                                    <p:cond delay="0"/>
                                  </p:stCondLst>
                                  <p:childTnLst>
                                    <p:animRot by="14400000">
                                      <p:cBhvr>
                                        <p:cTn id="205" dur="1000" fill="hold"/>
                                        <p:tgtEl>
                                          <p:spTgt spid="28"/>
                                        </p:tgtEl>
                                        <p:attrNameLst>
                                          <p:attrName>r</p:attrName>
                                        </p:attrNameLst>
                                      </p:cBhvr>
                                    </p:animRot>
                                  </p:childTnLst>
                                </p:cTn>
                              </p:par>
                              <p:par>
                                <p:cTn id="206" presetID="23" presetClass="exit" presetSubtype="32" fill="hold" grpId="2" nodeType="withEffect">
                                  <p:stCondLst>
                                    <p:cond delay="500"/>
                                  </p:stCondLst>
                                  <p:childTnLst>
                                    <p:anim calcmode="lin" valueType="num">
                                      <p:cBhvr>
                                        <p:cTn id="207" dur="500"/>
                                        <p:tgtEl>
                                          <p:spTgt spid="28"/>
                                        </p:tgtEl>
                                        <p:attrNameLst>
                                          <p:attrName>ppt_w</p:attrName>
                                        </p:attrNameLst>
                                      </p:cBhvr>
                                      <p:tavLst>
                                        <p:tav tm="0">
                                          <p:val>
                                            <p:strVal val="ppt_w"/>
                                          </p:val>
                                        </p:tav>
                                        <p:tav tm="100000">
                                          <p:val>
                                            <p:fltVal val="0"/>
                                          </p:val>
                                        </p:tav>
                                      </p:tavLst>
                                    </p:anim>
                                    <p:anim calcmode="lin" valueType="num">
                                      <p:cBhvr>
                                        <p:cTn id="208" dur="500"/>
                                        <p:tgtEl>
                                          <p:spTgt spid="28"/>
                                        </p:tgtEl>
                                        <p:attrNameLst>
                                          <p:attrName>ppt_h</p:attrName>
                                        </p:attrNameLst>
                                      </p:cBhvr>
                                      <p:tavLst>
                                        <p:tav tm="0">
                                          <p:val>
                                            <p:strVal val="ppt_h"/>
                                          </p:val>
                                        </p:tav>
                                        <p:tav tm="100000">
                                          <p:val>
                                            <p:fltVal val="0"/>
                                          </p:val>
                                        </p:tav>
                                      </p:tavLst>
                                    </p:anim>
                                    <p:set>
                                      <p:cBhvr>
                                        <p:cTn id="209" dur="1" fill="hold">
                                          <p:stCondLst>
                                            <p:cond delay="499"/>
                                          </p:stCondLst>
                                        </p:cTn>
                                        <p:tgtEl>
                                          <p:spTgt spid="28"/>
                                        </p:tgtEl>
                                        <p:attrNameLst>
                                          <p:attrName>style.visibility</p:attrName>
                                        </p:attrNameLst>
                                      </p:cBhvr>
                                      <p:to>
                                        <p:strVal val="hidden"/>
                                      </p:to>
                                    </p:set>
                                  </p:childTnLst>
                                </p:cTn>
                              </p:par>
                              <p:par>
                                <p:cTn id="210" presetID="42" presetClass="path" presetSubtype="0" accel="50000" decel="50000" fill="hold" grpId="4" nodeType="withEffect">
                                  <p:stCondLst>
                                    <p:cond delay="500"/>
                                  </p:stCondLst>
                                  <p:childTnLst>
                                    <p:animMotion origin="layout" path="M 0.08385 0.11482 L 0.13316 -0.06018 " pathEditMode="relative" rAng="0" ptsTypes="AA">
                                      <p:cBhvr>
                                        <p:cTn id="211" dur="500" fill="hold"/>
                                        <p:tgtEl>
                                          <p:spTgt spid="28"/>
                                        </p:tgtEl>
                                        <p:attrNameLst>
                                          <p:attrName>ppt_x</p:attrName>
                                          <p:attrName>ppt_y</p:attrName>
                                        </p:attrNameLst>
                                      </p:cBhvr>
                                      <p:rCtr x="2465" y="-8765"/>
                                    </p:animMotion>
                                  </p:childTnLst>
                                </p:cTn>
                              </p:par>
                              <p:par>
                                <p:cTn id="212" presetID="23" presetClass="entr" presetSubtype="16" fill="hold" grpId="1" nodeType="withEffect">
                                  <p:stCondLst>
                                    <p:cond delay="0"/>
                                  </p:stCondLst>
                                  <p:childTnLst>
                                    <p:set>
                                      <p:cBhvr>
                                        <p:cTn id="213" dur="1" fill="hold">
                                          <p:stCondLst>
                                            <p:cond delay="0"/>
                                          </p:stCondLst>
                                        </p:cTn>
                                        <p:tgtEl>
                                          <p:spTgt spid="29"/>
                                        </p:tgtEl>
                                        <p:attrNameLst>
                                          <p:attrName>style.visibility</p:attrName>
                                        </p:attrNameLst>
                                      </p:cBhvr>
                                      <p:to>
                                        <p:strVal val="visible"/>
                                      </p:to>
                                    </p:set>
                                    <p:anim calcmode="lin" valueType="num">
                                      <p:cBhvr>
                                        <p:cTn id="214" dur="500" fill="hold"/>
                                        <p:tgtEl>
                                          <p:spTgt spid="29"/>
                                        </p:tgtEl>
                                        <p:attrNameLst>
                                          <p:attrName>ppt_w</p:attrName>
                                        </p:attrNameLst>
                                      </p:cBhvr>
                                      <p:tavLst>
                                        <p:tav tm="0">
                                          <p:val>
                                            <p:fltVal val="0"/>
                                          </p:val>
                                        </p:tav>
                                        <p:tav tm="100000">
                                          <p:val>
                                            <p:strVal val="#ppt_w"/>
                                          </p:val>
                                        </p:tav>
                                      </p:tavLst>
                                    </p:anim>
                                    <p:anim calcmode="lin" valueType="num">
                                      <p:cBhvr>
                                        <p:cTn id="215" dur="500" fill="hold"/>
                                        <p:tgtEl>
                                          <p:spTgt spid="29"/>
                                        </p:tgtEl>
                                        <p:attrNameLst>
                                          <p:attrName>ppt_h</p:attrName>
                                        </p:attrNameLst>
                                      </p:cBhvr>
                                      <p:tavLst>
                                        <p:tav tm="0">
                                          <p:val>
                                            <p:fltVal val="0"/>
                                          </p:val>
                                        </p:tav>
                                        <p:tav tm="100000">
                                          <p:val>
                                            <p:strVal val="#ppt_h"/>
                                          </p:val>
                                        </p:tav>
                                      </p:tavLst>
                                    </p:anim>
                                  </p:childTnLst>
                                </p:cTn>
                              </p:par>
                              <p:par>
                                <p:cTn id="216" presetID="42" presetClass="path" presetSubtype="0" accel="50000" decel="50000" fill="hold" grpId="3" nodeType="withEffect">
                                  <p:stCondLst>
                                    <p:cond delay="0"/>
                                  </p:stCondLst>
                                  <p:childTnLst>
                                    <p:animMotion origin="layout" path="M 8.33333E-7 -4.69136E-6 L 0.02951 0.11791 " pathEditMode="relative" rAng="0" ptsTypes="AA">
                                      <p:cBhvr>
                                        <p:cTn id="217" dur="500" fill="hold"/>
                                        <p:tgtEl>
                                          <p:spTgt spid="29"/>
                                        </p:tgtEl>
                                        <p:attrNameLst>
                                          <p:attrName>ppt_x</p:attrName>
                                          <p:attrName>ppt_y</p:attrName>
                                        </p:attrNameLst>
                                      </p:cBhvr>
                                      <p:rCtr x="1476" y="5895"/>
                                    </p:animMotion>
                                  </p:childTnLst>
                                </p:cTn>
                              </p:par>
                              <p:par>
                                <p:cTn id="218" presetID="8" presetClass="emph" presetSubtype="0" fill="hold" grpId="0" nodeType="withEffect">
                                  <p:stCondLst>
                                    <p:cond delay="0"/>
                                  </p:stCondLst>
                                  <p:childTnLst>
                                    <p:animRot by="14400000">
                                      <p:cBhvr>
                                        <p:cTn id="219" dur="1000" fill="hold"/>
                                        <p:tgtEl>
                                          <p:spTgt spid="29"/>
                                        </p:tgtEl>
                                        <p:attrNameLst>
                                          <p:attrName>r</p:attrName>
                                        </p:attrNameLst>
                                      </p:cBhvr>
                                    </p:animRot>
                                  </p:childTnLst>
                                </p:cTn>
                              </p:par>
                              <p:par>
                                <p:cTn id="220" presetID="23" presetClass="exit" presetSubtype="32" fill="hold" grpId="2" nodeType="withEffect">
                                  <p:stCondLst>
                                    <p:cond delay="500"/>
                                  </p:stCondLst>
                                  <p:childTnLst>
                                    <p:anim calcmode="lin" valueType="num">
                                      <p:cBhvr>
                                        <p:cTn id="221" dur="500"/>
                                        <p:tgtEl>
                                          <p:spTgt spid="29"/>
                                        </p:tgtEl>
                                        <p:attrNameLst>
                                          <p:attrName>ppt_w</p:attrName>
                                        </p:attrNameLst>
                                      </p:cBhvr>
                                      <p:tavLst>
                                        <p:tav tm="0">
                                          <p:val>
                                            <p:strVal val="ppt_w"/>
                                          </p:val>
                                        </p:tav>
                                        <p:tav tm="100000">
                                          <p:val>
                                            <p:fltVal val="0"/>
                                          </p:val>
                                        </p:tav>
                                      </p:tavLst>
                                    </p:anim>
                                    <p:anim calcmode="lin" valueType="num">
                                      <p:cBhvr>
                                        <p:cTn id="222" dur="500"/>
                                        <p:tgtEl>
                                          <p:spTgt spid="29"/>
                                        </p:tgtEl>
                                        <p:attrNameLst>
                                          <p:attrName>ppt_h</p:attrName>
                                        </p:attrNameLst>
                                      </p:cBhvr>
                                      <p:tavLst>
                                        <p:tav tm="0">
                                          <p:val>
                                            <p:strVal val="ppt_h"/>
                                          </p:val>
                                        </p:tav>
                                        <p:tav tm="100000">
                                          <p:val>
                                            <p:fltVal val="0"/>
                                          </p:val>
                                        </p:tav>
                                      </p:tavLst>
                                    </p:anim>
                                    <p:set>
                                      <p:cBhvr>
                                        <p:cTn id="223" dur="1" fill="hold">
                                          <p:stCondLst>
                                            <p:cond delay="499"/>
                                          </p:stCondLst>
                                        </p:cTn>
                                        <p:tgtEl>
                                          <p:spTgt spid="29"/>
                                        </p:tgtEl>
                                        <p:attrNameLst>
                                          <p:attrName>style.visibility</p:attrName>
                                        </p:attrNameLst>
                                      </p:cBhvr>
                                      <p:to>
                                        <p:strVal val="hidden"/>
                                      </p:to>
                                    </p:set>
                                  </p:childTnLst>
                                </p:cTn>
                              </p:par>
                              <p:par>
                                <p:cTn id="224" presetID="42" presetClass="path" presetSubtype="0" accel="50000" decel="50000" fill="hold" grpId="4" nodeType="withEffect">
                                  <p:stCondLst>
                                    <p:cond delay="500"/>
                                  </p:stCondLst>
                                  <p:childTnLst>
                                    <p:animMotion origin="layout" path="M 0.02951 0.11791 L 0.17726 0.03025 " pathEditMode="relative" rAng="0" ptsTypes="AA">
                                      <p:cBhvr>
                                        <p:cTn id="225" dur="500" fill="hold"/>
                                        <p:tgtEl>
                                          <p:spTgt spid="29"/>
                                        </p:tgtEl>
                                        <p:attrNameLst>
                                          <p:attrName>ppt_x</p:attrName>
                                          <p:attrName>ppt_y</p:attrName>
                                        </p:attrNameLst>
                                      </p:cBhvr>
                                      <p:rCtr x="7378" y="-4383"/>
                                    </p:animMotion>
                                  </p:childTnLst>
                                </p:cTn>
                              </p:par>
                              <p:par>
                                <p:cTn id="226" presetID="23" presetClass="entr" presetSubtype="16" fill="hold" grpId="1" nodeType="withEffect">
                                  <p:stCondLst>
                                    <p:cond delay="0"/>
                                  </p:stCondLst>
                                  <p:childTnLst>
                                    <p:set>
                                      <p:cBhvr>
                                        <p:cTn id="227" dur="1" fill="hold">
                                          <p:stCondLst>
                                            <p:cond delay="0"/>
                                          </p:stCondLst>
                                        </p:cTn>
                                        <p:tgtEl>
                                          <p:spTgt spid="30"/>
                                        </p:tgtEl>
                                        <p:attrNameLst>
                                          <p:attrName>style.visibility</p:attrName>
                                        </p:attrNameLst>
                                      </p:cBhvr>
                                      <p:to>
                                        <p:strVal val="visible"/>
                                      </p:to>
                                    </p:set>
                                    <p:anim calcmode="lin" valueType="num">
                                      <p:cBhvr>
                                        <p:cTn id="228" dur="500" fill="hold"/>
                                        <p:tgtEl>
                                          <p:spTgt spid="30"/>
                                        </p:tgtEl>
                                        <p:attrNameLst>
                                          <p:attrName>ppt_w</p:attrName>
                                        </p:attrNameLst>
                                      </p:cBhvr>
                                      <p:tavLst>
                                        <p:tav tm="0">
                                          <p:val>
                                            <p:fltVal val="0"/>
                                          </p:val>
                                        </p:tav>
                                        <p:tav tm="100000">
                                          <p:val>
                                            <p:strVal val="#ppt_w"/>
                                          </p:val>
                                        </p:tav>
                                      </p:tavLst>
                                    </p:anim>
                                    <p:anim calcmode="lin" valueType="num">
                                      <p:cBhvr>
                                        <p:cTn id="229" dur="500" fill="hold"/>
                                        <p:tgtEl>
                                          <p:spTgt spid="30"/>
                                        </p:tgtEl>
                                        <p:attrNameLst>
                                          <p:attrName>ppt_h</p:attrName>
                                        </p:attrNameLst>
                                      </p:cBhvr>
                                      <p:tavLst>
                                        <p:tav tm="0">
                                          <p:val>
                                            <p:fltVal val="0"/>
                                          </p:val>
                                        </p:tav>
                                        <p:tav tm="100000">
                                          <p:val>
                                            <p:strVal val="#ppt_h"/>
                                          </p:val>
                                        </p:tav>
                                      </p:tavLst>
                                    </p:anim>
                                  </p:childTnLst>
                                </p:cTn>
                              </p:par>
                              <p:par>
                                <p:cTn id="230" presetID="42" presetClass="path" presetSubtype="0" accel="50000" decel="50000" fill="hold" grpId="3" nodeType="withEffect">
                                  <p:stCondLst>
                                    <p:cond delay="0"/>
                                  </p:stCondLst>
                                  <p:childTnLst>
                                    <p:animMotion origin="layout" path="M 0 8.64198E-7 L 0.07674 0.01605 " pathEditMode="relative" rAng="0" ptsTypes="AA">
                                      <p:cBhvr>
                                        <p:cTn id="231" dur="500" fill="hold"/>
                                        <p:tgtEl>
                                          <p:spTgt spid="30"/>
                                        </p:tgtEl>
                                        <p:attrNameLst>
                                          <p:attrName>ppt_x</p:attrName>
                                          <p:attrName>ppt_y</p:attrName>
                                        </p:attrNameLst>
                                      </p:cBhvr>
                                      <p:rCtr x="3837" y="802"/>
                                    </p:animMotion>
                                  </p:childTnLst>
                                </p:cTn>
                              </p:par>
                              <p:par>
                                <p:cTn id="232" presetID="8" presetClass="emph" presetSubtype="0" fill="hold" grpId="0" nodeType="withEffect">
                                  <p:stCondLst>
                                    <p:cond delay="0"/>
                                  </p:stCondLst>
                                  <p:childTnLst>
                                    <p:animRot by="14400000">
                                      <p:cBhvr>
                                        <p:cTn id="233" dur="1000" fill="hold"/>
                                        <p:tgtEl>
                                          <p:spTgt spid="30"/>
                                        </p:tgtEl>
                                        <p:attrNameLst>
                                          <p:attrName>r</p:attrName>
                                        </p:attrNameLst>
                                      </p:cBhvr>
                                    </p:animRot>
                                  </p:childTnLst>
                                </p:cTn>
                              </p:par>
                              <p:par>
                                <p:cTn id="234" presetID="23" presetClass="exit" presetSubtype="32" fill="hold" grpId="2" nodeType="withEffect">
                                  <p:stCondLst>
                                    <p:cond delay="500"/>
                                  </p:stCondLst>
                                  <p:childTnLst>
                                    <p:anim calcmode="lin" valueType="num">
                                      <p:cBhvr>
                                        <p:cTn id="235" dur="500"/>
                                        <p:tgtEl>
                                          <p:spTgt spid="30"/>
                                        </p:tgtEl>
                                        <p:attrNameLst>
                                          <p:attrName>ppt_w</p:attrName>
                                        </p:attrNameLst>
                                      </p:cBhvr>
                                      <p:tavLst>
                                        <p:tav tm="0">
                                          <p:val>
                                            <p:strVal val="ppt_w"/>
                                          </p:val>
                                        </p:tav>
                                        <p:tav tm="100000">
                                          <p:val>
                                            <p:fltVal val="0"/>
                                          </p:val>
                                        </p:tav>
                                      </p:tavLst>
                                    </p:anim>
                                    <p:anim calcmode="lin" valueType="num">
                                      <p:cBhvr>
                                        <p:cTn id="236" dur="500"/>
                                        <p:tgtEl>
                                          <p:spTgt spid="30"/>
                                        </p:tgtEl>
                                        <p:attrNameLst>
                                          <p:attrName>ppt_h</p:attrName>
                                        </p:attrNameLst>
                                      </p:cBhvr>
                                      <p:tavLst>
                                        <p:tav tm="0">
                                          <p:val>
                                            <p:strVal val="ppt_h"/>
                                          </p:val>
                                        </p:tav>
                                        <p:tav tm="100000">
                                          <p:val>
                                            <p:fltVal val="0"/>
                                          </p:val>
                                        </p:tav>
                                      </p:tavLst>
                                    </p:anim>
                                    <p:set>
                                      <p:cBhvr>
                                        <p:cTn id="237" dur="1" fill="hold">
                                          <p:stCondLst>
                                            <p:cond delay="499"/>
                                          </p:stCondLst>
                                        </p:cTn>
                                        <p:tgtEl>
                                          <p:spTgt spid="30"/>
                                        </p:tgtEl>
                                        <p:attrNameLst>
                                          <p:attrName>style.visibility</p:attrName>
                                        </p:attrNameLst>
                                      </p:cBhvr>
                                      <p:to>
                                        <p:strVal val="hidden"/>
                                      </p:to>
                                    </p:set>
                                  </p:childTnLst>
                                </p:cTn>
                              </p:par>
                              <p:par>
                                <p:cTn id="238" presetID="42" presetClass="path" presetSubtype="0" accel="50000" decel="50000" fill="hold" grpId="4" nodeType="withEffect">
                                  <p:stCondLst>
                                    <p:cond delay="500"/>
                                  </p:stCondLst>
                                  <p:childTnLst>
                                    <p:animMotion origin="layout" path="M 0.07674 0.01605 L 0.02743 0.03364 " pathEditMode="relative" rAng="0" ptsTypes="AA">
                                      <p:cBhvr>
                                        <p:cTn id="239" dur="500" fill="hold"/>
                                        <p:tgtEl>
                                          <p:spTgt spid="30"/>
                                        </p:tgtEl>
                                        <p:attrNameLst>
                                          <p:attrName>ppt_x</p:attrName>
                                          <p:attrName>ppt_y</p:attrName>
                                        </p:attrNameLst>
                                      </p:cBhvr>
                                      <p:rCtr x="-2465" y="864"/>
                                    </p:animMotion>
                                  </p:childTnLst>
                                </p:cTn>
                              </p:par>
                              <p:par>
                                <p:cTn id="240" presetID="23" presetClass="entr" presetSubtype="16" fill="hold" grpId="1" nodeType="withEffect">
                                  <p:stCondLst>
                                    <p:cond delay="0"/>
                                  </p:stCondLst>
                                  <p:childTnLst>
                                    <p:set>
                                      <p:cBhvr>
                                        <p:cTn id="241" dur="1" fill="hold">
                                          <p:stCondLst>
                                            <p:cond delay="0"/>
                                          </p:stCondLst>
                                        </p:cTn>
                                        <p:tgtEl>
                                          <p:spTgt spid="31"/>
                                        </p:tgtEl>
                                        <p:attrNameLst>
                                          <p:attrName>style.visibility</p:attrName>
                                        </p:attrNameLst>
                                      </p:cBhvr>
                                      <p:to>
                                        <p:strVal val="visible"/>
                                      </p:to>
                                    </p:set>
                                    <p:anim calcmode="lin" valueType="num">
                                      <p:cBhvr>
                                        <p:cTn id="242" dur="500" fill="hold"/>
                                        <p:tgtEl>
                                          <p:spTgt spid="31"/>
                                        </p:tgtEl>
                                        <p:attrNameLst>
                                          <p:attrName>ppt_w</p:attrName>
                                        </p:attrNameLst>
                                      </p:cBhvr>
                                      <p:tavLst>
                                        <p:tav tm="0">
                                          <p:val>
                                            <p:fltVal val="0"/>
                                          </p:val>
                                        </p:tav>
                                        <p:tav tm="100000">
                                          <p:val>
                                            <p:strVal val="#ppt_w"/>
                                          </p:val>
                                        </p:tav>
                                      </p:tavLst>
                                    </p:anim>
                                    <p:anim calcmode="lin" valueType="num">
                                      <p:cBhvr>
                                        <p:cTn id="243" dur="500" fill="hold"/>
                                        <p:tgtEl>
                                          <p:spTgt spid="31"/>
                                        </p:tgtEl>
                                        <p:attrNameLst>
                                          <p:attrName>ppt_h</p:attrName>
                                        </p:attrNameLst>
                                      </p:cBhvr>
                                      <p:tavLst>
                                        <p:tav tm="0">
                                          <p:val>
                                            <p:fltVal val="0"/>
                                          </p:val>
                                        </p:tav>
                                        <p:tav tm="100000">
                                          <p:val>
                                            <p:strVal val="#ppt_h"/>
                                          </p:val>
                                        </p:tav>
                                      </p:tavLst>
                                    </p:anim>
                                  </p:childTnLst>
                                </p:cTn>
                              </p:par>
                              <p:par>
                                <p:cTn id="244" presetID="42" presetClass="path" presetSubtype="0" accel="50000" decel="50000" fill="hold" grpId="3" nodeType="withEffect">
                                  <p:stCondLst>
                                    <p:cond delay="0"/>
                                  </p:stCondLst>
                                  <p:childTnLst>
                                    <p:animMotion origin="layout" path="M 2.77556E-17 1.23457E-6 L 0.06858 -0.09846 " pathEditMode="relative" rAng="0" ptsTypes="AA">
                                      <p:cBhvr>
                                        <p:cTn id="245" dur="500" fill="hold"/>
                                        <p:tgtEl>
                                          <p:spTgt spid="31"/>
                                        </p:tgtEl>
                                        <p:attrNameLst>
                                          <p:attrName>ppt_x</p:attrName>
                                          <p:attrName>ppt_y</p:attrName>
                                        </p:attrNameLst>
                                      </p:cBhvr>
                                      <p:rCtr x="3420" y="-4938"/>
                                    </p:animMotion>
                                  </p:childTnLst>
                                </p:cTn>
                              </p:par>
                              <p:par>
                                <p:cTn id="246" presetID="8" presetClass="emph" presetSubtype="0" fill="hold" grpId="0" nodeType="withEffect">
                                  <p:stCondLst>
                                    <p:cond delay="0"/>
                                  </p:stCondLst>
                                  <p:childTnLst>
                                    <p:animRot by="14400000">
                                      <p:cBhvr>
                                        <p:cTn id="247" dur="1000" fill="hold"/>
                                        <p:tgtEl>
                                          <p:spTgt spid="31"/>
                                        </p:tgtEl>
                                        <p:attrNameLst>
                                          <p:attrName>r</p:attrName>
                                        </p:attrNameLst>
                                      </p:cBhvr>
                                    </p:animRot>
                                  </p:childTnLst>
                                </p:cTn>
                              </p:par>
                              <p:par>
                                <p:cTn id="248" presetID="23" presetClass="exit" presetSubtype="32" fill="hold" grpId="2" nodeType="withEffect">
                                  <p:stCondLst>
                                    <p:cond delay="5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set>
                                      <p:cBhvr>
                                        <p:cTn id="251" dur="1" fill="hold">
                                          <p:stCondLst>
                                            <p:cond delay="499"/>
                                          </p:stCondLst>
                                        </p:cTn>
                                        <p:tgtEl>
                                          <p:spTgt spid="31"/>
                                        </p:tgtEl>
                                        <p:attrNameLst>
                                          <p:attrName>style.visibility</p:attrName>
                                        </p:attrNameLst>
                                      </p:cBhvr>
                                      <p:to>
                                        <p:strVal val="hidden"/>
                                      </p:to>
                                    </p:set>
                                  </p:childTnLst>
                                </p:cTn>
                              </p:par>
                              <p:par>
                                <p:cTn id="252" presetID="42" presetClass="path" presetSubtype="0" accel="50000" decel="50000" fill="hold" grpId="4" nodeType="withEffect">
                                  <p:stCondLst>
                                    <p:cond delay="500"/>
                                  </p:stCondLst>
                                  <p:childTnLst>
                                    <p:animMotion origin="layout" path="M 0.06858 -0.09846 L 0.04896 0.02407 " pathEditMode="relative" rAng="0" ptsTypes="AA">
                                      <p:cBhvr>
                                        <p:cTn id="253" dur="500" fill="hold"/>
                                        <p:tgtEl>
                                          <p:spTgt spid="31"/>
                                        </p:tgtEl>
                                        <p:attrNameLst>
                                          <p:attrName>ppt_x</p:attrName>
                                          <p:attrName>ppt_y</p:attrName>
                                        </p:attrNameLst>
                                      </p:cBhvr>
                                      <p:rCtr x="-990" y="6111"/>
                                    </p:animMotion>
                                  </p:childTnLst>
                                </p:cTn>
                              </p:par>
                              <p:par>
                                <p:cTn id="254" presetID="23" presetClass="entr" presetSubtype="16" fill="hold" grpId="1" nodeType="withEffect">
                                  <p:stCondLst>
                                    <p:cond delay="0"/>
                                  </p:stCondLst>
                                  <p:childTnLst>
                                    <p:set>
                                      <p:cBhvr>
                                        <p:cTn id="255" dur="1" fill="hold">
                                          <p:stCondLst>
                                            <p:cond delay="0"/>
                                          </p:stCondLst>
                                        </p:cTn>
                                        <p:tgtEl>
                                          <p:spTgt spid="32"/>
                                        </p:tgtEl>
                                        <p:attrNameLst>
                                          <p:attrName>style.visibility</p:attrName>
                                        </p:attrNameLst>
                                      </p:cBhvr>
                                      <p:to>
                                        <p:strVal val="visible"/>
                                      </p:to>
                                    </p:set>
                                    <p:anim calcmode="lin" valueType="num">
                                      <p:cBhvr>
                                        <p:cTn id="256" dur="500" fill="hold"/>
                                        <p:tgtEl>
                                          <p:spTgt spid="32"/>
                                        </p:tgtEl>
                                        <p:attrNameLst>
                                          <p:attrName>ppt_w</p:attrName>
                                        </p:attrNameLst>
                                      </p:cBhvr>
                                      <p:tavLst>
                                        <p:tav tm="0">
                                          <p:val>
                                            <p:fltVal val="0"/>
                                          </p:val>
                                        </p:tav>
                                        <p:tav tm="100000">
                                          <p:val>
                                            <p:strVal val="#ppt_w"/>
                                          </p:val>
                                        </p:tav>
                                      </p:tavLst>
                                    </p:anim>
                                    <p:anim calcmode="lin" valueType="num">
                                      <p:cBhvr>
                                        <p:cTn id="257" dur="500" fill="hold"/>
                                        <p:tgtEl>
                                          <p:spTgt spid="32"/>
                                        </p:tgtEl>
                                        <p:attrNameLst>
                                          <p:attrName>ppt_h</p:attrName>
                                        </p:attrNameLst>
                                      </p:cBhvr>
                                      <p:tavLst>
                                        <p:tav tm="0">
                                          <p:val>
                                            <p:fltVal val="0"/>
                                          </p:val>
                                        </p:tav>
                                        <p:tav tm="100000">
                                          <p:val>
                                            <p:strVal val="#ppt_h"/>
                                          </p:val>
                                        </p:tav>
                                      </p:tavLst>
                                    </p:anim>
                                  </p:childTnLst>
                                </p:cTn>
                              </p:par>
                              <p:par>
                                <p:cTn id="258" presetID="42" presetClass="path" presetSubtype="0" accel="50000" decel="50000" fill="hold" grpId="3" nodeType="withEffect">
                                  <p:stCondLst>
                                    <p:cond delay="0"/>
                                  </p:stCondLst>
                                  <p:childTnLst>
                                    <p:animMotion origin="layout" path="M 3.33333E-6 -1.60494E-6 L -0.04809 0.04784 " pathEditMode="relative" rAng="0" ptsTypes="AA">
                                      <p:cBhvr>
                                        <p:cTn id="259" dur="500" fill="hold"/>
                                        <p:tgtEl>
                                          <p:spTgt spid="32"/>
                                        </p:tgtEl>
                                        <p:attrNameLst>
                                          <p:attrName>ppt_x</p:attrName>
                                          <p:attrName>ppt_y</p:attrName>
                                        </p:attrNameLst>
                                      </p:cBhvr>
                                      <p:rCtr x="-2413" y="2377"/>
                                    </p:animMotion>
                                  </p:childTnLst>
                                </p:cTn>
                              </p:par>
                              <p:par>
                                <p:cTn id="260" presetID="8" presetClass="emph" presetSubtype="0" fill="hold" grpId="0" nodeType="withEffect">
                                  <p:stCondLst>
                                    <p:cond delay="0"/>
                                  </p:stCondLst>
                                  <p:childTnLst>
                                    <p:animRot by="14400000">
                                      <p:cBhvr>
                                        <p:cTn id="261" dur="1000" fill="hold"/>
                                        <p:tgtEl>
                                          <p:spTgt spid="32"/>
                                        </p:tgtEl>
                                        <p:attrNameLst>
                                          <p:attrName>r</p:attrName>
                                        </p:attrNameLst>
                                      </p:cBhvr>
                                    </p:animRot>
                                  </p:childTnLst>
                                </p:cTn>
                              </p:par>
                              <p:par>
                                <p:cTn id="262" presetID="23" presetClass="exit" presetSubtype="32" fill="hold" grpId="2" nodeType="withEffect">
                                  <p:stCondLst>
                                    <p:cond delay="500"/>
                                  </p:stCondLst>
                                  <p:childTnLst>
                                    <p:anim calcmode="lin" valueType="num">
                                      <p:cBhvr>
                                        <p:cTn id="263" dur="500"/>
                                        <p:tgtEl>
                                          <p:spTgt spid="32"/>
                                        </p:tgtEl>
                                        <p:attrNameLst>
                                          <p:attrName>ppt_w</p:attrName>
                                        </p:attrNameLst>
                                      </p:cBhvr>
                                      <p:tavLst>
                                        <p:tav tm="0">
                                          <p:val>
                                            <p:strVal val="ppt_w"/>
                                          </p:val>
                                        </p:tav>
                                        <p:tav tm="100000">
                                          <p:val>
                                            <p:fltVal val="0"/>
                                          </p:val>
                                        </p:tav>
                                      </p:tavLst>
                                    </p:anim>
                                    <p:anim calcmode="lin" valueType="num">
                                      <p:cBhvr>
                                        <p:cTn id="264" dur="500"/>
                                        <p:tgtEl>
                                          <p:spTgt spid="32"/>
                                        </p:tgtEl>
                                        <p:attrNameLst>
                                          <p:attrName>ppt_h</p:attrName>
                                        </p:attrNameLst>
                                      </p:cBhvr>
                                      <p:tavLst>
                                        <p:tav tm="0">
                                          <p:val>
                                            <p:strVal val="ppt_h"/>
                                          </p:val>
                                        </p:tav>
                                        <p:tav tm="100000">
                                          <p:val>
                                            <p:fltVal val="0"/>
                                          </p:val>
                                        </p:tav>
                                      </p:tavLst>
                                    </p:anim>
                                    <p:set>
                                      <p:cBhvr>
                                        <p:cTn id="265" dur="1" fill="hold">
                                          <p:stCondLst>
                                            <p:cond delay="499"/>
                                          </p:stCondLst>
                                        </p:cTn>
                                        <p:tgtEl>
                                          <p:spTgt spid="32"/>
                                        </p:tgtEl>
                                        <p:attrNameLst>
                                          <p:attrName>style.visibility</p:attrName>
                                        </p:attrNameLst>
                                      </p:cBhvr>
                                      <p:to>
                                        <p:strVal val="hidden"/>
                                      </p:to>
                                    </p:set>
                                  </p:childTnLst>
                                </p:cTn>
                              </p:par>
                              <p:par>
                                <p:cTn id="266" presetID="42" presetClass="path" presetSubtype="0" accel="50000" decel="50000" fill="hold" grpId="4" nodeType="withEffect">
                                  <p:stCondLst>
                                    <p:cond delay="500"/>
                                  </p:stCondLst>
                                  <p:childTnLst>
                                    <p:animMotion origin="layout" path="M -0.04809 0.04784 L 0.09965 0.03025 " pathEditMode="relative" rAng="0" ptsTypes="AA">
                                      <p:cBhvr>
                                        <p:cTn id="267" dur="500" fill="hold"/>
                                        <p:tgtEl>
                                          <p:spTgt spid="32"/>
                                        </p:tgtEl>
                                        <p:attrNameLst>
                                          <p:attrName>ppt_x</p:attrName>
                                          <p:attrName>ppt_y</p:attrName>
                                        </p:attrNameLst>
                                      </p:cBhvr>
                                      <p:rCtr x="7378" y="-895"/>
                                    </p:animMotion>
                                  </p:childTnLst>
                                </p:cTn>
                              </p:par>
                              <p:par>
                                <p:cTn id="268" presetID="23" presetClass="entr" presetSubtype="16" fill="hold" grpId="1" nodeType="withEffect">
                                  <p:stCondLst>
                                    <p:cond delay="0"/>
                                  </p:stCondLst>
                                  <p:childTnLst>
                                    <p:set>
                                      <p:cBhvr>
                                        <p:cTn id="269" dur="1" fill="hold">
                                          <p:stCondLst>
                                            <p:cond delay="0"/>
                                          </p:stCondLst>
                                        </p:cTn>
                                        <p:tgtEl>
                                          <p:spTgt spid="33"/>
                                        </p:tgtEl>
                                        <p:attrNameLst>
                                          <p:attrName>style.visibility</p:attrName>
                                        </p:attrNameLst>
                                      </p:cBhvr>
                                      <p:to>
                                        <p:strVal val="visible"/>
                                      </p:to>
                                    </p:set>
                                    <p:anim calcmode="lin" valueType="num">
                                      <p:cBhvr>
                                        <p:cTn id="270" dur="500" fill="hold"/>
                                        <p:tgtEl>
                                          <p:spTgt spid="33"/>
                                        </p:tgtEl>
                                        <p:attrNameLst>
                                          <p:attrName>ppt_w</p:attrName>
                                        </p:attrNameLst>
                                      </p:cBhvr>
                                      <p:tavLst>
                                        <p:tav tm="0">
                                          <p:val>
                                            <p:fltVal val="0"/>
                                          </p:val>
                                        </p:tav>
                                        <p:tav tm="100000">
                                          <p:val>
                                            <p:strVal val="#ppt_w"/>
                                          </p:val>
                                        </p:tav>
                                      </p:tavLst>
                                    </p:anim>
                                    <p:anim calcmode="lin" valueType="num">
                                      <p:cBhvr>
                                        <p:cTn id="271" dur="500" fill="hold"/>
                                        <p:tgtEl>
                                          <p:spTgt spid="33"/>
                                        </p:tgtEl>
                                        <p:attrNameLst>
                                          <p:attrName>ppt_h</p:attrName>
                                        </p:attrNameLst>
                                      </p:cBhvr>
                                      <p:tavLst>
                                        <p:tav tm="0">
                                          <p:val>
                                            <p:fltVal val="0"/>
                                          </p:val>
                                        </p:tav>
                                        <p:tav tm="100000">
                                          <p:val>
                                            <p:strVal val="#ppt_h"/>
                                          </p:val>
                                        </p:tav>
                                      </p:tavLst>
                                    </p:anim>
                                  </p:childTnLst>
                                </p:cTn>
                              </p:par>
                              <p:par>
                                <p:cTn id="272" presetID="42" presetClass="path" presetSubtype="0" accel="50000" decel="50000" fill="hold" grpId="3" nodeType="withEffect">
                                  <p:stCondLst>
                                    <p:cond delay="0"/>
                                  </p:stCondLst>
                                  <p:childTnLst>
                                    <p:animMotion origin="layout" path="M -3.61111E-6 -3.95062E-6 L 0.09601 -0.07623 " pathEditMode="relative" rAng="0" ptsTypes="AA">
                                      <p:cBhvr>
                                        <p:cTn id="273" dur="500" fill="hold"/>
                                        <p:tgtEl>
                                          <p:spTgt spid="33"/>
                                        </p:tgtEl>
                                        <p:attrNameLst>
                                          <p:attrName>ppt_x</p:attrName>
                                          <p:attrName>ppt_y</p:attrName>
                                        </p:attrNameLst>
                                      </p:cBhvr>
                                      <p:rCtr x="4792" y="-3827"/>
                                    </p:animMotion>
                                  </p:childTnLst>
                                </p:cTn>
                              </p:par>
                              <p:par>
                                <p:cTn id="274" presetID="8" presetClass="emph" presetSubtype="0" fill="hold" grpId="0" nodeType="withEffect">
                                  <p:stCondLst>
                                    <p:cond delay="0"/>
                                  </p:stCondLst>
                                  <p:childTnLst>
                                    <p:animRot by="14400000">
                                      <p:cBhvr>
                                        <p:cTn id="275" dur="1000" fill="hold"/>
                                        <p:tgtEl>
                                          <p:spTgt spid="33"/>
                                        </p:tgtEl>
                                        <p:attrNameLst>
                                          <p:attrName>r</p:attrName>
                                        </p:attrNameLst>
                                      </p:cBhvr>
                                    </p:animRot>
                                  </p:childTnLst>
                                </p:cTn>
                              </p:par>
                              <p:par>
                                <p:cTn id="276" presetID="23" presetClass="exit" presetSubtype="32" fill="hold" grpId="2" nodeType="withEffect">
                                  <p:stCondLst>
                                    <p:cond delay="500"/>
                                  </p:stCondLst>
                                  <p:childTnLst>
                                    <p:anim calcmode="lin" valueType="num">
                                      <p:cBhvr>
                                        <p:cTn id="277" dur="500"/>
                                        <p:tgtEl>
                                          <p:spTgt spid="33"/>
                                        </p:tgtEl>
                                        <p:attrNameLst>
                                          <p:attrName>ppt_w</p:attrName>
                                        </p:attrNameLst>
                                      </p:cBhvr>
                                      <p:tavLst>
                                        <p:tav tm="0">
                                          <p:val>
                                            <p:strVal val="ppt_w"/>
                                          </p:val>
                                        </p:tav>
                                        <p:tav tm="100000">
                                          <p:val>
                                            <p:fltVal val="0"/>
                                          </p:val>
                                        </p:tav>
                                      </p:tavLst>
                                    </p:anim>
                                    <p:anim calcmode="lin" valueType="num">
                                      <p:cBhvr>
                                        <p:cTn id="278" dur="500"/>
                                        <p:tgtEl>
                                          <p:spTgt spid="33"/>
                                        </p:tgtEl>
                                        <p:attrNameLst>
                                          <p:attrName>ppt_h</p:attrName>
                                        </p:attrNameLst>
                                      </p:cBhvr>
                                      <p:tavLst>
                                        <p:tav tm="0">
                                          <p:val>
                                            <p:strVal val="ppt_h"/>
                                          </p:val>
                                        </p:tav>
                                        <p:tav tm="100000">
                                          <p:val>
                                            <p:fltVal val="0"/>
                                          </p:val>
                                        </p:tav>
                                      </p:tavLst>
                                    </p:anim>
                                    <p:set>
                                      <p:cBhvr>
                                        <p:cTn id="279" dur="1" fill="hold">
                                          <p:stCondLst>
                                            <p:cond delay="499"/>
                                          </p:stCondLst>
                                        </p:cTn>
                                        <p:tgtEl>
                                          <p:spTgt spid="33"/>
                                        </p:tgtEl>
                                        <p:attrNameLst>
                                          <p:attrName>style.visibility</p:attrName>
                                        </p:attrNameLst>
                                      </p:cBhvr>
                                      <p:to>
                                        <p:strVal val="hidden"/>
                                      </p:to>
                                    </p:set>
                                  </p:childTnLst>
                                </p:cTn>
                              </p:par>
                              <p:par>
                                <p:cTn id="280" presetID="42" presetClass="path" presetSubtype="0" accel="50000" decel="50000" fill="hold" grpId="4" nodeType="withEffect">
                                  <p:stCondLst>
                                    <p:cond delay="500"/>
                                  </p:stCondLst>
                                  <p:childTnLst>
                                    <p:animMotion origin="layout" path="M 0.09601 -0.07623 L 0.09601 -0.02376 " pathEditMode="relative" rAng="0" ptsTypes="AA">
                                      <p:cBhvr>
                                        <p:cTn id="281" dur="500" fill="hold"/>
                                        <p:tgtEl>
                                          <p:spTgt spid="33"/>
                                        </p:tgtEl>
                                        <p:attrNameLst>
                                          <p:attrName>ppt_x</p:attrName>
                                          <p:attrName>ppt_y</p:attrName>
                                        </p:attrNameLst>
                                      </p:cBhvr>
                                      <p:rCtr x="0" y="2623"/>
                                    </p:animMotion>
                                  </p:childTnLst>
                                </p:cTn>
                              </p:par>
                            </p:childTnLst>
                          </p:cTn>
                        </p:par>
                      </p:childTnLst>
                    </p:cTn>
                  </p:par>
                  <p:par>
                    <p:cTn id="282" fill="hold">
                      <p:stCondLst>
                        <p:cond delay="indefinite"/>
                      </p:stCondLst>
                      <p:childTnLst>
                        <p:par>
                          <p:cTn id="283" fill="hold">
                            <p:stCondLst>
                              <p:cond delay="0"/>
                            </p:stCondLst>
                            <p:childTnLst>
                              <p:par>
                                <p:cTn id="284" presetID="8" presetClass="emph" presetSubtype="0" fill="hold" nodeType="clickEffect">
                                  <p:stCondLst>
                                    <p:cond delay="0"/>
                                  </p:stCondLst>
                                  <p:childTnLst>
                                    <p:animRot by="21600000">
                                      <p:cBhvr>
                                        <p:cTn id="285" dur="2000" fill="hold"/>
                                        <p:tgtEl>
                                          <p:spTgt spid="4"/>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7"/>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10"/>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13"/>
                                        </p:tgtEl>
                                        <p:attrNameLst>
                                          <p:attrName>r</p:attrName>
                                        </p:attrNameLst>
                                      </p:cBhvr>
                                    </p:animRot>
                                  </p:childTnLst>
                                </p:cTn>
                              </p:par>
                              <p:par>
                                <p:cTn id="292" presetID="10" presetClass="entr" presetSubtype="0" fill="hold" grpId="0" nodeType="withEffect">
                                  <p:stCondLst>
                                    <p:cond delay="0"/>
                                  </p:stCondLst>
                                  <p:childTnLst>
                                    <p:set>
                                      <p:cBhvr>
                                        <p:cTn id="293" dur="1" fill="hold">
                                          <p:stCondLst>
                                            <p:cond delay="0"/>
                                          </p:stCondLst>
                                        </p:cTn>
                                        <p:tgtEl>
                                          <p:spTgt spid="34"/>
                                        </p:tgtEl>
                                        <p:attrNameLst>
                                          <p:attrName>style.visibility</p:attrName>
                                        </p:attrNameLst>
                                      </p:cBhvr>
                                      <p:to>
                                        <p:strVal val="visible"/>
                                      </p:to>
                                    </p:set>
                                    <p:animEffect transition="in" filter="fade">
                                      <p:cBhvr>
                                        <p:cTn id="294" dur="800"/>
                                        <p:tgtEl>
                                          <p:spTgt spid="34"/>
                                        </p:tgtEl>
                                      </p:cBhvr>
                                    </p:animEffect>
                                  </p:childTnLst>
                                </p:cTn>
                              </p:par>
                              <p:par>
                                <p:cTn id="295" presetID="8" presetClass="emph" presetSubtype="0" fill="hold" grpId="1" nodeType="withEffect">
                                  <p:stCondLst>
                                    <p:cond delay="0"/>
                                  </p:stCondLst>
                                  <p:childTnLst>
                                    <p:animRot by="21600000">
                                      <p:cBhvr>
                                        <p:cTn id="296" dur="800" fill="hold"/>
                                        <p:tgtEl>
                                          <p:spTgt spid="34"/>
                                        </p:tgtEl>
                                        <p:attrNameLst>
                                          <p:attrName>r</p:attrName>
                                        </p:attrNameLst>
                                      </p:cBhvr>
                                    </p:animRot>
                                  </p:childTnLst>
                                </p:cTn>
                              </p:par>
                              <p:par>
                                <p:cTn id="297" presetID="0" presetClass="path" presetSubtype="0" accel="50000" decel="50000" fill="hold" grpId="2" nodeType="withEffect">
                                  <p:stCondLst>
                                    <p:cond delay="0"/>
                                  </p:stCondLst>
                                  <p:childTnLst>
                                    <p:animMotion origin="layout" path="M -0.14323 -0.16358 C -0.11615 -0.14383 -0.08906 -0.12346 -0.06563 -0.09568 C -0.04219 -0.06759 -0.02222 -0.03148 -0.00226 0.00494 " pathEditMode="relative" rAng="0" ptsTypes="AAA">
                                      <p:cBhvr>
                                        <p:cTn id="298" dur="800" fill="hold"/>
                                        <p:tgtEl>
                                          <p:spTgt spid="34"/>
                                        </p:tgtEl>
                                        <p:attrNameLst>
                                          <p:attrName>ppt_x,ppt_y</p:attrName>
                                        </p:attrNameLst>
                                      </p:cBhvr>
                                      <p:rCtr x="7049" y="8426"/>
                                    </p:animMotion>
                                  </p:childTnLst>
                                </p:cTn>
                              </p:par>
                              <p:par>
                                <p:cTn id="299" presetID="10" presetClass="entr" presetSubtype="0" fill="hold" grpId="0" nodeType="withEffect">
                                  <p:stCondLst>
                                    <p:cond delay="0"/>
                                  </p:stCondLst>
                                  <p:childTnLst>
                                    <p:set>
                                      <p:cBhvr>
                                        <p:cTn id="300" dur="1" fill="hold">
                                          <p:stCondLst>
                                            <p:cond delay="0"/>
                                          </p:stCondLst>
                                        </p:cTn>
                                        <p:tgtEl>
                                          <p:spTgt spid="35"/>
                                        </p:tgtEl>
                                        <p:attrNameLst>
                                          <p:attrName>style.visibility</p:attrName>
                                        </p:attrNameLst>
                                      </p:cBhvr>
                                      <p:to>
                                        <p:strVal val="visible"/>
                                      </p:to>
                                    </p:set>
                                    <p:animEffect transition="in" filter="fade">
                                      <p:cBhvr>
                                        <p:cTn id="301" dur="2200"/>
                                        <p:tgtEl>
                                          <p:spTgt spid="35"/>
                                        </p:tgtEl>
                                      </p:cBhvr>
                                    </p:animEffect>
                                  </p:childTnLst>
                                </p:cTn>
                              </p:par>
                              <p:par>
                                <p:cTn id="302" presetID="8" presetClass="emph" presetSubtype="0" fill="hold" grpId="1" nodeType="withEffect">
                                  <p:stCondLst>
                                    <p:cond delay="0"/>
                                  </p:stCondLst>
                                  <p:childTnLst>
                                    <p:animRot by="21600000">
                                      <p:cBhvr>
                                        <p:cTn id="303" dur="2200" fill="hold"/>
                                        <p:tgtEl>
                                          <p:spTgt spid="35"/>
                                        </p:tgtEl>
                                        <p:attrNameLst>
                                          <p:attrName>r</p:attrName>
                                        </p:attrNameLst>
                                      </p:cBhvr>
                                    </p:animRot>
                                  </p:childTnLst>
                                </p:cTn>
                              </p:par>
                              <p:par>
                                <p:cTn id="304" presetID="0" presetClass="path" presetSubtype="0" accel="50000" decel="50000" fill="hold" grpId="2" nodeType="withEffect">
                                  <p:stCondLst>
                                    <p:cond delay="0"/>
                                  </p:stCondLst>
                                  <p:childTnLst>
                                    <p:animMotion origin="layout" path="M -0.82448 0.01914 C -0.7882 -0.00586 -0.75174 -0.03117 -0.69809 -0.02993 C -0.64445 -0.02839 -0.56146 0.02223 -0.50209 0.02717 C -0.44288 0.03241 -0.39219 -0.00185 -0.34288 -4.69136E-6 C -0.29358 0.00186 -0.25 0.03149 -0.20625 0.03828 C -0.16268 0.04476 -0.11597 0.04723 -0.0816 0.04105 C -0.04722 0.03457 -0.02361 0.01729 2.5E-6 -4.69136E-6 " pathEditMode="relative" rAng="0" ptsTypes="AAAAAAA">
                                      <p:cBhvr>
                                        <p:cTn id="305" dur="2200" fill="hold"/>
                                        <p:tgtEl>
                                          <p:spTgt spid="35"/>
                                        </p:tgtEl>
                                        <p:attrNameLst>
                                          <p:attrName>ppt_x,ppt_y</p:attrName>
                                        </p:attrNameLst>
                                      </p:cBhvr>
                                      <p:rCtr x="41215" y="-1204"/>
                                    </p:animMotion>
                                  </p:childTnLst>
                                </p:cTn>
                              </p:par>
                              <p:par>
                                <p:cTn id="306" presetID="14" presetClass="entr" presetSubtype="10" fill="hold" grpId="0" nodeType="withEffect">
                                  <p:stCondLst>
                                    <p:cond delay="300"/>
                                  </p:stCondLst>
                                  <p:childTnLst>
                                    <p:set>
                                      <p:cBhvr>
                                        <p:cTn id="307" dur="1" fill="hold">
                                          <p:stCondLst>
                                            <p:cond delay="0"/>
                                          </p:stCondLst>
                                        </p:cTn>
                                        <p:tgtEl>
                                          <p:spTgt spid="36"/>
                                        </p:tgtEl>
                                        <p:attrNameLst>
                                          <p:attrName>style.visibility</p:attrName>
                                        </p:attrNameLst>
                                      </p:cBhvr>
                                      <p:to>
                                        <p:strVal val="visible"/>
                                      </p:to>
                                    </p:set>
                                    <p:animEffect>
                                      <p:cBhvr>
                                        <p:cTn id="3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animBg="1"/>
      <p:bldP spid="19" grpId="1" animBg="1"/>
      <p:bldP spid="19" grpId="2" animBg="1"/>
      <p:bldP spid="19" grpId="3" animBg="1"/>
      <p:bldP spid="19" grpId="4" animBg="1"/>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27" grpId="0" animBg="1"/>
      <p:bldP spid="27" grpId="1" animBg="1"/>
      <p:bldP spid="27" grpId="2" animBg="1"/>
      <p:bldP spid="27" grpId="3" animBg="1"/>
      <p:bldP spid="27" grpId="4" animBg="1"/>
      <p:bldP spid="28" grpId="0" animBg="1"/>
      <p:bldP spid="28" grpId="1" animBg="1"/>
      <p:bldP spid="28" grpId="2" animBg="1"/>
      <p:bldP spid="28" grpId="3" animBg="1"/>
      <p:bldP spid="28" grpId="4"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P spid="34" grpId="0" animBg="1"/>
      <p:bldP spid="34" grpId="1" animBg="1"/>
      <p:bldP spid="34" grpId="2" animBg="1"/>
      <p:bldP spid="35" grpId="0" animBg="1"/>
      <p:bldP spid="35" grpId="1" animBg="1"/>
      <p:bldP spid="35" grpId="2" animBg="1"/>
      <p:bldP spid="3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1" y="1137938"/>
            <a:ext cx="4286251" cy="284321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矩形 69"/>
          <p:cNvSpPr/>
          <p:nvPr/>
        </p:nvSpPr>
        <p:spPr>
          <a:xfrm>
            <a:off x="4286252" y="1137938"/>
            <a:ext cx="383575" cy="28432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文本框 71"/>
          <p:cNvSpPr txBox="1"/>
          <p:nvPr/>
        </p:nvSpPr>
        <p:spPr>
          <a:xfrm>
            <a:off x="4977629" y="1964524"/>
            <a:ext cx="2924198" cy="600164"/>
          </a:xfrm>
          <a:prstGeom prst="rect">
            <a:avLst/>
          </a:prstGeom>
          <a:noFill/>
          <a:effectLst/>
        </p:spPr>
        <p:txBody>
          <a:bodyPr wrap="none" rtlCol="0">
            <a:spAutoFit/>
          </a:bodyPr>
          <a:lstStyle/>
          <a:p>
            <a:r>
              <a:rPr lang="zh-CN" altLang="en-US" sz="3300" b="1" dirty="0">
                <a:solidFill>
                  <a:srgbClr val="C00000"/>
                </a:solidFill>
                <a:latin typeface="微软雅黑" panose="020B0503020204020204" pitchFamily="34" charset="-122"/>
                <a:ea typeface="微软雅黑" panose="020B0503020204020204" pitchFamily="34" charset="-122"/>
              </a:rPr>
              <a:t>起航</a:t>
            </a:r>
            <a:r>
              <a:rPr lang="en-US" altLang="zh-CN" sz="3300" b="1" dirty="0">
                <a:solidFill>
                  <a:srgbClr val="C00000"/>
                </a:solidFill>
                <a:latin typeface="微软雅黑" panose="020B0503020204020204" pitchFamily="34" charset="-122"/>
                <a:ea typeface="微软雅黑" panose="020B0503020204020204" pitchFamily="34" charset="-122"/>
              </a:rPr>
              <a:t>/</a:t>
            </a:r>
            <a:r>
              <a:rPr lang="zh-CN" altLang="en-US" sz="3300" b="1" dirty="0">
                <a:solidFill>
                  <a:srgbClr val="C00000"/>
                </a:solidFill>
                <a:latin typeface="微软雅黑" panose="020B0503020204020204" pitchFamily="34" charset="-122"/>
                <a:ea typeface="微软雅黑" panose="020B0503020204020204" pitchFamily="34" charset="-122"/>
              </a:rPr>
              <a:t>在创辉煌</a:t>
            </a:r>
            <a:endParaRPr lang="en-US" altLang="zh-CN" sz="825" dirty="0">
              <a:solidFill>
                <a:srgbClr val="C00000"/>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4094284" y="1110836"/>
            <a:ext cx="657552" cy="1938992"/>
          </a:xfrm>
          <a:prstGeom prst="rect">
            <a:avLst/>
          </a:prstGeom>
          <a:noFill/>
          <a:effectLst/>
        </p:spPr>
        <p:txBody>
          <a:bodyPr wrap="none" rtlCol="0">
            <a:spAutoFit/>
          </a:bodyPr>
          <a:lstStyle/>
          <a:p>
            <a:r>
              <a:rPr lang="en-US" altLang="zh-CN" sz="12000" dirty="0">
                <a:solidFill>
                  <a:srgbClr val="404040"/>
                </a:solidFill>
                <a:latin typeface="方正兰亭粗黑_GBK" panose="02000000000000000000" pitchFamily="2" charset="-122"/>
                <a:ea typeface="方正兰亭粗黑_GBK" panose="02000000000000000000" pitchFamily="2" charset="-122"/>
              </a:rPr>
              <a:t>“</a:t>
            </a:r>
          </a:p>
        </p:txBody>
      </p:sp>
      <p:sp>
        <p:nvSpPr>
          <p:cNvPr id="74" name="文本框 73"/>
          <p:cNvSpPr txBox="1"/>
          <p:nvPr/>
        </p:nvSpPr>
        <p:spPr>
          <a:xfrm>
            <a:off x="7851973" y="1811425"/>
            <a:ext cx="923651" cy="2977738"/>
          </a:xfrm>
          <a:prstGeom prst="rect">
            <a:avLst/>
          </a:prstGeom>
          <a:noFill/>
          <a:effectLst/>
        </p:spPr>
        <p:txBody>
          <a:bodyPr wrap="none" rtlCol="0">
            <a:spAutoFit/>
          </a:bodyPr>
          <a:lstStyle/>
          <a:p>
            <a:r>
              <a:rPr lang="en-US" altLang="zh-CN" sz="18750" dirty="0">
                <a:solidFill>
                  <a:srgbClr val="404040"/>
                </a:solidFill>
                <a:latin typeface="方正兰亭粗黑_GBK" panose="02000000000000000000" pitchFamily="2" charset="-122"/>
                <a:ea typeface="方正兰亭粗黑_GBK" panose="02000000000000000000" pitchFamily="2" charset="-122"/>
              </a:rPr>
              <a:t>”</a:t>
            </a:r>
          </a:p>
        </p:txBody>
      </p:sp>
      <p:sp>
        <p:nvSpPr>
          <p:cNvPr id="75" name="文本框 7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015017" y="3238952"/>
            <a:ext cx="3478214" cy="835613"/>
          </a:xfrm>
          <a:prstGeom prst="rect">
            <a:avLst/>
          </a:prstGeom>
          <a:noFill/>
          <a:effectLst/>
        </p:spPr>
        <p:txBody>
          <a:bodyPr wrap="square" rtlCol="0">
            <a:spAutoFit/>
          </a:bodyPr>
          <a:lstStyle/>
          <a:p>
            <a:pPr algn="just"/>
            <a:r>
              <a:rPr lang="en-US" altLang="zh-CN" sz="1050" b="1" dirty="0">
                <a:solidFill>
                  <a:prstClr val="black">
                    <a:lumMod val="65000"/>
                    <a:lumOff val="35000"/>
                  </a:prstClr>
                </a:solidFill>
                <a:latin typeface="华文宋体" panose="02010600040101010101" pitchFamily="2" charset="-122"/>
                <a:ea typeface="华文宋体" panose="02010600040101010101" pitchFamily="2" charset="-122"/>
              </a:rPr>
              <a:t>          </a:t>
            </a:r>
            <a:endParaRPr lang="zh-CN" altLang="en-US" sz="1050" b="1" dirty="0">
              <a:solidFill>
                <a:prstClr val="black">
                  <a:lumMod val="65000"/>
                  <a:lumOff val="35000"/>
                </a:prstClr>
              </a:solidFill>
              <a:latin typeface="华文宋体" panose="02010600040101010101" pitchFamily="2" charset="-122"/>
              <a:ea typeface="华文宋体" panose="02010600040101010101" pitchFamily="2" charset="-122"/>
            </a:endParaRPr>
          </a:p>
          <a:p>
            <a:pPr algn="just" defTabSz="685705">
              <a:lnSpc>
                <a:spcPct val="120000"/>
              </a:lnSpc>
            </a:pPr>
            <a:r>
              <a:rPr lang="zh-CN" altLang="en-US" sz="1050" b="1" dirty="0">
                <a:solidFill>
                  <a:prstClr val="black">
                    <a:lumMod val="65000"/>
                    <a:lumOff val="35000"/>
                  </a:prstClr>
                </a:solidFill>
                <a:latin typeface="微软雅黑" pitchFamily="34" charset="-122"/>
                <a:ea typeface="微软雅黑" pitchFamily="34" charset="-122"/>
                <a:sym typeface="微软雅黑" pitchFamily="34" charset="-122"/>
              </a:rPr>
              <a:t>回顾</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及</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的风格、定型还有待进一步探索。</a:t>
            </a:r>
            <a:endParaRPr lang="en-US" altLang="zh-CN" sz="1050" dirty="0">
              <a:solidFill>
                <a:prstClr val="black">
                  <a:lumMod val="65000"/>
                  <a:lumOff val="35000"/>
                </a:prstClr>
              </a:solidFill>
              <a:latin typeface="微软雅黑" pitchFamily="34" charset="-122"/>
              <a:ea typeface="微软雅黑" pitchFamily="34" charset="-122"/>
              <a:sym typeface="微软雅黑" pitchFamily="34" charset="-122"/>
            </a:endParaRPr>
          </a:p>
        </p:txBody>
      </p:sp>
      <p:sp>
        <p:nvSpPr>
          <p:cNvPr id="76" name="文本框 75"/>
          <p:cNvSpPr txBox="1"/>
          <p:nvPr/>
        </p:nvSpPr>
        <p:spPr>
          <a:xfrm>
            <a:off x="5824302" y="2541604"/>
            <a:ext cx="1697180" cy="473206"/>
          </a:xfrm>
          <a:prstGeom prst="rect">
            <a:avLst/>
          </a:prstGeom>
          <a:noFill/>
          <a:effectLst/>
        </p:spPr>
        <p:txBody>
          <a:bodyPr wrap="square" rtlCol="0">
            <a:spAutoFit/>
          </a:bodyPr>
          <a:lstStyle/>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请在这里输入您的主</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输入您的主要叙述内容请在这里输入您的主要叙述内容</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6501698" y="1669935"/>
            <a:ext cx="1338828" cy="323165"/>
          </a:xfrm>
          <a:prstGeom prst="rect">
            <a:avLst/>
          </a:prstGeom>
          <a:noFill/>
          <a:effectLst/>
        </p:spPr>
        <p:txBody>
          <a:bodyPr wrap="none" rtlCol="0">
            <a:spAutoFit/>
          </a:bodyPr>
          <a:lstStyle/>
          <a:p>
            <a:r>
              <a:rPr lang="zh-CN" altLang="en-US" sz="1500" b="1" dirty="0">
                <a:solidFill>
                  <a:srgbClr val="404040"/>
                </a:solidFill>
                <a:latin typeface="微软雅黑" panose="020B0503020204020204" pitchFamily="34" charset="-122"/>
                <a:ea typeface="微软雅黑" panose="020B0503020204020204" pitchFamily="34" charset="-122"/>
              </a:rPr>
              <a:t>我们心怀梦想</a:t>
            </a:r>
            <a:endParaRPr lang="en-US" altLang="zh-CN" sz="1500" b="1" dirty="0">
              <a:solidFill>
                <a:srgbClr val="404040"/>
              </a:solidFill>
              <a:latin typeface="微软雅黑" panose="020B0503020204020204" pitchFamily="34" charset="-122"/>
              <a:ea typeface="微软雅黑" panose="020B0503020204020204" pitchFamily="34" charset="-122"/>
            </a:endParaRPr>
          </a:p>
        </p:txBody>
      </p:sp>
      <p:sp>
        <p:nvSpPr>
          <p:cNvPr id="78" name="文本框 77"/>
          <p:cNvSpPr txBox="1"/>
          <p:nvPr/>
        </p:nvSpPr>
        <p:spPr>
          <a:xfrm rot="5400000">
            <a:off x="3606156" y="2518858"/>
            <a:ext cx="1747594" cy="276999"/>
          </a:xfrm>
          <a:prstGeom prst="rect">
            <a:avLst/>
          </a:prstGeom>
          <a:noFill/>
          <a:effectLst/>
        </p:spPr>
        <p:txBody>
          <a:bodyPr wrap="none" rtlCol="0">
            <a:spAutoFit/>
          </a:bodyPr>
          <a:lstStyle/>
          <a:p>
            <a:r>
              <a:rPr lang="en-US" altLang="zh-CN" sz="1200" spc="225" dirty="0">
                <a:solidFill>
                  <a:prstClr val="white"/>
                </a:solidFill>
                <a:latin typeface="微软雅黑" panose="020B0503020204020204" pitchFamily="34" charset="-122"/>
                <a:ea typeface="微软雅黑" panose="020B0503020204020204" pitchFamily="34" charset="-122"/>
              </a:rPr>
              <a:t>BUSINESS PLAN</a:t>
            </a:r>
          </a:p>
        </p:txBody>
      </p:sp>
      <p:grpSp>
        <p:nvGrpSpPr>
          <p:cNvPr id="79" name="组合 78"/>
          <p:cNvGrpSpPr/>
          <p:nvPr/>
        </p:nvGrpSpPr>
        <p:grpSpPr>
          <a:xfrm>
            <a:off x="1" y="432041"/>
            <a:ext cx="2687594" cy="322494"/>
            <a:chOff x="0" y="217708"/>
            <a:chExt cx="3583459" cy="429992"/>
          </a:xfrm>
        </p:grpSpPr>
        <p:sp>
          <p:nvSpPr>
            <p:cNvPr id="80" name="标题 2"/>
            <p:cNvSpPr txBox="1">
              <a:spLocks/>
            </p:cNvSpPr>
            <p:nvPr/>
          </p:nvSpPr>
          <p:spPr>
            <a:xfrm>
              <a:off x="637779" y="217708"/>
              <a:ext cx="2945680" cy="4257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前 言 </a:t>
              </a:r>
              <a:r>
                <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 </a:t>
              </a:r>
              <a:r>
                <a:rPr lang="en-US" altLang="zh-CN" sz="1200" dirty="0">
                  <a:solidFill>
                    <a:srgbClr val="404040"/>
                  </a:solidFill>
                  <a:latin typeface="微软雅黑" panose="020B0503020204020204" pitchFamily="34" charset="-122"/>
                  <a:ea typeface="微软雅黑" panose="020B0503020204020204" pitchFamily="34" charset="-122"/>
                  <a:cs typeface="Aharoni" panose="02010803020104030203" pitchFamily="2" charset="-79"/>
                </a:rPr>
                <a:t>PREFACE</a:t>
              </a:r>
              <a:endParaRPr lang="zh-CN" altLang="en-US" sz="900" dirty="0">
                <a:solidFill>
                  <a:srgbClr val="404040"/>
                </a:solidFill>
                <a:latin typeface="微软雅黑" panose="020B0503020204020204" pitchFamily="34" charset="-122"/>
                <a:ea typeface="微软雅黑" panose="020B0503020204020204" pitchFamily="34" charset="-122"/>
              </a:endParaRPr>
            </a:p>
            <a:p>
              <a:endPar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1" name="矩形 80"/>
            <p:cNvSpPr/>
            <p:nvPr/>
          </p:nvSpPr>
          <p:spPr>
            <a:xfrm>
              <a:off x="0" y="221272"/>
              <a:ext cx="482600" cy="426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2" name="矩形 81"/>
            <p:cNvSpPr/>
            <p:nvPr/>
          </p:nvSpPr>
          <p:spPr>
            <a:xfrm>
              <a:off x="552450" y="221272"/>
              <a:ext cx="58539" cy="42642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extLst>
      <p:ext uri="{BB962C8B-B14F-4D97-AF65-F5344CB8AC3E}">
        <p14:creationId xmlns:p14="http://schemas.microsoft.com/office/powerpoint/2010/main" val="8237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0000">
                                          <p:cBhvr additive="base">
                                            <p:cTn id="7" dur="1000" fill="hold"/>
                                            <p:tgtEl>
                                              <p:spTgt spid="7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0-#ppt_w/2"/>
                                              </p:val>
                                            </p:tav>
                                            <p:tav tm="100000">
                                              <p:val>
                                                <p:strVal val="#ppt_x"/>
                                              </p:val>
                                            </p:tav>
                                          </p:tavLst>
                                        </p:anim>
                                        <p:anim calcmode="lin" valueType="num">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038133" y="600839"/>
            <a:ext cx="3375555" cy="600164"/>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charset="-122"/>
              </a:defRPr>
            </a:lvl1pPr>
            <a:lvl2pPr marL="742950" indent="-285750">
              <a:defRPr sz="1300">
                <a:solidFill>
                  <a:schemeClr val="tx1"/>
                </a:solidFill>
                <a:latin typeface="Arial" panose="020B0604020202020204" pitchFamily="34" charset="0"/>
                <a:ea typeface="微软雅黑" panose="020B0503020204020204" charset="-122"/>
              </a:defRPr>
            </a:lvl2pPr>
            <a:lvl3pPr marL="1143000" indent="-228600">
              <a:defRPr sz="1300">
                <a:solidFill>
                  <a:schemeClr val="tx1"/>
                </a:solidFill>
                <a:latin typeface="Arial" panose="020B0604020202020204" pitchFamily="34" charset="0"/>
                <a:ea typeface="微软雅黑" panose="020B0503020204020204" charset="-122"/>
              </a:defRPr>
            </a:lvl3pPr>
            <a:lvl4pPr marL="1600200" indent="-228600">
              <a:defRPr sz="1300">
                <a:solidFill>
                  <a:schemeClr val="tx1"/>
                </a:solidFill>
                <a:latin typeface="Arial" panose="020B0604020202020204" pitchFamily="34" charset="0"/>
                <a:ea typeface="微软雅黑" panose="020B0503020204020204" charset="-122"/>
              </a:defRPr>
            </a:lvl4pPr>
            <a:lvl5pPr marL="2057400" indent="-228600">
              <a:defRPr sz="1300">
                <a:solidFill>
                  <a:schemeClr val="tx1"/>
                </a:solidFill>
                <a:latin typeface="Arial" panose="020B0604020202020204" pitchFamily="34"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9pPr>
          </a:lstStyle>
          <a:p>
            <a:pPr defTabSz="514337" fontAlgn="base">
              <a:spcBef>
                <a:spcPct val="0"/>
              </a:spcBef>
              <a:spcAft>
                <a:spcPct val="0"/>
              </a:spcAft>
            </a:pPr>
            <a:r>
              <a:rPr lang="zh-CN" altLang="en-US" sz="30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目 录</a:t>
            </a:r>
            <a:r>
              <a:rPr lang="zh-CN" altLang="en-US" sz="33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27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CONTENTS</a:t>
            </a:r>
            <a:endParaRPr lang="en-US" altLang="zh-CN" sz="24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圆角矩形 5"/>
          <p:cNvSpPr/>
          <p:nvPr/>
        </p:nvSpPr>
        <p:spPr>
          <a:xfrm>
            <a:off x="579694" y="3285095"/>
            <a:ext cx="8098972" cy="7591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椭圆 6"/>
          <p:cNvSpPr/>
          <p:nvPr/>
        </p:nvSpPr>
        <p:spPr>
          <a:xfrm>
            <a:off x="119182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1</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86" name="椭圆 85"/>
          <p:cNvSpPr/>
          <p:nvPr/>
        </p:nvSpPr>
        <p:spPr>
          <a:xfrm>
            <a:off x="279286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2</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1" name="椭圆 90"/>
          <p:cNvSpPr/>
          <p:nvPr/>
        </p:nvSpPr>
        <p:spPr>
          <a:xfrm>
            <a:off x="439390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3</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6" name="椭圆 95"/>
          <p:cNvSpPr/>
          <p:nvPr/>
        </p:nvSpPr>
        <p:spPr>
          <a:xfrm>
            <a:off x="5994948"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4</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101" name="椭圆 100"/>
          <p:cNvSpPr/>
          <p:nvPr/>
        </p:nvSpPr>
        <p:spPr>
          <a:xfrm>
            <a:off x="7595986"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5</a:t>
            </a:r>
            <a:endParaRPr lang="zh-CN" altLang="en-US" sz="1350" dirty="0">
              <a:solidFill>
                <a:srgbClr val="343434"/>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81045" y="1701434"/>
            <a:ext cx="1355272" cy="1336293"/>
            <a:chOff x="908060" y="2268578"/>
            <a:chExt cx="1807029" cy="1781724"/>
          </a:xfrm>
        </p:grpSpPr>
        <p:grpSp>
          <p:nvGrpSpPr>
            <p:cNvPr id="5" name="组合 4"/>
            <p:cNvGrpSpPr/>
            <p:nvPr/>
          </p:nvGrpSpPr>
          <p:grpSpPr>
            <a:xfrm>
              <a:off x="908060" y="2268578"/>
              <a:ext cx="1807029" cy="1781724"/>
              <a:chOff x="-2090056" y="2292761"/>
              <a:chExt cx="1807029" cy="1781724"/>
            </a:xfrm>
          </p:grpSpPr>
          <p:sp>
            <p:nvSpPr>
              <p:cNvPr id="3" name="矩形 2"/>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年度工作概述</a:t>
                </a:r>
              </a:p>
            </p:txBody>
          </p:sp>
        </p:grpSp>
        <p:sp>
          <p:nvSpPr>
            <p:cNvPr id="38" name="KSO_Shape"/>
            <p:cNvSpPr>
              <a:spLocks/>
            </p:cNvSpPr>
            <p:nvPr/>
          </p:nvSpPr>
          <p:spPr bwMode="auto">
            <a:xfrm>
              <a:off x="1505729" y="2580297"/>
              <a:ext cx="571858" cy="39267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1" name="组合 10"/>
          <p:cNvGrpSpPr/>
          <p:nvPr/>
        </p:nvGrpSpPr>
        <p:grpSpPr>
          <a:xfrm>
            <a:off x="2282085" y="1701434"/>
            <a:ext cx="1355272" cy="1336293"/>
            <a:chOff x="3042780" y="2268578"/>
            <a:chExt cx="1807029" cy="1781724"/>
          </a:xfrm>
        </p:grpSpPr>
        <p:grpSp>
          <p:nvGrpSpPr>
            <p:cNvPr id="56" name="组合 55"/>
            <p:cNvGrpSpPr/>
            <p:nvPr/>
          </p:nvGrpSpPr>
          <p:grpSpPr>
            <a:xfrm>
              <a:off x="3042780" y="2268578"/>
              <a:ext cx="1807029" cy="1781724"/>
              <a:chOff x="-2090056" y="2292761"/>
              <a:chExt cx="1807029" cy="1781724"/>
            </a:xfrm>
          </p:grpSpPr>
          <p:sp>
            <p:nvSpPr>
              <p:cNvPr id="87" name="矩形 8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工作完成情况</a:t>
                </a:r>
              </a:p>
            </p:txBody>
          </p:sp>
        </p:grpSp>
        <p:sp>
          <p:nvSpPr>
            <p:cNvPr id="41" name="KSO_Shape"/>
            <p:cNvSpPr>
              <a:spLocks/>
            </p:cNvSpPr>
            <p:nvPr/>
          </p:nvSpPr>
          <p:spPr bwMode="auto">
            <a:xfrm>
              <a:off x="3715946" y="2573947"/>
              <a:ext cx="475981" cy="40537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2" name="组合 11"/>
          <p:cNvGrpSpPr/>
          <p:nvPr/>
        </p:nvGrpSpPr>
        <p:grpSpPr>
          <a:xfrm>
            <a:off x="3883125" y="1701434"/>
            <a:ext cx="1355272" cy="1336293"/>
            <a:chOff x="5177500" y="2268578"/>
            <a:chExt cx="1807029" cy="1781724"/>
          </a:xfrm>
        </p:grpSpPr>
        <p:grpSp>
          <p:nvGrpSpPr>
            <p:cNvPr id="90" name="组合 89"/>
            <p:cNvGrpSpPr/>
            <p:nvPr/>
          </p:nvGrpSpPr>
          <p:grpSpPr>
            <a:xfrm>
              <a:off x="5177500" y="2268578"/>
              <a:ext cx="1807029" cy="1781724"/>
              <a:chOff x="-2090056" y="2292761"/>
              <a:chExt cx="1807029" cy="1781724"/>
            </a:xfrm>
          </p:grpSpPr>
          <p:sp>
            <p:nvSpPr>
              <p:cNvPr id="92" name="矩形 9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成功项目展示</a:t>
                </a:r>
              </a:p>
            </p:txBody>
          </p:sp>
        </p:grpSp>
        <p:sp>
          <p:nvSpPr>
            <p:cNvPr id="44" name="KSO_Shape"/>
            <p:cNvSpPr>
              <a:spLocks/>
            </p:cNvSpPr>
            <p:nvPr/>
          </p:nvSpPr>
          <p:spPr bwMode="auto">
            <a:xfrm>
              <a:off x="5830286" y="2531938"/>
              <a:ext cx="494335" cy="48939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3" name="组合 12"/>
          <p:cNvGrpSpPr/>
          <p:nvPr/>
        </p:nvGrpSpPr>
        <p:grpSpPr>
          <a:xfrm>
            <a:off x="5484165" y="1701434"/>
            <a:ext cx="1355272" cy="1336293"/>
            <a:chOff x="7312219" y="2268578"/>
            <a:chExt cx="1807029" cy="1781724"/>
          </a:xfrm>
        </p:grpSpPr>
        <p:grpSp>
          <p:nvGrpSpPr>
            <p:cNvPr id="95" name="组合 94"/>
            <p:cNvGrpSpPr/>
            <p:nvPr/>
          </p:nvGrpSpPr>
          <p:grpSpPr>
            <a:xfrm>
              <a:off x="7312219" y="2268578"/>
              <a:ext cx="1807029" cy="1781724"/>
              <a:chOff x="-2090056" y="2292761"/>
              <a:chExt cx="1807029" cy="1781724"/>
            </a:xfrm>
          </p:grpSpPr>
          <p:sp>
            <p:nvSpPr>
              <p:cNvPr id="97" name="矩形 9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工作存在不足</a:t>
                </a:r>
              </a:p>
            </p:txBody>
          </p:sp>
        </p:grpSp>
        <p:sp>
          <p:nvSpPr>
            <p:cNvPr id="47" name="KSO_Shape"/>
            <p:cNvSpPr>
              <a:spLocks/>
            </p:cNvSpPr>
            <p:nvPr/>
          </p:nvSpPr>
          <p:spPr bwMode="auto">
            <a:xfrm>
              <a:off x="7962980" y="2572073"/>
              <a:ext cx="481324" cy="4091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4" name="组合 13"/>
          <p:cNvGrpSpPr/>
          <p:nvPr/>
        </p:nvGrpSpPr>
        <p:grpSpPr>
          <a:xfrm>
            <a:off x="7085204" y="1701434"/>
            <a:ext cx="1355272" cy="1336293"/>
            <a:chOff x="9446938" y="2268578"/>
            <a:chExt cx="1807029" cy="1781724"/>
          </a:xfrm>
        </p:grpSpPr>
        <p:grpSp>
          <p:nvGrpSpPr>
            <p:cNvPr id="100" name="组合 99"/>
            <p:cNvGrpSpPr/>
            <p:nvPr/>
          </p:nvGrpSpPr>
          <p:grpSpPr>
            <a:xfrm>
              <a:off x="9446938" y="2268578"/>
              <a:ext cx="1807029" cy="1781724"/>
              <a:chOff x="-2090056" y="2292761"/>
              <a:chExt cx="1807029" cy="1781724"/>
            </a:xfrm>
          </p:grpSpPr>
          <p:sp>
            <p:nvSpPr>
              <p:cNvPr id="102" name="矩形 10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明年工作计划</a:t>
                </a:r>
              </a:p>
            </p:txBody>
          </p:sp>
        </p:grpSp>
        <p:sp>
          <p:nvSpPr>
            <p:cNvPr id="50" name="KSO_Shape"/>
            <p:cNvSpPr>
              <a:spLocks/>
            </p:cNvSpPr>
            <p:nvPr/>
          </p:nvSpPr>
          <p:spPr bwMode="auto">
            <a:xfrm>
              <a:off x="10082664" y="2547425"/>
              <a:ext cx="477520" cy="4584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sp>
        <p:nvSpPr>
          <p:cNvPr id="104" name="矩形 103"/>
          <p:cNvSpPr/>
          <p:nvPr/>
        </p:nvSpPr>
        <p:spPr>
          <a:xfrm>
            <a:off x="683874"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5" name="矩形 104"/>
          <p:cNvSpPr/>
          <p:nvPr/>
        </p:nvSpPr>
        <p:spPr>
          <a:xfrm>
            <a:off x="2290512"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6" name="矩形 105"/>
          <p:cNvSpPr/>
          <p:nvPr/>
        </p:nvSpPr>
        <p:spPr>
          <a:xfrm>
            <a:off x="3897150"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7" name="矩形 106"/>
          <p:cNvSpPr/>
          <p:nvPr/>
        </p:nvSpPr>
        <p:spPr>
          <a:xfrm>
            <a:off x="5503788"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8" name="矩形 107"/>
          <p:cNvSpPr/>
          <p:nvPr/>
        </p:nvSpPr>
        <p:spPr>
          <a:xfrm>
            <a:off x="7110424"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Tree>
    <p:extLst>
      <p:ext uri="{BB962C8B-B14F-4D97-AF65-F5344CB8AC3E}">
        <p14:creationId xmlns:p14="http://schemas.microsoft.com/office/powerpoint/2010/main" val="2718035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86"/>
                                        </p:tgtEl>
                                        <p:attrNameLst>
                                          <p:attrName>style.visibility</p:attrName>
                                        </p:attrNameLst>
                                      </p:cBhvr>
                                      <p:to>
                                        <p:strVal val="visible"/>
                                      </p:to>
                                    </p:set>
                                    <p:animEffect transition="in" filter="fade">
                                      <p:cBhvr>
                                        <p:cTn id="24" dur="1000"/>
                                        <p:tgtEl>
                                          <p:spTgt spid="86"/>
                                        </p:tgtEl>
                                      </p:cBhvr>
                                    </p:animEffect>
                                    <p:anim calcmode="lin" valueType="num">
                                      <p:cBhvr>
                                        <p:cTn id="25" dur="1000" fill="hold"/>
                                        <p:tgtEl>
                                          <p:spTgt spid="86"/>
                                        </p:tgtEl>
                                        <p:attrNameLst>
                                          <p:attrName>ppt_x</p:attrName>
                                        </p:attrNameLst>
                                      </p:cBhvr>
                                      <p:tavLst>
                                        <p:tav tm="0">
                                          <p:val>
                                            <p:strVal val="#ppt_x"/>
                                          </p:val>
                                        </p:tav>
                                        <p:tav tm="100000">
                                          <p:val>
                                            <p:strVal val="#ppt_x"/>
                                          </p:val>
                                        </p:tav>
                                      </p:tavLst>
                                    </p:anim>
                                    <p:anim calcmode="lin" valueType="num">
                                      <p:cBhvr>
                                        <p:cTn id="26" dur="1000" fill="hold"/>
                                        <p:tgtEl>
                                          <p:spTgt spid="8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1000"/>
                                        <p:tgtEl>
                                          <p:spTgt spid="91"/>
                                        </p:tgtEl>
                                      </p:cBhvr>
                                    </p:animEffect>
                                    <p:anim calcmode="lin" valueType="num">
                                      <p:cBhvr>
                                        <p:cTn id="35" dur="1000" fill="hold"/>
                                        <p:tgtEl>
                                          <p:spTgt spid="91"/>
                                        </p:tgtEl>
                                        <p:attrNameLst>
                                          <p:attrName>ppt_x</p:attrName>
                                        </p:attrNameLst>
                                      </p:cBhvr>
                                      <p:tavLst>
                                        <p:tav tm="0">
                                          <p:val>
                                            <p:strVal val="#ppt_x"/>
                                          </p:val>
                                        </p:tav>
                                        <p:tav tm="100000">
                                          <p:val>
                                            <p:strVal val="#ppt_x"/>
                                          </p:val>
                                        </p:tav>
                                      </p:tavLst>
                                    </p:anim>
                                    <p:anim calcmode="lin" valueType="num">
                                      <p:cBhvr>
                                        <p:cTn id="36" dur="1000" fill="hold"/>
                                        <p:tgtEl>
                                          <p:spTgt spid="9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96"/>
                                        </p:tgtEl>
                                        <p:attrNameLst>
                                          <p:attrName>style.visibility</p:attrName>
                                        </p:attrNameLst>
                                      </p:cBhvr>
                                      <p:to>
                                        <p:strVal val="visible"/>
                                      </p:to>
                                    </p:set>
                                    <p:animEffect transition="in" filter="fade">
                                      <p:cBhvr>
                                        <p:cTn id="44" dur="1000"/>
                                        <p:tgtEl>
                                          <p:spTgt spid="96"/>
                                        </p:tgtEl>
                                      </p:cBhvr>
                                    </p:animEffect>
                                    <p:anim calcmode="lin" valueType="num">
                                      <p:cBhvr>
                                        <p:cTn id="45" dur="1000" fill="hold"/>
                                        <p:tgtEl>
                                          <p:spTgt spid="96"/>
                                        </p:tgtEl>
                                        <p:attrNameLst>
                                          <p:attrName>ppt_x</p:attrName>
                                        </p:attrNameLst>
                                      </p:cBhvr>
                                      <p:tavLst>
                                        <p:tav tm="0">
                                          <p:val>
                                            <p:strVal val="#ppt_x"/>
                                          </p:val>
                                        </p:tav>
                                        <p:tav tm="100000">
                                          <p:val>
                                            <p:strVal val="#ppt_x"/>
                                          </p:val>
                                        </p:tav>
                                      </p:tavLst>
                                    </p:anim>
                                    <p:anim calcmode="lin" valueType="num">
                                      <p:cBhvr>
                                        <p:cTn id="46" dur="1000" fill="hold"/>
                                        <p:tgtEl>
                                          <p:spTgt spid="96"/>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1000"/>
                                        <p:tgtEl>
                                          <p:spTgt spid="101"/>
                                        </p:tgtEl>
                                      </p:cBhvr>
                                    </p:animEffect>
                                    <p:anim calcmode="lin" valueType="num">
                                      <p:cBhvr>
                                        <p:cTn id="55" dur="1000" fill="hold"/>
                                        <p:tgtEl>
                                          <p:spTgt spid="101"/>
                                        </p:tgtEl>
                                        <p:attrNameLst>
                                          <p:attrName>ppt_x</p:attrName>
                                        </p:attrNameLst>
                                      </p:cBhvr>
                                      <p:tavLst>
                                        <p:tav tm="0">
                                          <p:val>
                                            <p:strVal val="#ppt_x"/>
                                          </p:val>
                                        </p:tav>
                                        <p:tav tm="100000">
                                          <p:val>
                                            <p:strVal val="#ppt_x"/>
                                          </p:val>
                                        </p:tav>
                                      </p:tavLst>
                                    </p:anim>
                                    <p:anim calcmode="lin" valueType="num">
                                      <p:cBhvr>
                                        <p:cTn id="56" dur="1000" fill="hold"/>
                                        <p:tgtEl>
                                          <p:spTgt spid="10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10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1000"/>
                                        <p:tgtEl>
                                          <p:spTgt spid="104"/>
                                        </p:tgtEl>
                                      </p:cBhvr>
                                    </p:animEffect>
                                    <p:anim calcmode="lin" valueType="num">
                                      <p:cBhvr>
                                        <p:cTn id="66" dur="1000" fill="hold"/>
                                        <p:tgtEl>
                                          <p:spTgt spid="104"/>
                                        </p:tgtEl>
                                        <p:attrNameLst>
                                          <p:attrName>ppt_x</p:attrName>
                                        </p:attrNameLst>
                                      </p:cBhvr>
                                      <p:tavLst>
                                        <p:tav tm="0">
                                          <p:val>
                                            <p:strVal val="#ppt_x"/>
                                          </p:val>
                                        </p:tav>
                                        <p:tav tm="100000">
                                          <p:val>
                                            <p:strVal val="#ppt_x"/>
                                          </p:val>
                                        </p:tav>
                                      </p:tavLst>
                                    </p:anim>
                                    <p:anim calcmode="lin" valueType="num">
                                      <p:cBhvr>
                                        <p:cTn id="67" dur="1000" fill="hold"/>
                                        <p:tgtEl>
                                          <p:spTgt spid="104"/>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42" presetClass="entr" presetSubtype="0"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fade">
                                      <p:cBhvr>
                                        <p:cTn id="71" dur="1000"/>
                                        <p:tgtEl>
                                          <p:spTgt spid="105"/>
                                        </p:tgtEl>
                                      </p:cBhvr>
                                    </p:animEffect>
                                    <p:anim calcmode="lin" valueType="num">
                                      <p:cBhvr>
                                        <p:cTn id="72" dur="1000" fill="hold"/>
                                        <p:tgtEl>
                                          <p:spTgt spid="105"/>
                                        </p:tgtEl>
                                        <p:attrNameLst>
                                          <p:attrName>ppt_x</p:attrName>
                                        </p:attrNameLst>
                                      </p:cBhvr>
                                      <p:tavLst>
                                        <p:tav tm="0">
                                          <p:val>
                                            <p:strVal val="#ppt_x"/>
                                          </p:val>
                                        </p:tav>
                                        <p:tav tm="100000">
                                          <p:val>
                                            <p:strVal val="#ppt_x"/>
                                          </p:val>
                                        </p:tav>
                                      </p:tavLst>
                                    </p:anim>
                                    <p:anim calcmode="lin" valueType="num">
                                      <p:cBhvr>
                                        <p:cTn id="73" dur="1000" fill="hold"/>
                                        <p:tgtEl>
                                          <p:spTgt spid="105"/>
                                        </p:tgtEl>
                                        <p:attrNameLst>
                                          <p:attrName>ppt_y</p:attrName>
                                        </p:attrNameLst>
                                      </p:cBhvr>
                                      <p:tavLst>
                                        <p:tav tm="0">
                                          <p:val>
                                            <p:strVal val="#ppt_y+.1"/>
                                          </p:val>
                                        </p:tav>
                                        <p:tav tm="100000">
                                          <p:val>
                                            <p:strVal val="#ppt_y"/>
                                          </p:val>
                                        </p:tav>
                                      </p:tavLst>
                                    </p:anim>
                                  </p:childTnLst>
                                </p:cTn>
                              </p:par>
                            </p:childTnLst>
                          </p:cTn>
                        </p:par>
                        <p:par>
                          <p:cTn id="74" fill="hold">
                            <p:stCondLst>
                              <p:cond delay="5000"/>
                            </p:stCondLst>
                            <p:childTnLst>
                              <p:par>
                                <p:cTn id="75" presetID="42" presetClass="entr" presetSubtype="0"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fade">
                                      <p:cBhvr>
                                        <p:cTn id="77" dur="1000"/>
                                        <p:tgtEl>
                                          <p:spTgt spid="106"/>
                                        </p:tgtEl>
                                      </p:cBhvr>
                                    </p:animEffect>
                                    <p:anim calcmode="lin" valueType="num">
                                      <p:cBhvr>
                                        <p:cTn id="78" dur="1000" fill="hold"/>
                                        <p:tgtEl>
                                          <p:spTgt spid="106"/>
                                        </p:tgtEl>
                                        <p:attrNameLst>
                                          <p:attrName>ppt_x</p:attrName>
                                        </p:attrNameLst>
                                      </p:cBhvr>
                                      <p:tavLst>
                                        <p:tav tm="0">
                                          <p:val>
                                            <p:strVal val="#ppt_x"/>
                                          </p:val>
                                        </p:tav>
                                        <p:tav tm="100000">
                                          <p:val>
                                            <p:strVal val="#ppt_x"/>
                                          </p:val>
                                        </p:tav>
                                      </p:tavLst>
                                    </p:anim>
                                    <p:anim calcmode="lin" valueType="num">
                                      <p:cBhvr>
                                        <p:cTn id="79" dur="1000" fill="hold"/>
                                        <p:tgtEl>
                                          <p:spTgt spid="106"/>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42" presetClass="entr" presetSubtype="0"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Effect transition="in" filter="fade">
                                      <p:cBhvr>
                                        <p:cTn id="83" dur="1000"/>
                                        <p:tgtEl>
                                          <p:spTgt spid="107"/>
                                        </p:tgtEl>
                                      </p:cBhvr>
                                    </p:animEffect>
                                    <p:anim calcmode="lin" valueType="num">
                                      <p:cBhvr>
                                        <p:cTn id="84" dur="1000" fill="hold"/>
                                        <p:tgtEl>
                                          <p:spTgt spid="107"/>
                                        </p:tgtEl>
                                        <p:attrNameLst>
                                          <p:attrName>ppt_x</p:attrName>
                                        </p:attrNameLst>
                                      </p:cBhvr>
                                      <p:tavLst>
                                        <p:tav tm="0">
                                          <p:val>
                                            <p:strVal val="#ppt_x"/>
                                          </p:val>
                                        </p:tav>
                                        <p:tav tm="100000">
                                          <p:val>
                                            <p:strVal val="#ppt_x"/>
                                          </p:val>
                                        </p:tav>
                                      </p:tavLst>
                                    </p:anim>
                                    <p:anim calcmode="lin" valueType="num">
                                      <p:cBhvr>
                                        <p:cTn id="85" dur="1000" fill="hold"/>
                                        <p:tgtEl>
                                          <p:spTgt spid="107"/>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fade">
                                      <p:cBhvr>
                                        <p:cTn id="89" dur="1000"/>
                                        <p:tgtEl>
                                          <p:spTgt spid="108"/>
                                        </p:tgtEl>
                                      </p:cBhvr>
                                    </p:animEffect>
                                    <p:anim calcmode="lin" valueType="num">
                                      <p:cBhvr>
                                        <p:cTn id="90" dur="1000" fill="hold"/>
                                        <p:tgtEl>
                                          <p:spTgt spid="108"/>
                                        </p:tgtEl>
                                        <p:attrNameLst>
                                          <p:attrName>ppt_x</p:attrName>
                                        </p:attrNameLst>
                                      </p:cBhvr>
                                      <p:tavLst>
                                        <p:tav tm="0">
                                          <p:val>
                                            <p:strVal val="#ppt_x"/>
                                          </p:val>
                                        </p:tav>
                                        <p:tav tm="100000">
                                          <p:val>
                                            <p:strVal val="#ppt_x"/>
                                          </p:val>
                                        </p:tav>
                                      </p:tavLst>
                                    </p:anim>
                                    <p:anim calcmode="lin" valueType="num">
                                      <p:cBhvr>
                                        <p:cTn id="91"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6" grpId="0" animBg="1"/>
      <p:bldP spid="91" grpId="0" animBg="1"/>
      <p:bldP spid="96" grpId="0" animBg="1"/>
      <p:bldP spid="101" grpId="0" animBg="1"/>
      <p:bldP spid="104" grpId="0"/>
      <p:bldP spid="105" grpId="0"/>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年度工作概述</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01</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7943044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11"/>
          <p:cNvSpPr>
            <a:spLocks noChangeArrowheads="1"/>
          </p:cNvSpPr>
          <p:nvPr/>
        </p:nvSpPr>
        <p:spPr bwMode="auto">
          <a:xfrm>
            <a:off x="-8335" y="3286126"/>
            <a:ext cx="9169004" cy="511969"/>
          </a:xfrm>
          <a:prstGeom prst="rect">
            <a:avLst/>
          </a:prstGeom>
          <a:solidFill>
            <a:srgbClr val="404040"/>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2"/>
              </a:solidFill>
              <a:latin typeface="微软雅黑" panose="020B0503020204020204" pitchFamily="34" charset="-122"/>
              <a:ea typeface="微软雅黑" panose="020B0503020204020204" pitchFamily="34" charset="-122"/>
            </a:endParaRPr>
          </a:p>
        </p:txBody>
      </p:sp>
      <p:grpSp>
        <p:nvGrpSpPr>
          <p:cNvPr id="89" name="组合 3"/>
          <p:cNvGrpSpPr>
            <a:grpSpLocks/>
          </p:cNvGrpSpPr>
          <p:nvPr/>
        </p:nvGrpSpPr>
        <p:grpSpPr bwMode="auto">
          <a:xfrm>
            <a:off x="3245646" y="1609725"/>
            <a:ext cx="2652713" cy="1600200"/>
            <a:chOff x="0" y="0"/>
            <a:chExt cx="3536515" cy="2133600"/>
          </a:xfrm>
        </p:grpSpPr>
        <p:pic>
          <p:nvPicPr>
            <p:cNvPr id="90"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18"/>
            <p:cNvSpPr>
              <a:spLocks noChangeArrowheads="1"/>
            </p:cNvSpPr>
            <p:nvPr/>
          </p:nvSpPr>
          <p:spPr bwMode="auto">
            <a:xfrm>
              <a:off x="519687" y="255892"/>
              <a:ext cx="2450592" cy="1530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2" name="组合 2"/>
          <p:cNvGrpSpPr>
            <a:grpSpLocks/>
          </p:cNvGrpSpPr>
          <p:nvPr/>
        </p:nvGrpSpPr>
        <p:grpSpPr bwMode="auto">
          <a:xfrm>
            <a:off x="654846" y="1609725"/>
            <a:ext cx="2652713" cy="1600200"/>
            <a:chOff x="0" y="0"/>
            <a:chExt cx="3536515" cy="2133600"/>
          </a:xfrm>
        </p:grpSpPr>
        <p:pic>
          <p:nvPicPr>
            <p:cNvPr id="9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19"/>
            <p:cNvSpPr>
              <a:spLocks noChangeArrowheads="1"/>
            </p:cNvSpPr>
            <p:nvPr/>
          </p:nvSpPr>
          <p:spPr bwMode="auto">
            <a:xfrm>
              <a:off x="524581" y="255892"/>
              <a:ext cx="2450592" cy="153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5" name="组合 4"/>
          <p:cNvGrpSpPr>
            <a:grpSpLocks/>
          </p:cNvGrpSpPr>
          <p:nvPr/>
        </p:nvGrpSpPr>
        <p:grpSpPr bwMode="auto">
          <a:xfrm>
            <a:off x="5836444" y="1609725"/>
            <a:ext cx="2651522" cy="1600200"/>
            <a:chOff x="0" y="0"/>
            <a:chExt cx="3536515" cy="2133600"/>
          </a:xfrm>
        </p:grpSpPr>
        <p:pic>
          <p:nvPicPr>
            <p:cNvPr id="96"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20"/>
            <p:cNvSpPr>
              <a:spLocks noChangeArrowheads="1"/>
            </p:cNvSpPr>
            <p:nvPr/>
          </p:nvSpPr>
          <p:spPr bwMode="auto">
            <a:xfrm>
              <a:off x="515715" y="255890"/>
              <a:ext cx="2450592" cy="153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98" name="矩形 37"/>
          <p:cNvSpPr>
            <a:spLocks noChangeArrowheads="1"/>
          </p:cNvSpPr>
          <p:nvPr/>
        </p:nvSpPr>
        <p:spPr bwMode="auto">
          <a:xfrm>
            <a:off x="987030" y="1092995"/>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9" name="矩形 38"/>
          <p:cNvSpPr>
            <a:spLocks noChangeArrowheads="1"/>
          </p:cNvSpPr>
          <p:nvPr/>
        </p:nvSpPr>
        <p:spPr bwMode="auto">
          <a:xfrm>
            <a:off x="1277764"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47"/>
          <p:cNvSpPr>
            <a:spLocks noChangeArrowheads="1"/>
          </p:cNvSpPr>
          <p:nvPr/>
        </p:nvSpPr>
        <p:spPr bwMode="auto">
          <a:xfrm>
            <a:off x="110847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1" name="矩形 51"/>
          <p:cNvSpPr>
            <a:spLocks noChangeArrowheads="1"/>
          </p:cNvSpPr>
          <p:nvPr/>
        </p:nvSpPr>
        <p:spPr bwMode="auto">
          <a:xfrm>
            <a:off x="3868564"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2" name="矩形 47"/>
          <p:cNvSpPr>
            <a:spLocks noChangeArrowheads="1"/>
          </p:cNvSpPr>
          <p:nvPr/>
        </p:nvSpPr>
        <p:spPr bwMode="auto">
          <a:xfrm>
            <a:off x="369808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3" name="矩形 53"/>
          <p:cNvSpPr>
            <a:spLocks noChangeArrowheads="1"/>
          </p:cNvSpPr>
          <p:nvPr/>
        </p:nvSpPr>
        <p:spPr bwMode="auto">
          <a:xfrm>
            <a:off x="6458173"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47"/>
          <p:cNvSpPr>
            <a:spLocks noChangeArrowheads="1"/>
          </p:cNvSpPr>
          <p:nvPr/>
        </p:nvSpPr>
        <p:spPr bwMode="auto">
          <a:xfrm>
            <a:off x="628888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2" name="文本框 2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61074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p:cBhvr>
                                        <p:cTn id="7" dur="500"/>
                                        <p:tgtEl>
                                          <p:spTgt spid="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p:cBhvr>
                                        <p:cTn id="11" dur="1000"/>
                                        <p:tgtEl>
                                          <p:spTgt spid="88"/>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p:tgtEl>
                                          <p:spTgt spid="89"/>
                                        </p:tgtEl>
                                        <p:attrNameLst>
                                          <p:attrName>ppt_y</p:attrName>
                                        </p:attrNameLst>
                                      </p:cBhvr>
                                      <p:tavLst>
                                        <p:tav tm="0">
                                          <p:val>
                                            <p:strVal val="#ppt_y-#ppt_h*1.125000"/>
                                          </p:val>
                                        </p:tav>
                                        <p:tav tm="100000">
                                          <p:val>
                                            <p:strVal val="#ppt_y"/>
                                          </p:val>
                                        </p:tav>
                                      </p:tavLst>
                                    </p:anim>
                                    <p:animEffect>
                                      <p:cBhvr>
                                        <p:cTn id="16" dur="500"/>
                                        <p:tgtEl>
                                          <p:spTgt spid="89"/>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500"/>
                                        <p:tgtEl>
                                          <p:spTgt spid="92"/>
                                        </p:tgtEl>
                                        <p:attrNameLst>
                                          <p:attrName>ppt_x</p:attrName>
                                        </p:attrNameLst>
                                      </p:cBhvr>
                                      <p:tavLst>
                                        <p:tav tm="0">
                                          <p:val>
                                            <p:strVal val="#ppt_x+#ppt_w*1.125000"/>
                                          </p:val>
                                        </p:tav>
                                        <p:tav tm="100000">
                                          <p:val>
                                            <p:strVal val="#ppt_x"/>
                                          </p:val>
                                        </p:tav>
                                      </p:tavLst>
                                    </p:anim>
                                    <p:animEffect>
                                      <p:cBhvr>
                                        <p:cTn id="21" dur="500"/>
                                        <p:tgtEl>
                                          <p:spTgt spid="92"/>
                                        </p:tgtEl>
                                      </p:cBhvr>
                                    </p:animEffect>
                                  </p:childTnLst>
                                </p:cTn>
                              </p:par>
                              <p:par>
                                <p:cTn id="22" presetID="12" presetClass="entr" presetSubtype="8"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p:tgtEl>
                                          <p:spTgt spid="95"/>
                                        </p:tgtEl>
                                        <p:attrNameLst>
                                          <p:attrName>ppt_x</p:attrName>
                                        </p:attrNameLst>
                                      </p:cBhvr>
                                      <p:tavLst>
                                        <p:tav tm="0">
                                          <p:val>
                                            <p:strVal val="#ppt_x-#ppt_w*1.125000"/>
                                          </p:val>
                                        </p:tav>
                                        <p:tav tm="100000">
                                          <p:val>
                                            <p:strVal val="#ppt_x"/>
                                          </p:val>
                                        </p:tav>
                                      </p:tavLst>
                                    </p:anim>
                                    <p:animEffect>
                                      <p:cBhvr>
                                        <p:cTn id="25" dur="500"/>
                                        <p:tgtEl>
                                          <p:spTgt spid="95"/>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02"/>
                                        </p:tgtEl>
                                        <p:attrNameLst>
                                          <p:attrName>style.visibility</p:attrName>
                                        </p:attrNameLst>
                                      </p:cBhvr>
                                      <p:to>
                                        <p:strVal val="visible"/>
                                      </p:to>
                                    </p:set>
                                    <p:animEffect>
                                      <p:cBhvr>
                                        <p:cTn id="42" dur="750"/>
                                        <p:tgtEl>
                                          <p:spTgt spid="10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p:cBhvr>
                                        <p:cTn id="45" dur="750"/>
                                        <p:tgtEl>
                                          <p:spTgt spid="100"/>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p:cBhvr>
                                        <p:cTn id="48"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autoUpdateAnimBg="0"/>
      <p:bldP spid="98" grpId="0" bldLvl="0" autoUpdateAnimBg="0"/>
      <p:bldP spid="99" grpId="0" bldLvl="0" autoUpdateAnimBg="0"/>
      <p:bldP spid="100" grpId="0" bldLvl="0" autoUpdateAnimBg="0"/>
      <p:bldP spid="101" grpId="0" bldLvl="0" autoUpdateAnimBg="0"/>
      <p:bldP spid="102" grpId="0" bldLvl="0" autoUpdateAnimBg="0"/>
      <p:bldP spid="103" grpId="0" bldLvl="0" autoUpdateAnimBg="0"/>
      <p:bldP spid="10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55579" y="2651966"/>
            <a:ext cx="7560839" cy="318361"/>
            <a:chOff x="534438" y="3368951"/>
            <a:chExt cx="10944224" cy="438144"/>
          </a:xfrm>
          <a:solidFill>
            <a:srgbClr val="404040"/>
          </a:solidFill>
          <a:effectLst/>
        </p:grpSpPr>
        <p:sp>
          <p:nvSpPr>
            <p:cNvPr id="6" name="矩形 5"/>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7" name="组合 6"/>
            <p:cNvGrpSpPr/>
            <p:nvPr/>
          </p:nvGrpSpPr>
          <p:grpSpPr>
            <a:xfrm>
              <a:off x="534438" y="3368951"/>
              <a:ext cx="10944224" cy="438144"/>
              <a:chOff x="623889" y="3209927"/>
              <a:chExt cx="10944224" cy="438144"/>
            </a:xfrm>
            <a:grpFill/>
          </p:grpSpPr>
          <p:sp>
            <p:nvSpPr>
              <p:cNvPr id="8" name="矩形 7"/>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9" name="矩形 8"/>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0" name="矩形 9"/>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1" name="矩形 10"/>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2" name="矩形 11"/>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3" name="矩形 12"/>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4" name="等腰三角形 13"/>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grpSp>
      <p:cxnSp>
        <p:nvCxnSpPr>
          <p:cNvPr id="15" name="肘形连接符 14"/>
          <p:cNvCxnSpPr>
            <a:stCxn id="33" idx="3"/>
            <a:endCxn id="16" idx="1"/>
          </p:cNvCxnSpPr>
          <p:nvPr/>
        </p:nvCxnSpPr>
        <p:spPr>
          <a:xfrm rot="5400000" flipH="1" flipV="1">
            <a:off x="1102789"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1797"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7" name="肘形连接符 16"/>
          <p:cNvCxnSpPr>
            <a:stCxn id="39" idx="3"/>
            <a:endCxn id="18" idx="1"/>
          </p:cNvCxnSpPr>
          <p:nvPr/>
        </p:nvCxnSpPr>
        <p:spPr>
          <a:xfrm rot="5400000" flipH="1" flipV="1">
            <a:off x="2976519"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05525"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9" name="肘形连接符 18"/>
          <p:cNvCxnSpPr>
            <a:stCxn id="45" idx="3"/>
            <a:endCxn id="20" idx="1"/>
          </p:cNvCxnSpPr>
          <p:nvPr/>
        </p:nvCxnSpPr>
        <p:spPr>
          <a:xfrm rot="5400000" flipH="1" flipV="1">
            <a:off x="4850247"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79254"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1" name="肘形连接符 20"/>
          <p:cNvCxnSpPr>
            <a:stCxn id="51" idx="3"/>
            <a:endCxn id="22" idx="1"/>
          </p:cNvCxnSpPr>
          <p:nvPr/>
        </p:nvCxnSpPr>
        <p:spPr>
          <a:xfrm rot="5400000" flipH="1" flipV="1">
            <a:off x="6723973" y="2137968"/>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152983"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3" name="肘形连接符 22"/>
          <p:cNvCxnSpPr>
            <a:stCxn id="36" idx="0"/>
            <a:endCxn id="24" idx="1"/>
          </p:cNvCxnSpPr>
          <p:nvPr/>
        </p:nvCxnSpPr>
        <p:spPr>
          <a:xfrm rot="16200000" flipH="1">
            <a:off x="2002402"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468662"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25" name="肘形连接符 24"/>
          <p:cNvCxnSpPr>
            <a:stCxn id="42" idx="0"/>
            <a:endCxn id="29" idx="1"/>
          </p:cNvCxnSpPr>
          <p:nvPr/>
        </p:nvCxnSpPr>
        <p:spPr>
          <a:xfrm rot="16200000" flipH="1">
            <a:off x="3876130"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342390"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30" name="肘形连接符 29"/>
          <p:cNvCxnSpPr>
            <a:stCxn id="48" idx="0"/>
            <a:endCxn id="31" idx="1"/>
          </p:cNvCxnSpPr>
          <p:nvPr/>
        </p:nvCxnSpPr>
        <p:spPr>
          <a:xfrm rot="16200000" flipH="1">
            <a:off x="5749859" y="3313006"/>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16118"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32" name="组合 31"/>
          <p:cNvGrpSpPr/>
          <p:nvPr/>
        </p:nvGrpSpPr>
        <p:grpSpPr>
          <a:xfrm>
            <a:off x="1103386" y="2566976"/>
            <a:ext cx="428410" cy="491476"/>
            <a:chOff x="1021600" y="2688962"/>
            <a:chExt cx="428410" cy="491476"/>
          </a:xfrm>
          <a:effectLst/>
        </p:grpSpPr>
        <p:sp>
          <p:nvSpPr>
            <p:cNvPr id="33" name="六边形 32"/>
            <p:cNvSpPr/>
            <p:nvPr/>
          </p:nvSpPr>
          <p:spPr>
            <a:xfrm rot="5400000">
              <a:off x="992566"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4"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01</a:t>
              </a:r>
            </a:p>
          </p:txBody>
        </p:sp>
      </p:grpSp>
      <p:grpSp>
        <p:nvGrpSpPr>
          <p:cNvPr id="35" name="组合 34"/>
          <p:cNvGrpSpPr/>
          <p:nvPr/>
        </p:nvGrpSpPr>
        <p:grpSpPr>
          <a:xfrm>
            <a:off x="2045249" y="2566976"/>
            <a:ext cx="437896" cy="491476"/>
            <a:chOff x="1963463" y="2688962"/>
            <a:chExt cx="437896" cy="491476"/>
          </a:xfrm>
          <a:effectLst/>
        </p:grpSpPr>
        <p:sp>
          <p:nvSpPr>
            <p:cNvPr id="36" name="六边形 35"/>
            <p:cNvSpPr/>
            <p:nvPr/>
          </p:nvSpPr>
          <p:spPr>
            <a:xfrm rot="5400000">
              <a:off x="1929430"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7"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a:rPr>
                <a:t>02</a:t>
              </a:r>
            </a:p>
          </p:txBody>
        </p:sp>
      </p:grpSp>
      <p:grpSp>
        <p:nvGrpSpPr>
          <p:cNvPr id="38" name="组合 37"/>
          <p:cNvGrpSpPr/>
          <p:nvPr/>
        </p:nvGrpSpPr>
        <p:grpSpPr>
          <a:xfrm>
            <a:off x="2982113" y="2566976"/>
            <a:ext cx="428410" cy="491476"/>
            <a:chOff x="2900327" y="2688962"/>
            <a:chExt cx="428410" cy="491476"/>
          </a:xfrm>
          <a:effectLst/>
        </p:grpSpPr>
        <p:sp>
          <p:nvSpPr>
            <p:cNvPr id="39" name="六边形 38"/>
            <p:cNvSpPr/>
            <p:nvPr/>
          </p:nvSpPr>
          <p:spPr>
            <a:xfrm rot="5400000">
              <a:off x="2866294"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0"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a:rPr>
                <a:t>03</a:t>
              </a:r>
            </a:p>
          </p:txBody>
        </p:sp>
      </p:grpSp>
      <p:grpSp>
        <p:nvGrpSpPr>
          <p:cNvPr id="41" name="组合 40"/>
          <p:cNvGrpSpPr/>
          <p:nvPr/>
        </p:nvGrpSpPr>
        <p:grpSpPr>
          <a:xfrm>
            <a:off x="3916477" y="2566976"/>
            <a:ext cx="428410" cy="491476"/>
            <a:chOff x="3834691" y="2688962"/>
            <a:chExt cx="428410" cy="491476"/>
          </a:xfrm>
          <a:effectLst/>
        </p:grpSpPr>
        <p:sp>
          <p:nvSpPr>
            <p:cNvPr id="42" name="六边形 41"/>
            <p:cNvSpPr/>
            <p:nvPr/>
          </p:nvSpPr>
          <p:spPr>
            <a:xfrm rot="5400000">
              <a:off x="3803158"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3"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a:rPr>
                <a:t>04</a:t>
              </a:r>
            </a:p>
          </p:txBody>
        </p:sp>
      </p:grpSp>
      <p:grpSp>
        <p:nvGrpSpPr>
          <p:cNvPr id="44" name="组合 43"/>
          <p:cNvGrpSpPr/>
          <p:nvPr/>
        </p:nvGrpSpPr>
        <p:grpSpPr>
          <a:xfrm>
            <a:off x="4855841" y="2566976"/>
            <a:ext cx="428410" cy="491476"/>
            <a:chOff x="4774055" y="2688962"/>
            <a:chExt cx="428410" cy="491476"/>
          </a:xfrm>
          <a:effectLst/>
        </p:grpSpPr>
        <p:sp>
          <p:nvSpPr>
            <p:cNvPr id="45" name="六边形 44"/>
            <p:cNvSpPr/>
            <p:nvPr/>
          </p:nvSpPr>
          <p:spPr>
            <a:xfrm rot="5400000">
              <a:off x="4740022"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6"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a:rPr>
                <a:t>05</a:t>
              </a:r>
            </a:p>
          </p:txBody>
        </p:sp>
      </p:grpSp>
      <p:grpSp>
        <p:nvGrpSpPr>
          <p:cNvPr id="47" name="组合 46"/>
          <p:cNvGrpSpPr/>
          <p:nvPr/>
        </p:nvGrpSpPr>
        <p:grpSpPr>
          <a:xfrm>
            <a:off x="5792706" y="2566976"/>
            <a:ext cx="428410" cy="491476"/>
            <a:chOff x="5710920" y="2688962"/>
            <a:chExt cx="428410" cy="491476"/>
          </a:xfrm>
          <a:effectLst/>
        </p:grpSpPr>
        <p:sp>
          <p:nvSpPr>
            <p:cNvPr id="48" name="六边形 47"/>
            <p:cNvSpPr/>
            <p:nvPr/>
          </p:nvSpPr>
          <p:spPr>
            <a:xfrm rot="5400000">
              <a:off x="5676887"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9"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06</a:t>
              </a:r>
            </a:p>
          </p:txBody>
        </p:sp>
      </p:grpSp>
      <p:grpSp>
        <p:nvGrpSpPr>
          <p:cNvPr id="50" name="组合 49"/>
          <p:cNvGrpSpPr/>
          <p:nvPr/>
        </p:nvGrpSpPr>
        <p:grpSpPr>
          <a:xfrm>
            <a:off x="6727069" y="2566977"/>
            <a:ext cx="428410" cy="491476"/>
            <a:chOff x="6645283" y="2688963"/>
            <a:chExt cx="428410" cy="491476"/>
          </a:xfrm>
          <a:effectLst/>
        </p:grpSpPr>
        <p:sp>
          <p:nvSpPr>
            <p:cNvPr id="51" name="六边形 50"/>
            <p:cNvSpPr/>
            <p:nvPr/>
          </p:nvSpPr>
          <p:spPr>
            <a:xfrm rot="5400000">
              <a:off x="6613750" y="2722996"/>
              <a:ext cx="491476" cy="423409"/>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52"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a:rPr>
                <a:t>07</a:t>
              </a:r>
            </a:p>
          </p:txBody>
        </p:sp>
      </p:grpSp>
      <p:sp>
        <p:nvSpPr>
          <p:cNvPr id="53" name="文本框 33"/>
          <p:cNvSpPr txBox="1"/>
          <p:nvPr/>
        </p:nvSpPr>
        <p:spPr>
          <a:xfrm>
            <a:off x="1600436"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4" name="文本框 33"/>
          <p:cNvSpPr txBox="1"/>
          <p:nvPr/>
        </p:nvSpPr>
        <p:spPr>
          <a:xfrm>
            <a:off x="3463018"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5" name="文本框 33"/>
          <p:cNvSpPr txBox="1"/>
          <p:nvPr/>
        </p:nvSpPr>
        <p:spPr>
          <a:xfrm>
            <a:off x="5368667"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6" name="文本框 33"/>
          <p:cNvSpPr txBox="1"/>
          <p:nvPr/>
        </p:nvSpPr>
        <p:spPr>
          <a:xfrm>
            <a:off x="7217428"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7" name="文本框 33"/>
          <p:cNvSpPr txBox="1"/>
          <p:nvPr/>
        </p:nvSpPr>
        <p:spPr>
          <a:xfrm>
            <a:off x="2533774"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8" name="文本框 33"/>
          <p:cNvSpPr txBox="1"/>
          <p:nvPr/>
        </p:nvSpPr>
        <p:spPr>
          <a:xfrm>
            <a:off x="4439423"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9" name="文本框 33"/>
          <p:cNvSpPr txBox="1"/>
          <p:nvPr/>
        </p:nvSpPr>
        <p:spPr>
          <a:xfrm>
            <a:off x="6288184"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3842575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par>
                                <p:cTn id="21" presetID="53" presetClass="entr" presetSubtype="16"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par>
                                <p:cTn id="26" presetID="53" presetClass="entr" presetSubtype="16"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53" presetClass="entr" presetSubtype="16"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1000"/>
                                        <p:tgtEl>
                                          <p:spTgt spid="24"/>
                                        </p:tgtEl>
                                      </p:cBhvr>
                                    </p:animEffect>
                                    <p:anim calcmode="lin" valueType="num">
                                      <p:cBhvr>
                                        <p:cTn id="113" dur="1000" fill="hold"/>
                                        <p:tgtEl>
                                          <p:spTgt spid="24"/>
                                        </p:tgtEl>
                                        <p:attrNameLst>
                                          <p:attrName>ppt_x</p:attrName>
                                        </p:attrNameLst>
                                      </p:cBhvr>
                                      <p:tavLst>
                                        <p:tav tm="0">
                                          <p:val>
                                            <p:strVal val="#ppt_x"/>
                                          </p:val>
                                        </p:tav>
                                        <p:tav tm="100000">
                                          <p:val>
                                            <p:strVal val="#ppt_x"/>
                                          </p:val>
                                        </p:tav>
                                      </p:tavLst>
                                    </p:anim>
                                    <p:anim calcmode="lin" valueType="num">
                                      <p:cBhvr>
                                        <p:cTn id="114" dur="1000" fill="hold"/>
                                        <p:tgtEl>
                                          <p:spTgt spid="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1000"/>
                                        <p:tgtEl>
                                          <p:spTgt spid="57"/>
                                        </p:tgtEl>
                                      </p:cBhvr>
                                    </p:animEffect>
                                    <p:anim calcmode="lin" valueType="num">
                                      <p:cBhvr>
                                        <p:cTn id="128" dur="1000" fill="hold"/>
                                        <p:tgtEl>
                                          <p:spTgt spid="57"/>
                                        </p:tgtEl>
                                        <p:attrNameLst>
                                          <p:attrName>ppt_x</p:attrName>
                                        </p:attrNameLst>
                                      </p:cBhvr>
                                      <p:tavLst>
                                        <p:tav tm="0">
                                          <p:val>
                                            <p:strVal val="#ppt_x"/>
                                          </p:val>
                                        </p:tav>
                                        <p:tav tm="100000">
                                          <p:val>
                                            <p:strVal val="#ppt_x"/>
                                          </p:val>
                                        </p:tav>
                                      </p:tavLst>
                                    </p:anim>
                                    <p:anim calcmode="lin" valueType="num">
                                      <p:cBhvr>
                                        <p:cTn id="129" dur="1000" fill="hold"/>
                                        <p:tgtEl>
                                          <p:spTgt spid="5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1000"/>
                                        <p:tgtEl>
                                          <p:spTgt spid="58"/>
                                        </p:tgtEl>
                                      </p:cBhvr>
                                    </p:animEffect>
                                    <p:anim calcmode="lin" valueType="num">
                                      <p:cBhvr>
                                        <p:cTn id="133" dur="1000" fill="hold"/>
                                        <p:tgtEl>
                                          <p:spTgt spid="58"/>
                                        </p:tgtEl>
                                        <p:attrNameLst>
                                          <p:attrName>ppt_x</p:attrName>
                                        </p:attrNameLst>
                                      </p:cBhvr>
                                      <p:tavLst>
                                        <p:tav tm="0">
                                          <p:val>
                                            <p:strVal val="#ppt_x"/>
                                          </p:val>
                                        </p:tav>
                                        <p:tav tm="100000">
                                          <p:val>
                                            <p:strVal val="#ppt_x"/>
                                          </p:val>
                                        </p:tav>
                                      </p:tavLst>
                                    </p:anim>
                                    <p:anim calcmode="lin" valueType="num">
                                      <p:cBhvr>
                                        <p:cTn id="134" dur="1000" fill="hold"/>
                                        <p:tgtEl>
                                          <p:spTgt spid="5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1000"/>
                                        <p:tgtEl>
                                          <p:spTgt spid="30"/>
                                        </p:tgtEl>
                                      </p:cBhvr>
                                    </p:animEffect>
                                    <p:anim calcmode="lin" valueType="num">
                                      <p:cBhvr>
                                        <p:cTn id="143" dur="1000" fill="hold"/>
                                        <p:tgtEl>
                                          <p:spTgt spid="30"/>
                                        </p:tgtEl>
                                        <p:attrNameLst>
                                          <p:attrName>ppt_x</p:attrName>
                                        </p:attrNameLst>
                                      </p:cBhvr>
                                      <p:tavLst>
                                        <p:tav tm="0">
                                          <p:val>
                                            <p:strVal val="#ppt_x"/>
                                          </p:val>
                                        </p:tav>
                                        <p:tav tm="100000">
                                          <p:val>
                                            <p:strVal val="#ppt_x"/>
                                          </p:val>
                                        </p:tav>
                                      </p:tavLst>
                                    </p:anim>
                                    <p:anim calcmode="lin" valueType="num">
                                      <p:cBhvr>
                                        <p:cTn id="144" dur="1000" fill="hold"/>
                                        <p:tgtEl>
                                          <p:spTgt spid="3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1000"/>
                                        <p:tgtEl>
                                          <p:spTgt spid="25"/>
                                        </p:tgtEl>
                                      </p:cBhvr>
                                    </p:animEffect>
                                    <p:anim calcmode="lin" valueType="num">
                                      <p:cBhvr>
                                        <p:cTn id="148" dur="1000" fill="hold"/>
                                        <p:tgtEl>
                                          <p:spTgt spid="25"/>
                                        </p:tgtEl>
                                        <p:attrNameLst>
                                          <p:attrName>ppt_x</p:attrName>
                                        </p:attrNameLst>
                                      </p:cBhvr>
                                      <p:tavLst>
                                        <p:tav tm="0">
                                          <p:val>
                                            <p:strVal val="#ppt_x"/>
                                          </p:val>
                                        </p:tav>
                                        <p:tav tm="100000">
                                          <p:val>
                                            <p:strVal val="#ppt_x"/>
                                          </p:val>
                                        </p:tav>
                                      </p:tavLst>
                                    </p:anim>
                                    <p:anim calcmode="lin" valueType="num">
                                      <p:cBhvr>
                                        <p:cTn id="149" dur="1000" fill="hold"/>
                                        <p:tgtEl>
                                          <p:spTgt spid="25"/>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23"/>
                                        </p:tgtEl>
                                        <p:attrNameLst>
                                          <p:attrName>style.visibility</p:attrName>
                                        </p:attrNameLst>
                                      </p:cBhvr>
                                      <p:to>
                                        <p:strVal val="visible"/>
                                      </p:to>
                                    </p:set>
                                    <p:animEffect transition="in" filter="fade">
                                      <p:cBhvr>
                                        <p:cTn id="152" dur="1000"/>
                                        <p:tgtEl>
                                          <p:spTgt spid="23"/>
                                        </p:tgtEl>
                                      </p:cBhvr>
                                    </p:animEffect>
                                    <p:anim calcmode="lin" valueType="num">
                                      <p:cBhvr>
                                        <p:cTn id="153" dur="1000" fill="hold"/>
                                        <p:tgtEl>
                                          <p:spTgt spid="23"/>
                                        </p:tgtEl>
                                        <p:attrNameLst>
                                          <p:attrName>ppt_x</p:attrName>
                                        </p:attrNameLst>
                                      </p:cBhvr>
                                      <p:tavLst>
                                        <p:tav tm="0">
                                          <p:val>
                                            <p:strVal val="#ppt_x"/>
                                          </p:val>
                                        </p:tav>
                                        <p:tav tm="100000">
                                          <p:val>
                                            <p:strVal val="#ppt_x"/>
                                          </p:val>
                                        </p:tav>
                                      </p:tavLst>
                                    </p:anim>
                                    <p:anim calcmode="lin" valueType="num">
                                      <p:cBhvr>
                                        <p:cTn id="1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P spid="24" grpId="0" animBg="1"/>
      <p:bldP spid="29" grpId="0" animBg="1"/>
      <p:bldP spid="31" grpId="0" animBg="1"/>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Freeform 239"/>
          <p:cNvSpPr>
            <a:spLocks noEditPoints="1" noChangeArrowheads="1"/>
          </p:cNvSpPr>
          <p:nvPr/>
        </p:nvSpPr>
        <p:spPr bwMode="auto">
          <a:xfrm>
            <a:off x="1993157" y="2057401"/>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1" name="Freeform 240"/>
          <p:cNvSpPr>
            <a:spLocks noEditPoints="1" noChangeArrowheads="1"/>
          </p:cNvSpPr>
          <p:nvPr/>
        </p:nvSpPr>
        <p:spPr bwMode="auto">
          <a:xfrm>
            <a:off x="664420"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2" name="Freeform 241"/>
          <p:cNvSpPr>
            <a:spLocks noEditPoints="1" noChangeArrowheads="1"/>
          </p:cNvSpPr>
          <p:nvPr/>
        </p:nvSpPr>
        <p:spPr bwMode="auto">
          <a:xfrm>
            <a:off x="2137223"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3" name="Freeform 242"/>
          <p:cNvSpPr>
            <a:spLocks noEditPoints="1" noChangeArrowheads="1"/>
          </p:cNvSpPr>
          <p:nvPr/>
        </p:nvSpPr>
        <p:spPr bwMode="auto">
          <a:xfrm>
            <a:off x="1752651" y="3614739"/>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nvGrpSpPr>
          <p:cNvPr id="154" name="组合 10"/>
          <p:cNvGrpSpPr>
            <a:grpSpLocks/>
          </p:cNvGrpSpPr>
          <p:nvPr/>
        </p:nvGrpSpPr>
        <p:grpSpPr bwMode="auto">
          <a:xfrm>
            <a:off x="938262" y="3361136"/>
            <a:ext cx="960834" cy="1914525"/>
            <a:chOff x="0" y="0"/>
            <a:chExt cx="960900" cy="1913939"/>
          </a:xfrm>
          <a:solidFill>
            <a:srgbClr val="404040"/>
          </a:solidFill>
        </p:grpSpPr>
        <p:sp>
          <p:nvSpPr>
            <p:cNvPr id="15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58" name="组合 13"/>
          <p:cNvGrpSpPr>
            <a:grpSpLocks/>
          </p:cNvGrpSpPr>
          <p:nvPr/>
        </p:nvGrpSpPr>
        <p:grpSpPr bwMode="auto">
          <a:xfrm>
            <a:off x="5009010" y="1320404"/>
            <a:ext cx="2758679" cy="346249"/>
            <a:chOff x="0" y="0"/>
            <a:chExt cx="3240360" cy="346442"/>
          </a:xfrm>
        </p:grpSpPr>
        <p:sp>
          <p:nvSpPr>
            <p:cNvPr id="159" name="矩形 14"/>
            <p:cNvSpPr>
              <a:spLocks noChangeArrowheads="1"/>
            </p:cNvSpPr>
            <p:nvPr/>
          </p:nvSpPr>
          <p:spPr bwMode="auto">
            <a:xfrm>
              <a:off x="0" y="1900"/>
              <a:ext cx="3240360" cy="326896"/>
            </a:xfrm>
            <a:prstGeom prst="rect">
              <a:avLst/>
            </a:pr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0" name="文本框 11"/>
            <p:cNvSpPr>
              <a:spLocks noChangeArrowheads="1"/>
            </p:cNvSpPr>
            <p:nvPr/>
          </p:nvSpPr>
          <p:spPr bwMode="auto">
            <a:xfrm>
              <a:off x="72008" y="0"/>
              <a:ext cx="1952110" cy="34644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1" name="矩形 17"/>
          <p:cNvSpPr>
            <a:spLocks noChangeArrowheads="1"/>
          </p:cNvSpPr>
          <p:nvPr/>
        </p:nvSpPr>
        <p:spPr bwMode="auto">
          <a:xfrm>
            <a:off x="4975673" y="1701405"/>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2" name="组合 18"/>
          <p:cNvGrpSpPr>
            <a:grpSpLocks/>
          </p:cNvGrpSpPr>
          <p:nvPr/>
        </p:nvGrpSpPr>
        <p:grpSpPr bwMode="auto">
          <a:xfrm>
            <a:off x="5009010" y="2568178"/>
            <a:ext cx="2758679" cy="346249"/>
            <a:chOff x="0" y="0"/>
            <a:chExt cx="3240360" cy="346442"/>
          </a:xfrm>
        </p:grpSpPr>
        <p:sp>
          <p:nvSpPr>
            <p:cNvPr id="163" name="矩形 19"/>
            <p:cNvSpPr>
              <a:spLocks noChangeArrowheads="1"/>
            </p:cNvSpPr>
            <p:nvPr/>
          </p:nvSpPr>
          <p:spPr bwMode="auto">
            <a:xfrm>
              <a:off x="0" y="1900"/>
              <a:ext cx="3240360" cy="326896"/>
            </a:xfrm>
            <a:prstGeom prst="rect">
              <a:avLst/>
            </a:prstGeom>
            <a:solidFill>
              <a:srgbClr val="40404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4"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5" name="矩形 21"/>
          <p:cNvSpPr>
            <a:spLocks noChangeArrowheads="1"/>
          </p:cNvSpPr>
          <p:nvPr/>
        </p:nvSpPr>
        <p:spPr bwMode="auto">
          <a:xfrm>
            <a:off x="4975673" y="2949180"/>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6" name="组合 22"/>
          <p:cNvGrpSpPr>
            <a:grpSpLocks/>
          </p:cNvGrpSpPr>
          <p:nvPr/>
        </p:nvGrpSpPr>
        <p:grpSpPr bwMode="auto">
          <a:xfrm>
            <a:off x="5009010" y="3619501"/>
            <a:ext cx="2758679" cy="346249"/>
            <a:chOff x="0" y="0"/>
            <a:chExt cx="3240360" cy="346442"/>
          </a:xfrm>
        </p:grpSpPr>
        <p:sp>
          <p:nvSpPr>
            <p:cNvPr id="167" name="矩形 23"/>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8"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9" name="矩形 25"/>
          <p:cNvSpPr>
            <a:spLocks noChangeArrowheads="1"/>
          </p:cNvSpPr>
          <p:nvPr/>
        </p:nvSpPr>
        <p:spPr bwMode="auto">
          <a:xfrm>
            <a:off x="4975673" y="4000502"/>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257296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Effect>
                                      <p:cBhvr>
                                        <p:cTn id="7" dur="500"/>
                                        <p:tgtEl>
                                          <p:spTgt spid="15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3"/>
                                        </p:tgtEl>
                                        <p:attrNameLst>
                                          <p:attrName>style.visibility</p:attrName>
                                        </p:attrNameLst>
                                      </p:cBhvr>
                                      <p:to>
                                        <p:strVal val="visible"/>
                                      </p:to>
                                    </p:set>
                                    <p:anim calcmode="lin" valueType="num">
                                      <p:cBhvr>
                                        <p:cTn id="10" dur="500" fill="hold"/>
                                        <p:tgtEl>
                                          <p:spTgt spid="153"/>
                                        </p:tgtEl>
                                        <p:attrNameLst>
                                          <p:attrName>ppt_w</p:attrName>
                                        </p:attrNameLst>
                                      </p:cBhvr>
                                      <p:tavLst>
                                        <p:tav tm="0">
                                          <p:val>
                                            <p:fltVal val="0"/>
                                          </p:val>
                                        </p:tav>
                                        <p:tav tm="100000">
                                          <p:val>
                                            <p:strVal val="#ppt_w"/>
                                          </p:val>
                                        </p:tav>
                                      </p:tavLst>
                                    </p:anim>
                                    <p:anim calcmode="lin" valueType="num">
                                      <p:cBhvr>
                                        <p:cTn id="11" dur="500" fill="hold"/>
                                        <p:tgtEl>
                                          <p:spTgt spid="153"/>
                                        </p:tgtEl>
                                        <p:attrNameLst>
                                          <p:attrName>ppt_h</p:attrName>
                                        </p:attrNameLst>
                                      </p:cBhvr>
                                      <p:tavLst>
                                        <p:tav tm="0">
                                          <p:val>
                                            <p:fltVal val="0"/>
                                          </p:val>
                                        </p:tav>
                                        <p:tav tm="100000">
                                          <p:val>
                                            <p:strVal val="#ppt_h"/>
                                          </p:val>
                                        </p:tav>
                                      </p:tavLst>
                                    </p:anim>
                                    <p:animEffect>
                                      <p:cBhvr>
                                        <p:cTn id="12" dur="500"/>
                                        <p:tgtEl>
                                          <p:spTgt spid="15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50"/>
                                        </p:tgtEl>
                                        <p:attrNameLst>
                                          <p:attrName>style.visibility</p:attrName>
                                        </p:attrNameLst>
                                      </p:cBhvr>
                                      <p:to>
                                        <p:strVal val="visible"/>
                                      </p:to>
                                    </p:set>
                                    <p:anim calcmode="lin" valueType="num">
                                      <p:cBhvr>
                                        <p:cTn id="15" dur="500" fill="hold"/>
                                        <p:tgtEl>
                                          <p:spTgt spid="150"/>
                                        </p:tgtEl>
                                        <p:attrNameLst>
                                          <p:attrName>ppt_w</p:attrName>
                                        </p:attrNameLst>
                                      </p:cBhvr>
                                      <p:tavLst>
                                        <p:tav tm="0">
                                          <p:val>
                                            <p:fltVal val="0"/>
                                          </p:val>
                                        </p:tav>
                                        <p:tav tm="100000">
                                          <p:val>
                                            <p:strVal val="#ppt_w"/>
                                          </p:val>
                                        </p:tav>
                                      </p:tavLst>
                                    </p:anim>
                                    <p:anim calcmode="lin" valueType="num">
                                      <p:cBhvr>
                                        <p:cTn id="16" dur="500" fill="hold"/>
                                        <p:tgtEl>
                                          <p:spTgt spid="150"/>
                                        </p:tgtEl>
                                        <p:attrNameLst>
                                          <p:attrName>ppt_h</p:attrName>
                                        </p:attrNameLst>
                                      </p:cBhvr>
                                      <p:tavLst>
                                        <p:tav tm="0">
                                          <p:val>
                                            <p:fltVal val="0"/>
                                          </p:val>
                                        </p:tav>
                                        <p:tav tm="100000">
                                          <p:val>
                                            <p:strVal val="#ppt_h"/>
                                          </p:val>
                                        </p:tav>
                                      </p:tavLst>
                                    </p:anim>
                                    <p:animEffect>
                                      <p:cBhvr>
                                        <p:cTn id="17" dur="500"/>
                                        <p:tgtEl>
                                          <p:spTgt spid="15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ppt_w</p:attrName>
                                        </p:attrNameLst>
                                      </p:cBhvr>
                                      <p:tavLst>
                                        <p:tav tm="0">
                                          <p:val>
                                            <p:fltVal val="0"/>
                                          </p:val>
                                        </p:tav>
                                        <p:tav tm="100000">
                                          <p:val>
                                            <p:strVal val="#ppt_w"/>
                                          </p:val>
                                        </p:tav>
                                      </p:tavLst>
                                    </p:anim>
                                    <p:anim calcmode="lin" valueType="num">
                                      <p:cBhvr>
                                        <p:cTn id="21" dur="500" fill="hold"/>
                                        <p:tgtEl>
                                          <p:spTgt spid="151"/>
                                        </p:tgtEl>
                                        <p:attrNameLst>
                                          <p:attrName>ppt_h</p:attrName>
                                        </p:attrNameLst>
                                      </p:cBhvr>
                                      <p:tavLst>
                                        <p:tav tm="0">
                                          <p:val>
                                            <p:fltVal val="0"/>
                                          </p:val>
                                        </p:tav>
                                        <p:tav tm="100000">
                                          <p:val>
                                            <p:strVal val="#ppt_h"/>
                                          </p:val>
                                        </p:tav>
                                      </p:tavLst>
                                    </p:anim>
                                    <p:animEffect>
                                      <p:cBhvr>
                                        <p:cTn id="22" dur="500"/>
                                        <p:tgtEl>
                                          <p:spTgt spid="15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p:cBhvr>
                                        <p:cTn id="27" dur="500"/>
                                        <p:tgtEl>
                                          <p:spTgt spid="152"/>
                                        </p:tgtEl>
                                      </p:cBhvr>
                                    </p:animEffect>
                                  </p:childTnLst>
                                </p:cTn>
                              </p:par>
                              <p:par>
                                <p:cTn id="28" presetID="8" presetClass="emph" presetSubtype="0" fill="hold" grpId="1" nodeType="withEffect">
                                  <p:stCondLst>
                                    <p:cond delay="750"/>
                                  </p:stCondLst>
                                  <p:childTnLst>
                                    <p:animRot by="21600000">
                                      <p:cBhvr>
                                        <p:cTn id="29" dur="4000" fill="hold"/>
                                        <p:tgtEl>
                                          <p:spTgt spid="151"/>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152"/>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150"/>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153"/>
                                        </p:tgtEl>
                                        <p:attrNameLst>
                                          <p:attrName>r</p:attrName>
                                        </p:attrNameLst>
                                      </p:cBhvr>
                                    </p:animRot>
                                  </p:childTnLst>
                                </p:cTn>
                              </p:par>
                              <p:par>
                                <p:cTn id="36" presetID="2" presetClass="entr" presetSubtype="2"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 calcmode="lin" valueType="num">
                                      <p:cBhvr>
                                        <p:cTn id="38" dur="750" fill="hold"/>
                                        <p:tgtEl>
                                          <p:spTgt spid="158"/>
                                        </p:tgtEl>
                                        <p:attrNameLst>
                                          <p:attrName>ppt_x</p:attrName>
                                        </p:attrNameLst>
                                      </p:cBhvr>
                                      <p:tavLst>
                                        <p:tav tm="0">
                                          <p:val>
                                            <p:strVal val="1+#ppt_w/2"/>
                                          </p:val>
                                        </p:tav>
                                        <p:tav tm="100000">
                                          <p:val>
                                            <p:strVal val="#ppt_x"/>
                                          </p:val>
                                        </p:tav>
                                      </p:tavLst>
                                    </p:anim>
                                    <p:anim calcmode="lin" valueType="num">
                                      <p:cBhvr>
                                        <p:cTn id="39" dur="750" fill="hold"/>
                                        <p:tgtEl>
                                          <p:spTgt spid="15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750" fill="hold"/>
                                        <p:tgtEl>
                                          <p:spTgt spid="162"/>
                                        </p:tgtEl>
                                        <p:attrNameLst>
                                          <p:attrName>ppt_x</p:attrName>
                                        </p:attrNameLst>
                                      </p:cBhvr>
                                      <p:tavLst>
                                        <p:tav tm="0">
                                          <p:val>
                                            <p:strVal val="1+#ppt_w/2"/>
                                          </p:val>
                                        </p:tav>
                                        <p:tav tm="100000">
                                          <p:val>
                                            <p:strVal val="#ppt_x"/>
                                          </p:val>
                                        </p:tav>
                                      </p:tavLst>
                                    </p:anim>
                                    <p:anim calcmode="lin" valueType="num">
                                      <p:cBhvr>
                                        <p:cTn id="43" dur="750" fill="hold"/>
                                        <p:tgtEl>
                                          <p:spTgt spid="16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 calcmode="lin" valueType="num">
                                      <p:cBhvr>
                                        <p:cTn id="46" dur="750" fill="hold"/>
                                        <p:tgtEl>
                                          <p:spTgt spid="166"/>
                                        </p:tgtEl>
                                        <p:attrNameLst>
                                          <p:attrName>ppt_x</p:attrName>
                                        </p:attrNameLst>
                                      </p:cBhvr>
                                      <p:tavLst>
                                        <p:tav tm="0">
                                          <p:val>
                                            <p:strVal val="1+#ppt_w/2"/>
                                          </p:val>
                                        </p:tav>
                                        <p:tav tm="100000">
                                          <p:val>
                                            <p:strVal val="#ppt_x"/>
                                          </p:val>
                                        </p:tav>
                                      </p:tavLst>
                                    </p:anim>
                                    <p:anim calcmode="lin" valueType="num">
                                      <p:cBhvr>
                                        <p:cTn id="47" dur="750" fill="hold"/>
                                        <p:tgtEl>
                                          <p:spTgt spid="166"/>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1" fill="hold" grpId="0" nodeType="afterEffect">
                                  <p:stCondLst>
                                    <p:cond delay="250"/>
                                  </p:stCondLst>
                                  <p:childTnLst>
                                    <p:set>
                                      <p:cBhvr>
                                        <p:cTn id="50" dur="1" fill="hold">
                                          <p:stCondLst>
                                            <p:cond delay="0"/>
                                          </p:stCondLst>
                                        </p:cTn>
                                        <p:tgtEl>
                                          <p:spTgt spid="161"/>
                                        </p:tgtEl>
                                        <p:attrNameLst>
                                          <p:attrName>style.visibility</p:attrName>
                                        </p:attrNameLst>
                                      </p:cBhvr>
                                      <p:to>
                                        <p:strVal val="visible"/>
                                      </p:to>
                                    </p:set>
                                    <p:animEffect>
                                      <p:cBhvr>
                                        <p:cTn id="51" dur="750"/>
                                        <p:tgtEl>
                                          <p:spTgt spid="161"/>
                                        </p:tgtEl>
                                      </p:cBhvr>
                                    </p:animEffect>
                                  </p:childTnLst>
                                </p:cTn>
                              </p:par>
                            </p:childTnLst>
                          </p:cTn>
                        </p:par>
                        <p:par>
                          <p:cTn id="52" fill="hold">
                            <p:stCondLst>
                              <p:cond delay="5750"/>
                            </p:stCondLst>
                            <p:childTnLst>
                              <p:par>
                                <p:cTn id="53" presetID="22" presetClass="entr" presetSubtype="1" fill="hold" grpId="0" nodeType="afterEffect">
                                  <p:stCondLst>
                                    <p:cond delay="0"/>
                                  </p:stCondLst>
                                  <p:childTnLst>
                                    <p:set>
                                      <p:cBhvr>
                                        <p:cTn id="54" dur="1" fill="hold">
                                          <p:stCondLst>
                                            <p:cond delay="0"/>
                                          </p:stCondLst>
                                        </p:cTn>
                                        <p:tgtEl>
                                          <p:spTgt spid="165"/>
                                        </p:tgtEl>
                                        <p:attrNameLst>
                                          <p:attrName>style.visibility</p:attrName>
                                        </p:attrNameLst>
                                      </p:cBhvr>
                                      <p:to>
                                        <p:strVal val="visible"/>
                                      </p:to>
                                    </p:set>
                                    <p:animEffect>
                                      <p:cBhvr>
                                        <p:cTn id="55" dur="500"/>
                                        <p:tgtEl>
                                          <p:spTgt spid="165"/>
                                        </p:tgtEl>
                                      </p:cBhvr>
                                    </p:animEffect>
                                  </p:childTnLst>
                                </p:cTn>
                              </p:par>
                            </p:childTnLst>
                          </p:cTn>
                        </p:par>
                        <p:par>
                          <p:cTn id="56" fill="hold">
                            <p:stCondLst>
                              <p:cond delay="6250"/>
                            </p:stCondLst>
                            <p:childTnLst>
                              <p:par>
                                <p:cTn id="57" presetID="22" presetClass="entr" presetSubtype="1" fill="hold" grpId="0" nodeType="afterEffect">
                                  <p:stCondLst>
                                    <p:cond delay="0"/>
                                  </p:stCondLst>
                                  <p:childTnLst>
                                    <p:set>
                                      <p:cBhvr>
                                        <p:cTn id="58" dur="1" fill="hold">
                                          <p:stCondLst>
                                            <p:cond delay="0"/>
                                          </p:stCondLst>
                                        </p:cTn>
                                        <p:tgtEl>
                                          <p:spTgt spid="169"/>
                                        </p:tgtEl>
                                        <p:attrNameLst>
                                          <p:attrName>style.visibility</p:attrName>
                                        </p:attrNameLst>
                                      </p:cBhvr>
                                      <p:to>
                                        <p:strVal val="visible"/>
                                      </p:to>
                                    </p:set>
                                    <p:animEffect>
                                      <p:cBhvr>
                                        <p:cTn id="59" dur="7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0" grpId="1" animBg="1"/>
      <p:bldP spid="151" grpId="0" animBg="1"/>
      <p:bldP spid="151" grpId="1" animBg="1"/>
      <p:bldP spid="152" grpId="0" animBg="1"/>
      <p:bldP spid="152" grpId="1" animBg="1"/>
      <p:bldP spid="153" grpId="0" animBg="1"/>
      <p:bldP spid="153" grpId="1" animBg="1"/>
      <p:bldP spid="161" grpId="0" bldLvl="0" autoUpdateAnimBg="0"/>
      <p:bldP spid="165" grpId="0" bldLvl="0" autoUpdateAnimBg="0"/>
      <p:bldP spid="169"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11"/>
          <p:cNvSpPr>
            <a:spLocks noChangeArrowheads="1"/>
          </p:cNvSpPr>
          <p:nvPr/>
        </p:nvSpPr>
        <p:spPr bwMode="auto">
          <a:xfrm>
            <a:off x="888443" y="3301319"/>
            <a:ext cx="1099708" cy="109970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9"/>
          <p:cNvSpPr>
            <a:spLocks noChangeArrowheads="1"/>
          </p:cNvSpPr>
          <p:nvPr/>
        </p:nvSpPr>
        <p:spPr bwMode="auto">
          <a:xfrm>
            <a:off x="2420788" y="1355406"/>
            <a:ext cx="110089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Oval 11"/>
          <p:cNvSpPr>
            <a:spLocks noChangeArrowheads="1"/>
          </p:cNvSpPr>
          <p:nvPr/>
        </p:nvSpPr>
        <p:spPr bwMode="auto">
          <a:xfrm>
            <a:off x="3969184" y="3301319"/>
            <a:ext cx="1099708" cy="1099708"/>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13"/>
          <p:cNvSpPr>
            <a:spLocks noChangeArrowheads="1"/>
          </p:cNvSpPr>
          <p:nvPr/>
        </p:nvSpPr>
        <p:spPr bwMode="auto">
          <a:xfrm>
            <a:off x="7048128" y="3301319"/>
            <a:ext cx="109970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Line 14"/>
          <p:cNvSpPr>
            <a:spLocks noChangeShapeType="1"/>
          </p:cNvSpPr>
          <p:nvPr/>
        </p:nvSpPr>
        <p:spPr bwMode="auto">
          <a:xfrm>
            <a:off x="1510317"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Oval 15"/>
          <p:cNvSpPr>
            <a:spLocks noChangeArrowheads="1"/>
          </p:cNvSpPr>
          <p:nvPr/>
        </p:nvSpPr>
        <p:spPr bwMode="auto">
          <a:xfrm>
            <a:off x="1350834" y="2770508"/>
            <a:ext cx="157101" cy="157101"/>
          </a:xfrm>
          <a:prstGeom prst="ellipse">
            <a:avLst/>
          </a:prstGeom>
          <a:noFill/>
          <a:ln w="1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Oval 16"/>
          <p:cNvSpPr>
            <a:spLocks noChangeArrowheads="1"/>
          </p:cNvSpPr>
          <p:nvPr/>
        </p:nvSpPr>
        <p:spPr bwMode="auto">
          <a:xfrm>
            <a:off x="1385349" y="2805024"/>
            <a:ext cx="88072" cy="88072"/>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Oval 17"/>
          <p:cNvSpPr>
            <a:spLocks noChangeArrowheads="1"/>
          </p:cNvSpPr>
          <p:nvPr/>
        </p:nvSpPr>
        <p:spPr bwMode="auto">
          <a:xfrm>
            <a:off x="2895664" y="2770508"/>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8" name="Oval 18"/>
          <p:cNvSpPr>
            <a:spLocks noChangeArrowheads="1"/>
          </p:cNvSpPr>
          <p:nvPr/>
        </p:nvSpPr>
        <p:spPr bwMode="auto">
          <a:xfrm>
            <a:off x="2930177" y="2805024"/>
            <a:ext cx="88072"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9" name="Line 19"/>
          <p:cNvSpPr>
            <a:spLocks noChangeShapeType="1"/>
          </p:cNvSpPr>
          <p:nvPr/>
        </p:nvSpPr>
        <p:spPr bwMode="auto">
          <a:xfrm>
            <a:off x="3049193" y="2844297"/>
            <a:ext cx="1379396"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 name="Oval 20"/>
          <p:cNvSpPr>
            <a:spLocks noChangeArrowheads="1"/>
          </p:cNvSpPr>
          <p:nvPr/>
        </p:nvSpPr>
        <p:spPr bwMode="auto">
          <a:xfrm>
            <a:off x="4428590" y="2770508"/>
            <a:ext cx="155911" cy="157101"/>
          </a:xfrm>
          <a:prstGeom prst="ellipse">
            <a:avLst/>
          </a:prstGeom>
          <a:noFill/>
          <a:ln w="1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Oval 21"/>
          <p:cNvSpPr>
            <a:spLocks noChangeArrowheads="1"/>
          </p:cNvSpPr>
          <p:nvPr/>
        </p:nvSpPr>
        <p:spPr bwMode="auto">
          <a:xfrm>
            <a:off x="4463101" y="2805024"/>
            <a:ext cx="86882" cy="88072"/>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Line 22"/>
          <p:cNvSpPr>
            <a:spLocks noChangeShapeType="1"/>
          </p:cNvSpPr>
          <p:nvPr/>
        </p:nvSpPr>
        <p:spPr bwMode="auto">
          <a:xfrm>
            <a:off x="4583308"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Oval 23"/>
          <p:cNvSpPr>
            <a:spLocks noChangeArrowheads="1"/>
          </p:cNvSpPr>
          <p:nvPr/>
        </p:nvSpPr>
        <p:spPr bwMode="auto">
          <a:xfrm>
            <a:off x="5962707" y="2770508"/>
            <a:ext cx="155911" cy="157101"/>
          </a:xfrm>
          <a:prstGeom prst="ellipse">
            <a:avLst/>
          </a:prstGeom>
          <a:noFill/>
          <a:ln w="1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4" name="Oval 24"/>
          <p:cNvSpPr>
            <a:spLocks noChangeArrowheads="1"/>
          </p:cNvSpPr>
          <p:nvPr/>
        </p:nvSpPr>
        <p:spPr bwMode="auto">
          <a:xfrm>
            <a:off x="5997222" y="2805024"/>
            <a:ext cx="86881" cy="88072"/>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5" name="Line 25"/>
          <p:cNvSpPr>
            <a:spLocks noChangeShapeType="1"/>
          </p:cNvSpPr>
          <p:nvPr/>
        </p:nvSpPr>
        <p:spPr bwMode="auto">
          <a:xfrm>
            <a:off x="6123376"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Oval 26"/>
          <p:cNvSpPr>
            <a:spLocks noChangeArrowheads="1"/>
          </p:cNvSpPr>
          <p:nvPr/>
        </p:nvSpPr>
        <p:spPr bwMode="auto">
          <a:xfrm>
            <a:off x="7502774" y="2770508"/>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7" name="Oval 27"/>
          <p:cNvSpPr>
            <a:spLocks noChangeArrowheads="1"/>
          </p:cNvSpPr>
          <p:nvPr/>
        </p:nvSpPr>
        <p:spPr bwMode="auto">
          <a:xfrm>
            <a:off x="7537289" y="2805024"/>
            <a:ext cx="86881"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8" name="Oval 29"/>
          <p:cNvSpPr>
            <a:spLocks noChangeArrowheads="1"/>
          </p:cNvSpPr>
          <p:nvPr/>
        </p:nvSpPr>
        <p:spPr bwMode="auto">
          <a:xfrm>
            <a:off x="5479497" y="1355406"/>
            <a:ext cx="1099708" cy="1099708"/>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9" name="Line 14"/>
          <p:cNvSpPr>
            <a:spLocks noChangeShapeType="1"/>
          </p:cNvSpPr>
          <p:nvPr/>
        </p:nvSpPr>
        <p:spPr bwMode="auto">
          <a:xfrm>
            <a:off x="460592" y="2844297"/>
            <a:ext cx="87952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Line 14"/>
          <p:cNvSpPr>
            <a:spLocks noChangeShapeType="1"/>
          </p:cNvSpPr>
          <p:nvPr/>
        </p:nvSpPr>
        <p:spPr bwMode="auto">
          <a:xfrm>
            <a:off x="7658683" y="2844297"/>
            <a:ext cx="88071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TextBox 30"/>
          <p:cNvSpPr txBox="1">
            <a:spLocks noChangeArrowheads="1"/>
          </p:cNvSpPr>
          <p:nvPr/>
        </p:nvSpPr>
        <p:spPr bwMode="auto">
          <a:xfrm>
            <a:off x="872388" y="3689312"/>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2" name="TextBox 31"/>
          <p:cNvSpPr txBox="1">
            <a:spLocks noChangeArrowheads="1"/>
          </p:cNvSpPr>
          <p:nvPr/>
        </p:nvSpPr>
        <p:spPr bwMode="auto">
          <a:xfrm>
            <a:off x="3963236" y="368931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3" name="TextBox 32"/>
          <p:cNvSpPr txBox="1">
            <a:spLocks noChangeArrowheads="1"/>
          </p:cNvSpPr>
          <p:nvPr/>
        </p:nvSpPr>
        <p:spPr bwMode="auto">
          <a:xfrm>
            <a:off x="7052891" y="368931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4" name="TextBox 33"/>
          <p:cNvSpPr txBox="1">
            <a:spLocks noChangeArrowheads="1"/>
          </p:cNvSpPr>
          <p:nvPr/>
        </p:nvSpPr>
        <p:spPr bwMode="auto">
          <a:xfrm>
            <a:off x="5477119" y="175530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5" name="TextBox 34"/>
          <p:cNvSpPr txBox="1">
            <a:spLocks noChangeArrowheads="1"/>
          </p:cNvSpPr>
          <p:nvPr/>
        </p:nvSpPr>
        <p:spPr bwMode="auto">
          <a:xfrm>
            <a:off x="2418408" y="175530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accent2"/>
                </a:solidFill>
                <a:latin typeface="微软雅黑" panose="020B0503020204020204" pitchFamily="34" charset="-122"/>
                <a:ea typeface="微软雅黑" panose="020B0503020204020204" pitchFamily="34" charset="-122"/>
              </a:rPr>
              <a:t>添加文本</a:t>
            </a:r>
          </a:p>
        </p:txBody>
      </p:sp>
      <p:sp>
        <p:nvSpPr>
          <p:cNvPr id="66" name="TextBox 35"/>
          <p:cNvSpPr txBox="1">
            <a:spLocks noChangeArrowheads="1"/>
          </p:cNvSpPr>
          <p:nvPr/>
        </p:nvSpPr>
        <p:spPr bwMode="auto">
          <a:xfrm>
            <a:off x="872388" y="2431313"/>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2012</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7" name="TextBox 36"/>
          <p:cNvSpPr txBox="1">
            <a:spLocks noChangeArrowheads="1"/>
          </p:cNvSpPr>
          <p:nvPr/>
        </p:nvSpPr>
        <p:spPr bwMode="auto">
          <a:xfrm>
            <a:off x="2407697" y="3003781"/>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2013</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8" name="TextBox 37"/>
          <p:cNvSpPr txBox="1">
            <a:spLocks noChangeArrowheads="1"/>
          </p:cNvSpPr>
          <p:nvPr/>
        </p:nvSpPr>
        <p:spPr bwMode="auto">
          <a:xfrm>
            <a:off x="3952524" y="2431313"/>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2014</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9" name="TextBox 38"/>
          <p:cNvSpPr txBox="1">
            <a:spLocks noChangeArrowheads="1"/>
          </p:cNvSpPr>
          <p:nvPr/>
        </p:nvSpPr>
        <p:spPr bwMode="auto">
          <a:xfrm>
            <a:off x="5548529" y="300378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2015</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70" name="TextBox 39"/>
          <p:cNvSpPr txBox="1">
            <a:spLocks noChangeArrowheads="1"/>
          </p:cNvSpPr>
          <p:nvPr/>
        </p:nvSpPr>
        <p:spPr bwMode="auto">
          <a:xfrm>
            <a:off x="7001714" y="2431313"/>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smtClean="0">
                <a:solidFill>
                  <a:schemeClr val="accent1"/>
                </a:solidFill>
                <a:latin typeface="微软雅黑" panose="020B0503020204020204" pitchFamily="34" charset="-122"/>
                <a:ea typeface="微软雅黑" panose="020B0503020204020204" pitchFamily="34" charset="-122"/>
              </a:rPr>
              <a:t>2019</a:t>
            </a:r>
            <a:r>
              <a:rPr lang="zh-CN" altLang="en-US" sz="1499" dirty="0" smtClean="0">
                <a:solidFill>
                  <a:schemeClr val="accent1"/>
                </a:solidFill>
                <a:latin typeface="微软雅黑" panose="020B0503020204020204" pitchFamily="34" charset="-122"/>
                <a:ea typeface="微软雅黑" panose="020B0503020204020204" pitchFamily="34" charset="-122"/>
              </a:rPr>
              <a:t>年</a:t>
            </a:r>
            <a:endParaRPr lang="zh-CN" altLang="en-US" sz="1499" dirty="0">
              <a:solidFill>
                <a:schemeClr val="accent1"/>
              </a:solidFill>
              <a:latin typeface="微软雅黑" panose="020B0503020204020204" pitchFamily="34" charset="-122"/>
              <a:ea typeface="微软雅黑" panose="020B0503020204020204" pitchFamily="34"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402247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p:stCondLst>
                              <p:cond delay="5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fade">
                                      <p:cBhvr>
                                        <p:cTn id="144" dur="500"/>
                                        <p:tgtEl>
                                          <p:spTgt spid="43"/>
                                        </p:tgtEl>
                                      </p:cBhvr>
                                    </p:animEffect>
                                    <p:anim calcmode="lin" valueType="num">
                                      <p:cBhvr>
                                        <p:cTn id="145" dur="500" fill="hold"/>
                                        <p:tgtEl>
                                          <p:spTgt spid="43"/>
                                        </p:tgtEl>
                                        <p:attrNameLst>
                                          <p:attrName>ppt_x</p:attrName>
                                        </p:attrNameLst>
                                      </p:cBhvr>
                                      <p:tavLst>
                                        <p:tav tm="0">
                                          <p:val>
                                            <p:strVal val="#ppt_x"/>
                                          </p:val>
                                        </p:tav>
                                        <p:tav tm="100000">
                                          <p:val>
                                            <p:strVal val="#ppt_x"/>
                                          </p:val>
                                        </p:tav>
                                      </p:tavLst>
                                    </p:anim>
                                    <p:anim calcmode="lin" valueType="num">
                                      <p:cBhvr>
                                        <p:cTn id="146" dur="500" fill="hold"/>
                                        <p:tgtEl>
                                          <p:spTgt spid="43"/>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22" presetClass="entr" presetSubtype="8" fill="hold" grpId="0"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fade">
                                      <p:cBhvr>
                                        <p:cTn id="158" dur="500"/>
                                        <p:tgtEl>
                                          <p:spTgt spid="40"/>
                                        </p:tgtEl>
                                      </p:cBhvr>
                                    </p:animEffect>
                                    <p:anim calcmode="lin" valueType="num">
                                      <p:cBhvr>
                                        <p:cTn id="159" dur="500" fill="hold"/>
                                        <p:tgtEl>
                                          <p:spTgt spid="40"/>
                                        </p:tgtEl>
                                        <p:attrNameLst>
                                          <p:attrName>ppt_x</p:attrName>
                                        </p:attrNameLst>
                                      </p:cBhvr>
                                      <p:tavLst>
                                        <p:tav tm="0">
                                          <p:val>
                                            <p:strVal val="#ppt_x"/>
                                          </p:val>
                                        </p:tav>
                                        <p:tav tm="100000">
                                          <p:val>
                                            <p:strVal val="#ppt_x"/>
                                          </p:val>
                                        </p:tav>
                                      </p:tavLst>
                                    </p:anim>
                                    <p:anim calcmode="lin" valueType="num">
                                      <p:cBhvr>
                                        <p:cTn id="160"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utoUpdateAnimBg="0"/>
      <p:bldP spid="41" grpId="0" animBg="1" autoUpdateAnimBg="0"/>
      <p:bldP spid="42" grpId="0" animBg="1" autoUpdateAnimBg="0"/>
      <p:bldP spid="43" grpId="0" animBg="1" autoUpdateAnimBg="0"/>
      <p:bldP spid="44" grpId="0" animBg="1"/>
      <p:bldP spid="45" grpId="0" animBg="1" autoUpdateAnimBg="0"/>
      <p:bldP spid="46" grpId="0" animBg="1" autoUpdateAnimBg="0"/>
      <p:bldP spid="47" grpId="0" animBg="1" autoUpdateAnimBg="0"/>
      <p:bldP spid="48" grpId="0" animBg="1" autoUpdateAnimBg="0"/>
      <p:bldP spid="49" grpId="0" animBg="1"/>
      <p:bldP spid="50" grpId="0" animBg="1" autoUpdateAnimBg="0"/>
      <p:bldP spid="51" grpId="0" animBg="1" autoUpdateAnimBg="0"/>
      <p:bldP spid="52" grpId="0" animBg="1"/>
      <p:bldP spid="53" grpId="0" animBg="1" autoUpdateAnimBg="0"/>
      <p:bldP spid="54" grpId="0" animBg="1" autoUpdateAnimBg="0"/>
      <p:bldP spid="55" grpId="0" animBg="1"/>
      <p:bldP spid="56" grpId="0" animBg="1" autoUpdateAnimBg="0"/>
      <p:bldP spid="57" grpId="0" animBg="1" autoUpdateAnimBg="0"/>
      <p:bldP spid="58" grpId="0" animBg="1" autoUpdateAnimBg="0"/>
      <p:bldP spid="59" grpId="0" animBg="1"/>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a:spLocks noChangeArrowheads="1"/>
          </p:cNvSpPr>
          <p:nvPr/>
        </p:nvSpPr>
        <p:spPr bwMode="auto">
          <a:xfrm>
            <a:off x="892822" y="1747839"/>
            <a:ext cx="960437" cy="768350"/>
          </a:xfrm>
          <a:custGeom>
            <a:avLst/>
            <a:gdLst>
              <a:gd name="T0" fmla="*/ 397681 w 256"/>
              <a:gd name="T1" fmla="*/ 644664 h 205"/>
              <a:gd name="T2" fmla="*/ 874148 w 256"/>
              <a:gd name="T3" fmla="*/ 453514 h 205"/>
              <a:gd name="T4" fmla="*/ 960437 w 256"/>
              <a:gd name="T5" fmla="*/ 104945 h 205"/>
              <a:gd name="T6" fmla="*/ 0 w 256"/>
              <a:gd name="T7" fmla="*/ 682145 h 205"/>
              <a:gd name="T8" fmla="*/ 345157 w 256"/>
              <a:gd name="T9" fmla="*/ 768350 h 205"/>
              <a:gd name="T10" fmla="*/ 397681 w 256"/>
              <a:gd name="T11" fmla="*/ 644664 h 205"/>
              <a:gd name="T12" fmla="*/ 0 60000 65536"/>
              <a:gd name="T13" fmla="*/ 0 60000 65536"/>
              <a:gd name="T14" fmla="*/ 0 60000 65536"/>
              <a:gd name="T15" fmla="*/ 0 60000 65536"/>
              <a:gd name="T16" fmla="*/ 0 60000 65536"/>
              <a:gd name="T17" fmla="*/ 0 60000 65536"/>
              <a:gd name="T18" fmla="*/ 0 w 256"/>
              <a:gd name="T19" fmla="*/ 0 h 205"/>
              <a:gd name="T20" fmla="*/ 256 w 256"/>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56" h="205">
                <a:moveTo>
                  <a:pt x="106" y="172"/>
                </a:moveTo>
                <a:cubicBezTo>
                  <a:pt x="134" y="128"/>
                  <a:pt x="186" y="109"/>
                  <a:pt x="233" y="121"/>
                </a:cubicBezTo>
                <a:cubicBezTo>
                  <a:pt x="256" y="28"/>
                  <a:pt x="256" y="28"/>
                  <a:pt x="256" y="28"/>
                </a:cubicBezTo>
                <a:cubicBezTo>
                  <a:pt x="143" y="0"/>
                  <a:pt x="28" y="69"/>
                  <a:pt x="0" y="182"/>
                </a:cubicBezTo>
                <a:cubicBezTo>
                  <a:pt x="92" y="205"/>
                  <a:pt x="92" y="205"/>
                  <a:pt x="92" y="205"/>
                </a:cubicBezTo>
                <a:cubicBezTo>
                  <a:pt x="95" y="194"/>
                  <a:pt x="100" y="182"/>
                  <a:pt x="106" y="172"/>
                </a:cubicBezTo>
                <a:close/>
              </a:path>
            </a:pathLst>
          </a:custGeom>
          <a:solidFill>
            <a:schemeClr val="tx1"/>
          </a:solidFill>
          <a:ln>
            <a:noFill/>
          </a:ln>
        </p:spPr>
        <p:txBody>
          <a:bodyPr/>
          <a:lstStyle/>
          <a:p>
            <a:endParaRPr lang="zh-CN" altLang="en-US">
              <a:solidFill>
                <a:schemeClr val="accent2"/>
              </a:solidFill>
            </a:endParaRPr>
          </a:p>
        </p:txBody>
      </p:sp>
      <p:sp>
        <p:nvSpPr>
          <p:cNvPr id="33" name="Freeform 6"/>
          <p:cNvSpPr>
            <a:spLocks noChangeArrowheads="1"/>
          </p:cNvSpPr>
          <p:nvPr/>
        </p:nvSpPr>
        <p:spPr bwMode="auto">
          <a:xfrm>
            <a:off x="1767534" y="1852613"/>
            <a:ext cx="658813" cy="658812"/>
          </a:xfrm>
          <a:custGeom>
            <a:avLst/>
            <a:gdLst>
              <a:gd name="T0" fmla="*/ 127271 w 176"/>
              <a:gd name="T1" fmla="*/ 400528 h 176"/>
              <a:gd name="T2" fmla="*/ 314433 w 176"/>
              <a:gd name="T3" fmla="*/ 658812 h 176"/>
              <a:gd name="T4" fmla="*/ 658813 w 176"/>
              <a:gd name="T5" fmla="*/ 565231 h 176"/>
              <a:gd name="T6" fmla="*/ 86095 w 176"/>
              <a:gd name="T7" fmla="*/ 0 h 176"/>
              <a:gd name="T8" fmla="*/ 0 w 176"/>
              <a:gd name="T9" fmla="*/ 348122 h 176"/>
              <a:gd name="T10" fmla="*/ 127271 w 176"/>
              <a:gd name="T11" fmla="*/ 400528 h 176"/>
              <a:gd name="T12" fmla="*/ 0 60000 65536"/>
              <a:gd name="T13" fmla="*/ 0 60000 65536"/>
              <a:gd name="T14" fmla="*/ 0 60000 65536"/>
              <a:gd name="T15" fmla="*/ 0 60000 65536"/>
              <a:gd name="T16" fmla="*/ 0 60000 65536"/>
              <a:gd name="T17" fmla="*/ 0 60000 65536"/>
              <a:gd name="T18" fmla="*/ 0 w 176"/>
              <a:gd name="T19" fmla="*/ 0 h 176"/>
              <a:gd name="T20" fmla="*/ 176 w 176"/>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76" h="176">
                <a:moveTo>
                  <a:pt x="34" y="107"/>
                </a:moveTo>
                <a:cubicBezTo>
                  <a:pt x="60" y="123"/>
                  <a:pt x="77" y="148"/>
                  <a:pt x="84" y="176"/>
                </a:cubicBezTo>
                <a:cubicBezTo>
                  <a:pt x="176" y="151"/>
                  <a:pt x="176" y="151"/>
                  <a:pt x="176" y="151"/>
                </a:cubicBezTo>
                <a:cubicBezTo>
                  <a:pt x="156" y="74"/>
                  <a:pt x="100" y="20"/>
                  <a:pt x="23" y="0"/>
                </a:cubicBezTo>
                <a:cubicBezTo>
                  <a:pt x="0" y="93"/>
                  <a:pt x="0" y="93"/>
                  <a:pt x="0" y="93"/>
                </a:cubicBezTo>
                <a:cubicBezTo>
                  <a:pt x="12" y="96"/>
                  <a:pt x="23" y="100"/>
                  <a:pt x="34" y="107"/>
                </a:cubicBezTo>
                <a:close/>
              </a:path>
            </a:pathLst>
          </a:custGeom>
          <a:solidFill>
            <a:schemeClr val="bg2"/>
          </a:solidFill>
          <a:ln>
            <a:noFill/>
          </a:ln>
        </p:spPr>
        <p:txBody>
          <a:bodyPr/>
          <a:lstStyle/>
          <a:p>
            <a:endParaRPr lang="zh-CN" altLang="en-US">
              <a:solidFill>
                <a:schemeClr val="accent2"/>
              </a:solidFill>
            </a:endParaRPr>
          </a:p>
        </p:txBody>
      </p:sp>
      <p:sp>
        <p:nvSpPr>
          <p:cNvPr id="34" name="Freeform 7"/>
          <p:cNvSpPr>
            <a:spLocks noChangeArrowheads="1"/>
          </p:cNvSpPr>
          <p:nvPr/>
        </p:nvSpPr>
        <p:spPr bwMode="auto">
          <a:xfrm>
            <a:off x="2081857" y="2417764"/>
            <a:ext cx="382588" cy="398462"/>
          </a:xfrm>
          <a:custGeom>
            <a:avLst/>
            <a:gdLst>
              <a:gd name="T0" fmla="*/ 3751 w 102"/>
              <a:gd name="T1" fmla="*/ 312003 h 106"/>
              <a:gd name="T2" fmla="*/ 348830 w 102"/>
              <a:gd name="T3" fmla="*/ 398462 h 106"/>
              <a:gd name="T4" fmla="*/ 345079 w 102"/>
              <a:gd name="T5" fmla="*/ 0 h 106"/>
              <a:gd name="T6" fmla="*/ 0 w 102"/>
              <a:gd name="T7" fmla="*/ 93977 h 106"/>
              <a:gd name="T8" fmla="*/ 3751 w 102"/>
              <a:gd name="T9" fmla="*/ 312003 h 106"/>
              <a:gd name="T10" fmla="*/ 0 60000 65536"/>
              <a:gd name="T11" fmla="*/ 0 60000 65536"/>
              <a:gd name="T12" fmla="*/ 0 60000 65536"/>
              <a:gd name="T13" fmla="*/ 0 60000 65536"/>
              <a:gd name="T14" fmla="*/ 0 60000 65536"/>
              <a:gd name="T15" fmla="*/ 0 w 102"/>
              <a:gd name="T16" fmla="*/ 0 h 106"/>
              <a:gd name="T17" fmla="*/ 102 w 102"/>
              <a:gd name="T18" fmla="*/ 106 h 106"/>
            </a:gdLst>
            <a:ahLst/>
            <a:cxnLst>
              <a:cxn ang="T10">
                <a:pos x="T0" y="T1"/>
              </a:cxn>
              <a:cxn ang="T11">
                <a:pos x="T2" y="T3"/>
              </a:cxn>
              <a:cxn ang="T12">
                <a:pos x="T4" y="T5"/>
              </a:cxn>
              <a:cxn ang="T13">
                <a:pos x="T6" y="T7"/>
              </a:cxn>
              <a:cxn ang="T14">
                <a:pos x="T8" y="T9"/>
              </a:cxn>
            </a:cxnLst>
            <a:rect l="T15" t="T16" r="T17" b="T18"/>
            <a:pathLst>
              <a:path w="102" h="106">
                <a:moveTo>
                  <a:pt x="1" y="83"/>
                </a:moveTo>
                <a:cubicBezTo>
                  <a:pt x="93" y="106"/>
                  <a:pt x="93" y="106"/>
                  <a:pt x="93" y="106"/>
                </a:cubicBezTo>
                <a:cubicBezTo>
                  <a:pt x="102" y="70"/>
                  <a:pt x="102" y="36"/>
                  <a:pt x="92" y="0"/>
                </a:cubicBezTo>
                <a:cubicBezTo>
                  <a:pt x="0" y="25"/>
                  <a:pt x="0" y="25"/>
                  <a:pt x="0" y="25"/>
                </a:cubicBezTo>
                <a:cubicBezTo>
                  <a:pt x="5" y="44"/>
                  <a:pt x="6" y="64"/>
                  <a:pt x="1" y="83"/>
                </a:cubicBezTo>
                <a:close/>
              </a:path>
            </a:pathLst>
          </a:custGeom>
          <a:solidFill>
            <a:schemeClr val="tx2"/>
          </a:solidFill>
          <a:ln>
            <a:noFill/>
          </a:ln>
        </p:spPr>
        <p:txBody>
          <a:bodyPr/>
          <a:lstStyle/>
          <a:p>
            <a:endParaRPr lang="zh-CN" altLang="en-US">
              <a:solidFill>
                <a:schemeClr val="accent2"/>
              </a:solidFill>
            </a:endParaRPr>
          </a:p>
        </p:txBody>
      </p:sp>
      <p:sp>
        <p:nvSpPr>
          <p:cNvPr id="35" name="Freeform 8"/>
          <p:cNvSpPr>
            <a:spLocks noChangeArrowheads="1"/>
          </p:cNvSpPr>
          <p:nvPr/>
        </p:nvSpPr>
        <p:spPr bwMode="auto">
          <a:xfrm>
            <a:off x="2029472" y="2728913"/>
            <a:ext cx="401637" cy="315912"/>
          </a:xfrm>
          <a:custGeom>
            <a:avLst/>
            <a:gdLst>
              <a:gd name="T0" fmla="*/ 0 w 107"/>
              <a:gd name="T1" fmla="*/ 127869 h 84"/>
              <a:gd name="T2" fmla="*/ 304043 w 107"/>
              <a:gd name="T3" fmla="*/ 315912 h 84"/>
              <a:gd name="T4" fmla="*/ 401637 w 107"/>
              <a:gd name="T5" fmla="*/ 86500 h 84"/>
              <a:gd name="T6" fmla="*/ 56304 w 107"/>
              <a:gd name="T7" fmla="*/ 0 h 84"/>
              <a:gd name="T8" fmla="*/ 0 w 107"/>
              <a:gd name="T9" fmla="*/ 127869 h 84"/>
              <a:gd name="T10" fmla="*/ 0 60000 65536"/>
              <a:gd name="T11" fmla="*/ 0 60000 65536"/>
              <a:gd name="T12" fmla="*/ 0 60000 65536"/>
              <a:gd name="T13" fmla="*/ 0 60000 65536"/>
              <a:gd name="T14" fmla="*/ 0 60000 65536"/>
              <a:gd name="T15" fmla="*/ 0 w 107"/>
              <a:gd name="T16" fmla="*/ 0 h 84"/>
              <a:gd name="T17" fmla="*/ 107 w 107"/>
              <a:gd name="T18" fmla="*/ 84 h 84"/>
            </a:gdLst>
            <a:ahLst/>
            <a:cxnLst>
              <a:cxn ang="T10">
                <a:pos x="T0" y="T1"/>
              </a:cxn>
              <a:cxn ang="T11">
                <a:pos x="T2" y="T3"/>
              </a:cxn>
              <a:cxn ang="T12">
                <a:pos x="T4" y="T5"/>
              </a:cxn>
              <a:cxn ang="T13">
                <a:pos x="T6" y="T7"/>
              </a:cxn>
              <a:cxn ang="T14">
                <a:pos x="T8" y="T9"/>
              </a:cxn>
            </a:cxnLst>
            <a:rect l="T15" t="T16" r="T17" b="T18"/>
            <a:pathLst>
              <a:path w="107" h="84">
                <a:moveTo>
                  <a:pt x="0" y="34"/>
                </a:moveTo>
                <a:cubicBezTo>
                  <a:pt x="81" y="84"/>
                  <a:pt x="81" y="84"/>
                  <a:pt x="81" y="84"/>
                </a:cubicBezTo>
                <a:cubicBezTo>
                  <a:pt x="94" y="64"/>
                  <a:pt x="101" y="46"/>
                  <a:pt x="107" y="23"/>
                </a:cubicBezTo>
                <a:cubicBezTo>
                  <a:pt x="15" y="0"/>
                  <a:pt x="15" y="0"/>
                  <a:pt x="15" y="0"/>
                </a:cubicBezTo>
                <a:cubicBezTo>
                  <a:pt x="12" y="12"/>
                  <a:pt x="7" y="23"/>
                  <a:pt x="0" y="34"/>
                </a:cubicBezTo>
                <a:close/>
              </a:path>
            </a:pathLst>
          </a:custGeom>
          <a:solidFill>
            <a:schemeClr val="tx1"/>
          </a:solidFill>
          <a:ln>
            <a:noFill/>
          </a:ln>
        </p:spPr>
        <p:txBody>
          <a:bodyPr/>
          <a:lstStyle/>
          <a:p>
            <a:endParaRPr lang="zh-CN" altLang="en-US">
              <a:solidFill>
                <a:schemeClr val="accent2"/>
              </a:solidFill>
            </a:endParaRPr>
          </a:p>
        </p:txBody>
      </p:sp>
      <p:sp>
        <p:nvSpPr>
          <p:cNvPr id="36" name="Freeform 9"/>
          <p:cNvSpPr>
            <a:spLocks noChangeArrowheads="1"/>
          </p:cNvSpPr>
          <p:nvPr/>
        </p:nvSpPr>
        <p:spPr bwMode="auto">
          <a:xfrm>
            <a:off x="807097" y="2428875"/>
            <a:ext cx="1525587" cy="1098550"/>
          </a:xfrm>
          <a:custGeom>
            <a:avLst/>
            <a:gdLst>
              <a:gd name="T0" fmla="*/ 1525587 w 407"/>
              <a:gd name="T1" fmla="*/ 614888 h 293"/>
              <a:gd name="T2" fmla="*/ 1221969 w 407"/>
              <a:gd name="T3" fmla="*/ 427422 h 293"/>
              <a:gd name="T4" fmla="*/ 622230 w 407"/>
              <a:gd name="T5" fmla="*/ 562398 h 293"/>
              <a:gd name="T6" fmla="*/ 431063 w 407"/>
              <a:gd name="T7" fmla="*/ 86234 h 293"/>
              <a:gd name="T8" fmla="*/ 86213 w 407"/>
              <a:gd name="T9" fmla="*/ 0 h 293"/>
              <a:gd name="T10" fmla="*/ 431063 w 407"/>
              <a:gd name="T11" fmla="*/ 866092 h 293"/>
              <a:gd name="T12" fmla="*/ 1525587 w 407"/>
              <a:gd name="T13" fmla="*/ 614888 h 293"/>
              <a:gd name="T14" fmla="*/ 0 60000 65536"/>
              <a:gd name="T15" fmla="*/ 0 60000 65536"/>
              <a:gd name="T16" fmla="*/ 0 60000 65536"/>
              <a:gd name="T17" fmla="*/ 0 60000 65536"/>
              <a:gd name="T18" fmla="*/ 0 60000 65536"/>
              <a:gd name="T19" fmla="*/ 0 60000 65536"/>
              <a:gd name="T20" fmla="*/ 0 60000 65536"/>
              <a:gd name="T21" fmla="*/ 0 w 407"/>
              <a:gd name="T22" fmla="*/ 0 h 293"/>
              <a:gd name="T23" fmla="*/ 407 w 407"/>
              <a:gd name="T24" fmla="*/ 293 h 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7" h="293">
                <a:moveTo>
                  <a:pt x="407" y="164"/>
                </a:moveTo>
                <a:cubicBezTo>
                  <a:pt x="326" y="114"/>
                  <a:pt x="326" y="114"/>
                  <a:pt x="326" y="114"/>
                </a:cubicBezTo>
                <a:cubicBezTo>
                  <a:pt x="292" y="168"/>
                  <a:pt x="220" y="185"/>
                  <a:pt x="166" y="150"/>
                </a:cubicBezTo>
                <a:cubicBezTo>
                  <a:pt x="122" y="123"/>
                  <a:pt x="103" y="71"/>
                  <a:pt x="115" y="23"/>
                </a:cubicBezTo>
                <a:cubicBezTo>
                  <a:pt x="23" y="0"/>
                  <a:pt x="23" y="0"/>
                  <a:pt x="23" y="0"/>
                </a:cubicBezTo>
                <a:cubicBezTo>
                  <a:pt x="0" y="91"/>
                  <a:pt x="36" y="181"/>
                  <a:pt x="115" y="231"/>
                </a:cubicBezTo>
                <a:cubicBezTo>
                  <a:pt x="214" y="293"/>
                  <a:pt x="345" y="263"/>
                  <a:pt x="407" y="164"/>
                </a:cubicBezTo>
                <a:close/>
              </a:path>
            </a:pathLst>
          </a:custGeom>
          <a:solidFill>
            <a:schemeClr val="bg1"/>
          </a:solidFill>
          <a:ln>
            <a:noFill/>
          </a:ln>
        </p:spPr>
        <p:txBody>
          <a:bodyPr/>
          <a:lstStyle/>
          <a:p>
            <a:endParaRPr lang="zh-CN" altLang="en-US">
              <a:solidFill>
                <a:schemeClr val="accent2"/>
              </a:solidFill>
            </a:endParaRPr>
          </a:p>
        </p:txBody>
      </p:sp>
      <p:sp>
        <p:nvSpPr>
          <p:cNvPr id="37" name="Freeform 12"/>
          <p:cNvSpPr>
            <a:spLocks noChangeArrowheads="1"/>
          </p:cNvSpPr>
          <p:nvPr/>
        </p:nvSpPr>
        <p:spPr bwMode="auto">
          <a:xfrm>
            <a:off x="2426345" y="1511301"/>
            <a:ext cx="3556000" cy="917575"/>
          </a:xfrm>
          <a:custGeom>
            <a:avLst/>
            <a:gdLst>
              <a:gd name="T0" fmla="*/ 4763 w 2240"/>
              <a:gd name="T1" fmla="*/ 917575 h 578"/>
              <a:gd name="T2" fmla="*/ 0 w 2240"/>
              <a:gd name="T3" fmla="*/ 903288 h 578"/>
              <a:gd name="T4" fmla="*/ 3551238 w 2240"/>
              <a:gd name="T5" fmla="*/ 0 h 578"/>
              <a:gd name="T6" fmla="*/ 3556000 w 2240"/>
              <a:gd name="T7" fmla="*/ 11113 h 578"/>
              <a:gd name="T8" fmla="*/ 4763 w 2240"/>
              <a:gd name="T9" fmla="*/ 917575 h 578"/>
              <a:gd name="T10" fmla="*/ 0 60000 65536"/>
              <a:gd name="T11" fmla="*/ 0 60000 65536"/>
              <a:gd name="T12" fmla="*/ 0 60000 65536"/>
              <a:gd name="T13" fmla="*/ 0 60000 65536"/>
              <a:gd name="T14" fmla="*/ 0 60000 65536"/>
              <a:gd name="T15" fmla="*/ 0 w 2240"/>
              <a:gd name="T16" fmla="*/ 0 h 578"/>
              <a:gd name="T17" fmla="*/ 2240 w 2240"/>
              <a:gd name="T18" fmla="*/ 578 h 578"/>
            </a:gdLst>
            <a:ahLst/>
            <a:cxnLst>
              <a:cxn ang="T10">
                <a:pos x="T0" y="T1"/>
              </a:cxn>
              <a:cxn ang="T11">
                <a:pos x="T2" y="T3"/>
              </a:cxn>
              <a:cxn ang="T12">
                <a:pos x="T4" y="T5"/>
              </a:cxn>
              <a:cxn ang="T13">
                <a:pos x="T6" y="T7"/>
              </a:cxn>
              <a:cxn ang="T14">
                <a:pos x="T8" y="T9"/>
              </a:cxn>
            </a:cxnLst>
            <a:rect l="T15" t="T16" r="T17" b="T18"/>
            <a:pathLst>
              <a:path w="2240" h="578">
                <a:moveTo>
                  <a:pt x="3" y="578"/>
                </a:moveTo>
                <a:lnTo>
                  <a:pt x="0" y="569"/>
                </a:lnTo>
                <a:lnTo>
                  <a:pt x="2237" y="0"/>
                </a:lnTo>
                <a:lnTo>
                  <a:pt x="2240" y="7"/>
                </a:lnTo>
                <a:lnTo>
                  <a:pt x="3" y="578"/>
                </a:lnTo>
                <a:close/>
              </a:path>
            </a:pathLst>
          </a:custGeom>
          <a:solidFill>
            <a:schemeClr val="accent3"/>
          </a:solidFill>
          <a:ln>
            <a:noFill/>
          </a:ln>
        </p:spPr>
        <p:txBody>
          <a:bodyPr/>
          <a:lstStyle/>
          <a:p>
            <a:endParaRPr lang="zh-CN" altLang="en-US"/>
          </a:p>
        </p:txBody>
      </p:sp>
      <p:sp>
        <p:nvSpPr>
          <p:cNvPr id="38" name="Freeform 15"/>
          <p:cNvSpPr>
            <a:spLocks noChangeArrowheads="1"/>
          </p:cNvSpPr>
          <p:nvPr/>
        </p:nvSpPr>
        <p:spPr bwMode="auto">
          <a:xfrm>
            <a:off x="2426345" y="2811463"/>
            <a:ext cx="3575050" cy="952500"/>
          </a:xfrm>
          <a:custGeom>
            <a:avLst/>
            <a:gdLst>
              <a:gd name="T0" fmla="*/ 3570288 w 2252"/>
              <a:gd name="T1" fmla="*/ 952500 h 600"/>
              <a:gd name="T2" fmla="*/ 0 w 2252"/>
              <a:gd name="T3" fmla="*/ 11113 h 600"/>
              <a:gd name="T4" fmla="*/ 4763 w 2252"/>
              <a:gd name="T5" fmla="*/ 0 h 600"/>
              <a:gd name="T6" fmla="*/ 3575050 w 2252"/>
              <a:gd name="T7" fmla="*/ 938213 h 600"/>
              <a:gd name="T8" fmla="*/ 3570288 w 2252"/>
              <a:gd name="T9" fmla="*/ 952500 h 600"/>
              <a:gd name="T10" fmla="*/ 0 60000 65536"/>
              <a:gd name="T11" fmla="*/ 0 60000 65536"/>
              <a:gd name="T12" fmla="*/ 0 60000 65536"/>
              <a:gd name="T13" fmla="*/ 0 60000 65536"/>
              <a:gd name="T14" fmla="*/ 0 60000 65536"/>
              <a:gd name="T15" fmla="*/ 0 w 2252"/>
              <a:gd name="T16" fmla="*/ 0 h 600"/>
              <a:gd name="T17" fmla="*/ 2252 w 2252"/>
              <a:gd name="T18" fmla="*/ 600 h 600"/>
            </a:gdLst>
            <a:ahLst/>
            <a:cxnLst>
              <a:cxn ang="T10">
                <a:pos x="T0" y="T1"/>
              </a:cxn>
              <a:cxn ang="T11">
                <a:pos x="T2" y="T3"/>
              </a:cxn>
              <a:cxn ang="T12">
                <a:pos x="T4" y="T5"/>
              </a:cxn>
              <a:cxn ang="T13">
                <a:pos x="T6" y="T7"/>
              </a:cxn>
              <a:cxn ang="T14">
                <a:pos x="T8" y="T9"/>
              </a:cxn>
            </a:cxnLst>
            <a:rect l="T15" t="T16" r="T17" b="T18"/>
            <a:pathLst>
              <a:path w="2252" h="600">
                <a:moveTo>
                  <a:pt x="2249" y="600"/>
                </a:moveTo>
                <a:lnTo>
                  <a:pt x="0" y="7"/>
                </a:lnTo>
                <a:lnTo>
                  <a:pt x="3" y="0"/>
                </a:lnTo>
                <a:lnTo>
                  <a:pt x="2252" y="591"/>
                </a:lnTo>
                <a:lnTo>
                  <a:pt x="2249" y="600"/>
                </a:lnTo>
                <a:close/>
              </a:path>
            </a:pathLst>
          </a:custGeom>
          <a:solidFill>
            <a:schemeClr val="accent3"/>
          </a:solidFill>
          <a:ln>
            <a:noFill/>
          </a:ln>
        </p:spPr>
        <p:txBody>
          <a:bodyPr/>
          <a:lstStyle/>
          <a:p>
            <a:endParaRPr lang="zh-CN" altLang="en-US"/>
          </a:p>
        </p:txBody>
      </p:sp>
      <p:sp>
        <p:nvSpPr>
          <p:cNvPr id="39" name="Freeform 16"/>
          <p:cNvSpPr>
            <a:spLocks noChangeArrowheads="1"/>
          </p:cNvSpPr>
          <p:nvPr/>
        </p:nvSpPr>
        <p:spPr bwMode="auto">
          <a:xfrm>
            <a:off x="6188720" y="1465264"/>
            <a:ext cx="1200150" cy="2235200"/>
          </a:xfrm>
          <a:custGeom>
            <a:avLst/>
            <a:gdLst>
              <a:gd name="T0" fmla="*/ 0 w 320"/>
              <a:gd name="T1" fmla="*/ 26252 h 596"/>
              <a:gd name="T2" fmla="*/ 7501 w 320"/>
              <a:gd name="T3" fmla="*/ 198768 h 596"/>
              <a:gd name="T4" fmla="*/ 18752 w 320"/>
              <a:gd name="T5" fmla="*/ 198768 h 596"/>
              <a:gd name="T6" fmla="*/ 1008876 w 320"/>
              <a:gd name="T7" fmla="*/ 1121350 h 596"/>
              <a:gd name="T8" fmla="*/ 371296 w 320"/>
              <a:gd name="T9" fmla="*/ 2058934 h 596"/>
              <a:gd name="T10" fmla="*/ 435054 w 320"/>
              <a:gd name="T11" fmla="*/ 2235200 h 596"/>
              <a:gd name="T12" fmla="*/ 1181398 w 320"/>
              <a:gd name="T13" fmla="*/ 1121350 h 596"/>
              <a:gd name="T14" fmla="*/ 0 w 320"/>
              <a:gd name="T15" fmla="*/ 26252 h 596"/>
              <a:gd name="T16" fmla="*/ 0 60000 65536"/>
              <a:gd name="T17" fmla="*/ 0 60000 65536"/>
              <a:gd name="T18" fmla="*/ 0 60000 65536"/>
              <a:gd name="T19" fmla="*/ 0 60000 65536"/>
              <a:gd name="T20" fmla="*/ 0 60000 65536"/>
              <a:gd name="T21" fmla="*/ 0 60000 65536"/>
              <a:gd name="T22" fmla="*/ 0 60000 65536"/>
              <a:gd name="T23" fmla="*/ 0 60000 65536"/>
              <a:gd name="T24" fmla="*/ 0 w 320"/>
              <a:gd name="T25" fmla="*/ 0 h 596"/>
              <a:gd name="T26" fmla="*/ 320 w 320"/>
              <a:gd name="T27" fmla="*/ 596 h 5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0" h="596">
                <a:moveTo>
                  <a:pt x="0" y="7"/>
                </a:moveTo>
                <a:cubicBezTo>
                  <a:pt x="2" y="53"/>
                  <a:pt x="2" y="53"/>
                  <a:pt x="2" y="53"/>
                </a:cubicBezTo>
                <a:cubicBezTo>
                  <a:pt x="3" y="53"/>
                  <a:pt x="4" y="53"/>
                  <a:pt x="5" y="53"/>
                </a:cubicBezTo>
                <a:cubicBezTo>
                  <a:pt x="146" y="48"/>
                  <a:pt x="264" y="158"/>
                  <a:pt x="269" y="299"/>
                </a:cubicBezTo>
                <a:cubicBezTo>
                  <a:pt x="274" y="413"/>
                  <a:pt x="202" y="513"/>
                  <a:pt x="99" y="549"/>
                </a:cubicBezTo>
                <a:cubicBezTo>
                  <a:pt x="116" y="596"/>
                  <a:pt x="116" y="596"/>
                  <a:pt x="116" y="596"/>
                </a:cubicBezTo>
                <a:cubicBezTo>
                  <a:pt x="242" y="550"/>
                  <a:pt x="320" y="434"/>
                  <a:pt x="315" y="299"/>
                </a:cubicBezTo>
                <a:cubicBezTo>
                  <a:pt x="309" y="132"/>
                  <a:pt x="168" y="0"/>
                  <a:pt x="0" y="7"/>
                </a:cubicBezTo>
                <a:close/>
              </a:path>
            </a:pathLst>
          </a:custGeom>
          <a:solidFill>
            <a:schemeClr val="tx1"/>
          </a:solidFill>
          <a:ln>
            <a:noFill/>
          </a:ln>
        </p:spPr>
        <p:txBody>
          <a:bodyPr/>
          <a:lstStyle/>
          <a:p>
            <a:endParaRPr lang="zh-CN" altLang="en-US"/>
          </a:p>
        </p:txBody>
      </p:sp>
      <p:sp>
        <p:nvSpPr>
          <p:cNvPr id="40" name="Freeform 17"/>
          <p:cNvSpPr>
            <a:spLocks noChangeArrowheads="1"/>
          </p:cNvSpPr>
          <p:nvPr/>
        </p:nvSpPr>
        <p:spPr bwMode="auto">
          <a:xfrm>
            <a:off x="5839470" y="1492251"/>
            <a:ext cx="355600" cy="231775"/>
          </a:xfrm>
          <a:custGeom>
            <a:avLst/>
            <a:gdLst>
              <a:gd name="T0" fmla="*/ 355600 w 95"/>
              <a:gd name="T1" fmla="*/ 171962 h 62"/>
              <a:gd name="T2" fmla="*/ 348114 w 95"/>
              <a:gd name="T3" fmla="*/ 0 h 62"/>
              <a:gd name="T4" fmla="*/ 0 w 95"/>
              <a:gd name="T5" fmla="*/ 67290 h 62"/>
              <a:gd name="T6" fmla="*/ 59891 w 95"/>
              <a:gd name="T7" fmla="*/ 231775 h 62"/>
              <a:gd name="T8" fmla="*/ 355600 w 95"/>
              <a:gd name="T9" fmla="*/ 171962 h 62"/>
              <a:gd name="T10" fmla="*/ 0 60000 65536"/>
              <a:gd name="T11" fmla="*/ 0 60000 65536"/>
              <a:gd name="T12" fmla="*/ 0 60000 65536"/>
              <a:gd name="T13" fmla="*/ 0 60000 65536"/>
              <a:gd name="T14" fmla="*/ 0 60000 65536"/>
              <a:gd name="T15" fmla="*/ 0 w 95"/>
              <a:gd name="T16" fmla="*/ 0 h 62"/>
              <a:gd name="T17" fmla="*/ 95 w 95"/>
              <a:gd name="T18" fmla="*/ 62 h 62"/>
            </a:gdLst>
            <a:ahLst/>
            <a:cxnLst>
              <a:cxn ang="T10">
                <a:pos x="T0" y="T1"/>
              </a:cxn>
              <a:cxn ang="T11">
                <a:pos x="T2" y="T3"/>
              </a:cxn>
              <a:cxn ang="T12">
                <a:pos x="T4" y="T5"/>
              </a:cxn>
              <a:cxn ang="T13">
                <a:pos x="T6" y="T7"/>
              </a:cxn>
              <a:cxn ang="T14">
                <a:pos x="T8" y="T9"/>
              </a:cxn>
            </a:cxnLst>
            <a:rect l="T15" t="T16" r="T17" b="T18"/>
            <a:pathLst>
              <a:path w="95" h="62">
                <a:moveTo>
                  <a:pt x="95" y="46"/>
                </a:moveTo>
                <a:cubicBezTo>
                  <a:pt x="93" y="0"/>
                  <a:pt x="93" y="0"/>
                  <a:pt x="93" y="0"/>
                </a:cubicBezTo>
                <a:cubicBezTo>
                  <a:pt x="60" y="1"/>
                  <a:pt x="32" y="6"/>
                  <a:pt x="0" y="18"/>
                </a:cubicBezTo>
                <a:cubicBezTo>
                  <a:pt x="16" y="62"/>
                  <a:pt x="16" y="62"/>
                  <a:pt x="16" y="62"/>
                </a:cubicBezTo>
                <a:cubicBezTo>
                  <a:pt x="41" y="53"/>
                  <a:pt x="67" y="47"/>
                  <a:pt x="95" y="46"/>
                </a:cubicBezTo>
                <a:close/>
              </a:path>
            </a:pathLst>
          </a:custGeom>
          <a:solidFill>
            <a:schemeClr val="bg2"/>
          </a:solidFill>
          <a:ln>
            <a:noFill/>
          </a:ln>
        </p:spPr>
        <p:txBody>
          <a:bodyPr/>
          <a:lstStyle/>
          <a:p>
            <a:endParaRPr lang="zh-CN" altLang="en-US"/>
          </a:p>
        </p:txBody>
      </p:sp>
      <p:sp>
        <p:nvSpPr>
          <p:cNvPr id="41" name="Freeform 18"/>
          <p:cNvSpPr>
            <a:spLocks noChangeArrowheads="1"/>
          </p:cNvSpPr>
          <p:nvPr/>
        </p:nvSpPr>
        <p:spPr bwMode="auto">
          <a:xfrm>
            <a:off x="5371157" y="1558926"/>
            <a:ext cx="528638" cy="442913"/>
          </a:xfrm>
          <a:custGeom>
            <a:avLst/>
            <a:gdLst>
              <a:gd name="T0" fmla="*/ 528638 w 141"/>
              <a:gd name="T1" fmla="*/ 165154 h 118"/>
              <a:gd name="T2" fmla="*/ 468651 w 141"/>
              <a:gd name="T3" fmla="*/ 0 h 118"/>
              <a:gd name="T4" fmla="*/ 0 w 141"/>
              <a:gd name="T5" fmla="*/ 322801 h 118"/>
              <a:gd name="T6" fmla="*/ 138721 w 141"/>
              <a:gd name="T7" fmla="*/ 442913 h 118"/>
              <a:gd name="T8" fmla="*/ 528638 w 141"/>
              <a:gd name="T9" fmla="*/ 165154 h 118"/>
              <a:gd name="T10" fmla="*/ 0 60000 65536"/>
              <a:gd name="T11" fmla="*/ 0 60000 65536"/>
              <a:gd name="T12" fmla="*/ 0 60000 65536"/>
              <a:gd name="T13" fmla="*/ 0 60000 65536"/>
              <a:gd name="T14" fmla="*/ 0 60000 65536"/>
              <a:gd name="T15" fmla="*/ 0 w 141"/>
              <a:gd name="T16" fmla="*/ 0 h 118"/>
              <a:gd name="T17" fmla="*/ 141 w 141"/>
              <a:gd name="T18" fmla="*/ 118 h 118"/>
            </a:gdLst>
            <a:ahLst/>
            <a:cxnLst>
              <a:cxn ang="T10">
                <a:pos x="T0" y="T1"/>
              </a:cxn>
              <a:cxn ang="T11">
                <a:pos x="T2" y="T3"/>
              </a:cxn>
              <a:cxn ang="T12">
                <a:pos x="T4" y="T5"/>
              </a:cxn>
              <a:cxn ang="T13">
                <a:pos x="T6" y="T7"/>
              </a:cxn>
              <a:cxn ang="T14">
                <a:pos x="T8" y="T9"/>
              </a:cxn>
            </a:cxnLst>
            <a:rect l="T15" t="T16" r="T17" b="T18"/>
            <a:pathLst>
              <a:path w="141" h="118">
                <a:moveTo>
                  <a:pt x="141" y="44"/>
                </a:moveTo>
                <a:cubicBezTo>
                  <a:pt x="125" y="0"/>
                  <a:pt x="125" y="0"/>
                  <a:pt x="125" y="0"/>
                </a:cubicBezTo>
                <a:cubicBezTo>
                  <a:pt x="75" y="18"/>
                  <a:pt x="35" y="46"/>
                  <a:pt x="0" y="86"/>
                </a:cubicBezTo>
                <a:cubicBezTo>
                  <a:pt x="37" y="118"/>
                  <a:pt x="37" y="118"/>
                  <a:pt x="37" y="118"/>
                </a:cubicBezTo>
                <a:cubicBezTo>
                  <a:pt x="64" y="85"/>
                  <a:pt x="100" y="60"/>
                  <a:pt x="141" y="44"/>
                </a:cubicBezTo>
                <a:close/>
              </a:path>
            </a:pathLst>
          </a:custGeom>
          <a:solidFill>
            <a:schemeClr val="tx2"/>
          </a:solidFill>
          <a:ln>
            <a:noFill/>
          </a:ln>
        </p:spPr>
        <p:txBody>
          <a:bodyPr/>
          <a:lstStyle/>
          <a:p>
            <a:endParaRPr lang="zh-CN" altLang="en-US"/>
          </a:p>
        </p:txBody>
      </p:sp>
      <p:sp>
        <p:nvSpPr>
          <p:cNvPr id="42" name="Freeform 19"/>
          <p:cNvSpPr>
            <a:spLocks noChangeArrowheads="1"/>
          </p:cNvSpPr>
          <p:nvPr/>
        </p:nvSpPr>
        <p:spPr bwMode="auto">
          <a:xfrm>
            <a:off x="5013970" y="1882776"/>
            <a:ext cx="495300" cy="1139825"/>
          </a:xfrm>
          <a:custGeom>
            <a:avLst/>
            <a:gdLst>
              <a:gd name="T0" fmla="*/ 270164 w 132"/>
              <a:gd name="T1" fmla="*/ 772381 h 304"/>
              <a:gd name="T2" fmla="*/ 495300 w 132"/>
              <a:gd name="T3" fmla="*/ 119982 h 304"/>
              <a:gd name="T4" fmla="*/ 356466 w 132"/>
              <a:gd name="T5" fmla="*/ 0 h 304"/>
              <a:gd name="T6" fmla="*/ 146339 w 132"/>
              <a:gd name="T7" fmla="*/ 1139825 h 304"/>
              <a:gd name="T8" fmla="*/ 330200 w 132"/>
              <a:gd name="T9" fmla="*/ 1072335 h 304"/>
              <a:gd name="T10" fmla="*/ 270164 w 132"/>
              <a:gd name="T11" fmla="*/ 772381 h 304"/>
              <a:gd name="T12" fmla="*/ 0 60000 65536"/>
              <a:gd name="T13" fmla="*/ 0 60000 65536"/>
              <a:gd name="T14" fmla="*/ 0 60000 65536"/>
              <a:gd name="T15" fmla="*/ 0 60000 65536"/>
              <a:gd name="T16" fmla="*/ 0 60000 65536"/>
              <a:gd name="T17" fmla="*/ 0 60000 65536"/>
              <a:gd name="T18" fmla="*/ 0 w 132"/>
              <a:gd name="T19" fmla="*/ 0 h 304"/>
              <a:gd name="T20" fmla="*/ 132 w 132"/>
              <a:gd name="T21" fmla="*/ 304 h 304"/>
            </a:gdLst>
            <a:ahLst/>
            <a:cxnLst>
              <a:cxn ang="T12">
                <a:pos x="T0" y="T1"/>
              </a:cxn>
              <a:cxn ang="T13">
                <a:pos x="T2" y="T3"/>
              </a:cxn>
              <a:cxn ang="T14">
                <a:pos x="T4" y="T5"/>
              </a:cxn>
              <a:cxn ang="T15">
                <a:pos x="T6" y="T7"/>
              </a:cxn>
              <a:cxn ang="T16">
                <a:pos x="T8" y="T9"/>
              </a:cxn>
              <a:cxn ang="T17">
                <a:pos x="T10" y="T11"/>
              </a:cxn>
            </a:cxnLst>
            <a:rect l="T18" t="T19" r="T20" b="T21"/>
            <a:pathLst>
              <a:path w="132" h="304">
                <a:moveTo>
                  <a:pt x="72" y="206"/>
                </a:moveTo>
                <a:cubicBezTo>
                  <a:pt x="69" y="140"/>
                  <a:pt x="92" y="79"/>
                  <a:pt x="132" y="32"/>
                </a:cubicBezTo>
                <a:cubicBezTo>
                  <a:pt x="95" y="0"/>
                  <a:pt x="95" y="0"/>
                  <a:pt x="95" y="0"/>
                </a:cubicBezTo>
                <a:cubicBezTo>
                  <a:pt x="20" y="87"/>
                  <a:pt x="0" y="196"/>
                  <a:pt x="39" y="304"/>
                </a:cubicBezTo>
                <a:cubicBezTo>
                  <a:pt x="88" y="286"/>
                  <a:pt x="88" y="286"/>
                  <a:pt x="88" y="286"/>
                </a:cubicBezTo>
                <a:cubicBezTo>
                  <a:pt x="78" y="261"/>
                  <a:pt x="73" y="234"/>
                  <a:pt x="72" y="206"/>
                </a:cubicBezTo>
                <a:close/>
              </a:path>
            </a:pathLst>
          </a:custGeom>
          <a:solidFill>
            <a:schemeClr val="tx1"/>
          </a:solidFill>
          <a:ln>
            <a:noFill/>
          </a:ln>
        </p:spPr>
        <p:txBody>
          <a:bodyPr/>
          <a:lstStyle/>
          <a:p>
            <a:endParaRPr lang="zh-CN" altLang="en-US"/>
          </a:p>
        </p:txBody>
      </p:sp>
      <p:sp>
        <p:nvSpPr>
          <p:cNvPr id="43" name="Freeform 20"/>
          <p:cNvSpPr>
            <a:spLocks noChangeArrowheads="1"/>
          </p:cNvSpPr>
          <p:nvPr/>
        </p:nvSpPr>
        <p:spPr bwMode="auto">
          <a:xfrm>
            <a:off x="5160022" y="2954338"/>
            <a:ext cx="1463675" cy="963612"/>
          </a:xfrm>
          <a:custGeom>
            <a:avLst/>
            <a:gdLst>
              <a:gd name="T0" fmla="*/ 1114645 w 390"/>
              <a:gd name="T1" fmla="*/ 622411 h 257"/>
              <a:gd name="T2" fmla="*/ 183898 w 390"/>
              <a:gd name="T3" fmla="*/ 0 h 257"/>
              <a:gd name="T4" fmla="*/ 0 w 390"/>
              <a:gd name="T5" fmla="*/ 67490 h 257"/>
              <a:gd name="T6" fmla="*/ 1463675 w 390"/>
              <a:gd name="T7" fmla="*/ 746143 h 257"/>
              <a:gd name="T8" fmla="*/ 1399874 w 390"/>
              <a:gd name="T9" fmla="*/ 569918 h 257"/>
              <a:gd name="T10" fmla="*/ 1114645 w 390"/>
              <a:gd name="T11" fmla="*/ 622411 h 257"/>
              <a:gd name="T12" fmla="*/ 0 60000 65536"/>
              <a:gd name="T13" fmla="*/ 0 60000 65536"/>
              <a:gd name="T14" fmla="*/ 0 60000 65536"/>
              <a:gd name="T15" fmla="*/ 0 60000 65536"/>
              <a:gd name="T16" fmla="*/ 0 60000 65536"/>
              <a:gd name="T17" fmla="*/ 0 60000 65536"/>
              <a:gd name="T18" fmla="*/ 0 w 390"/>
              <a:gd name="T19" fmla="*/ 0 h 257"/>
              <a:gd name="T20" fmla="*/ 390 w 390"/>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90" h="257">
                <a:moveTo>
                  <a:pt x="297" y="166"/>
                </a:moveTo>
                <a:cubicBezTo>
                  <a:pt x="184" y="170"/>
                  <a:pt x="86" y="100"/>
                  <a:pt x="49" y="0"/>
                </a:cubicBezTo>
                <a:cubicBezTo>
                  <a:pt x="0" y="18"/>
                  <a:pt x="0" y="18"/>
                  <a:pt x="0" y="18"/>
                </a:cubicBezTo>
                <a:cubicBezTo>
                  <a:pt x="58" y="175"/>
                  <a:pt x="232" y="257"/>
                  <a:pt x="390" y="199"/>
                </a:cubicBezTo>
                <a:cubicBezTo>
                  <a:pt x="373" y="152"/>
                  <a:pt x="373" y="152"/>
                  <a:pt x="373" y="152"/>
                </a:cubicBezTo>
                <a:cubicBezTo>
                  <a:pt x="349" y="160"/>
                  <a:pt x="324" y="165"/>
                  <a:pt x="297" y="166"/>
                </a:cubicBezTo>
                <a:close/>
              </a:path>
            </a:pathLst>
          </a:custGeom>
          <a:solidFill>
            <a:schemeClr val="bg1"/>
          </a:solidFill>
          <a:ln>
            <a:noFill/>
          </a:ln>
        </p:spPr>
        <p:txBody>
          <a:bodyPr/>
          <a:lstStyle/>
          <a:p>
            <a:endParaRPr lang="zh-CN" altLang="en-US"/>
          </a:p>
        </p:txBody>
      </p:sp>
      <p:sp>
        <p:nvSpPr>
          <p:cNvPr id="44" name="Freeform 34"/>
          <p:cNvSpPr>
            <a:spLocks noEditPoints="1" noChangeArrowheads="1"/>
          </p:cNvSpPr>
          <p:nvPr/>
        </p:nvSpPr>
        <p:spPr bwMode="auto">
          <a:xfrm>
            <a:off x="4507557" y="2363788"/>
            <a:ext cx="349250" cy="266700"/>
          </a:xfrm>
          <a:custGeom>
            <a:avLst/>
            <a:gdLst>
              <a:gd name="T0" fmla="*/ 334228 w 93"/>
              <a:gd name="T1" fmla="*/ 0 h 71"/>
              <a:gd name="T2" fmla="*/ 15022 w 93"/>
              <a:gd name="T3" fmla="*/ 3756 h 71"/>
              <a:gd name="T4" fmla="*/ 0 w 93"/>
              <a:gd name="T5" fmla="*/ 18782 h 71"/>
              <a:gd name="T6" fmla="*/ 3755 w 93"/>
              <a:gd name="T7" fmla="*/ 206599 h 71"/>
              <a:gd name="T8" fmla="*/ 18777 w 93"/>
              <a:gd name="T9" fmla="*/ 221624 h 71"/>
              <a:gd name="T10" fmla="*/ 120172 w 93"/>
              <a:gd name="T11" fmla="*/ 221624 h 71"/>
              <a:gd name="T12" fmla="*/ 120172 w 93"/>
              <a:gd name="T13" fmla="*/ 255431 h 71"/>
              <a:gd name="T14" fmla="*/ 82618 w 93"/>
              <a:gd name="T15" fmla="*/ 259187 h 71"/>
              <a:gd name="T16" fmla="*/ 78863 w 93"/>
              <a:gd name="T17" fmla="*/ 262944 h 71"/>
              <a:gd name="T18" fmla="*/ 82618 w 93"/>
              <a:gd name="T19" fmla="*/ 266700 h 71"/>
              <a:gd name="T20" fmla="*/ 270387 w 93"/>
              <a:gd name="T21" fmla="*/ 266700 h 71"/>
              <a:gd name="T22" fmla="*/ 277898 w 93"/>
              <a:gd name="T23" fmla="*/ 259187 h 71"/>
              <a:gd name="T24" fmla="*/ 270387 w 93"/>
              <a:gd name="T25" fmla="*/ 255431 h 71"/>
              <a:gd name="T26" fmla="*/ 236589 w 93"/>
              <a:gd name="T27" fmla="*/ 255431 h 71"/>
              <a:gd name="T28" fmla="*/ 232833 w 93"/>
              <a:gd name="T29" fmla="*/ 221624 h 71"/>
              <a:gd name="T30" fmla="*/ 334228 w 93"/>
              <a:gd name="T31" fmla="*/ 217868 h 71"/>
              <a:gd name="T32" fmla="*/ 349250 w 93"/>
              <a:gd name="T33" fmla="*/ 202842 h 71"/>
              <a:gd name="T34" fmla="*/ 349250 w 93"/>
              <a:gd name="T35" fmla="*/ 15025 h 71"/>
              <a:gd name="T36" fmla="*/ 334228 w 93"/>
              <a:gd name="T37" fmla="*/ 0 h 71"/>
              <a:gd name="T38" fmla="*/ 289164 w 93"/>
              <a:gd name="T39" fmla="*/ 202842 h 71"/>
              <a:gd name="T40" fmla="*/ 285409 w 93"/>
              <a:gd name="T41" fmla="*/ 199086 h 71"/>
              <a:gd name="T42" fmla="*/ 289164 w 93"/>
              <a:gd name="T43" fmla="*/ 195330 h 71"/>
              <a:gd name="T44" fmla="*/ 292919 w 93"/>
              <a:gd name="T45" fmla="*/ 199086 h 71"/>
              <a:gd name="T46" fmla="*/ 289164 w 93"/>
              <a:gd name="T47" fmla="*/ 202842 h 71"/>
              <a:gd name="T48" fmla="*/ 334228 w 93"/>
              <a:gd name="T49" fmla="*/ 180304 h 71"/>
              <a:gd name="T50" fmla="*/ 18777 w 93"/>
              <a:gd name="T51" fmla="*/ 184061 h 71"/>
              <a:gd name="T52" fmla="*/ 18777 w 93"/>
              <a:gd name="T53" fmla="*/ 18782 h 71"/>
              <a:gd name="T54" fmla="*/ 334228 w 93"/>
              <a:gd name="T55" fmla="*/ 15025 h 71"/>
              <a:gd name="T56" fmla="*/ 334228 w 93"/>
              <a:gd name="T57" fmla="*/ 180304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3"/>
              <a:gd name="T88" fmla="*/ 0 h 71"/>
              <a:gd name="T89" fmla="*/ 93 w 93"/>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3" h="71">
                <a:moveTo>
                  <a:pt x="89" y="0"/>
                </a:moveTo>
                <a:cubicBezTo>
                  <a:pt x="4" y="1"/>
                  <a:pt x="4" y="1"/>
                  <a:pt x="4" y="1"/>
                </a:cubicBezTo>
                <a:cubicBezTo>
                  <a:pt x="2" y="1"/>
                  <a:pt x="0" y="3"/>
                  <a:pt x="0" y="5"/>
                </a:cubicBezTo>
                <a:cubicBezTo>
                  <a:pt x="1" y="55"/>
                  <a:pt x="1" y="55"/>
                  <a:pt x="1" y="55"/>
                </a:cubicBezTo>
                <a:cubicBezTo>
                  <a:pt x="1" y="57"/>
                  <a:pt x="3" y="59"/>
                  <a:pt x="5" y="59"/>
                </a:cubicBezTo>
                <a:cubicBezTo>
                  <a:pt x="32" y="59"/>
                  <a:pt x="32" y="59"/>
                  <a:pt x="32" y="59"/>
                </a:cubicBezTo>
                <a:cubicBezTo>
                  <a:pt x="32" y="68"/>
                  <a:pt x="32" y="68"/>
                  <a:pt x="32" y="68"/>
                </a:cubicBezTo>
                <a:cubicBezTo>
                  <a:pt x="22" y="69"/>
                  <a:pt x="22" y="69"/>
                  <a:pt x="22" y="69"/>
                </a:cubicBezTo>
                <a:cubicBezTo>
                  <a:pt x="21" y="69"/>
                  <a:pt x="21" y="69"/>
                  <a:pt x="21" y="70"/>
                </a:cubicBezTo>
                <a:cubicBezTo>
                  <a:pt x="21" y="70"/>
                  <a:pt x="21" y="71"/>
                  <a:pt x="22" y="71"/>
                </a:cubicBezTo>
                <a:cubicBezTo>
                  <a:pt x="72" y="71"/>
                  <a:pt x="72" y="71"/>
                  <a:pt x="72" y="71"/>
                </a:cubicBezTo>
                <a:cubicBezTo>
                  <a:pt x="73" y="71"/>
                  <a:pt x="74" y="70"/>
                  <a:pt x="74" y="69"/>
                </a:cubicBezTo>
                <a:cubicBezTo>
                  <a:pt x="74" y="69"/>
                  <a:pt x="73" y="68"/>
                  <a:pt x="72" y="68"/>
                </a:cubicBezTo>
                <a:cubicBezTo>
                  <a:pt x="63" y="68"/>
                  <a:pt x="63" y="68"/>
                  <a:pt x="63" y="68"/>
                </a:cubicBezTo>
                <a:cubicBezTo>
                  <a:pt x="62" y="59"/>
                  <a:pt x="62" y="59"/>
                  <a:pt x="62" y="59"/>
                </a:cubicBezTo>
                <a:cubicBezTo>
                  <a:pt x="89" y="58"/>
                  <a:pt x="89" y="58"/>
                  <a:pt x="89" y="58"/>
                </a:cubicBezTo>
                <a:cubicBezTo>
                  <a:pt x="92" y="58"/>
                  <a:pt x="93" y="56"/>
                  <a:pt x="93" y="54"/>
                </a:cubicBezTo>
                <a:cubicBezTo>
                  <a:pt x="93" y="4"/>
                  <a:pt x="93" y="4"/>
                  <a:pt x="93" y="4"/>
                </a:cubicBezTo>
                <a:cubicBezTo>
                  <a:pt x="93" y="2"/>
                  <a:pt x="91" y="0"/>
                  <a:pt x="89" y="0"/>
                </a:cubicBezTo>
                <a:close/>
                <a:moveTo>
                  <a:pt x="77" y="54"/>
                </a:moveTo>
                <a:cubicBezTo>
                  <a:pt x="76" y="54"/>
                  <a:pt x="76" y="54"/>
                  <a:pt x="76" y="53"/>
                </a:cubicBezTo>
                <a:cubicBezTo>
                  <a:pt x="76" y="52"/>
                  <a:pt x="76" y="52"/>
                  <a:pt x="77" y="52"/>
                </a:cubicBezTo>
                <a:cubicBezTo>
                  <a:pt x="78" y="52"/>
                  <a:pt x="78" y="52"/>
                  <a:pt x="78" y="53"/>
                </a:cubicBezTo>
                <a:cubicBezTo>
                  <a:pt x="78" y="54"/>
                  <a:pt x="78" y="54"/>
                  <a:pt x="77" y="54"/>
                </a:cubicBezTo>
                <a:close/>
                <a:moveTo>
                  <a:pt x="89" y="48"/>
                </a:moveTo>
                <a:cubicBezTo>
                  <a:pt x="5" y="49"/>
                  <a:pt x="5" y="49"/>
                  <a:pt x="5" y="49"/>
                </a:cubicBezTo>
                <a:cubicBezTo>
                  <a:pt x="5" y="5"/>
                  <a:pt x="5" y="5"/>
                  <a:pt x="5" y="5"/>
                </a:cubicBezTo>
                <a:cubicBezTo>
                  <a:pt x="89" y="4"/>
                  <a:pt x="89" y="4"/>
                  <a:pt x="89" y="4"/>
                </a:cubicBezTo>
                <a:lnTo>
                  <a:pt x="89" y="48"/>
                </a:lnTo>
                <a:close/>
              </a:path>
            </a:pathLst>
          </a:custGeom>
          <a:solidFill>
            <a:schemeClr val="tx1"/>
          </a:solidFill>
          <a:ln>
            <a:noFill/>
          </a:ln>
        </p:spPr>
        <p:txBody>
          <a:bodyPr/>
          <a:lstStyle/>
          <a:p>
            <a:endParaRPr lang="zh-CN" altLang="en-US"/>
          </a:p>
        </p:txBody>
      </p:sp>
      <p:sp>
        <p:nvSpPr>
          <p:cNvPr id="45" name="Freeform 35"/>
          <p:cNvSpPr>
            <a:spLocks noEditPoints="1" noChangeArrowheads="1"/>
          </p:cNvSpPr>
          <p:nvPr/>
        </p:nvSpPr>
        <p:spPr bwMode="auto">
          <a:xfrm>
            <a:off x="4310707" y="2540000"/>
            <a:ext cx="171450" cy="101600"/>
          </a:xfrm>
          <a:custGeom>
            <a:avLst/>
            <a:gdLst>
              <a:gd name="T0" fmla="*/ 0 w 46"/>
              <a:gd name="T1" fmla="*/ 71496 h 27"/>
              <a:gd name="T2" fmla="*/ 29817 w 46"/>
              <a:gd name="T3" fmla="*/ 101600 h 27"/>
              <a:gd name="T4" fmla="*/ 137905 w 46"/>
              <a:gd name="T5" fmla="*/ 101600 h 27"/>
              <a:gd name="T6" fmla="*/ 167723 w 46"/>
              <a:gd name="T7" fmla="*/ 67733 h 27"/>
              <a:gd name="T8" fmla="*/ 167723 w 46"/>
              <a:gd name="T9" fmla="*/ 0 h 27"/>
              <a:gd name="T10" fmla="*/ 0 w 46"/>
              <a:gd name="T11" fmla="*/ 0 h 27"/>
              <a:gd name="T12" fmla="*/ 0 w 46"/>
              <a:gd name="T13" fmla="*/ 71496 h 27"/>
              <a:gd name="T14" fmla="*/ 85725 w 46"/>
              <a:gd name="T15" fmla="*/ 45156 h 27"/>
              <a:gd name="T16" fmla="*/ 96907 w 46"/>
              <a:gd name="T17" fmla="*/ 60207 h 27"/>
              <a:gd name="T18" fmla="*/ 85725 w 46"/>
              <a:gd name="T19" fmla="*/ 71496 h 27"/>
              <a:gd name="T20" fmla="*/ 70816 w 46"/>
              <a:gd name="T21" fmla="*/ 60207 h 27"/>
              <a:gd name="T22" fmla="*/ 85725 w 46"/>
              <a:gd name="T23" fmla="*/ 45156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7"/>
              <a:gd name="T38" fmla="*/ 46 w 4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7">
                <a:moveTo>
                  <a:pt x="0" y="19"/>
                </a:moveTo>
                <a:cubicBezTo>
                  <a:pt x="0" y="23"/>
                  <a:pt x="4" y="27"/>
                  <a:pt x="8" y="27"/>
                </a:cubicBezTo>
                <a:cubicBezTo>
                  <a:pt x="37" y="27"/>
                  <a:pt x="37" y="27"/>
                  <a:pt x="37" y="27"/>
                </a:cubicBezTo>
                <a:cubicBezTo>
                  <a:pt x="42" y="27"/>
                  <a:pt x="46" y="23"/>
                  <a:pt x="45" y="18"/>
                </a:cubicBezTo>
                <a:cubicBezTo>
                  <a:pt x="45" y="0"/>
                  <a:pt x="45" y="0"/>
                  <a:pt x="45" y="0"/>
                </a:cubicBezTo>
                <a:cubicBezTo>
                  <a:pt x="0" y="0"/>
                  <a:pt x="0" y="0"/>
                  <a:pt x="0" y="0"/>
                </a:cubicBezTo>
                <a:lnTo>
                  <a:pt x="0" y="19"/>
                </a:lnTo>
                <a:close/>
                <a:moveTo>
                  <a:pt x="23" y="12"/>
                </a:moveTo>
                <a:cubicBezTo>
                  <a:pt x="25" y="12"/>
                  <a:pt x="26" y="14"/>
                  <a:pt x="26" y="16"/>
                </a:cubicBezTo>
                <a:cubicBezTo>
                  <a:pt x="26" y="18"/>
                  <a:pt x="25" y="19"/>
                  <a:pt x="23" y="19"/>
                </a:cubicBezTo>
                <a:cubicBezTo>
                  <a:pt x="21" y="19"/>
                  <a:pt x="19" y="18"/>
                  <a:pt x="19" y="16"/>
                </a:cubicBezTo>
                <a:cubicBezTo>
                  <a:pt x="19" y="14"/>
                  <a:pt x="21" y="12"/>
                  <a:pt x="23" y="12"/>
                </a:cubicBezTo>
                <a:close/>
              </a:path>
            </a:pathLst>
          </a:custGeom>
          <a:solidFill>
            <a:schemeClr val="tx1"/>
          </a:solidFill>
          <a:ln>
            <a:noFill/>
          </a:ln>
        </p:spPr>
        <p:txBody>
          <a:bodyPr/>
          <a:lstStyle/>
          <a:p>
            <a:endParaRPr lang="zh-CN" altLang="en-US"/>
          </a:p>
        </p:txBody>
      </p:sp>
      <p:sp>
        <p:nvSpPr>
          <p:cNvPr id="46" name="Freeform 36"/>
          <p:cNvSpPr>
            <a:spLocks noEditPoints="1" noChangeArrowheads="1"/>
          </p:cNvSpPr>
          <p:nvPr/>
        </p:nvSpPr>
        <p:spPr bwMode="auto">
          <a:xfrm>
            <a:off x="4304357" y="2278063"/>
            <a:ext cx="173038" cy="254000"/>
          </a:xfrm>
          <a:custGeom>
            <a:avLst/>
            <a:gdLst>
              <a:gd name="T0" fmla="*/ 139183 w 46"/>
              <a:gd name="T1" fmla="*/ 0 h 68"/>
              <a:gd name="T2" fmla="*/ 33855 w 46"/>
              <a:gd name="T3" fmla="*/ 0 h 68"/>
              <a:gd name="T4" fmla="*/ 0 w 46"/>
              <a:gd name="T5" fmla="*/ 33618 h 68"/>
              <a:gd name="T6" fmla="*/ 3762 w 46"/>
              <a:gd name="T7" fmla="*/ 254000 h 68"/>
              <a:gd name="T8" fmla="*/ 173038 w 46"/>
              <a:gd name="T9" fmla="*/ 250265 h 68"/>
              <a:gd name="T10" fmla="*/ 173038 w 46"/>
              <a:gd name="T11" fmla="*/ 29882 h 68"/>
              <a:gd name="T12" fmla="*/ 139183 w 46"/>
              <a:gd name="T13" fmla="*/ 0 h 68"/>
              <a:gd name="T14" fmla="*/ 146706 w 46"/>
              <a:gd name="T15" fmla="*/ 104588 h 68"/>
              <a:gd name="T16" fmla="*/ 22570 w 46"/>
              <a:gd name="T17" fmla="*/ 108324 h 68"/>
              <a:gd name="T18" fmla="*/ 22570 w 46"/>
              <a:gd name="T19" fmla="*/ 78441 h 68"/>
              <a:gd name="T20" fmla="*/ 146706 w 46"/>
              <a:gd name="T21" fmla="*/ 78441 h 68"/>
              <a:gd name="T22" fmla="*/ 146706 w 46"/>
              <a:gd name="T23" fmla="*/ 104588 h 68"/>
              <a:gd name="T24" fmla="*/ 146706 w 46"/>
              <a:gd name="T25" fmla="*/ 52294 h 68"/>
              <a:gd name="T26" fmla="*/ 22570 w 46"/>
              <a:gd name="T27" fmla="*/ 52294 h 68"/>
              <a:gd name="T28" fmla="*/ 22570 w 46"/>
              <a:gd name="T29" fmla="*/ 26147 h 68"/>
              <a:gd name="T30" fmla="*/ 146706 w 46"/>
              <a:gd name="T31" fmla="*/ 26147 h 68"/>
              <a:gd name="T32" fmla="*/ 146706 w 46"/>
              <a:gd name="T33" fmla="*/ 52294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68"/>
              <a:gd name="T53" fmla="*/ 46 w 46"/>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68">
                <a:moveTo>
                  <a:pt x="37" y="0"/>
                </a:moveTo>
                <a:cubicBezTo>
                  <a:pt x="9" y="0"/>
                  <a:pt x="9" y="0"/>
                  <a:pt x="9" y="0"/>
                </a:cubicBezTo>
                <a:cubicBezTo>
                  <a:pt x="4" y="0"/>
                  <a:pt x="0" y="4"/>
                  <a:pt x="0" y="9"/>
                </a:cubicBezTo>
                <a:cubicBezTo>
                  <a:pt x="1" y="68"/>
                  <a:pt x="1" y="68"/>
                  <a:pt x="1" y="68"/>
                </a:cubicBezTo>
                <a:cubicBezTo>
                  <a:pt x="46" y="67"/>
                  <a:pt x="46" y="67"/>
                  <a:pt x="46" y="67"/>
                </a:cubicBezTo>
                <a:cubicBezTo>
                  <a:pt x="46" y="8"/>
                  <a:pt x="46" y="8"/>
                  <a:pt x="46" y="8"/>
                </a:cubicBezTo>
                <a:cubicBezTo>
                  <a:pt x="46" y="4"/>
                  <a:pt x="42" y="0"/>
                  <a:pt x="37" y="0"/>
                </a:cubicBezTo>
                <a:close/>
                <a:moveTo>
                  <a:pt x="39" y="28"/>
                </a:moveTo>
                <a:cubicBezTo>
                  <a:pt x="6" y="29"/>
                  <a:pt x="6" y="29"/>
                  <a:pt x="6" y="29"/>
                </a:cubicBezTo>
                <a:cubicBezTo>
                  <a:pt x="6" y="21"/>
                  <a:pt x="6" y="21"/>
                  <a:pt x="6" y="21"/>
                </a:cubicBezTo>
                <a:cubicBezTo>
                  <a:pt x="39" y="21"/>
                  <a:pt x="39" y="21"/>
                  <a:pt x="39" y="21"/>
                </a:cubicBezTo>
                <a:lnTo>
                  <a:pt x="39" y="28"/>
                </a:lnTo>
                <a:close/>
                <a:moveTo>
                  <a:pt x="39" y="14"/>
                </a:moveTo>
                <a:cubicBezTo>
                  <a:pt x="6" y="14"/>
                  <a:pt x="6" y="14"/>
                  <a:pt x="6" y="14"/>
                </a:cubicBezTo>
                <a:cubicBezTo>
                  <a:pt x="6" y="7"/>
                  <a:pt x="6" y="7"/>
                  <a:pt x="6" y="7"/>
                </a:cubicBezTo>
                <a:cubicBezTo>
                  <a:pt x="39" y="7"/>
                  <a:pt x="39" y="7"/>
                  <a:pt x="39" y="7"/>
                </a:cubicBezTo>
                <a:lnTo>
                  <a:pt x="39" y="14"/>
                </a:lnTo>
                <a:close/>
              </a:path>
            </a:pathLst>
          </a:custGeom>
          <a:solidFill>
            <a:schemeClr val="tx1"/>
          </a:solidFill>
          <a:ln>
            <a:noFill/>
          </a:ln>
        </p:spPr>
        <p:txBody>
          <a:bodyPr/>
          <a:lstStyle/>
          <a:p>
            <a:endParaRPr lang="zh-CN" altLang="en-US"/>
          </a:p>
        </p:txBody>
      </p:sp>
      <p:sp>
        <p:nvSpPr>
          <p:cNvPr id="47" name="Freeform 37"/>
          <p:cNvSpPr>
            <a:spLocks noChangeArrowheads="1"/>
          </p:cNvSpPr>
          <p:nvPr/>
        </p:nvSpPr>
        <p:spPr bwMode="auto">
          <a:xfrm>
            <a:off x="5696595" y="4157664"/>
            <a:ext cx="635000" cy="41275"/>
          </a:xfrm>
          <a:custGeom>
            <a:avLst/>
            <a:gdLst>
              <a:gd name="T0" fmla="*/ 635000 w 169"/>
              <a:gd name="T1" fmla="*/ 26266 h 11"/>
              <a:gd name="T2" fmla="*/ 623728 w 169"/>
              <a:gd name="T3" fmla="*/ 33770 h 11"/>
              <a:gd name="T4" fmla="*/ 7515 w 169"/>
              <a:gd name="T5" fmla="*/ 41275 h 11"/>
              <a:gd name="T6" fmla="*/ 0 w 169"/>
              <a:gd name="T7" fmla="*/ 33770 h 11"/>
              <a:gd name="T8" fmla="*/ 0 w 169"/>
              <a:gd name="T9" fmla="*/ 15009 h 11"/>
              <a:gd name="T10" fmla="*/ 7515 w 169"/>
              <a:gd name="T11" fmla="*/ 3752 h 11"/>
              <a:gd name="T12" fmla="*/ 623728 w 169"/>
              <a:gd name="T13" fmla="*/ 0 h 11"/>
              <a:gd name="T14" fmla="*/ 635000 w 169"/>
              <a:gd name="T15" fmla="*/ 7505 h 11"/>
              <a:gd name="T16" fmla="*/ 635000 w 169"/>
              <a:gd name="T17" fmla="*/ 2626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11"/>
              <a:gd name="T29" fmla="*/ 169 w 169"/>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11">
                <a:moveTo>
                  <a:pt x="169" y="7"/>
                </a:moveTo>
                <a:cubicBezTo>
                  <a:pt x="169" y="8"/>
                  <a:pt x="168" y="9"/>
                  <a:pt x="166" y="9"/>
                </a:cubicBezTo>
                <a:cubicBezTo>
                  <a:pt x="2" y="11"/>
                  <a:pt x="2" y="11"/>
                  <a:pt x="2" y="11"/>
                </a:cubicBezTo>
                <a:cubicBezTo>
                  <a:pt x="1" y="11"/>
                  <a:pt x="0" y="10"/>
                  <a:pt x="0" y="9"/>
                </a:cubicBezTo>
                <a:cubicBezTo>
                  <a:pt x="0" y="4"/>
                  <a:pt x="0" y="4"/>
                  <a:pt x="0" y="4"/>
                </a:cubicBezTo>
                <a:cubicBezTo>
                  <a:pt x="0" y="2"/>
                  <a:pt x="1" y="1"/>
                  <a:pt x="2" y="1"/>
                </a:cubicBezTo>
                <a:cubicBezTo>
                  <a:pt x="166" y="0"/>
                  <a:pt x="166" y="0"/>
                  <a:pt x="166" y="0"/>
                </a:cubicBezTo>
                <a:cubicBezTo>
                  <a:pt x="168" y="0"/>
                  <a:pt x="169" y="1"/>
                  <a:pt x="169" y="2"/>
                </a:cubicBezTo>
                <a:lnTo>
                  <a:pt x="169" y="7"/>
                </a:lnTo>
                <a:close/>
              </a:path>
            </a:pathLst>
          </a:custGeom>
          <a:solidFill>
            <a:schemeClr val="bg1"/>
          </a:solidFill>
          <a:ln>
            <a:noFill/>
          </a:ln>
        </p:spPr>
        <p:txBody>
          <a:bodyPr/>
          <a:lstStyle/>
          <a:p>
            <a:endParaRPr lang="zh-CN" altLang="en-US"/>
          </a:p>
        </p:txBody>
      </p:sp>
      <p:sp>
        <p:nvSpPr>
          <p:cNvPr id="48" name="Freeform 38"/>
          <p:cNvSpPr>
            <a:spLocks noEditPoints="1" noChangeArrowheads="1"/>
          </p:cNvSpPr>
          <p:nvPr/>
        </p:nvSpPr>
        <p:spPr bwMode="auto">
          <a:xfrm>
            <a:off x="5731522" y="3824289"/>
            <a:ext cx="561975" cy="327025"/>
          </a:xfrm>
          <a:custGeom>
            <a:avLst/>
            <a:gdLst>
              <a:gd name="T0" fmla="*/ 532003 w 150"/>
              <a:gd name="T1" fmla="*/ 0 h 87"/>
              <a:gd name="T2" fmla="*/ 22479 w 150"/>
              <a:gd name="T3" fmla="*/ 3759 h 87"/>
              <a:gd name="T4" fmla="*/ 0 w 150"/>
              <a:gd name="T5" fmla="*/ 30071 h 87"/>
              <a:gd name="T6" fmla="*/ 0 w 150"/>
              <a:gd name="T7" fmla="*/ 300713 h 87"/>
              <a:gd name="T8" fmla="*/ 26226 w 150"/>
              <a:gd name="T9" fmla="*/ 327025 h 87"/>
              <a:gd name="T10" fmla="*/ 535750 w 150"/>
              <a:gd name="T11" fmla="*/ 319507 h 87"/>
              <a:gd name="T12" fmla="*/ 561975 w 150"/>
              <a:gd name="T13" fmla="*/ 293195 h 87"/>
              <a:gd name="T14" fmla="*/ 558229 w 150"/>
              <a:gd name="T15" fmla="*/ 26312 h 87"/>
              <a:gd name="T16" fmla="*/ 532003 w 150"/>
              <a:gd name="T17" fmla="*/ 0 h 87"/>
              <a:gd name="T18" fmla="*/ 535750 w 150"/>
              <a:gd name="T19" fmla="*/ 296954 h 87"/>
              <a:gd name="T20" fmla="*/ 26226 w 150"/>
              <a:gd name="T21" fmla="*/ 300713 h 87"/>
              <a:gd name="T22" fmla="*/ 22479 w 150"/>
              <a:gd name="T23" fmla="*/ 37589 h 87"/>
              <a:gd name="T24" fmla="*/ 535750 w 150"/>
              <a:gd name="T25" fmla="*/ 33830 h 87"/>
              <a:gd name="T26" fmla="*/ 535750 w 150"/>
              <a:gd name="T27" fmla="*/ 296954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0"/>
              <a:gd name="T43" fmla="*/ 0 h 87"/>
              <a:gd name="T44" fmla="*/ 150 w 150"/>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0" h="87">
                <a:moveTo>
                  <a:pt x="142" y="0"/>
                </a:moveTo>
                <a:cubicBezTo>
                  <a:pt x="6" y="1"/>
                  <a:pt x="6" y="1"/>
                  <a:pt x="6" y="1"/>
                </a:cubicBezTo>
                <a:cubicBezTo>
                  <a:pt x="3" y="1"/>
                  <a:pt x="0" y="4"/>
                  <a:pt x="0" y="8"/>
                </a:cubicBezTo>
                <a:cubicBezTo>
                  <a:pt x="0" y="80"/>
                  <a:pt x="0" y="80"/>
                  <a:pt x="0" y="80"/>
                </a:cubicBezTo>
                <a:cubicBezTo>
                  <a:pt x="0" y="84"/>
                  <a:pt x="3" y="87"/>
                  <a:pt x="7" y="87"/>
                </a:cubicBezTo>
                <a:cubicBezTo>
                  <a:pt x="143" y="85"/>
                  <a:pt x="143" y="85"/>
                  <a:pt x="143" y="85"/>
                </a:cubicBezTo>
                <a:cubicBezTo>
                  <a:pt x="147" y="85"/>
                  <a:pt x="150" y="82"/>
                  <a:pt x="150" y="78"/>
                </a:cubicBezTo>
                <a:cubicBezTo>
                  <a:pt x="149" y="7"/>
                  <a:pt x="149" y="7"/>
                  <a:pt x="149" y="7"/>
                </a:cubicBezTo>
                <a:cubicBezTo>
                  <a:pt x="149" y="3"/>
                  <a:pt x="146" y="0"/>
                  <a:pt x="142" y="0"/>
                </a:cubicBezTo>
                <a:close/>
                <a:moveTo>
                  <a:pt x="143" y="79"/>
                </a:moveTo>
                <a:cubicBezTo>
                  <a:pt x="7" y="80"/>
                  <a:pt x="7" y="80"/>
                  <a:pt x="7" y="80"/>
                </a:cubicBezTo>
                <a:cubicBezTo>
                  <a:pt x="6" y="10"/>
                  <a:pt x="6" y="10"/>
                  <a:pt x="6" y="10"/>
                </a:cubicBezTo>
                <a:cubicBezTo>
                  <a:pt x="143" y="9"/>
                  <a:pt x="143" y="9"/>
                  <a:pt x="143" y="9"/>
                </a:cubicBezTo>
                <a:lnTo>
                  <a:pt x="143" y="79"/>
                </a:lnTo>
                <a:close/>
              </a:path>
            </a:pathLst>
          </a:custGeom>
          <a:solidFill>
            <a:schemeClr val="bg1"/>
          </a:solidFill>
          <a:ln>
            <a:noFill/>
          </a:ln>
        </p:spPr>
        <p:txBody>
          <a:bodyPr/>
          <a:lstStyle/>
          <a:p>
            <a:endParaRPr lang="zh-CN" altLang="en-US"/>
          </a:p>
        </p:txBody>
      </p:sp>
      <p:sp>
        <p:nvSpPr>
          <p:cNvPr id="49" name="Freeform 39"/>
          <p:cNvSpPr>
            <a:spLocks noEditPoints="1" noChangeArrowheads="1"/>
          </p:cNvSpPr>
          <p:nvPr/>
        </p:nvSpPr>
        <p:spPr bwMode="auto">
          <a:xfrm>
            <a:off x="5783907" y="941388"/>
            <a:ext cx="355600" cy="468312"/>
          </a:xfrm>
          <a:custGeom>
            <a:avLst/>
            <a:gdLst>
              <a:gd name="T0" fmla="*/ 329398 w 95"/>
              <a:gd name="T1" fmla="*/ 3746 h 125"/>
              <a:gd name="T2" fmla="*/ 22459 w 95"/>
              <a:gd name="T3" fmla="*/ 3746 h 125"/>
              <a:gd name="T4" fmla="*/ 0 w 95"/>
              <a:gd name="T5" fmla="*/ 29972 h 125"/>
              <a:gd name="T6" fmla="*/ 3743 w 95"/>
              <a:gd name="T7" fmla="*/ 445833 h 125"/>
              <a:gd name="T8" fmla="*/ 29945 w 95"/>
              <a:gd name="T9" fmla="*/ 468312 h 125"/>
              <a:gd name="T10" fmla="*/ 333141 w 95"/>
              <a:gd name="T11" fmla="*/ 464566 h 125"/>
              <a:gd name="T12" fmla="*/ 355600 w 95"/>
              <a:gd name="T13" fmla="*/ 442087 h 125"/>
              <a:gd name="T14" fmla="*/ 351857 w 95"/>
              <a:gd name="T15" fmla="*/ 26225 h 125"/>
              <a:gd name="T16" fmla="*/ 329398 w 95"/>
              <a:gd name="T17" fmla="*/ 3746 h 125"/>
              <a:gd name="T18" fmla="*/ 179672 w 95"/>
              <a:gd name="T19" fmla="*/ 460819 h 125"/>
              <a:gd name="T20" fmla="*/ 168442 w 95"/>
              <a:gd name="T21" fmla="*/ 445833 h 125"/>
              <a:gd name="T22" fmla="*/ 179672 w 95"/>
              <a:gd name="T23" fmla="*/ 434594 h 125"/>
              <a:gd name="T24" fmla="*/ 190901 w 95"/>
              <a:gd name="T25" fmla="*/ 445833 h 125"/>
              <a:gd name="T26" fmla="*/ 179672 w 95"/>
              <a:gd name="T27" fmla="*/ 460819 h 125"/>
              <a:gd name="T28" fmla="*/ 321912 w 95"/>
              <a:gd name="T29" fmla="*/ 427101 h 125"/>
              <a:gd name="T30" fmla="*/ 41175 w 95"/>
              <a:gd name="T31" fmla="*/ 430847 h 125"/>
              <a:gd name="T32" fmla="*/ 37432 w 95"/>
              <a:gd name="T33" fmla="*/ 44958 h 125"/>
              <a:gd name="T34" fmla="*/ 318168 w 95"/>
              <a:gd name="T35" fmla="*/ 44958 h 125"/>
              <a:gd name="T36" fmla="*/ 321912 w 95"/>
              <a:gd name="T37" fmla="*/ 427101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125"/>
              <a:gd name="T59" fmla="*/ 95 w 95"/>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125">
                <a:moveTo>
                  <a:pt x="88" y="1"/>
                </a:moveTo>
                <a:cubicBezTo>
                  <a:pt x="6" y="1"/>
                  <a:pt x="6" y="1"/>
                  <a:pt x="6" y="1"/>
                </a:cubicBezTo>
                <a:cubicBezTo>
                  <a:pt x="3" y="1"/>
                  <a:pt x="0" y="4"/>
                  <a:pt x="0" y="8"/>
                </a:cubicBezTo>
                <a:cubicBezTo>
                  <a:pt x="1" y="119"/>
                  <a:pt x="1" y="119"/>
                  <a:pt x="1" y="119"/>
                </a:cubicBezTo>
                <a:cubicBezTo>
                  <a:pt x="1" y="122"/>
                  <a:pt x="4" y="125"/>
                  <a:pt x="8" y="125"/>
                </a:cubicBezTo>
                <a:cubicBezTo>
                  <a:pt x="89" y="124"/>
                  <a:pt x="89" y="124"/>
                  <a:pt x="89" y="124"/>
                </a:cubicBezTo>
                <a:cubicBezTo>
                  <a:pt x="92" y="124"/>
                  <a:pt x="95" y="121"/>
                  <a:pt x="95" y="118"/>
                </a:cubicBezTo>
                <a:cubicBezTo>
                  <a:pt x="94" y="7"/>
                  <a:pt x="94" y="7"/>
                  <a:pt x="94" y="7"/>
                </a:cubicBezTo>
                <a:cubicBezTo>
                  <a:pt x="94" y="3"/>
                  <a:pt x="91" y="0"/>
                  <a:pt x="88" y="1"/>
                </a:cubicBezTo>
                <a:close/>
                <a:moveTo>
                  <a:pt x="48" y="123"/>
                </a:moveTo>
                <a:cubicBezTo>
                  <a:pt x="46" y="123"/>
                  <a:pt x="45" y="121"/>
                  <a:pt x="45" y="119"/>
                </a:cubicBezTo>
                <a:cubicBezTo>
                  <a:pt x="45" y="118"/>
                  <a:pt x="46" y="116"/>
                  <a:pt x="48" y="116"/>
                </a:cubicBezTo>
                <a:cubicBezTo>
                  <a:pt x="50" y="116"/>
                  <a:pt x="51" y="118"/>
                  <a:pt x="51" y="119"/>
                </a:cubicBezTo>
                <a:cubicBezTo>
                  <a:pt x="51" y="121"/>
                  <a:pt x="50" y="123"/>
                  <a:pt x="48" y="123"/>
                </a:cubicBezTo>
                <a:close/>
                <a:moveTo>
                  <a:pt x="86" y="114"/>
                </a:moveTo>
                <a:cubicBezTo>
                  <a:pt x="11" y="115"/>
                  <a:pt x="11" y="115"/>
                  <a:pt x="11" y="115"/>
                </a:cubicBezTo>
                <a:cubicBezTo>
                  <a:pt x="10" y="12"/>
                  <a:pt x="10" y="12"/>
                  <a:pt x="10" y="12"/>
                </a:cubicBezTo>
                <a:cubicBezTo>
                  <a:pt x="85" y="12"/>
                  <a:pt x="85" y="12"/>
                  <a:pt x="85" y="12"/>
                </a:cubicBezTo>
                <a:lnTo>
                  <a:pt x="86" y="114"/>
                </a:lnTo>
                <a:close/>
              </a:path>
            </a:pathLst>
          </a:custGeom>
          <a:solidFill>
            <a:schemeClr val="bg2"/>
          </a:solidFill>
          <a:ln>
            <a:noFill/>
          </a:ln>
        </p:spPr>
        <p:txBody>
          <a:bodyPr/>
          <a:lstStyle/>
          <a:p>
            <a:endParaRPr lang="zh-CN" altLang="en-US"/>
          </a:p>
        </p:txBody>
      </p:sp>
      <p:sp>
        <p:nvSpPr>
          <p:cNvPr id="50" name="Freeform 40"/>
          <p:cNvSpPr>
            <a:spLocks noEditPoints="1" noChangeArrowheads="1"/>
          </p:cNvSpPr>
          <p:nvPr/>
        </p:nvSpPr>
        <p:spPr bwMode="auto">
          <a:xfrm>
            <a:off x="7712720" y="2139951"/>
            <a:ext cx="284162" cy="498475"/>
          </a:xfrm>
          <a:custGeom>
            <a:avLst/>
            <a:gdLst>
              <a:gd name="T0" fmla="*/ 250511 w 76"/>
              <a:gd name="T1" fmla="*/ 0 h 133"/>
              <a:gd name="T2" fmla="*/ 29912 w 76"/>
              <a:gd name="T3" fmla="*/ 3748 h 133"/>
              <a:gd name="T4" fmla="*/ 0 w 76"/>
              <a:gd name="T5" fmla="*/ 33731 h 133"/>
              <a:gd name="T6" fmla="*/ 3739 w 76"/>
              <a:gd name="T7" fmla="*/ 468492 h 133"/>
              <a:gd name="T8" fmla="*/ 33651 w 76"/>
              <a:gd name="T9" fmla="*/ 498475 h 133"/>
              <a:gd name="T10" fmla="*/ 254250 w 76"/>
              <a:gd name="T11" fmla="*/ 494727 h 133"/>
              <a:gd name="T12" fmla="*/ 284162 w 76"/>
              <a:gd name="T13" fmla="*/ 464744 h 133"/>
              <a:gd name="T14" fmla="*/ 280423 w 76"/>
              <a:gd name="T15" fmla="*/ 33731 h 133"/>
              <a:gd name="T16" fmla="*/ 250511 w 76"/>
              <a:gd name="T17" fmla="*/ 0 h 133"/>
              <a:gd name="T18" fmla="*/ 93474 w 76"/>
              <a:gd name="T19" fmla="*/ 37479 h 133"/>
              <a:gd name="T20" fmla="*/ 186949 w 76"/>
              <a:gd name="T21" fmla="*/ 37479 h 133"/>
              <a:gd name="T22" fmla="*/ 186949 w 76"/>
              <a:gd name="T23" fmla="*/ 48723 h 133"/>
              <a:gd name="T24" fmla="*/ 93474 w 76"/>
              <a:gd name="T25" fmla="*/ 48723 h 133"/>
              <a:gd name="T26" fmla="*/ 93474 w 76"/>
              <a:gd name="T27" fmla="*/ 37479 h 133"/>
              <a:gd name="T28" fmla="*/ 145820 w 76"/>
              <a:gd name="T29" fmla="*/ 475987 h 133"/>
              <a:gd name="T30" fmla="*/ 127125 w 76"/>
              <a:gd name="T31" fmla="*/ 460996 h 133"/>
              <a:gd name="T32" fmla="*/ 145820 w 76"/>
              <a:gd name="T33" fmla="*/ 442256 h 133"/>
              <a:gd name="T34" fmla="*/ 160776 w 76"/>
              <a:gd name="T35" fmla="*/ 460996 h 133"/>
              <a:gd name="T36" fmla="*/ 145820 w 76"/>
              <a:gd name="T37" fmla="*/ 475987 h 133"/>
              <a:gd name="T38" fmla="*/ 261728 w 76"/>
              <a:gd name="T39" fmla="*/ 416020 h 133"/>
              <a:gd name="T40" fmla="*/ 26173 w 76"/>
              <a:gd name="T41" fmla="*/ 416020 h 133"/>
              <a:gd name="T42" fmla="*/ 22434 w 76"/>
              <a:gd name="T43" fmla="*/ 82455 h 133"/>
              <a:gd name="T44" fmla="*/ 257989 w 76"/>
              <a:gd name="T45" fmla="*/ 78707 h 133"/>
              <a:gd name="T46" fmla="*/ 261728 w 76"/>
              <a:gd name="T47" fmla="*/ 416020 h 1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133"/>
              <a:gd name="T74" fmla="*/ 76 w 76"/>
              <a:gd name="T75" fmla="*/ 133 h 1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133">
                <a:moveTo>
                  <a:pt x="67" y="0"/>
                </a:moveTo>
                <a:cubicBezTo>
                  <a:pt x="8" y="1"/>
                  <a:pt x="8" y="1"/>
                  <a:pt x="8" y="1"/>
                </a:cubicBezTo>
                <a:cubicBezTo>
                  <a:pt x="3" y="1"/>
                  <a:pt x="0" y="5"/>
                  <a:pt x="0" y="9"/>
                </a:cubicBezTo>
                <a:cubicBezTo>
                  <a:pt x="1" y="125"/>
                  <a:pt x="1" y="125"/>
                  <a:pt x="1" y="125"/>
                </a:cubicBezTo>
                <a:cubicBezTo>
                  <a:pt x="1" y="129"/>
                  <a:pt x="5" y="133"/>
                  <a:pt x="9" y="133"/>
                </a:cubicBezTo>
                <a:cubicBezTo>
                  <a:pt x="68" y="132"/>
                  <a:pt x="68" y="132"/>
                  <a:pt x="68" y="132"/>
                </a:cubicBezTo>
                <a:cubicBezTo>
                  <a:pt x="73" y="132"/>
                  <a:pt x="76" y="129"/>
                  <a:pt x="76" y="124"/>
                </a:cubicBezTo>
                <a:cubicBezTo>
                  <a:pt x="75" y="9"/>
                  <a:pt x="75" y="9"/>
                  <a:pt x="75" y="9"/>
                </a:cubicBezTo>
                <a:cubicBezTo>
                  <a:pt x="75" y="4"/>
                  <a:pt x="71" y="0"/>
                  <a:pt x="67" y="0"/>
                </a:cubicBezTo>
                <a:close/>
                <a:moveTo>
                  <a:pt x="25" y="10"/>
                </a:moveTo>
                <a:cubicBezTo>
                  <a:pt x="50" y="10"/>
                  <a:pt x="50" y="10"/>
                  <a:pt x="50" y="10"/>
                </a:cubicBezTo>
                <a:cubicBezTo>
                  <a:pt x="50" y="13"/>
                  <a:pt x="50" y="13"/>
                  <a:pt x="50" y="13"/>
                </a:cubicBezTo>
                <a:cubicBezTo>
                  <a:pt x="25" y="13"/>
                  <a:pt x="25" y="13"/>
                  <a:pt x="25" y="13"/>
                </a:cubicBezTo>
                <a:lnTo>
                  <a:pt x="25" y="10"/>
                </a:lnTo>
                <a:close/>
                <a:moveTo>
                  <a:pt x="39" y="127"/>
                </a:moveTo>
                <a:cubicBezTo>
                  <a:pt x="36" y="128"/>
                  <a:pt x="34" y="125"/>
                  <a:pt x="34" y="123"/>
                </a:cubicBezTo>
                <a:cubicBezTo>
                  <a:pt x="34" y="120"/>
                  <a:pt x="36" y="118"/>
                  <a:pt x="39" y="118"/>
                </a:cubicBezTo>
                <a:cubicBezTo>
                  <a:pt x="41" y="118"/>
                  <a:pt x="43" y="120"/>
                  <a:pt x="43" y="123"/>
                </a:cubicBezTo>
                <a:cubicBezTo>
                  <a:pt x="43" y="125"/>
                  <a:pt x="41" y="127"/>
                  <a:pt x="39" y="127"/>
                </a:cubicBezTo>
                <a:close/>
                <a:moveTo>
                  <a:pt x="70" y="111"/>
                </a:moveTo>
                <a:cubicBezTo>
                  <a:pt x="7" y="111"/>
                  <a:pt x="7" y="111"/>
                  <a:pt x="7" y="111"/>
                </a:cubicBezTo>
                <a:cubicBezTo>
                  <a:pt x="6" y="22"/>
                  <a:pt x="6" y="22"/>
                  <a:pt x="6" y="22"/>
                </a:cubicBezTo>
                <a:cubicBezTo>
                  <a:pt x="69" y="21"/>
                  <a:pt x="69" y="21"/>
                  <a:pt x="69" y="21"/>
                </a:cubicBezTo>
                <a:lnTo>
                  <a:pt x="70" y="111"/>
                </a:lnTo>
                <a:close/>
              </a:path>
            </a:pathLst>
          </a:custGeom>
          <a:solidFill>
            <a:schemeClr val="tx1"/>
          </a:solidFill>
          <a:ln>
            <a:noFill/>
          </a:ln>
        </p:spPr>
        <p:txBody>
          <a:bodyPr/>
          <a:lstStyle/>
          <a:p>
            <a:endParaRPr lang="zh-CN" altLang="en-US"/>
          </a:p>
        </p:txBody>
      </p:sp>
      <p:sp>
        <p:nvSpPr>
          <p:cNvPr id="51" name="Freeform 41"/>
          <p:cNvSpPr>
            <a:spLocks noChangeArrowheads="1"/>
          </p:cNvSpPr>
          <p:nvPr/>
        </p:nvSpPr>
        <p:spPr bwMode="auto">
          <a:xfrm>
            <a:off x="6064895" y="2381250"/>
            <a:ext cx="322262" cy="674688"/>
          </a:xfrm>
          <a:custGeom>
            <a:avLst/>
            <a:gdLst>
              <a:gd name="T0" fmla="*/ 243570 w 86"/>
              <a:gd name="T1" fmla="*/ 0 h 180"/>
              <a:gd name="T2" fmla="*/ 82439 w 86"/>
              <a:gd name="T3" fmla="*/ 0 h 180"/>
              <a:gd name="T4" fmla="*/ 0 w 86"/>
              <a:gd name="T5" fmla="*/ 67469 h 180"/>
              <a:gd name="T6" fmla="*/ 0 w 86"/>
              <a:gd name="T7" fmla="*/ 67469 h 180"/>
              <a:gd name="T8" fmla="*/ 0 w 86"/>
              <a:gd name="T9" fmla="*/ 78714 h 180"/>
              <a:gd name="T10" fmla="*/ 3747 w 86"/>
              <a:gd name="T11" fmla="*/ 303610 h 180"/>
              <a:gd name="T12" fmla="*/ 29978 w 86"/>
              <a:gd name="T13" fmla="*/ 329847 h 180"/>
              <a:gd name="T14" fmla="*/ 56208 w 86"/>
              <a:gd name="T15" fmla="*/ 303610 h 180"/>
              <a:gd name="T16" fmla="*/ 52461 w 86"/>
              <a:gd name="T17" fmla="*/ 108700 h 180"/>
              <a:gd name="T18" fmla="*/ 78692 w 86"/>
              <a:gd name="T19" fmla="*/ 108700 h 180"/>
              <a:gd name="T20" fmla="*/ 78692 w 86"/>
              <a:gd name="T21" fmla="*/ 296113 h 180"/>
              <a:gd name="T22" fmla="*/ 78692 w 86"/>
              <a:gd name="T23" fmla="*/ 303610 h 180"/>
              <a:gd name="T24" fmla="*/ 82439 w 86"/>
              <a:gd name="T25" fmla="*/ 637205 h 180"/>
              <a:gd name="T26" fmla="*/ 119911 w 86"/>
              <a:gd name="T27" fmla="*/ 674688 h 180"/>
              <a:gd name="T28" fmla="*/ 157384 w 86"/>
              <a:gd name="T29" fmla="*/ 637205 h 180"/>
              <a:gd name="T30" fmla="*/ 153637 w 86"/>
              <a:gd name="T31" fmla="*/ 341092 h 180"/>
              <a:gd name="T32" fmla="*/ 172373 w 86"/>
              <a:gd name="T33" fmla="*/ 341092 h 180"/>
              <a:gd name="T34" fmla="*/ 176120 w 86"/>
              <a:gd name="T35" fmla="*/ 637205 h 180"/>
              <a:gd name="T36" fmla="*/ 213592 w 86"/>
              <a:gd name="T37" fmla="*/ 674688 h 180"/>
              <a:gd name="T38" fmla="*/ 247317 w 86"/>
              <a:gd name="T39" fmla="*/ 633457 h 180"/>
              <a:gd name="T40" fmla="*/ 247317 w 86"/>
              <a:gd name="T41" fmla="*/ 292365 h 180"/>
              <a:gd name="T42" fmla="*/ 247317 w 86"/>
              <a:gd name="T43" fmla="*/ 292365 h 180"/>
              <a:gd name="T44" fmla="*/ 243570 w 86"/>
              <a:gd name="T45" fmla="*/ 108700 h 180"/>
              <a:gd name="T46" fmla="*/ 262306 w 86"/>
              <a:gd name="T47" fmla="*/ 108700 h 180"/>
              <a:gd name="T48" fmla="*/ 266054 w 86"/>
              <a:gd name="T49" fmla="*/ 303610 h 180"/>
              <a:gd name="T50" fmla="*/ 296031 w 86"/>
              <a:gd name="T51" fmla="*/ 329847 h 180"/>
              <a:gd name="T52" fmla="*/ 322262 w 86"/>
              <a:gd name="T53" fmla="*/ 299861 h 180"/>
              <a:gd name="T54" fmla="*/ 322262 w 86"/>
              <a:gd name="T55" fmla="*/ 74965 h 180"/>
              <a:gd name="T56" fmla="*/ 322262 w 86"/>
              <a:gd name="T57" fmla="*/ 67469 h 180"/>
              <a:gd name="T58" fmla="*/ 322262 w 86"/>
              <a:gd name="T59" fmla="*/ 59972 h 180"/>
              <a:gd name="T60" fmla="*/ 243570 w 86"/>
              <a:gd name="T61" fmla="*/ 0 h 1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
              <a:gd name="T94" fmla="*/ 0 h 180"/>
              <a:gd name="T95" fmla="*/ 86 w 86"/>
              <a:gd name="T96" fmla="*/ 180 h 1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 h="180">
                <a:moveTo>
                  <a:pt x="65" y="0"/>
                </a:moveTo>
                <a:cubicBezTo>
                  <a:pt x="22" y="0"/>
                  <a:pt x="22" y="0"/>
                  <a:pt x="22" y="0"/>
                </a:cubicBezTo>
                <a:cubicBezTo>
                  <a:pt x="6" y="0"/>
                  <a:pt x="0" y="13"/>
                  <a:pt x="0" y="18"/>
                </a:cubicBezTo>
                <a:cubicBezTo>
                  <a:pt x="0" y="18"/>
                  <a:pt x="0" y="18"/>
                  <a:pt x="0" y="18"/>
                </a:cubicBezTo>
                <a:cubicBezTo>
                  <a:pt x="0" y="21"/>
                  <a:pt x="0" y="21"/>
                  <a:pt x="0" y="21"/>
                </a:cubicBezTo>
                <a:cubicBezTo>
                  <a:pt x="1" y="81"/>
                  <a:pt x="1" y="81"/>
                  <a:pt x="1" y="81"/>
                </a:cubicBezTo>
                <a:cubicBezTo>
                  <a:pt x="1" y="85"/>
                  <a:pt x="4" y="88"/>
                  <a:pt x="8" y="88"/>
                </a:cubicBezTo>
                <a:cubicBezTo>
                  <a:pt x="12" y="88"/>
                  <a:pt x="15" y="85"/>
                  <a:pt x="15" y="81"/>
                </a:cubicBezTo>
                <a:cubicBezTo>
                  <a:pt x="14" y="29"/>
                  <a:pt x="14" y="29"/>
                  <a:pt x="14" y="29"/>
                </a:cubicBezTo>
                <a:cubicBezTo>
                  <a:pt x="21" y="29"/>
                  <a:pt x="21" y="29"/>
                  <a:pt x="21" y="29"/>
                </a:cubicBezTo>
                <a:cubicBezTo>
                  <a:pt x="21" y="79"/>
                  <a:pt x="21" y="79"/>
                  <a:pt x="21" y="79"/>
                </a:cubicBezTo>
                <a:cubicBezTo>
                  <a:pt x="21" y="80"/>
                  <a:pt x="21" y="80"/>
                  <a:pt x="21" y="81"/>
                </a:cubicBezTo>
                <a:cubicBezTo>
                  <a:pt x="22" y="170"/>
                  <a:pt x="22" y="170"/>
                  <a:pt x="22" y="170"/>
                </a:cubicBezTo>
                <a:cubicBezTo>
                  <a:pt x="22" y="176"/>
                  <a:pt x="27" y="180"/>
                  <a:pt x="32" y="180"/>
                </a:cubicBezTo>
                <a:cubicBezTo>
                  <a:pt x="37" y="180"/>
                  <a:pt x="42" y="175"/>
                  <a:pt x="42" y="170"/>
                </a:cubicBezTo>
                <a:cubicBezTo>
                  <a:pt x="41" y="91"/>
                  <a:pt x="41" y="91"/>
                  <a:pt x="41" y="91"/>
                </a:cubicBezTo>
                <a:cubicBezTo>
                  <a:pt x="46" y="91"/>
                  <a:pt x="46" y="91"/>
                  <a:pt x="46" y="91"/>
                </a:cubicBezTo>
                <a:cubicBezTo>
                  <a:pt x="47" y="170"/>
                  <a:pt x="47" y="170"/>
                  <a:pt x="47" y="170"/>
                </a:cubicBezTo>
                <a:cubicBezTo>
                  <a:pt x="47" y="175"/>
                  <a:pt x="51" y="180"/>
                  <a:pt x="57" y="180"/>
                </a:cubicBezTo>
                <a:cubicBezTo>
                  <a:pt x="62" y="180"/>
                  <a:pt x="67" y="175"/>
                  <a:pt x="66" y="169"/>
                </a:cubicBezTo>
                <a:cubicBezTo>
                  <a:pt x="66" y="78"/>
                  <a:pt x="66" y="78"/>
                  <a:pt x="66" y="78"/>
                </a:cubicBezTo>
                <a:cubicBezTo>
                  <a:pt x="66" y="78"/>
                  <a:pt x="66" y="78"/>
                  <a:pt x="66" y="78"/>
                </a:cubicBezTo>
                <a:cubicBezTo>
                  <a:pt x="65" y="29"/>
                  <a:pt x="65" y="29"/>
                  <a:pt x="65" y="29"/>
                </a:cubicBezTo>
                <a:cubicBezTo>
                  <a:pt x="70" y="29"/>
                  <a:pt x="70" y="29"/>
                  <a:pt x="70" y="29"/>
                </a:cubicBezTo>
                <a:cubicBezTo>
                  <a:pt x="71" y="81"/>
                  <a:pt x="71" y="81"/>
                  <a:pt x="71" y="81"/>
                </a:cubicBezTo>
                <a:cubicBezTo>
                  <a:pt x="71" y="84"/>
                  <a:pt x="74" y="88"/>
                  <a:pt x="79" y="88"/>
                </a:cubicBezTo>
                <a:cubicBezTo>
                  <a:pt x="83" y="88"/>
                  <a:pt x="86" y="84"/>
                  <a:pt x="86" y="80"/>
                </a:cubicBezTo>
                <a:cubicBezTo>
                  <a:pt x="86" y="20"/>
                  <a:pt x="86" y="20"/>
                  <a:pt x="86" y="20"/>
                </a:cubicBezTo>
                <a:cubicBezTo>
                  <a:pt x="86" y="18"/>
                  <a:pt x="86" y="18"/>
                  <a:pt x="86" y="18"/>
                </a:cubicBezTo>
                <a:cubicBezTo>
                  <a:pt x="86" y="16"/>
                  <a:pt x="86" y="16"/>
                  <a:pt x="86" y="16"/>
                </a:cubicBezTo>
                <a:cubicBezTo>
                  <a:pt x="86" y="11"/>
                  <a:pt x="78" y="0"/>
                  <a:pt x="65" y="0"/>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42"/>
          <p:cNvSpPr>
            <a:spLocks noChangeArrowheads="1"/>
          </p:cNvSpPr>
          <p:nvPr/>
        </p:nvSpPr>
        <p:spPr bwMode="auto">
          <a:xfrm>
            <a:off x="6158559" y="2238376"/>
            <a:ext cx="131763" cy="131763"/>
          </a:xfrm>
          <a:custGeom>
            <a:avLst/>
            <a:gdLst>
              <a:gd name="T0" fmla="*/ 67764 w 35"/>
              <a:gd name="T1" fmla="*/ 131763 h 35"/>
              <a:gd name="T2" fmla="*/ 131763 w 35"/>
              <a:gd name="T3" fmla="*/ 63999 h 35"/>
              <a:gd name="T4" fmla="*/ 63999 w 35"/>
              <a:gd name="T5" fmla="*/ 0 h 35"/>
              <a:gd name="T6" fmla="*/ 0 w 35"/>
              <a:gd name="T7" fmla="*/ 67764 h 35"/>
              <a:gd name="T8" fmla="*/ 67764 w 35"/>
              <a:gd name="T9" fmla="*/ 131763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8" y="35"/>
                </a:moveTo>
                <a:cubicBezTo>
                  <a:pt x="27" y="34"/>
                  <a:pt x="35" y="27"/>
                  <a:pt x="35" y="17"/>
                </a:cubicBezTo>
                <a:cubicBezTo>
                  <a:pt x="35" y="8"/>
                  <a:pt x="27" y="0"/>
                  <a:pt x="17" y="0"/>
                </a:cubicBezTo>
                <a:cubicBezTo>
                  <a:pt x="8" y="1"/>
                  <a:pt x="0" y="8"/>
                  <a:pt x="0" y="18"/>
                </a:cubicBezTo>
                <a:cubicBezTo>
                  <a:pt x="1" y="27"/>
                  <a:pt x="8" y="35"/>
                  <a:pt x="18" y="35"/>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TextBox 682"/>
          <p:cNvSpPr>
            <a:spLocks noChangeArrowheads="1"/>
          </p:cNvSpPr>
          <p:nvPr/>
        </p:nvSpPr>
        <p:spPr bwMode="auto">
          <a:xfrm>
            <a:off x="1089950" y="1917700"/>
            <a:ext cx="5661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27%</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4" name="TextBox 682"/>
          <p:cNvSpPr>
            <a:spLocks noChangeArrowheads="1"/>
          </p:cNvSpPr>
          <p:nvPr/>
        </p:nvSpPr>
        <p:spPr bwMode="auto">
          <a:xfrm>
            <a:off x="1844383" y="2025650"/>
            <a:ext cx="489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16%</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5" name="TextBox 682"/>
          <p:cNvSpPr>
            <a:spLocks noChangeArrowheads="1"/>
          </p:cNvSpPr>
          <p:nvPr/>
        </p:nvSpPr>
        <p:spPr bwMode="auto">
          <a:xfrm>
            <a:off x="2082171" y="2466976"/>
            <a:ext cx="394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accent2"/>
                </a:solidFill>
                <a:latin typeface="方正中等线简体" panose="03000509000000000000" pitchFamily="65" charset="-122"/>
                <a:ea typeface="方正中等线简体" panose="03000509000000000000" pitchFamily="65" charset="-122"/>
              </a:rPr>
              <a:t>6%</a:t>
            </a:r>
            <a:endParaRPr lang="zh-CN" altLang="en-US" sz="1400" dirty="0">
              <a:solidFill>
                <a:schemeClr val="accent2"/>
              </a:solidFill>
              <a:latin typeface="方正中等线简体" panose="03000509000000000000" pitchFamily="65" charset="-122"/>
              <a:ea typeface="方正中等线简体" panose="03000509000000000000" pitchFamily="65" charset="-122"/>
            </a:endParaRPr>
          </a:p>
        </p:txBody>
      </p:sp>
      <p:sp>
        <p:nvSpPr>
          <p:cNvPr id="56" name="TextBox 682"/>
          <p:cNvSpPr>
            <a:spLocks noChangeArrowheads="1"/>
          </p:cNvSpPr>
          <p:nvPr/>
        </p:nvSpPr>
        <p:spPr bwMode="auto">
          <a:xfrm>
            <a:off x="2039294" y="2682876"/>
            <a:ext cx="397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3%</a:t>
            </a:r>
            <a:endParaRPr lang="zh-CN" altLang="en-US" sz="1400">
              <a:solidFill>
                <a:schemeClr val="accent2"/>
              </a:solidFill>
              <a:latin typeface="方正中等线简体" panose="03000509000000000000" pitchFamily="65" charset="-122"/>
              <a:ea typeface="方正中等线简体" panose="03000509000000000000" pitchFamily="65" charset="-122"/>
            </a:endParaRPr>
          </a:p>
        </p:txBody>
      </p:sp>
      <p:sp>
        <p:nvSpPr>
          <p:cNvPr id="57" name="TextBox 682"/>
          <p:cNvSpPr>
            <a:spLocks noChangeArrowheads="1"/>
          </p:cNvSpPr>
          <p:nvPr/>
        </p:nvSpPr>
        <p:spPr bwMode="auto">
          <a:xfrm>
            <a:off x="1217752" y="3028950"/>
            <a:ext cx="564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48%</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8" name="TextBox 115"/>
          <p:cNvSpPr>
            <a:spLocks noChangeArrowheads="1"/>
          </p:cNvSpPr>
          <p:nvPr/>
        </p:nvSpPr>
        <p:spPr bwMode="auto">
          <a:xfrm>
            <a:off x="6203545" y="9937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59" name="TextBox 116"/>
          <p:cNvSpPr>
            <a:spLocks noChangeArrowheads="1"/>
          </p:cNvSpPr>
          <p:nvPr/>
        </p:nvSpPr>
        <p:spPr bwMode="auto">
          <a:xfrm>
            <a:off x="7378295"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0" name="TextBox 117"/>
          <p:cNvSpPr>
            <a:spLocks noChangeArrowheads="1"/>
          </p:cNvSpPr>
          <p:nvPr/>
        </p:nvSpPr>
        <p:spPr bwMode="auto">
          <a:xfrm>
            <a:off x="4087408"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1" name="TextBox 118"/>
          <p:cNvSpPr>
            <a:spLocks noChangeArrowheads="1"/>
          </p:cNvSpPr>
          <p:nvPr/>
        </p:nvSpPr>
        <p:spPr bwMode="auto">
          <a:xfrm>
            <a:off x="6425794" y="3810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2" name="TextBox 119"/>
          <p:cNvSpPr>
            <a:spLocks noChangeArrowheads="1"/>
          </p:cNvSpPr>
          <p:nvPr/>
        </p:nvSpPr>
        <p:spPr bwMode="auto">
          <a:xfrm>
            <a:off x="1113484" y="35544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63" name="文本框 6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264743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anim calcmode="lin" valueType="num">
                                      <p:cBhvr>
                                        <p:cTn id="60" dur="500" fill="hold"/>
                                        <p:tgtEl>
                                          <p:spTgt spid="62"/>
                                        </p:tgtEl>
                                        <p:attrNameLst>
                                          <p:attrName>ppt_x</p:attrName>
                                        </p:attrNameLst>
                                      </p:cBhvr>
                                      <p:tavLst>
                                        <p:tav tm="0">
                                          <p:val>
                                            <p:strVal val="#ppt_x"/>
                                          </p:val>
                                        </p:tav>
                                        <p:tav tm="100000">
                                          <p:val>
                                            <p:strVal val="#ppt_x"/>
                                          </p:val>
                                        </p:tav>
                                      </p:tavLst>
                                    </p:anim>
                                    <p:anim calcmode="lin" valueType="num">
                                      <p:cBhvr>
                                        <p:cTn id="6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500" fill="hold"/>
                                        <p:tgtEl>
                                          <p:spTgt spid="51"/>
                                        </p:tgtEl>
                                        <p:attrNameLst>
                                          <p:attrName>ppt_w</p:attrName>
                                        </p:attrNameLst>
                                      </p:cBhvr>
                                      <p:tavLst>
                                        <p:tav tm="0">
                                          <p:val>
                                            <p:fltVal val="0"/>
                                          </p:val>
                                        </p:tav>
                                        <p:tav tm="100000">
                                          <p:val>
                                            <p:strVal val="#ppt_w"/>
                                          </p:val>
                                        </p:tav>
                                      </p:tavLst>
                                    </p:anim>
                                    <p:anim calcmode="lin" valueType="num">
                                      <p:cBhvr>
                                        <p:cTn id="95" dur="500" fill="hold"/>
                                        <p:tgtEl>
                                          <p:spTgt spid="51"/>
                                        </p:tgtEl>
                                        <p:attrNameLst>
                                          <p:attrName>ppt_h</p:attrName>
                                        </p:attrNameLst>
                                      </p:cBhvr>
                                      <p:tavLst>
                                        <p:tav tm="0">
                                          <p:val>
                                            <p:fltVal val="0"/>
                                          </p:val>
                                        </p:tav>
                                        <p:tav tm="100000">
                                          <p:val>
                                            <p:strVal val="#ppt_h"/>
                                          </p:val>
                                        </p:tav>
                                      </p:tavLst>
                                    </p:anim>
                                    <p:animEffect transition="in" filter="fade">
                                      <p:cBhvr>
                                        <p:cTn id="96" dur="500"/>
                                        <p:tgtEl>
                                          <p:spTgt spid="51"/>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p:cTn id="99" dur="500" fill="hold"/>
                                        <p:tgtEl>
                                          <p:spTgt spid="52"/>
                                        </p:tgtEl>
                                        <p:attrNameLst>
                                          <p:attrName>ppt_w</p:attrName>
                                        </p:attrNameLst>
                                      </p:cBhvr>
                                      <p:tavLst>
                                        <p:tav tm="0">
                                          <p:val>
                                            <p:fltVal val="0"/>
                                          </p:val>
                                        </p:tav>
                                        <p:tav tm="100000">
                                          <p:val>
                                            <p:strVal val="#ppt_w"/>
                                          </p:val>
                                        </p:tav>
                                      </p:tavLst>
                                    </p:anim>
                                    <p:anim calcmode="lin" valueType="num">
                                      <p:cBhvr>
                                        <p:cTn id="100" dur="500" fill="hold"/>
                                        <p:tgtEl>
                                          <p:spTgt spid="52"/>
                                        </p:tgtEl>
                                        <p:attrNameLst>
                                          <p:attrName>ppt_h</p:attrName>
                                        </p:attrNameLst>
                                      </p:cBhvr>
                                      <p:tavLst>
                                        <p:tav tm="0">
                                          <p:val>
                                            <p:fltVal val="0"/>
                                          </p:val>
                                        </p:tav>
                                        <p:tav tm="100000">
                                          <p:val>
                                            <p:strVal val="#ppt_h"/>
                                          </p:val>
                                        </p:tav>
                                      </p:tavLst>
                                    </p:anim>
                                    <p:animEffect transition="in" filter="fade">
                                      <p:cBhvr>
                                        <p:cTn id="101" dur="500"/>
                                        <p:tgtEl>
                                          <p:spTgt spid="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 calcmode="lin" valueType="num">
                                      <p:cBhvr additive="base">
                                        <p:cTn id="115" dur="500" fill="hold"/>
                                        <p:tgtEl>
                                          <p:spTgt spid="58"/>
                                        </p:tgtEl>
                                        <p:attrNameLst>
                                          <p:attrName>ppt_x</p:attrName>
                                        </p:attrNameLst>
                                      </p:cBhvr>
                                      <p:tavLst>
                                        <p:tav tm="0">
                                          <p:val>
                                            <p:strVal val="#ppt_x"/>
                                          </p:val>
                                        </p:tav>
                                        <p:tav tm="100000">
                                          <p:val>
                                            <p:strVal val="#ppt_x"/>
                                          </p:val>
                                        </p:tav>
                                      </p:tavLst>
                                    </p:anim>
                                    <p:anim calcmode="lin" valueType="num">
                                      <p:cBhvr additive="base">
                                        <p:cTn id="1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 calcmode="lin" valueType="num">
                                      <p:cBhvr additive="base">
                                        <p:cTn id="121" dur="500" fill="hold"/>
                                        <p:tgtEl>
                                          <p:spTgt spid="50"/>
                                        </p:tgtEl>
                                        <p:attrNameLst>
                                          <p:attrName>ppt_x</p:attrName>
                                        </p:attrNameLst>
                                      </p:cBhvr>
                                      <p:tavLst>
                                        <p:tav tm="0">
                                          <p:val>
                                            <p:strVal val="1+#ppt_w/2"/>
                                          </p:val>
                                        </p:tav>
                                        <p:tav tm="100000">
                                          <p:val>
                                            <p:strVal val="#ppt_x"/>
                                          </p:val>
                                        </p:tav>
                                      </p:tavLst>
                                    </p:anim>
                                    <p:anim calcmode="lin" valueType="num">
                                      <p:cBhvr additive="base">
                                        <p:cTn id="122" dur="500" fill="hold"/>
                                        <p:tgtEl>
                                          <p:spTgt spid="5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additive="base">
                                        <p:cTn id="125" dur="500" fill="hold"/>
                                        <p:tgtEl>
                                          <p:spTgt spid="59"/>
                                        </p:tgtEl>
                                        <p:attrNameLst>
                                          <p:attrName>ppt_x</p:attrName>
                                        </p:attrNameLst>
                                      </p:cBhvr>
                                      <p:tavLst>
                                        <p:tav tm="0">
                                          <p:val>
                                            <p:strVal val="1+#ppt_w/2"/>
                                          </p:val>
                                        </p:tav>
                                        <p:tav tm="100000">
                                          <p:val>
                                            <p:strVal val="#ppt_x"/>
                                          </p:val>
                                        </p:tav>
                                      </p:tavLst>
                                    </p:anim>
                                    <p:anim calcmode="lin" valueType="num">
                                      <p:cBhvr additive="base">
                                        <p:cTn id="12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additive="base">
                                        <p:cTn id="139" dur="500" fill="hold"/>
                                        <p:tgtEl>
                                          <p:spTgt spid="61"/>
                                        </p:tgtEl>
                                        <p:attrNameLst>
                                          <p:attrName>ppt_x</p:attrName>
                                        </p:attrNameLst>
                                      </p:cBhvr>
                                      <p:tavLst>
                                        <p:tav tm="0">
                                          <p:val>
                                            <p:strVal val="#ppt_x"/>
                                          </p:val>
                                        </p:tav>
                                        <p:tav tm="100000">
                                          <p:val>
                                            <p:strVal val="#ppt_x"/>
                                          </p:val>
                                        </p:tav>
                                      </p:tavLst>
                                    </p:anim>
                                    <p:anim calcmode="lin" valueType="num">
                                      <p:cBhvr additive="base">
                                        <p:cTn id="1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additive="base">
                                        <p:cTn id="149" dur="500" fill="hold"/>
                                        <p:tgtEl>
                                          <p:spTgt spid="45"/>
                                        </p:tgtEl>
                                        <p:attrNameLst>
                                          <p:attrName>ppt_x</p:attrName>
                                        </p:attrNameLst>
                                      </p:cBhvr>
                                      <p:tavLst>
                                        <p:tav tm="0">
                                          <p:val>
                                            <p:strVal val="#ppt_x"/>
                                          </p:val>
                                        </p:tav>
                                        <p:tav tm="100000">
                                          <p:val>
                                            <p:strVal val="#ppt_x"/>
                                          </p:val>
                                        </p:tav>
                                      </p:tavLst>
                                    </p:anim>
                                    <p:anim calcmode="lin" valueType="num">
                                      <p:cBhvr additive="base">
                                        <p:cTn id="150" dur="500" fill="hold"/>
                                        <p:tgtEl>
                                          <p:spTgt spid="4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46"/>
                                        </p:tgtEl>
                                        <p:attrNameLst>
                                          <p:attrName>style.visibility</p:attrName>
                                        </p:attrNameLst>
                                      </p:cBhvr>
                                      <p:to>
                                        <p:strVal val="visible"/>
                                      </p:to>
                                    </p:set>
                                    <p:anim calcmode="lin" valueType="num">
                                      <p:cBhvr additive="base">
                                        <p:cTn id="153" dur="500" fill="hold"/>
                                        <p:tgtEl>
                                          <p:spTgt spid="46"/>
                                        </p:tgtEl>
                                        <p:attrNameLst>
                                          <p:attrName>ppt_x</p:attrName>
                                        </p:attrNameLst>
                                      </p:cBhvr>
                                      <p:tavLst>
                                        <p:tav tm="0">
                                          <p:val>
                                            <p:strVal val="#ppt_x"/>
                                          </p:val>
                                        </p:tav>
                                        <p:tav tm="100000">
                                          <p:val>
                                            <p:strVal val="#ppt_x"/>
                                          </p:val>
                                        </p:tav>
                                      </p:tavLst>
                                    </p:anim>
                                    <p:anim calcmode="lin" valueType="num">
                                      <p:cBhvr additive="base">
                                        <p:cTn id="154" dur="500" fill="hold"/>
                                        <p:tgtEl>
                                          <p:spTgt spid="4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ppt_x"/>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工作完成情况</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02</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3342074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0"/>
          <p:cNvGrpSpPr>
            <a:grpSpLocks/>
          </p:cNvGrpSpPr>
          <p:nvPr/>
        </p:nvGrpSpPr>
        <p:grpSpPr bwMode="auto">
          <a:xfrm>
            <a:off x="953691" y="1009651"/>
            <a:ext cx="3009900" cy="3724275"/>
            <a:chOff x="0" y="0"/>
            <a:chExt cx="4013321" cy="4966128"/>
          </a:xfrm>
        </p:grpSpPr>
        <p:pic>
          <p:nvPicPr>
            <p:cNvPr id="2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4"/>
            <p:cNvSpPr>
              <a:spLocks noChangeArrowheads="1"/>
            </p:cNvSpPr>
            <p:nvPr/>
          </p:nvSpPr>
          <p:spPr bwMode="auto">
            <a:xfrm>
              <a:off x="589697" y="589534"/>
              <a:ext cx="2838784" cy="369794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31" name="矩形 22"/>
          <p:cNvSpPr>
            <a:spLocks noChangeArrowheads="1"/>
          </p:cNvSpPr>
          <p:nvPr/>
        </p:nvSpPr>
        <p:spPr bwMode="auto">
          <a:xfrm>
            <a:off x="4323160" y="1569244"/>
            <a:ext cx="256817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24"/>
          <p:cNvSpPr>
            <a:spLocks noChangeArrowheads="1"/>
          </p:cNvSpPr>
          <p:nvPr/>
        </p:nvSpPr>
        <p:spPr bwMode="auto">
          <a:xfrm>
            <a:off x="4323160" y="1980010"/>
            <a:ext cx="2822972" cy="354806"/>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TextBox 34"/>
          <p:cNvSpPr>
            <a:spLocks noChangeArrowheads="1"/>
          </p:cNvSpPr>
          <p:nvPr/>
        </p:nvSpPr>
        <p:spPr bwMode="auto">
          <a:xfrm>
            <a:off x="4363643"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26"/>
          <p:cNvSpPr>
            <a:spLocks noChangeArrowheads="1"/>
          </p:cNvSpPr>
          <p:nvPr/>
        </p:nvSpPr>
        <p:spPr bwMode="auto">
          <a:xfrm>
            <a:off x="4323160" y="2390776"/>
            <a:ext cx="2822972" cy="354806"/>
          </a:xfrm>
          <a:prstGeom prst="rect">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28"/>
          <p:cNvSpPr>
            <a:spLocks noChangeArrowheads="1"/>
          </p:cNvSpPr>
          <p:nvPr/>
        </p:nvSpPr>
        <p:spPr bwMode="auto">
          <a:xfrm>
            <a:off x="4323162" y="2801542"/>
            <a:ext cx="3240881" cy="354806"/>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TextBox 38"/>
          <p:cNvSpPr>
            <a:spLocks noChangeArrowheads="1"/>
          </p:cNvSpPr>
          <p:nvPr/>
        </p:nvSpPr>
        <p:spPr bwMode="auto">
          <a:xfrm>
            <a:off x="4363644"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矩形 30"/>
          <p:cNvSpPr>
            <a:spLocks noChangeArrowheads="1"/>
          </p:cNvSpPr>
          <p:nvPr/>
        </p:nvSpPr>
        <p:spPr bwMode="auto">
          <a:xfrm>
            <a:off x="4323160" y="1158480"/>
            <a:ext cx="3082528" cy="353615"/>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32"/>
          <p:cNvSpPr>
            <a:spLocks noChangeArrowheads="1"/>
          </p:cNvSpPr>
          <p:nvPr/>
        </p:nvSpPr>
        <p:spPr bwMode="auto">
          <a:xfrm>
            <a:off x="4323160" y="3212308"/>
            <a:ext cx="218598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矩形 34"/>
          <p:cNvSpPr>
            <a:spLocks noChangeArrowheads="1"/>
          </p:cNvSpPr>
          <p:nvPr/>
        </p:nvSpPr>
        <p:spPr bwMode="auto">
          <a:xfrm>
            <a:off x="4266012" y="3783808"/>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7"/>
          <p:cNvSpPr>
            <a:spLocks noChangeArrowheads="1"/>
          </p:cNvSpPr>
          <p:nvPr/>
        </p:nvSpPr>
        <p:spPr bwMode="auto">
          <a:xfrm>
            <a:off x="4255296"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6235306" y="3783808"/>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37"/>
          <p:cNvSpPr>
            <a:spLocks noChangeArrowheads="1"/>
          </p:cNvSpPr>
          <p:nvPr/>
        </p:nvSpPr>
        <p:spPr bwMode="auto">
          <a:xfrm>
            <a:off x="6224590"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355093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350"/>
                                        <p:tgtEl>
                                          <p:spTgt spid="40"/>
                                        </p:tgtEl>
                                        <p:attrNameLst>
                                          <p:attrName>ppt_x</p:attrName>
                                        </p:attrNameLst>
                                      </p:cBhvr>
                                      <p:tavLst>
                                        <p:tav tm="0">
                                          <p:val>
                                            <p:strVal val="#ppt_x-#ppt_w*1.125000"/>
                                          </p:val>
                                        </p:tav>
                                        <p:tav tm="100000">
                                          <p:val>
                                            <p:strVal val="#ppt_x"/>
                                          </p:val>
                                        </p:tav>
                                      </p:tavLst>
                                    </p:anim>
                                    <p:animEffect>
                                      <p:cBhvr>
                                        <p:cTn id="13" dur="35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350"/>
                                        <p:tgtEl>
                                          <p:spTgt spid="39"/>
                                        </p:tgtEl>
                                        <p:attrNameLst>
                                          <p:attrName>ppt_x</p:attrName>
                                        </p:attrNameLst>
                                      </p:cBhvr>
                                      <p:tavLst>
                                        <p:tav tm="0">
                                          <p:val>
                                            <p:strVal val="#ppt_x-#ppt_w*1.125000"/>
                                          </p:val>
                                        </p:tav>
                                        <p:tav tm="100000">
                                          <p:val>
                                            <p:strVal val="#ppt_x"/>
                                          </p:val>
                                        </p:tav>
                                      </p:tavLst>
                                    </p:anim>
                                    <p:animEffect>
                                      <p:cBhvr>
                                        <p:cTn id="17" dur="350"/>
                                        <p:tgtEl>
                                          <p:spTgt spid="39"/>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 calcmode="lin" valueType="num">
                                      <p:cBhvr>
                                        <p:cTn id="20" dur="350"/>
                                        <p:tgtEl>
                                          <p:spTgt spid="32"/>
                                        </p:tgtEl>
                                        <p:attrNameLst>
                                          <p:attrName>ppt_x</p:attrName>
                                        </p:attrNameLst>
                                      </p:cBhvr>
                                      <p:tavLst>
                                        <p:tav tm="0">
                                          <p:val>
                                            <p:strVal val="#ppt_x-#ppt_w*1.125000"/>
                                          </p:val>
                                        </p:tav>
                                        <p:tav tm="100000">
                                          <p:val>
                                            <p:strVal val="#ppt_x"/>
                                          </p:val>
                                        </p:tav>
                                      </p:tavLst>
                                    </p:anim>
                                    <p:animEffect>
                                      <p:cBhvr>
                                        <p:cTn id="21" dur="350"/>
                                        <p:tgtEl>
                                          <p:spTgt spid="32"/>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50"/>
                                        <p:tgtEl>
                                          <p:spTgt spid="31"/>
                                        </p:tgtEl>
                                        <p:attrNameLst>
                                          <p:attrName>ppt_x</p:attrName>
                                        </p:attrNameLst>
                                      </p:cBhvr>
                                      <p:tavLst>
                                        <p:tav tm="0">
                                          <p:val>
                                            <p:strVal val="#ppt_x-#ppt_w*1.125000"/>
                                          </p:val>
                                        </p:tav>
                                        <p:tav tm="100000">
                                          <p:val>
                                            <p:strVal val="#ppt_x"/>
                                          </p:val>
                                        </p:tav>
                                      </p:tavLst>
                                    </p:anim>
                                    <p:animEffect>
                                      <p:cBhvr>
                                        <p:cTn id="25" dur="350"/>
                                        <p:tgtEl>
                                          <p:spTgt spid="31"/>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50"/>
                                        <p:tgtEl>
                                          <p:spTgt spid="34"/>
                                        </p:tgtEl>
                                        <p:attrNameLst>
                                          <p:attrName>ppt_x</p:attrName>
                                        </p:attrNameLst>
                                      </p:cBhvr>
                                      <p:tavLst>
                                        <p:tav tm="0">
                                          <p:val>
                                            <p:strVal val="#ppt_x-#ppt_w*1.125000"/>
                                          </p:val>
                                        </p:tav>
                                        <p:tav tm="100000">
                                          <p:val>
                                            <p:strVal val="#ppt_x"/>
                                          </p:val>
                                        </p:tav>
                                      </p:tavLst>
                                    </p:anim>
                                    <p:animEffect>
                                      <p:cBhvr>
                                        <p:cTn id="29" dur="350"/>
                                        <p:tgtEl>
                                          <p:spTgt spid="34"/>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350"/>
                                        <p:tgtEl>
                                          <p:spTgt spid="33"/>
                                        </p:tgtEl>
                                        <p:attrNameLst>
                                          <p:attrName>ppt_x</p:attrName>
                                        </p:attrNameLst>
                                      </p:cBhvr>
                                      <p:tavLst>
                                        <p:tav tm="0">
                                          <p:val>
                                            <p:strVal val="#ppt_x-#ppt_w*1.125000"/>
                                          </p:val>
                                        </p:tav>
                                        <p:tav tm="100000">
                                          <p:val>
                                            <p:strVal val="#ppt_x"/>
                                          </p:val>
                                        </p:tav>
                                      </p:tavLst>
                                    </p:anim>
                                    <p:animEffect>
                                      <p:cBhvr>
                                        <p:cTn id="33" dur="350"/>
                                        <p:tgtEl>
                                          <p:spTgt spid="33"/>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6"/>
                                        </p:tgtEl>
                                        <p:attrNameLst>
                                          <p:attrName>style.visibility</p:attrName>
                                        </p:attrNameLst>
                                      </p:cBhvr>
                                      <p:to>
                                        <p:strVal val="visible"/>
                                      </p:to>
                                    </p:set>
                                    <p:anim calcmode="lin" valueType="num">
                                      <p:cBhvr>
                                        <p:cTn id="36" dur="350"/>
                                        <p:tgtEl>
                                          <p:spTgt spid="36"/>
                                        </p:tgtEl>
                                        <p:attrNameLst>
                                          <p:attrName>ppt_x</p:attrName>
                                        </p:attrNameLst>
                                      </p:cBhvr>
                                      <p:tavLst>
                                        <p:tav tm="0">
                                          <p:val>
                                            <p:strVal val="#ppt_x-#ppt_w*1.125000"/>
                                          </p:val>
                                        </p:tav>
                                        <p:tav tm="100000">
                                          <p:val>
                                            <p:strVal val="#ppt_x"/>
                                          </p:val>
                                        </p:tav>
                                      </p:tavLst>
                                    </p:anim>
                                    <p:animEffect>
                                      <p:cBhvr>
                                        <p:cTn id="37" dur="350"/>
                                        <p:tgtEl>
                                          <p:spTgt spid="36"/>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350"/>
                                        <p:tgtEl>
                                          <p:spTgt spid="35"/>
                                        </p:tgtEl>
                                        <p:attrNameLst>
                                          <p:attrName>ppt_x</p:attrName>
                                        </p:attrNameLst>
                                      </p:cBhvr>
                                      <p:tavLst>
                                        <p:tav tm="0">
                                          <p:val>
                                            <p:strVal val="#ppt_x-#ppt_w*1.125000"/>
                                          </p:val>
                                        </p:tav>
                                        <p:tav tm="100000">
                                          <p:val>
                                            <p:strVal val="#ppt_x"/>
                                          </p:val>
                                        </p:tav>
                                      </p:tavLst>
                                    </p:anim>
                                    <p:animEffect>
                                      <p:cBhvr>
                                        <p:cTn id="41" dur="350"/>
                                        <p:tgtEl>
                                          <p:spTgt spid="35"/>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350"/>
                                        <p:tgtEl>
                                          <p:spTgt spid="38"/>
                                        </p:tgtEl>
                                        <p:attrNameLst>
                                          <p:attrName>ppt_x</p:attrName>
                                        </p:attrNameLst>
                                      </p:cBhvr>
                                      <p:tavLst>
                                        <p:tav tm="0">
                                          <p:val>
                                            <p:strVal val="#ppt_x-#ppt_w*1.125000"/>
                                          </p:val>
                                        </p:tav>
                                        <p:tav tm="100000">
                                          <p:val>
                                            <p:strVal val="#ppt_x"/>
                                          </p:val>
                                        </p:tav>
                                      </p:tavLst>
                                    </p:anim>
                                    <p:animEffect>
                                      <p:cBhvr>
                                        <p:cTn id="45" dur="350"/>
                                        <p:tgtEl>
                                          <p:spTgt spid="38"/>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7"/>
                                        </p:tgtEl>
                                        <p:attrNameLst>
                                          <p:attrName>style.visibility</p:attrName>
                                        </p:attrNameLst>
                                      </p:cBhvr>
                                      <p:to>
                                        <p:strVal val="visible"/>
                                      </p:to>
                                    </p:set>
                                    <p:anim calcmode="lin" valueType="num">
                                      <p:cBhvr>
                                        <p:cTn id="48" dur="350"/>
                                        <p:tgtEl>
                                          <p:spTgt spid="37"/>
                                        </p:tgtEl>
                                        <p:attrNameLst>
                                          <p:attrName>ppt_x</p:attrName>
                                        </p:attrNameLst>
                                      </p:cBhvr>
                                      <p:tavLst>
                                        <p:tav tm="0">
                                          <p:val>
                                            <p:strVal val="#ppt_x-#ppt_w*1.125000"/>
                                          </p:val>
                                        </p:tav>
                                        <p:tav tm="100000">
                                          <p:val>
                                            <p:strVal val="#ppt_x"/>
                                          </p:val>
                                        </p:tav>
                                      </p:tavLst>
                                    </p:anim>
                                    <p:animEffect>
                                      <p:cBhvr>
                                        <p:cTn id="49" dur="350"/>
                                        <p:tgtEl>
                                          <p:spTgt spid="37"/>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350"/>
                                        <p:tgtEl>
                                          <p:spTgt spid="42"/>
                                        </p:tgtEl>
                                        <p:attrNameLst>
                                          <p:attrName>ppt_x</p:attrName>
                                        </p:attrNameLst>
                                      </p:cBhvr>
                                      <p:tavLst>
                                        <p:tav tm="0">
                                          <p:val>
                                            <p:strVal val="#ppt_x-#ppt_w*1.125000"/>
                                          </p:val>
                                        </p:tav>
                                        <p:tav tm="100000">
                                          <p:val>
                                            <p:strVal val="#ppt_x"/>
                                          </p:val>
                                        </p:tav>
                                      </p:tavLst>
                                    </p:anim>
                                    <p:animEffect>
                                      <p:cBhvr>
                                        <p:cTn id="53" dur="350"/>
                                        <p:tgtEl>
                                          <p:spTgt spid="42"/>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350"/>
                                        <p:tgtEl>
                                          <p:spTgt spid="41"/>
                                        </p:tgtEl>
                                        <p:attrNameLst>
                                          <p:attrName>ppt_x</p:attrName>
                                        </p:attrNameLst>
                                      </p:cBhvr>
                                      <p:tavLst>
                                        <p:tav tm="0">
                                          <p:val>
                                            <p:strVal val="#ppt_x-#ppt_w*1.125000"/>
                                          </p:val>
                                        </p:tav>
                                        <p:tav tm="100000">
                                          <p:val>
                                            <p:strVal val="#ppt_x"/>
                                          </p:val>
                                        </p:tav>
                                      </p:tavLst>
                                    </p:anim>
                                    <p:animEffect>
                                      <p:cBhvr>
                                        <p:cTn id="57" dur="350"/>
                                        <p:tgtEl>
                                          <p:spTgt spid="41"/>
                                        </p:tgtEl>
                                      </p:cBhvr>
                                    </p:animEffect>
                                  </p:childTnLst>
                                </p:cTn>
                              </p:par>
                            </p:childTnLst>
                          </p:cTn>
                        </p:par>
                        <p:par>
                          <p:cTn id="58" fill="hold">
                            <p:stCondLst>
                              <p:cond delay="1850"/>
                            </p:stCondLst>
                            <p:childTnLst>
                              <p:par>
                                <p:cTn id="59" presetID="12" presetClass="entr" presetSubtype="4" fill="hold" grpId="0" nodeType="after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p:tgtEl>
                                          <p:spTgt spid="43"/>
                                        </p:tgtEl>
                                        <p:attrNameLst>
                                          <p:attrName>ppt_y</p:attrName>
                                        </p:attrNameLst>
                                      </p:cBhvr>
                                      <p:tavLst>
                                        <p:tav tm="0">
                                          <p:val>
                                            <p:strVal val="#ppt_y+#ppt_h*1.125000"/>
                                          </p:val>
                                        </p:tav>
                                        <p:tav tm="100000">
                                          <p:val>
                                            <p:strVal val="#ppt_y"/>
                                          </p:val>
                                        </p:tav>
                                      </p:tavLst>
                                    </p:anim>
                                    <p:animEffect>
                                      <p:cBhvr>
                                        <p:cTn id="62" dur="500"/>
                                        <p:tgtEl>
                                          <p:spTgt spid="43"/>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p:tgtEl>
                                          <p:spTgt spid="45"/>
                                        </p:tgtEl>
                                        <p:attrNameLst>
                                          <p:attrName>ppt_y</p:attrName>
                                        </p:attrNameLst>
                                      </p:cBhvr>
                                      <p:tavLst>
                                        <p:tav tm="0">
                                          <p:val>
                                            <p:strVal val="#ppt_y+#ppt_h*1.125000"/>
                                          </p:val>
                                        </p:tav>
                                        <p:tav tm="100000">
                                          <p:val>
                                            <p:strVal val="#ppt_y"/>
                                          </p:val>
                                        </p:tav>
                                      </p:tavLst>
                                    </p:anim>
                                    <p:animEffect>
                                      <p:cBhvr>
                                        <p:cTn id="66" dur="500"/>
                                        <p:tgtEl>
                                          <p:spTgt spid="45"/>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p:tgtEl>
                                          <p:spTgt spid="44"/>
                                        </p:tgtEl>
                                        <p:attrNameLst>
                                          <p:attrName>ppt_y</p:attrName>
                                        </p:attrNameLst>
                                      </p:cBhvr>
                                      <p:tavLst>
                                        <p:tav tm="0">
                                          <p:val>
                                            <p:strVal val="#ppt_y+#ppt_h*1.125000"/>
                                          </p:val>
                                        </p:tav>
                                        <p:tav tm="100000">
                                          <p:val>
                                            <p:strVal val="#ppt_y"/>
                                          </p:val>
                                        </p:tav>
                                      </p:tavLst>
                                    </p:anim>
                                    <p:animEffect>
                                      <p:cBhvr>
                                        <p:cTn id="70" dur="500"/>
                                        <p:tgtEl>
                                          <p:spTgt spid="44"/>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p:tgtEl>
                                          <p:spTgt spid="46"/>
                                        </p:tgtEl>
                                        <p:attrNameLst>
                                          <p:attrName>ppt_y</p:attrName>
                                        </p:attrNameLst>
                                      </p:cBhvr>
                                      <p:tavLst>
                                        <p:tav tm="0">
                                          <p:val>
                                            <p:strVal val="#ppt_y+#ppt_h*1.125000"/>
                                          </p:val>
                                        </p:tav>
                                        <p:tav tm="100000">
                                          <p:val>
                                            <p:strVal val="#ppt_y"/>
                                          </p:val>
                                        </p:tav>
                                      </p:tavLst>
                                    </p:anim>
                                    <p:animEffec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utoUpdateAnimBg="0"/>
      <p:bldP spid="33" grpId="0" bldLvl="0" animBg="1" autoUpdateAnimBg="0"/>
      <p:bldP spid="34" grpId="0" bldLvl="0" autoUpdateAnimBg="0"/>
      <p:bldP spid="35" grpId="0" bldLvl="0" animBg="1" autoUpdateAnimBg="0"/>
      <p:bldP spid="36" grpId="0" bldLvl="0" autoUpdateAnimBg="0"/>
      <p:bldP spid="37" grpId="0" bldLvl="0" animBg="1" autoUpdateAnimBg="0"/>
      <p:bldP spid="38" grpId="0" bldLvl="0" autoUpdateAnimBg="0"/>
      <p:bldP spid="39" grpId="0" bldLvl="0" animBg="1" autoUpdateAnimBg="0"/>
      <p:bldP spid="40" grpId="0" bldLvl="0" autoUpdateAnimBg="0"/>
      <p:bldP spid="41" grpId="0" bldLvl="0" animBg="1" autoUpdateAnimBg="0"/>
      <p:bldP spid="42" grpId="0" bldLvl="0" autoUpdateAnimBg="0"/>
      <p:bldP spid="43" grpId="0" bldLvl="0" autoUpdateAnimBg="0"/>
      <p:bldP spid="44" grpId="0" bldLvl="0" autoUpdateAnimBg="0"/>
      <p:bldP spid="45" grpId="0" bldLvl="0" autoUpdateAnimBg="0"/>
      <p:bldP spid="4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2"/>
          <p:cNvSpPr>
            <a:spLocks noChangeArrowheads="1"/>
          </p:cNvSpPr>
          <p:nvPr/>
        </p:nvSpPr>
        <p:spPr bwMode="auto">
          <a:xfrm>
            <a:off x="4572002" y="1127524"/>
            <a:ext cx="3662363" cy="175021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3"/>
          <p:cNvSpPr>
            <a:spLocks noChangeArrowheads="1"/>
          </p:cNvSpPr>
          <p:nvPr/>
        </p:nvSpPr>
        <p:spPr bwMode="auto">
          <a:xfrm>
            <a:off x="914400" y="1127522"/>
            <a:ext cx="3657600" cy="1752600"/>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sz="1500">
              <a:solidFill>
                <a:schemeClr val="accent2"/>
              </a:solidFill>
              <a:latin typeface="微软雅黑" panose="020B0503020204020204" pitchFamily="34" charset="-122"/>
              <a:ea typeface="微软雅黑" panose="020B0503020204020204" pitchFamily="34" charset="-122"/>
            </a:endParaRPr>
          </a:p>
        </p:txBody>
      </p:sp>
      <p:sp>
        <p:nvSpPr>
          <p:cNvPr id="61" name="Oval 4"/>
          <p:cNvSpPr>
            <a:spLocks noChangeArrowheads="1"/>
          </p:cNvSpPr>
          <p:nvPr/>
        </p:nvSpPr>
        <p:spPr bwMode="auto">
          <a:xfrm>
            <a:off x="1259682" y="3012282"/>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2" name="Oval 12"/>
          <p:cNvSpPr>
            <a:spLocks noChangeArrowheads="1"/>
          </p:cNvSpPr>
          <p:nvPr/>
        </p:nvSpPr>
        <p:spPr bwMode="auto">
          <a:xfrm>
            <a:off x="3239693" y="3012282"/>
            <a:ext cx="717947"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3" name="Oval 14"/>
          <p:cNvSpPr>
            <a:spLocks noChangeArrowheads="1"/>
          </p:cNvSpPr>
          <p:nvPr/>
        </p:nvSpPr>
        <p:spPr bwMode="auto">
          <a:xfrm>
            <a:off x="5219701" y="3012282"/>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4" name="Oval 16"/>
          <p:cNvSpPr>
            <a:spLocks noChangeArrowheads="1"/>
          </p:cNvSpPr>
          <p:nvPr/>
        </p:nvSpPr>
        <p:spPr bwMode="auto">
          <a:xfrm>
            <a:off x="7198519" y="3012282"/>
            <a:ext cx="71556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65" name="Group 20"/>
          <p:cNvGrpSpPr>
            <a:grpSpLocks/>
          </p:cNvGrpSpPr>
          <p:nvPr/>
        </p:nvGrpSpPr>
        <p:grpSpPr bwMode="auto">
          <a:xfrm>
            <a:off x="1427560" y="3168254"/>
            <a:ext cx="401240" cy="404813"/>
            <a:chOff x="0" y="0"/>
            <a:chExt cx="401822" cy="404317"/>
          </a:xfrm>
        </p:grpSpPr>
        <p:sp>
          <p:nvSpPr>
            <p:cNvPr id="66"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sp>
          <p:nvSpPr>
            <p:cNvPr id="67"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grpSp>
      <p:grpSp>
        <p:nvGrpSpPr>
          <p:cNvPr id="68" name="Group 23"/>
          <p:cNvGrpSpPr>
            <a:grpSpLocks/>
          </p:cNvGrpSpPr>
          <p:nvPr/>
        </p:nvGrpSpPr>
        <p:grpSpPr bwMode="auto">
          <a:xfrm>
            <a:off x="3437335" y="3212307"/>
            <a:ext cx="389334" cy="339329"/>
            <a:chOff x="0" y="0"/>
            <a:chExt cx="389342" cy="339426"/>
          </a:xfrm>
        </p:grpSpPr>
        <p:sp>
          <p:nvSpPr>
            <p:cNvPr id="69"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6" name="Rectangle 117"/>
            <p:cNvSpPr>
              <a:spLocks noChangeArrowheads="1"/>
            </p:cNvSpPr>
            <p:nvPr/>
          </p:nvSpPr>
          <p:spPr bwMode="auto">
            <a:xfrm>
              <a:off x="49916" y="114806"/>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7" name="Rectangle 118"/>
            <p:cNvSpPr>
              <a:spLocks noChangeArrowheads="1"/>
            </p:cNvSpPr>
            <p:nvPr/>
          </p:nvSpPr>
          <p:spPr bwMode="auto">
            <a:xfrm>
              <a:off x="49916" y="154738"/>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8" name="Rectangle 119"/>
            <p:cNvSpPr>
              <a:spLocks noChangeArrowheads="1"/>
            </p:cNvSpPr>
            <p:nvPr/>
          </p:nvSpPr>
          <p:spPr bwMode="auto">
            <a:xfrm>
              <a:off x="49916" y="199662"/>
              <a:ext cx="109814" cy="14975"/>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9" name="Rectangle 120"/>
            <p:cNvSpPr>
              <a:spLocks noChangeArrowheads="1"/>
            </p:cNvSpPr>
            <p:nvPr/>
          </p:nvSpPr>
          <p:spPr bwMode="auto">
            <a:xfrm>
              <a:off x="49916" y="242091"/>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grpSp>
      <p:grpSp>
        <p:nvGrpSpPr>
          <p:cNvPr id="80" name="Group 35"/>
          <p:cNvGrpSpPr>
            <a:grpSpLocks/>
          </p:cNvGrpSpPr>
          <p:nvPr/>
        </p:nvGrpSpPr>
        <p:grpSpPr bwMode="auto">
          <a:xfrm>
            <a:off x="7366399" y="3177778"/>
            <a:ext cx="379809" cy="376238"/>
            <a:chOff x="0" y="0"/>
            <a:chExt cx="379359" cy="376864"/>
          </a:xfrm>
          <a:solidFill>
            <a:schemeClr val="tx2"/>
          </a:solidFill>
        </p:grpSpPr>
        <p:sp>
          <p:nvSpPr>
            <p:cNvPr id="81"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2"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3"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4"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5"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7"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8"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9"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0"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1"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2"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3"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4"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5"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6"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7"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8"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grpSp>
        <p:nvGrpSpPr>
          <p:cNvPr id="99" name="Group 54"/>
          <p:cNvGrpSpPr>
            <a:grpSpLocks/>
          </p:cNvGrpSpPr>
          <p:nvPr/>
        </p:nvGrpSpPr>
        <p:grpSpPr bwMode="auto">
          <a:xfrm>
            <a:off x="5431631" y="3213497"/>
            <a:ext cx="300038" cy="389334"/>
            <a:chOff x="0" y="0"/>
            <a:chExt cx="299494" cy="389342"/>
          </a:xfrm>
        </p:grpSpPr>
        <p:sp>
          <p:nvSpPr>
            <p:cNvPr id="10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02" name="矩形 104"/>
          <p:cNvSpPr>
            <a:spLocks noChangeArrowheads="1"/>
          </p:cNvSpPr>
          <p:nvPr/>
        </p:nvSpPr>
        <p:spPr bwMode="auto">
          <a:xfrm>
            <a:off x="3335910" y="1414464"/>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1173957" y="1753793"/>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4" name="矩形 106"/>
          <p:cNvSpPr>
            <a:spLocks noChangeArrowheads="1"/>
          </p:cNvSpPr>
          <p:nvPr/>
        </p:nvSpPr>
        <p:spPr bwMode="auto">
          <a:xfrm>
            <a:off x="1035846" y="3723879"/>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6" name="矩形 108"/>
          <p:cNvSpPr>
            <a:spLocks noChangeArrowheads="1"/>
          </p:cNvSpPr>
          <p:nvPr/>
        </p:nvSpPr>
        <p:spPr bwMode="auto">
          <a:xfrm>
            <a:off x="3015854" y="3723879"/>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8" name="矩形 110"/>
          <p:cNvSpPr>
            <a:spLocks noChangeArrowheads="1"/>
          </p:cNvSpPr>
          <p:nvPr/>
        </p:nvSpPr>
        <p:spPr bwMode="auto">
          <a:xfrm>
            <a:off x="6974684" y="3723879"/>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10" name="矩形 112"/>
          <p:cNvSpPr>
            <a:spLocks noChangeArrowheads="1"/>
          </p:cNvSpPr>
          <p:nvPr/>
        </p:nvSpPr>
        <p:spPr bwMode="auto">
          <a:xfrm>
            <a:off x="4995865" y="3723879"/>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8" name="文本框 5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8069001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p:cBhvr>
                                        <p:cTn id="12" dur="500"/>
                                        <p:tgtEl>
                                          <p:spTgt spid="6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2"/>
                                        </p:tgtEl>
                                        <p:attrNameLst>
                                          <p:attrName>style.visibility</p:attrName>
                                        </p:attrNameLst>
                                      </p:cBhvr>
                                      <p:to>
                                        <p:strVal val="visible"/>
                                      </p:to>
                                    </p:set>
                                    <p:animEffect>
                                      <p:cBhvr>
                                        <p:cTn id="15" dur="500"/>
                                        <p:tgtEl>
                                          <p:spTgt spid="10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3"/>
                                        </p:tgtEl>
                                        <p:attrNameLst>
                                          <p:attrName>style.visibility</p:attrName>
                                        </p:attrNameLst>
                                      </p:cBhvr>
                                      <p:to>
                                        <p:strVal val="visible"/>
                                      </p:to>
                                    </p:set>
                                    <p:animEffect>
                                      <p:cBhvr>
                                        <p:cTn id="18" dur="500"/>
                                        <p:tgtEl>
                                          <p:spTgt spid="103"/>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p:cBhvr>
                                        <p:cTn id="22" dur="400"/>
                                        <p:tgtEl>
                                          <p:spTgt spid="61"/>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p:cBhvr>
                                        <p:cTn id="26" dur="400"/>
                                        <p:tgtEl>
                                          <p:spTgt spid="62"/>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p:cBhvr>
                                        <p:cTn id="30" dur="400"/>
                                        <p:tgtEl>
                                          <p:spTgt spid="63"/>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p:cBhvr>
                                        <p:cTn id="34" dur="400"/>
                                        <p:tgtEl>
                                          <p:spTgt spid="64"/>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p:cBhvr>
                                        <p:cTn id="38" dur="250"/>
                                        <p:tgtEl>
                                          <p:spTgt spid="65"/>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p:cBhvr>
                                        <p:cTn id="41" dur="250"/>
                                        <p:tgtEl>
                                          <p:spTgt spid="68"/>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p:cBhvr>
                                        <p:cTn id="44" dur="25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p:cBhvr>
                                        <p:cTn id="47" dur="25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500" fill="hold"/>
                                        <p:tgtEl>
                                          <p:spTgt spid="104"/>
                                        </p:tgtEl>
                                        <p:attrNameLst>
                                          <p:attrName>ppt_x</p:attrName>
                                        </p:attrNameLst>
                                      </p:cBhvr>
                                      <p:tavLst>
                                        <p:tav tm="0">
                                          <p:val>
                                            <p:strVal val="#ppt_x"/>
                                          </p:val>
                                        </p:tav>
                                        <p:tav tm="100000">
                                          <p:val>
                                            <p:strVal val="#ppt_x"/>
                                          </p:val>
                                        </p:tav>
                                      </p:tavLst>
                                    </p:anim>
                                    <p:anim calcmode="lin" valueType="num">
                                      <p:cBhvr additive="base">
                                        <p:cTn id="53" dur="500" fill="hold"/>
                                        <p:tgtEl>
                                          <p:spTgt spid="10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additive="base">
                                        <p:cTn id="60" dur="500" fill="hold"/>
                                        <p:tgtEl>
                                          <p:spTgt spid="106"/>
                                        </p:tgtEl>
                                        <p:attrNameLst>
                                          <p:attrName>ppt_x</p:attrName>
                                        </p:attrNameLst>
                                      </p:cBhvr>
                                      <p:tavLst>
                                        <p:tav tm="0">
                                          <p:val>
                                            <p:strVal val="#ppt_x"/>
                                          </p:val>
                                        </p:tav>
                                        <p:tav tm="100000">
                                          <p:val>
                                            <p:strVal val="#ppt_x"/>
                                          </p:val>
                                        </p:tav>
                                      </p:tavLst>
                                    </p:anim>
                                    <p:anim calcmode="lin" valueType="num">
                                      <p:cBhvr additive="base">
                                        <p:cTn id="61" dur="500" fill="hold"/>
                                        <p:tgtEl>
                                          <p:spTgt spid="10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7"/>
                                        </p:tgtEl>
                                        <p:attrNameLst>
                                          <p:attrName>style.visibility</p:attrName>
                                        </p:attrNameLst>
                                      </p:cBhvr>
                                      <p:to>
                                        <p:strVal val="visible"/>
                                      </p:to>
                                    </p:set>
                                    <p:anim calcmode="lin" valueType="num">
                                      <p:cBhvr additive="base">
                                        <p:cTn id="64" dur="500" fill="hold"/>
                                        <p:tgtEl>
                                          <p:spTgt spid="107"/>
                                        </p:tgtEl>
                                        <p:attrNameLst>
                                          <p:attrName>ppt_x</p:attrName>
                                        </p:attrNameLst>
                                      </p:cBhvr>
                                      <p:tavLst>
                                        <p:tav tm="0">
                                          <p:val>
                                            <p:strVal val="#ppt_x"/>
                                          </p:val>
                                        </p:tav>
                                        <p:tav tm="100000">
                                          <p:val>
                                            <p:strVal val="#ppt_x"/>
                                          </p:val>
                                        </p:tav>
                                      </p:tavLst>
                                    </p:anim>
                                    <p:anim calcmode="lin" valueType="num">
                                      <p:cBhvr additive="base">
                                        <p:cTn id="65" dur="500" fill="hold"/>
                                        <p:tgtEl>
                                          <p:spTgt spid="10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500" fill="hold"/>
                                        <p:tgtEl>
                                          <p:spTgt spid="108"/>
                                        </p:tgtEl>
                                        <p:attrNameLst>
                                          <p:attrName>ppt_x</p:attrName>
                                        </p:attrNameLst>
                                      </p:cBhvr>
                                      <p:tavLst>
                                        <p:tav tm="0">
                                          <p:val>
                                            <p:strVal val="#ppt_x"/>
                                          </p:val>
                                        </p:tav>
                                        <p:tav tm="100000">
                                          <p:val>
                                            <p:strVal val="#ppt_x"/>
                                          </p:val>
                                        </p:tav>
                                      </p:tavLst>
                                    </p:anim>
                                    <p:anim calcmode="lin" valueType="num">
                                      <p:cBhvr additive="base">
                                        <p:cTn id="69" dur="50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additive="base">
                                        <p:cTn id="72" dur="500" fill="hold"/>
                                        <p:tgtEl>
                                          <p:spTgt spid="109"/>
                                        </p:tgtEl>
                                        <p:attrNameLst>
                                          <p:attrName>ppt_x</p:attrName>
                                        </p:attrNameLst>
                                      </p:cBhvr>
                                      <p:tavLst>
                                        <p:tav tm="0">
                                          <p:val>
                                            <p:strVal val="#ppt_x"/>
                                          </p:val>
                                        </p:tav>
                                        <p:tav tm="100000">
                                          <p:val>
                                            <p:strVal val="#ppt_x"/>
                                          </p:val>
                                        </p:tav>
                                      </p:tavLst>
                                    </p:anim>
                                    <p:anim calcmode="lin" valueType="num">
                                      <p:cBhvr additive="base">
                                        <p:cTn id="73" dur="500" fill="hold"/>
                                        <p:tgtEl>
                                          <p:spTgt spid="10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ppt_x"/>
                                          </p:val>
                                        </p:tav>
                                        <p:tav tm="100000">
                                          <p:val>
                                            <p:strVal val="#ppt_x"/>
                                          </p:val>
                                        </p:tav>
                                      </p:tavLst>
                                    </p:anim>
                                    <p:anim calcmode="lin" valueType="num">
                                      <p:cBhvr additive="base">
                                        <p:cTn id="77" dur="500" fill="hold"/>
                                        <p:tgtEl>
                                          <p:spTgt spid="11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autoUpdateAnimBg="0"/>
      <p:bldP spid="60" grpId="0" bldLvl="0" animBg="1" autoUpdateAnimBg="0"/>
      <p:bldP spid="61" grpId="0" bldLvl="0" animBg="1" autoUpdateAnimBg="0"/>
      <p:bldP spid="62" grpId="0" bldLvl="0" animBg="1" autoUpdateAnimBg="0"/>
      <p:bldP spid="63" grpId="0" bldLvl="0" animBg="1" autoUpdateAnimBg="0"/>
      <p:bldP spid="64" grpId="0" bldLvl="0" animBg="1" autoUpdateAnimBg="0"/>
      <p:bldP spid="102" grpId="0" bldLvl="0" autoUpdateAnimBg="0"/>
      <p:bldP spid="103" grpId="0" bldLvl="0" autoUpdateAnimBg="0"/>
      <p:bldP spid="104" grpId="0"/>
      <p:bldP spid="105" grpId="0"/>
      <p:bldP spid="106" grpId="0"/>
      <p:bldP spid="107" grpId="0"/>
      <p:bldP spid="108"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6"/>
          <p:cNvSpPr>
            <a:spLocks noChangeArrowheads="1"/>
          </p:cNvSpPr>
          <p:nvPr/>
        </p:nvSpPr>
        <p:spPr bwMode="auto">
          <a:xfrm>
            <a:off x="593891" y="2517003"/>
            <a:ext cx="1962574" cy="196257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7"/>
          <p:cNvSpPr>
            <a:spLocks noChangeArrowheads="1"/>
          </p:cNvSpPr>
          <p:nvPr/>
        </p:nvSpPr>
        <p:spPr bwMode="auto">
          <a:xfrm>
            <a:off x="3190824" y="2789553"/>
            <a:ext cx="1611477" cy="1609096"/>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Oval 8"/>
          <p:cNvSpPr>
            <a:spLocks noChangeArrowheads="1"/>
          </p:cNvSpPr>
          <p:nvPr/>
        </p:nvSpPr>
        <p:spPr bwMode="auto">
          <a:xfrm>
            <a:off x="5437845" y="3038296"/>
            <a:ext cx="1303225" cy="1303226"/>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Oval 9"/>
          <p:cNvSpPr>
            <a:spLocks noChangeArrowheads="1"/>
          </p:cNvSpPr>
          <p:nvPr/>
        </p:nvSpPr>
        <p:spPr bwMode="auto">
          <a:xfrm>
            <a:off x="7376615" y="3212057"/>
            <a:ext cx="1146125" cy="1146125"/>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Freeform 10"/>
          <p:cNvSpPr>
            <a:spLocks/>
          </p:cNvSpPr>
          <p:nvPr/>
        </p:nvSpPr>
        <p:spPr bwMode="auto">
          <a:xfrm>
            <a:off x="1775724"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11"/>
          <p:cNvSpPr>
            <a:spLocks/>
          </p:cNvSpPr>
          <p:nvPr/>
        </p:nvSpPr>
        <p:spPr bwMode="auto">
          <a:xfrm>
            <a:off x="4264346" y="2406323"/>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2"/>
          <p:cNvSpPr>
            <a:spLocks/>
          </p:cNvSpPr>
          <p:nvPr/>
        </p:nvSpPr>
        <p:spPr bwMode="auto">
          <a:xfrm>
            <a:off x="6454239" y="2703863"/>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TextBox 10"/>
          <p:cNvSpPr txBox="1">
            <a:spLocks noChangeArrowheads="1"/>
          </p:cNvSpPr>
          <p:nvPr/>
        </p:nvSpPr>
        <p:spPr bwMode="auto">
          <a:xfrm>
            <a:off x="2556466" y="1206640"/>
            <a:ext cx="434765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单圆角矩形 11"/>
          <p:cNvSpPr>
            <a:spLocks/>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solidFill>
                  <a:schemeClr val="accent2"/>
                </a:solidFill>
                <a:latin typeface="微软雅黑" panose="020B0503020204020204" pitchFamily="34" charset="-122"/>
                <a:ea typeface="微软雅黑" panose="020B0503020204020204" pitchFamily="34" charset="-122"/>
              </a:rPr>
              <a:t>标题</a:t>
            </a:r>
          </a:p>
        </p:txBody>
      </p:sp>
      <p:sp>
        <p:nvSpPr>
          <p:cNvPr id="52" name="TextBox 14"/>
          <p:cNvSpPr txBox="1">
            <a:spLocks noChangeArrowheads="1"/>
          </p:cNvSpPr>
          <p:nvPr/>
        </p:nvSpPr>
        <p:spPr bwMode="auto">
          <a:xfrm>
            <a:off x="915237"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p>
        </p:txBody>
      </p:sp>
      <p:sp>
        <p:nvSpPr>
          <p:cNvPr id="53" name="TextBox 15"/>
          <p:cNvSpPr txBox="1">
            <a:spLocks noChangeArrowheads="1"/>
          </p:cNvSpPr>
          <p:nvPr/>
        </p:nvSpPr>
        <p:spPr bwMode="auto">
          <a:xfrm>
            <a:off x="5477120" y="3503674"/>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a:solidFill>
                  <a:schemeClr val="accent2"/>
                </a:solidFill>
                <a:latin typeface="微软雅黑" panose="020B0503020204020204" pitchFamily="34" charset="-122"/>
                <a:ea typeface="微软雅黑" panose="020B0503020204020204" pitchFamily="34" charset="-122"/>
              </a:rPr>
              <a:t>标题</a:t>
            </a:r>
          </a:p>
        </p:txBody>
      </p:sp>
      <p:sp>
        <p:nvSpPr>
          <p:cNvPr id="54" name="TextBox 16"/>
          <p:cNvSpPr txBox="1">
            <a:spLocks noChangeArrowheads="1"/>
          </p:cNvSpPr>
          <p:nvPr/>
        </p:nvSpPr>
        <p:spPr bwMode="auto">
          <a:xfrm>
            <a:off x="7337340" y="3616738"/>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accent2"/>
                </a:solidFill>
                <a:latin typeface="微软雅黑" panose="020B0503020204020204" pitchFamily="34" charset="-122"/>
                <a:ea typeface="微软雅黑" panose="020B0503020204020204" pitchFamily="34" charset="-122"/>
              </a:rPr>
              <a:t>标题</a:t>
            </a: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18514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290">
                                          <p:stCondLst>
                                            <p:cond delay="0"/>
                                          </p:stCondLst>
                                        </p:cTn>
                                        <p:tgtEl>
                                          <p:spTgt spid="42"/>
                                        </p:tgtEl>
                                      </p:cBhvr>
                                    </p:animEffect>
                                    <p:anim calcmode="lin" valueType="num">
                                      <p:cBhvr>
                                        <p:cTn id="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13" dur="13">
                                          <p:stCondLst>
                                            <p:cond delay="325"/>
                                          </p:stCondLst>
                                        </p:cTn>
                                        <p:tgtEl>
                                          <p:spTgt spid="42"/>
                                        </p:tgtEl>
                                      </p:cBhvr>
                                      <p:to x="100000" y="60000"/>
                                    </p:animScale>
                                    <p:animScale>
                                      <p:cBhvr>
                                        <p:cTn id="14" dur="83" decel="50000">
                                          <p:stCondLst>
                                            <p:cond delay="338"/>
                                          </p:stCondLst>
                                        </p:cTn>
                                        <p:tgtEl>
                                          <p:spTgt spid="42"/>
                                        </p:tgtEl>
                                      </p:cBhvr>
                                      <p:to x="100000" y="100000"/>
                                    </p:animScale>
                                    <p:animScale>
                                      <p:cBhvr>
                                        <p:cTn id="15" dur="13">
                                          <p:stCondLst>
                                            <p:cond delay="656"/>
                                          </p:stCondLst>
                                        </p:cTn>
                                        <p:tgtEl>
                                          <p:spTgt spid="42"/>
                                        </p:tgtEl>
                                      </p:cBhvr>
                                      <p:to x="100000" y="80000"/>
                                    </p:animScale>
                                    <p:animScale>
                                      <p:cBhvr>
                                        <p:cTn id="16" dur="83" decel="50000">
                                          <p:stCondLst>
                                            <p:cond delay="669"/>
                                          </p:stCondLst>
                                        </p:cTn>
                                        <p:tgtEl>
                                          <p:spTgt spid="42"/>
                                        </p:tgtEl>
                                      </p:cBhvr>
                                      <p:to x="100000" y="100000"/>
                                    </p:animScale>
                                    <p:animScale>
                                      <p:cBhvr>
                                        <p:cTn id="17" dur="13">
                                          <p:stCondLst>
                                            <p:cond delay="821"/>
                                          </p:stCondLst>
                                        </p:cTn>
                                        <p:tgtEl>
                                          <p:spTgt spid="42"/>
                                        </p:tgtEl>
                                      </p:cBhvr>
                                      <p:to x="100000" y="90000"/>
                                    </p:animScale>
                                    <p:animScale>
                                      <p:cBhvr>
                                        <p:cTn id="18" dur="83" decel="50000">
                                          <p:stCondLst>
                                            <p:cond delay="834"/>
                                          </p:stCondLst>
                                        </p:cTn>
                                        <p:tgtEl>
                                          <p:spTgt spid="42"/>
                                        </p:tgtEl>
                                      </p:cBhvr>
                                      <p:to x="100000" y="100000"/>
                                    </p:animScale>
                                    <p:animScale>
                                      <p:cBhvr>
                                        <p:cTn id="19" dur="13">
                                          <p:stCondLst>
                                            <p:cond delay="904"/>
                                          </p:stCondLst>
                                        </p:cTn>
                                        <p:tgtEl>
                                          <p:spTgt spid="42"/>
                                        </p:tgtEl>
                                      </p:cBhvr>
                                      <p:to x="100000" y="95000"/>
                                    </p:animScale>
                                    <p:animScale>
                                      <p:cBhvr>
                                        <p:cTn id="20" dur="83" decel="50000">
                                          <p:stCondLst>
                                            <p:cond delay="917"/>
                                          </p:stCondLst>
                                        </p:cTn>
                                        <p:tgtEl>
                                          <p:spTgt spid="42"/>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290">
                                          <p:stCondLst>
                                            <p:cond delay="0"/>
                                          </p:stCondLst>
                                        </p:cTn>
                                        <p:tgtEl>
                                          <p:spTgt spid="43"/>
                                        </p:tgtEl>
                                      </p:cBhvr>
                                    </p:animEffect>
                                    <p:anim calcmode="lin" valueType="num">
                                      <p:cBhvr>
                                        <p:cTn id="24"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29" dur="13">
                                          <p:stCondLst>
                                            <p:cond delay="325"/>
                                          </p:stCondLst>
                                        </p:cTn>
                                        <p:tgtEl>
                                          <p:spTgt spid="43"/>
                                        </p:tgtEl>
                                      </p:cBhvr>
                                      <p:to x="100000" y="60000"/>
                                    </p:animScale>
                                    <p:animScale>
                                      <p:cBhvr>
                                        <p:cTn id="30" dur="83" decel="50000">
                                          <p:stCondLst>
                                            <p:cond delay="338"/>
                                          </p:stCondLst>
                                        </p:cTn>
                                        <p:tgtEl>
                                          <p:spTgt spid="43"/>
                                        </p:tgtEl>
                                      </p:cBhvr>
                                      <p:to x="100000" y="100000"/>
                                    </p:animScale>
                                    <p:animScale>
                                      <p:cBhvr>
                                        <p:cTn id="31" dur="13">
                                          <p:stCondLst>
                                            <p:cond delay="656"/>
                                          </p:stCondLst>
                                        </p:cTn>
                                        <p:tgtEl>
                                          <p:spTgt spid="43"/>
                                        </p:tgtEl>
                                      </p:cBhvr>
                                      <p:to x="100000" y="80000"/>
                                    </p:animScale>
                                    <p:animScale>
                                      <p:cBhvr>
                                        <p:cTn id="32" dur="83" decel="50000">
                                          <p:stCondLst>
                                            <p:cond delay="669"/>
                                          </p:stCondLst>
                                        </p:cTn>
                                        <p:tgtEl>
                                          <p:spTgt spid="43"/>
                                        </p:tgtEl>
                                      </p:cBhvr>
                                      <p:to x="100000" y="100000"/>
                                    </p:animScale>
                                    <p:animScale>
                                      <p:cBhvr>
                                        <p:cTn id="33" dur="13">
                                          <p:stCondLst>
                                            <p:cond delay="821"/>
                                          </p:stCondLst>
                                        </p:cTn>
                                        <p:tgtEl>
                                          <p:spTgt spid="43"/>
                                        </p:tgtEl>
                                      </p:cBhvr>
                                      <p:to x="100000" y="90000"/>
                                    </p:animScale>
                                    <p:animScale>
                                      <p:cBhvr>
                                        <p:cTn id="34" dur="83" decel="50000">
                                          <p:stCondLst>
                                            <p:cond delay="834"/>
                                          </p:stCondLst>
                                        </p:cTn>
                                        <p:tgtEl>
                                          <p:spTgt spid="43"/>
                                        </p:tgtEl>
                                      </p:cBhvr>
                                      <p:to x="100000" y="100000"/>
                                    </p:animScale>
                                    <p:animScale>
                                      <p:cBhvr>
                                        <p:cTn id="35" dur="13">
                                          <p:stCondLst>
                                            <p:cond delay="904"/>
                                          </p:stCondLst>
                                        </p:cTn>
                                        <p:tgtEl>
                                          <p:spTgt spid="43"/>
                                        </p:tgtEl>
                                      </p:cBhvr>
                                      <p:to x="100000" y="95000"/>
                                    </p:animScale>
                                    <p:animScale>
                                      <p:cBhvr>
                                        <p:cTn id="36" dur="83" decel="50000">
                                          <p:stCondLst>
                                            <p:cond delay="917"/>
                                          </p:stCondLst>
                                        </p:cTn>
                                        <p:tgtEl>
                                          <p:spTgt spid="43"/>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90">
                                          <p:stCondLst>
                                            <p:cond delay="0"/>
                                          </p:stCondLst>
                                        </p:cTn>
                                        <p:tgtEl>
                                          <p:spTgt spid="44"/>
                                        </p:tgtEl>
                                      </p:cBhvr>
                                    </p:animEffect>
                                    <p:anim calcmode="lin" valueType="num">
                                      <p:cBhvr>
                                        <p:cTn id="40"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45" dur="13">
                                          <p:stCondLst>
                                            <p:cond delay="325"/>
                                          </p:stCondLst>
                                        </p:cTn>
                                        <p:tgtEl>
                                          <p:spTgt spid="44"/>
                                        </p:tgtEl>
                                      </p:cBhvr>
                                      <p:to x="100000" y="60000"/>
                                    </p:animScale>
                                    <p:animScale>
                                      <p:cBhvr>
                                        <p:cTn id="46" dur="83" decel="50000">
                                          <p:stCondLst>
                                            <p:cond delay="338"/>
                                          </p:stCondLst>
                                        </p:cTn>
                                        <p:tgtEl>
                                          <p:spTgt spid="44"/>
                                        </p:tgtEl>
                                      </p:cBhvr>
                                      <p:to x="100000" y="100000"/>
                                    </p:animScale>
                                    <p:animScale>
                                      <p:cBhvr>
                                        <p:cTn id="47" dur="13">
                                          <p:stCondLst>
                                            <p:cond delay="656"/>
                                          </p:stCondLst>
                                        </p:cTn>
                                        <p:tgtEl>
                                          <p:spTgt spid="44"/>
                                        </p:tgtEl>
                                      </p:cBhvr>
                                      <p:to x="100000" y="80000"/>
                                    </p:animScale>
                                    <p:animScale>
                                      <p:cBhvr>
                                        <p:cTn id="48" dur="83" decel="50000">
                                          <p:stCondLst>
                                            <p:cond delay="669"/>
                                          </p:stCondLst>
                                        </p:cTn>
                                        <p:tgtEl>
                                          <p:spTgt spid="44"/>
                                        </p:tgtEl>
                                      </p:cBhvr>
                                      <p:to x="100000" y="100000"/>
                                    </p:animScale>
                                    <p:animScale>
                                      <p:cBhvr>
                                        <p:cTn id="49" dur="13">
                                          <p:stCondLst>
                                            <p:cond delay="821"/>
                                          </p:stCondLst>
                                        </p:cTn>
                                        <p:tgtEl>
                                          <p:spTgt spid="44"/>
                                        </p:tgtEl>
                                      </p:cBhvr>
                                      <p:to x="100000" y="90000"/>
                                    </p:animScale>
                                    <p:animScale>
                                      <p:cBhvr>
                                        <p:cTn id="50" dur="83" decel="50000">
                                          <p:stCondLst>
                                            <p:cond delay="834"/>
                                          </p:stCondLst>
                                        </p:cTn>
                                        <p:tgtEl>
                                          <p:spTgt spid="44"/>
                                        </p:tgtEl>
                                      </p:cBhvr>
                                      <p:to x="100000" y="100000"/>
                                    </p:animScale>
                                    <p:animScale>
                                      <p:cBhvr>
                                        <p:cTn id="51" dur="13">
                                          <p:stCondLst>
                                            <p:cond delay="904"/>
                                          </p:stCondLst>
                                        </p:cTn>
                                        <p:tgtEl>
                                          <p:spTgt spid="44"/>
                                        </p:tgtEl>
                                      </p:cBhvr>
                                      <p:to x="100000" y="95000"/>
                                    </p:animScale>
                                    <p:animScale>
                                      <p:cBhvr>
                                        <p:cTn id="52" dur="83" decel="50000">
                                          <p:stCondLst>
                                            <p:cond delay="917"/>
                                          </p:stCondLst>
                                        </p:cTn>
                                        <p:tgtEl>
                                          <p:spTgt spid="44"/>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290">
                                          <p:stCondLst>
                                            <p:cond delay="0"/>
                                          </p:stCondLst>
                                        </p:cTn>
                                        <p:tgtEl>
                                          <p:spTgt spid="45"/>
                                        </p:tgtEl>
                                      </p:cBhvr>
                                    </p:animEffect>
                                    <p:anim calcmode="lin" valueType="num">
                                      <p:cBhvr>
                                        <p:cTn id="56"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61" dur="13">
                                          <p:stCondLst>
                                            <p:cond delay="325"/>
                                          </p:stCondLst>
                                        </p:cTn>
                                        <p:tgtEl>
                                          <p:spTgt spid="45"/>
                                        </p:tgtEl>
                                      </p:cBhvr>
                                      <p:to x="100000" y="60000"/>
                                    </p:animScale>
                                    <p:animScale>
                                      <p:cBhvr>
                                        <p:cTn id="62" dur="83" decel="50000">
                                          <p:stCondLst>
                                            <p:cond delay="338"/>
                                          </p:stCondLst>
                                        </p:cTn>
                                        <p:tgtEl>
                                          <p:spTgt spid="45"/>
                                        </p:tgtEl>
                                      </p:cBhvr>
                                      <p:to x="100000" y="100000"/>
                                    </p:animScale>
                                    <p:animScale>
                                      <p:cBhvr>
                                        <p:cTn id="63" dur="13">
                                          <p:stCondLst>
                                            <p:cond delay="656"/>
                                          </p:stCondLst>
                                        </p:cTn>
                                        <p:tgtEl>
                                          <p:spTgt spid="45"/>
                                        </p:tgtEl>
                                      </p:cBhvr>
                                      <p:to x="100000" y="80000"/>
                                    </p:animScale>
                                    <p:animScale>
                                      <p:cBhvr>
                                        <p:cTn id="64" dur="83" decel="50000">
                                          <p:stCondLst>
                                            <p:cond delay="669"/>
                                          </p:stCondLst>
                                        </p:cTn>
                                        <p:tgtEl>
                                          <p:spTgt spid="45"/>
                                        </p:tgtEl>
                                      </p:cBhvr>
                                      <p:to x="100000" y="100000"/>
                                    </p:animScale>
                                    <p:animScale>
                                      <p:cBhvr>
                                        <p:cTn id="65" dur="13">
                                          <p:stCondLst>
                                            <p:cond delay="821"/>
                                          </p:stCondLst>
                                        </p:cTn>
                                        <p:tgtEl>
                                          <p:spTgt spid="45"/>
                                        </p:tgtEl>
                                      </p:cBhvr>
                                      <p:to x="100000" y="90000"/>
                                    </p:animScale>
                                    <p:animScale>
                                      <p:cBhvr>
                                        <p:cTn id="66" dur="83" decel="50000">
                                          <p:stCondLst>
                                            <p:cond delay="834"/>
                                          </p:stCondLst>
                                        </p:cTn>
                                        <p:tgtEl>
                                          <p:spTgt spid="45"/>
                                        </p:tgtEl>
                                      </p:cBhvr>
                                      <p:to x="100000" y="100000"/>
                                    </p:animScale>
                                    <p:animScale>
                                      <p:cBhvr>
                                        <p:cTn id="67" dur="13">
                                          <p:stCondLst>
                                            <p:cond delay="904"/>
                                          </p:stCondLst>
                                        </p:cTn>
                                        <p:tgtEl>
                                          <p:spTgt spid="45"/>
                                        </p:tgtEl>
                                      </p:cBhvr>
                                      <p:to x="100000" y="95000"/>
                                    </p:animScale>
                                    <p:animScale>
                                      <p:cBhvr>
                                        <p:cTn id="68" dur="83" decel="50000">
                                          <p:stCondLst>
                                            <p:cond delay="917"/>
                                          </p:stCondLst>
                                        </p:cTn>
                                        <p:tgtEl>
                                          <p:spTgt spid="45"/>
                                        </p:tgtEl>
                                      </p:cBhvr>
                                      <p:to x="100000" y="100000"/>
                                    </p:animScale>
                                  </p:childTnLst>
                                </p:cTn>
                              </p:par>
                            </p:childTnLst>
                          </p:cTn>
                        </p:par>
                        <p:par>
                          <p:cTn id="69" fill="hold">
                            <p:stCondLst>
                              <p:cond delay="16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by="(-#ppt_w*2)" calcmode="lin" valueType="num">
                                      <p:cBhvr rctx="PPT">
                                        <p:cTn id="72" dur="250" autoRev="1" fill="hold">
                                          <p:stCondLst>
                                            <p:cond delay="0"/>
                                          </p:stCondLst>
                                        </p:cTn>
                                        <p:tgtEl>
                                          <p:spTgt spid="52"/>
                                        </p:tgtEl>
                                        <p:attrNameLst>
                                          <p:attrName>ppt_w</p:attrName>
                                        </p:attrNameLst>
                                      </p:cBhvr>
                                    </p:anim>
                                    <p:anim by="(#ppt_w*0.50)" calcmode="lin" valueType="num">
                                      <p:cBhvr>
                                        <p:cTn id="73" dur="250" decel="50000" autoRev="1" fill="hold">
                                          <p:stCondLst>
                                            <p:cond delay="0"/>
                                          </p:stCondLst>
                                        </p:cTn>
                                        <p:tgtEl>
                                          <p:spTgt spid="52"/>
                                        </p:tgtEl>
                                        <p:attrNameLst>
                                          <p:attrName>ppt_x</p:attrName>
                                        </p:attrNameLst>
                                      </p:cBhvr>
                                    </p:anim>
                                    <p:anim from="(-#ppt_h/2)" to="(#ppt_y)" calcmode="lin" valueType="num">
                                      <p:cBhvr>
                                        <p:cTn id="74" dur="500" fill="hold">
                                          <p:stCondLst>
                                            <p:cond delay="0"/>
                                          </p:stCondLst>
                                        </p:cTn>
                                        <p:tgtEl>
                                          <p:spTgt spid="52"/>
                                        </p:tgtEl>
                                        <p:attrNameLst>
                                          <p:attrName>ppt_y</p:attrName>
                                        </p:attrNameLst>
                                      </p:cBhvr>
                                    </p:anim>
                                    <p:animRot by="21600000">
                                      <p:cBhvr>
                                        <p:cTn id="75" dur="500" fill="hold">
                                          <p:stCondLst>
                                            <p:cond delay="0"/>
                                          </p:stCondLst>
                                        </p:cTn>
                                        <p:tgtEl>
                                          <p:spTgt spid="52"/>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left)">
                                      <p:cBhvr>
                                        <p:cTn id="79" dur="500"/>
                                        <p:tgtEl>
                                          <p:spTgt spid="46"/>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51"/>
                                        </p:tgtEl>
                                        <p:attrNameLst>
                                          <p:attrName>style.visibility</p:attrName>
                                        </p:attrNameLst>
                                      </p:cBhvr>
                                      <p:to>
                                        <p:strVal val="visible"/>
                                      </p:to>
                                    </p:set>
                                    <p:anim by="(-#ppt_w*2)" calcmode="lin" valueType="num">
                                      <p:cBhvr rctx="PPT">
                                        <p:cTn id="83" dur="250" autoRev="1" fill="hold">
                                          <p:stCondLst>
                                            <p:cond delay="0"/>
                                          </p:stCondLst>
                                        </p:cTn>
                                        <p:tgtEl>
                                          <p:spTgt spid="51"/>
                                        </p:tgtEl>
                                        <p:attrNameLst>
                                          <p:attrName>ppt_w</p:attrName>
                                        </p:attrNameLst>
                                      </p:cBhvr>
                                    </p:anim>
                                    <p:anim by="(#ppt_w*0.50)" calcmode="lin" valueType="num">
                                      <p:cBhvr>
                                        <p:cTn id="84" dur="250" decel="50000" autoRev="1" fill="hold">
                                          <p:stCondLst>
                                            <p:cond delay="0"/>
                                          </p:stCondLst>
                                        </p:cTn>
                                        <p:tgtEl>
                                          <p:spTgt spid="51"/>
                                        </p:tgtEl>
                                        <p:attrNameLst>
                                          <p:attrName>ppt_x</p:attrName>
                                        </p:attrNameLst>
                                      </p:cBhvr>
                                    </p:anim>
                                    <p:anim from="(-#ppt_h/2)" to="(#ppt_y)" calcmode="lin" valueType="num">
                                      <p:cBhvr>
                                        <p:cTn id="85" dur="500" fill="hold">
                                          <p:stCondLst>
                                            <p:cond delay="0"/>
                                          </p:stCondLst>
                                        </p:cTn>
                                        <p:tgtEl>
                                          <p:spTgt spid="51"/>
                                        </p:tgtEl>
                                        <p:attrNameLst>
                                          <p:attrName>ppt_y</p:attrName>
                                        </p:attrNameLst>
                                      </p:cBhvr>
                                    </p:anim>
                                    <p:animRot by="21600000">
                                      <p:cBhvr>
                                        <p:cTn id="86" dur="500" fill="hold">
                                          <p:stCondLst>
                                            <p:cond delay="0"/>
                                          </p:stCondLst>
                                        </p:cTn>
                                        <p:tgtEl>
                                          <p:spTgt spid="51"/>
                                        </p:tgtEl>
                                        <p:attrNameLst>
                                          <p:attrName>r</p:attrName>
                                        </p:attrNameLst>
                                      </p:cBhvr>
                                    </p:animRot>
                                  </p:childTnLst>
                                </p:cTn>
                              </p:par>
                            </p:childTnLst>
                          </p:cTn>
                        </p:par>
                        <p:par>
                          <p:cTn id="87" fill="hold">
                            <p:stCondLst>
                              <p:cond delay="3200"/>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37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53"/>
                                        </p:tgtEl>
                                        <p:attrNameLst>
                                          <p:attrName>style.visibility</p:attrName>
                                        </p:attrNameLst>
                                      </p:cBhvr>
                                      <p:to>
                                        <p:strVal val="visible"/>
                                      </p:to>
                                    </p:set>
                                    <p:anim by="(-#ppt_w*2)" calcmode="lin" valueType="num">
                                      <p:cBhvr rctx="PPT">
                                        <p:cTn id="94" dur="250" autoRev="1" fill="hold">
                                          <p:stCondLst>
                                            <p:cond delay="0"/>
                                          </p:stCondLst>
                                        </p:cTn>
                                        <p:tgtEl>
                                          <p:spTgt spid="53"/>
                                        </p:tgtEl>
                                        <p:attrNameLst>
                                          <p:attrName>ppt_w</p:attrName>
                                        </p:attrNameLst>
                                      </p:cBhvr>
                                    </p:anim>
                                    <p:anim by="(#ppt_w*0.50)" calcmode="lin" valueType="num">
                                      <p:cBhvr>
                                        <p:cTn id="95" dur="250" decel="50000" autoRev="1" fill="hold">
                                          <p:stCondLst>
                                            <p:cond delay="0"/>
                                          </p:stCondLst>
                                        </p:cTn>
                                        <p:tgtEl>
                                          <p:spTgt spid="53"/>
                                        </p:tgtEl>
                                        <p:attrNameLst>
                                          <p:attrName>ppt_x</p:attrName>
                                        </p:attrNameLst>
                                      </p:cBhvr>
                                    </p:anim>
                                    <p:anim from="(-#ppt_h/2)" to="(#ppt_y)" calcmode="lin" valueType="num">
                                      <p:cBhvr>
                                        <p:cTn id="96" dur="500" fill="hold">
                                          <p:stCondLst>
                                            <p:cond delay="0"/>
                                          </p:stCondLst>
                                        </p:cTn>
                                        <p:tgtEl>
                                          <p:spTgt spid="53"/>
                                        </p:tgtEl>
                                        <p:attrNameLst>
                                          <p:attrName>ppt_y</p:attrName>
                                        </p:attrNameLst>
                                      </p:cBhvr>
                                    </p:anim>
                                    <p:animRot by="21600000">
                                      <p:cBhvr>
                                        <p:cTn id="97" dur="500" fill="hold">
                                          <p:stCondLst>
                                            <p:cond delay="0"/>
                                          </p:stCondLst>
                                        </p:cTn>
                                        <p:tgtEl>
                                          <p:spTgt spid="53"/>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54"/>
                                        </p:tgtEl>
                                        <p:attrNameLst>
                                          <p:attrName>style.visibility</p:attrName>
                                        </p:attrNameLst>
                                      </p:cBhvr>
                                      <p:to>
                                        <p:strVal val="visible"/>
                                      </p:to>
                                    </p:set>
                                    <p:anim by="(-#ppt_w*2)" calcmode="lin" valueType="num">
                                      <p:cBhvr rctx="PPT">
                                        <p:cTn id="105" dur="250" autoRev="1" fill="hold">
                                          <p:stCondLst>
                                            <p:cond delay="0"/>
                                          </p:stCondLst>
                                        </p:cTn>
                                        <p:tgtEl>
                                          <p:spTgt spid="54"/>
                                        </p:tgtEl>
                                        <p:attrNameLst>
                                          <p:attrName>ppt_w</p:attrName>
                                        </p:attrNameLst>
                                      </p:cBhvr>
                                    </p:anim>
                                    <p:anim by="(#ppt_w*0.50)" calcmode="lin" valueType="num">
                                      <p:cBhvr>
                                        <p:cTn id="106" dur="250" decel="50000" autoRev="1" fill="hold">
                                          <p:stCondLst>
                                            <p:cond delay="0"/>
                                          </p:stCondLst>
                                        </p:cTn>
                                        <p:tgtEl>
                                          <p:spTgt spid="54"/>
                                        </p:tgtEl>
                                        <p:attrNameLst>
                                          <p:attrName>ppt_x</p:attrName>
                                        </p:attrNameLst>
                                      </p:cBhvr>
                                    </p:anim>
                                    <p:anim from="(-#ppt_h/2)" to="(#ppt_y)" calcmode="lin" valueType="num">
                                      <p:cBhvr>
                                        <p:cTn id="107" dur="500" fill="hold">
                                          <p:stCondLst>
                                            <p:cond delay="0"/>
                                          </p:stCondLst>
                                        </p:cTn>
                                        <p:tgtEl>
                                          <p:spTgt spid="54"/>
                                        </p:tgtEl>
                                        <p:attrNameLst>
                                          <p:attrName>ppt_y</p:attrName>
                                        </p:attrNameLst>
                                      </p:cBhvr>
                                    </p:anim>
                                    <p:animRot by="21600000">
                                      <p:cBhvr>
                                        <p:cTn id="108" dur="500" fill="hold">
                                          <p:stCondLst>
                                            <p:cond delay="0"/>
                                          </p:stCondLst>
                                        </p:cTn>
                                        <p:tgtEl>
                                          <p:spTgt spid="54"/>
                                        </p:tgtEl>
                                        <p:attrNameLst>
                                          <p:attrName>r</p:attrName>
                                        </p:attrNameLst>
                                      </p:cBhvr>
                                    </p:animRot>
                                  </p:childTnLst>
                                </p:cTn>
                              </p:par>
                            </p:childTnLst>
                          </p:cTn>
                        </p:par>
                        <p:par>
                          <p:cTn id="109" fill="hold">
                            <p:stCondLst>
                              <p:cond delay="5300"/>
                            </p:stCondLst>
                            <p:childTnLst>
                              <p:par>
                                <p:cTn id="110" presetID="31" presetClass="entr" presetSubtype="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1000" fill="hold"/>
                                        <p:tgtEl>
                                          <p:spTgt spid="50"/>
                                        </p:tgtEl>
                                        <p:attrNameLst>
                                          <p:attrName>ppt_w</p:attrName>
                                        </p:attrNameLst>
                                      </p:cBhvr>
                                      <p:tavLst>
                                        <p:tav tm="0">
                                          <p:val>
                                            <p:fltVal val="0"/>
                                          </p:val>
                                        </p:tav>
                                        <p:tav tm="100000">
                                          <p:val>
                                            <p:strVal val="#ppt_w"/>
                                          </p:val>
                                        </p:tav>
                                      </p:tavLst>
                                    </p:anim>
                                    <p:anim calcmode="lin" valueType="num">
                                      <p:cBhvr>
                                        <p:cTn id="113" dur="1000" fill="hold"/>
                                        <p:tgtEl>
                                          <p:spTgt spid="50"/>
                                        </p:tgtEl>
                                        <p:attrNameLst>
                                          <p:attrName>ppt_h</p:attrName>
                                        </p:attrNameLst>
                                      </p:cBhvr>
                                      <p:tavLst>
                                        <p:tav tm="0">
                                          <p:val>
                                            <p:fltVal val="0"/>
                                          </p:val>
                                        </p:tav>
                                        <p:tav tm="100000">
                                          <p:val>
                                            <p:strVal val="#ppt_h"/>
                                          </p:val>
                                        </p:tav>
                                      </p:tavLst>
                                    </p:anim>
                                    <p:anim calcmode="lin" valueType="num">
                                      <p:cBhvr>
                                        <p:cTn id="114" dur="1000" fill="hold"/>
                                        <p:tgtEl>
                                          <p:spTgt spid="50"/>
                                        </p:tgtEl>
                                        <p:attrNameLst>
                                          <p:attrName>style.rotation</p:attrName>
                                        </p:attrNameLst>
                                      </p:cBhvr>
                                      <p:tavLst>
                                        <p:tav tm="0">
                                          <p:val>
                                            <p:fltVal val="90"/>
                                          </p:val>
                                        </p:tav>
                                        <p:tav tm="100000">
                                          <p:val>
                                            <p:fltVal val="0"/>
                                          </p:val>
                                        </p:tav>
                                      </p:tavLst>
                                    </p:anim>
                                    <p:animEffect transition="in" filter="fade">
                                      <p:cBhvr>
                                        <p:cTn id="115" dur="1000"/>
                                        <p:tgtEl>
                                          <p:spTgt spid="50"/>
                                        </p:tgtEl>
                                      </p:cBhvr>
                                    </p:animEffect>
                                  </p:childTnLst>
                                </p:cTn>
                              </p:par>
                            </p:childTnLst>
                          </p:cTn>
                        </p:par>
                        <p:par>
                          <p:cTn id="116" fill="hold">
                            <p:stCondLst>
                              <p:cond delay="63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utoUpdateAnimBg="0"/>
      <p:bldP spid="43" grpId="0" animBg="1" autoUpdateAnimBg="0"/>
      <p:bldP spid="44" grpId="0" animBg="1" autoUpdateAnimBg="0"/>
      <p:bldP spid="45" grpId="0" animBg="1" autoUpdateAnimBg="0"/>
      <p:bldP spid="46" grpId="0" animBg="1"/>
      <p:bldP spid="47" grpId="0" animBg="1"/>
      <p:bldP spid="48" grpId="0" animBg="1"/>
      <p:bldP spid="49" grpId="0" autoUpdateAnimBg="0"/>
      <p:bldP spid="50" grpId="0" animBg="1"/>
      <p:bldP spid="51" grpId="0" autoUpdateAnimBg="0"/>
      <p:bldP spid="52" grpId="0" autoUpdateAnimBg="0"/>
      <p:bldP spid="53" grpId="0" autoUpdateAnimBg="0"/>
      <p:bldP spid="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ChangeArrowheads="1"/>
          </p:cNvSpPr>
          <p:nvPr/>
        </p:nvSpPr>
        <p:spPr bwMode="auto">
          <a:xfrm>
            <a:off x="1108077"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a:extLst/>
        </p:spPr>
        <p:txBody>
          <a:bodyPr/>
          <a:lstStyle/>
          <a:p>
            <a:endParaRPr lang="zh-CN" altLang="en-US"/>
          </a:p>
        </p:txBody>
      </p:sp>
      <p:sp>
        <p:nvSpPr>
          <p:cNvPr id="23" name="Freeform 6"/>
          <p:cNvSpPr>
            <a:spLocks noChangeArrowheads="1"/>
          </p:cNvSpPr>
          <p:nvPr/>
        </p:nvSpPr>
        <p:spPr bwMode="auto">
          <a:xfrm>
            <a:off x="2065340"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a:extLst/>
        </p:spPr>
        <p:txBody>
          <a:bodyPr/>
          <a:lstStyle/>
          <a:p>
            <a:endParaRPr lang="zh-CN" altLang="en-US"/>
          </a:p>
        </p:txBody>
      </p:sp>
      <p:sp>
        <p:nvSpPr>
          <p:cNvPr id="24" name="Freeform 7"/>
          <p:cNvSpPr>
            <a:spLocks noChangeArrowheads="1"/>
          </p:cNvSpPr>
          <p:nvPr/>
        </p:nvSpPr>
        <p:spPr bwMode="auto">
          <a:xfrm>
            <a:off x="2901950" y="2463393"/>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a:extLst/>
        </p:spPr>
        <p:txBody>
          <a:bodyPr/>
          <a:lstStyle/>
          <a:p>
            <a:endParaRPr lang="zh-CN" altLang="en-US"/>
          </a:p>
        </p:txBody>
      </p:sp>
      <p:sp>
        <p:nvSpPr>
          <p:cNvPr id="25"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a:extLst/>
        </p:spPr>
        <p:txBody>
          <a:bodyPr/>
          <a:lstStyle/>
          <a:p>
            <a:endParaRPr lang="zh-CN" altLang="en-US"/>
          </a:p>
        </p:txBody>
      </p:sp>
      <p:sp>
        <p:nvSpPr>
          <p:cNvPr id="29" name="Freeform 9"/>
          <p:cNvSpPr>
            <a:spLocks noChangeArrowheads="1"/>
          </p:cNvSpPr>
          <p:nvPr/>
        </p:nvSpPr>
        <p:spPr bwMode="auto">
          <a:xfrm>
            <a:off x="4314827"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a:extLst/>
        </p:spPr>
        <p:txBody>
          <a:bodyPr/>
          <a:lstStyle/>
          <a:p>
            <a:endParaRPr lang="zh-CN" altLang="en-US">
              <a:solidFill>
                <a:schemeClr val="accent2"/>
              </a:solidFill>
            </a:endParaRPr>
          </a:p>
        </p:txBody>
      </p:sp>
      <p:sp>
        <p:nvSpPr>
          <p:cNvPr id="30"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a:extLst/>
        </p:spPr>
        <p:txBody>
          <a:bodyPr/>
          <a:lstStyle/>
          <a:p>
            <a:endParaRPr lang="zh-CN" altLang="en-US"/>
          </a:p>
        </p:txBody>
      </p:sp>
      <p:sp>
        <p:nvSpPr>
          <p:cNvPr id="31" name="Freeform 11"/>
          <p:cNvSpPr>
            <a:spLocks noChangeArrowheads="1"/>
          </p:cNvSpPr>
          <p:nvPr/>
        </p:nvSpPr>
        <p:spPr bwMode="auto">
          <a:xfrm>
            <a:off x="5465765"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a:extLst/>
        </p:spPr>
        <p:txBody>
          <a:bodyPr/>
          <a:lstStyle/>
          <a:p>
            <a:endParaRPr lang="zh-CN" altLang="en-US"/>
          </a:p>
        </p:txBody>
      </p:sp>
      <p:sp>
        <p:nvSpPr>
          <p:cNvPr id="32" name="Freeform 12"/>
          <p:cNvSpPr>
            <a:spLocks noChangeArrowheads="1"/>
          </p:cNvSpPr>
          <p:nvPr/>
        </p:nvSpPr>
        <p:spPr bwMode="auto">
          <a:xfrm>
            <a:off x="6200775" y="2336393"/>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a:extLst/>
        </p:spPr>
        <p:txBody>
          <a:bodyPr/>
          <a:lstStyle/>
          <a:p>
            <a:endParaRPr lang="zh-CN" altLang="en-US"/>
          </a:p>
        </p:txBody>
      </p:sp>
      <p:sp>
        <p:nvSpPr>
          <p:cNvPr id="33" name="Freeform 13"/>
          <p:cNvSpPr>
            <a:spLocks noChangeArrowheads="1"/>
          </p:cNvSpPr>
          <p:nvPr/>
        </p:nvSpPr>
        <p:spPr bwMode="auto">
          <a:xfrm>
            <a:off x="7315202" y="2339568"/>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a:extLst/>
        </p:spPr>
        <p:txBody>
          <a:bodyPr/>
          <a:lstStyle/>
          <a:p>
            <a:endParaRPr lang="zh-CN" altLang="en-US"/>
          </a:p>
        </p:txBody>
      </p:sp>
      <p:sp>
        <p:nvSpPr>
          <p:cNvPr id="34" name="Oval 47"/>
          <p:cNvSpPr>
            <a:spLocks noChangeArrowheads="1"/>
          </p:cNvSpPr>
          <p:nvPr/>
        </p:nvSpPr>
        <p:spPr bwMode="auto">
          <a:xfrm>
            <a:off x="865188" y="2650717"/>
            <a:ext cx="495300" cy="49530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5" name="Oval 54"/>
          <p:cNvSpPr>
            <a:spLocks noChangeArrowheads="1"/>
          </p:cNvSpPr>
          <p:nvPr/>
        </p:nvSpPr>
        <p:spPr bwMode="auto">
          <a:xfrm>
            <a:off x="3568702" y="3344456"/>
            <a:ext cx="60325" cy="60325"/>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6" name="TextBox 682"/>
          <p:cNvSpPr>
            <a:spLocks noChangeArrowheads="1"/>
          </p:cNvSpPr>
          <p:nvPr/>
        </p:nvSpPr>
        <p:spPr bwMode="auto">
          <a:xfrm>
            <a:off x="858510" y="2693580"/>
            <a:ext cx="5277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37" name="组合 36"/>
          <p:cNvGrpSpPr/>
          <p:nvPr/>
        </p:nvGrpSpPr>
        <p:grpSpPr>
          <a:xfrm>
            <a:off x="2597150" y="2157006"/>
            <a:ext cx="626254" cy="617537"/>
            <a:chOff x="2597150" y="2157005"/>
            <a:chExt cx="626254" cy="617537"/>
          </a:xfrm>
        </p:grpSpPr>
        <p:sp>
          <p:nvSpPr>
            <p:cNvPr id="38" name="Oval 45"/>
            <p:cNvSpPr>
              <a:spLocks noChangeArrowheads="1"/>
            </p:cNvSpPr>
            <p:nvPr/>
          </p:nvSpPr>
          <p:spPr bwMode="auto">
            <a:xfrm>
              <a:off x="2597150" y="2157005"/>
              <a:ext cx="619125" cy="617537"/>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9" name="TextBox 682"/>
            <p:cNvSpPr>
              <a:spLocks noChangeArrowheads="1"/>
            </p:cNvSpPr>
            <p:nvPr/>
          </p:nvSpPr>
          <p:spPr bwMode="auto">
            <a:xfrm>
              <a:off x="2602721" y="2247492"/>
              <a:ext cx="6206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0" name="组合 39"/>
          <p:cNvGrpSpPr/>
          <p:nvPr/>
        </p:nvGrpSpPr>
        <p:grpSpPr>
          <a:xfrm>
            <a:off x="4638387" y="3525431"/>
            <a:ext cx="519693" cy="434975"/>
            <a:chOff x="4638385" y="3525430"/>
            <a:chExt cx="519693" cy="434975"/>
          </a:xfrm>
        </p:grpSpPr>
        <p:sp>
          <p:nvSpPr>
            <p:cNvPr id="41" name="Oval 48"/>
            <p:cNvSpPr>
              <a:spLocks noChangeArrowheads="1"/>
            </p:cNvSpPr>
            <p:nvPr/>
          </p:nvSpPr>
          <p:spPr bwMode="auto">
            <a:xfrm>
              <a:off x="4656138" y="3525430"/>
              <a:ext cx="434975" cy="43497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59" name="TextBox 682"/>
            <p:cNvSpPr>
              <a:spLocks noChangeArrowheads="1"/>
            </p:cNvSpPr>
            <p:nvPr/>
          </p:nvSpPr>
          <p:spPr bwMode="auto">
            <a:xfrm>
              <a:off x="4638385" y="3542892"/>
              <a:ext cx="519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0" name="组合 59"/>
          <p:cNvGrpSpPr/>
          <p:nvPr/>
        </p:nvGrpSpPr>
        <p:grpSpPr>
          <a:xfrm>
            <a:off x="5927725" y="2815818"/>
            <a:ext cx="579128" cy="558800"/>
            <a:chOff x="5927725" y="2815817"/>
            <a:chExt cx="579128" cy="558800"/>
          </a:xfrm>
        </p:grpSpPr>
        <p:sp>
          <p:nvSpPr>
            <p:cNvPr id="61" name="Oval 46"/>
            <p:cNvSpPr>
              <a:spLocks noChangeArrowheads="1"/>
            </p:cNvSpPr>
            <p:nvPr/>
          </p:nvSpPr>
          <p:spPr bwMode="auto">
            <a:xfrm>
              <a:off x="5927725" y="2815817"/>
              <a:ext cx="558800" cy="558800"/>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2" name="TextBox 682"/>
            <p:cNvSpPr>
              <a:spLocks noChangeArrowheads="1"/>
            </p:cNvSpPr>
            <p:nvPr/>
          </p:nvSpPr>
          <p:spPr bwMode="auto">
            <a:xfrm>
              <a:off x="5947084" y="2880905"/>
              <a:ext cx="5597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3" name="组合 62"/>
          <p:cNvGrpSpPr/>
          <p:nvPr/>
        </p:nvGrpSpPr>
        <p:grpSpPr>
          <a:xfrm>
            <a:off x="7093640" y="2157006"/>
            <a:ext cx="481221" cy="369887"/>
            <a:chOff x="7093639" y="2157005"/>
            <a:chExt cx="481221" cy="369887"/>
          </a:xfrm>
        </p:grpSpPr>
        <p:sp>
          <p:nvSpPr>
            <p:cNvPr id="64" name="Oval 49"/>
            <p:cNvSpPr>
              <a:spLocks noChangeArrowheads="1"/>
            </p:cNvSpPr>
            <p:nvPr/>
          </p:nvSpPr>
          <p:spPr bwMode="auto">
            <a:xfrm>
              <a:off x="7134225" y="2157005"/>
              <a:ext cx="371475" cy="369887"/>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5" name="TextBox 682"/>
            <p:cNvSpPr>
              <a:spLocks noChangeArrowheads="1"/>
            </p:cNvSpPr>
            <p:nvPr/>
          </p:nvSpPr>
          <p:spPr bwMode="auto">
            <a:xfrm>
              <a:off x="7093639" y="2171292"/>
              <a:ext cx="481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6" name="组合 65"/>
          <p:cNvGrpSpPr/>
          <p:nvPr/>
        </p:nvGrpSpPr>
        <p:grpSpPr>
          <a:xfrm>
            <a:off x="4134002" y="2699930"/>
            <a:ext cx="428322" cy="311150"/>
            <a:chOff x="4134001" y="2699930"/>
            <a:chExt cx="428322" cy="311150"/>
          </a:xfrm>
        </p:grpSpPr>
        <p:sp>
          <p:nvSpPr>
            <p:cNvPr id="67" name="Oval 50"/>
            <p:cNvSpPr>
              <a:spLocks noChangeArrowheads="1"/>
            </p:cNvSpPr>
            <p:nvPr/>
          </p:nvSpPr>
          <p:spPr bwMode="auto">
            <a:xfrm>
              <a:off x="4165600" y="2699930"/>
              <a:ext cx="311150" cy="31115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8" name="TextBox 682"/>
            <p:cNvSpPr>
              <a:spLocks noChangeArrowheads="1"/>
            </p:cNvSpPr>
            <p:nvPr/>
          </p:nvSpPr>
          <p:spPr bwMode="auto">
            <a:xfrm>
              <a:off x="4134001" y="2706280"/>
              <a:ext cx="4283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9" name="组合 68"/>
          <p:cNvGrpSpPr/>
          <p:nvPr/>
        </p:nvGrpSpPr>
        <p:grpSpPr>
          <a:xfrm>
            <a:off x="5325185" y="1693456"/>
            <a:ext cx="312906" cy="246221"/>
            <a:chOff x="5325184" y="1693455"/>
            <a:chExt cx="312906" cy="246221"/>
          </a:xfrm>
        </p:grpSpPr>
        <p:sp>
          <p:nvSpPr>
            <p:cNvPr id="70" name="Oval 52"/>
            <p:cNvSpPr>
              <a:spLocks noChangeArrowheads="1"/>
            </p:cNvSpPr>
            <p:nvPr/>
          </p:nvSpPr>
          <p:spPr bwMode="auto">
            <a:xfrm>
              <a:off x="5380038" y="1736317"/>
              <a:ext cx="187325" cy="184150"/>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1" name="TextBox 682"/>
            <p:cNvSpPr>
              <a:spLocks noChangeArrowheads="1"/>
            </p:cNvSpPr>
            <p:nvPr/>
          </p:nvSpPr>
          <p:spPr bwMode="auto">
            <a:xfrm>
              <a:off x="5325184" y="1693455"/>
              <a:ext cx="3129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2" name="组合 71"/>
          <p:cNvGrpSpPr/>
          <p:nvPr/>
        </p:nvGrpSpPr>
        <p:grpSpPr>
          <a:xfrm>
            <a:off x="1930233" y="3607980"/>
            <a:ext cx="330539" cy="258762"/>
            <a:chOff x="1930231" y="3607980"/>
            <a:chExt cx="330539" cy="258762"/>
          </a:xfrm>
        </p:grpSpPr>
        <p:sp>
          <p:nvSpPr>
            <p:cNvPr id="73" name="Oval 51"/>
            <p:cNvSpPr>
              <a:spLocks noChangeArrowheads="1"/>
            </p:cNvSpPr>
            <p:nvPr/>
          </p:nvSpPr>
          <p:spPr bwMode="auto">
            <a:xfrm>
              <a:off x="1949450" y="3619092"/>
              <a:ext cx="246063" cy="247650"/>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4" name="TextBox 682"/>
            <p:cNvSpPr>
              <a:spLocks noChangeArrowheads="1"/>
            </p:cNvSpPr>
            <p:nvPr/>
          </p:nvSpPr>
          <p:spPr bwMode="auto">
            <a:xfrm>
              <a:off x="1930231" y="3607980"/>
              <a:ext cx="3305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5" name="组合 74"/>
          <p:cNvGrpSpPr/>
          <p:nvPr/>
        </p:nvGrpSpPr>
        <p:grpSpPr>
          <a:xfrm>
            <a:off x="7867759" y="3076169"/>
            <a:ext cx="272832" cy="215444"/>
            <a:chOff x="7867759" y="3076167"/>
            <a:chExt cx="272832" cy="215443"/>
          </a:xfrm>
        </p:grpSpPr>
        <p:sp>
          <p:nvSpPr>
            <p:cNvPr id="76" name="Oval 53"/>
            <p:cNvSpPr>
              <a:spLocks noChangeArrowheads="1"/>
            </p:cNvSpPr>
            <p:nvPr/>
          </p:nvSpPr>
          <p:spPr bwMode="auto">
            <a:xfrm>
              <a:off x="7934325" y="3126967"/>
              <a:ext cx="122238" cy="12382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7" name="TextBox 682"/>
            <p:cNvSpPr>
              <a:spLocks noChangeArrowheads="1"/>
            </p:cNvSpPr>
            <p:nvPr/>
          </p:nvSpPr>
          <p:spPr bwMode="auto">
            <a:xfrm>
              <a:off x="7867759" y="3076167"/>
              <a:ext cx="272832" cy="21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78" name="TextBox 95"/>
          <p:cNvSpPr>
            <a:spLocks noChangeArrowheads="1"/>
          </p:cNvSpPr>
          <p:nvPr/>
        </p:nvSpPr>
        <p:spPr bwMode="auto">
          <a:xfrm>
            <a:off x="669372" y="229353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79" name="直接连接符 96"/>
          <p:cNvSpPr>
            <a:spLocks noChangeShapeType="1"/>
          </p:cNvSpPr>
          <p:nvPr/>
        </p:nvSpPr>
        <p:spPr bwMode="auto">
          <a:xfrm>
            <a:off x="639763" y="22760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1" name="TextBox 98"/>
          <p:cNvSpPr>
            <a:spLocks noChangeArrowheads="1"/>
          </p:cNvSpPr>
          <p:nvPr/>
        </p:nvSpPr>
        <p:spPr bwMode="auto">
          <a:xfrm>
            <a:off x="2459276" y="177918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82" name="直接连接符 99"/>
          <p:cNvSpPr>
            <a:spLocks noChangeShapeType="1"/>
          </p:cNvSpPr>
          <p:nvPr/>
        </p:nvSpPr>
        <p:spPr bwMode="auto">
          <a:xfrm>
            <a:off x="2430463" y="1761717"/>
            <a:ext cx="939800" cy="0"/>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4" name="TextBox 101"/>
          <p:cNvSpPr>
            <a:spLocks noChangeArrowheads="1"/>
          </p:cNvSpPr>
          <p:nvPr/>
        </p:nvSpPr>
        <p:spPr bwMode="auto">
          <a:xfrm>
            <a:off x="4465878" y="396040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85" name="直接连接符 102"/>
          <p:cNvSpPr>
            <a:spLocks noChangeShapeType="1"/>
          </p:cNvSpPr>
          <p:nvPr/>
        </p:nvSpPr>
        <p:spPr bwMode="auto">
          <a:xfrm>
            <a:off x="4437063" y="4298543"/>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7" name="TextBox 104"/>
          <p:cNvSpPr>
            <a:spLocks noChangeArrowheads="1"/>
          </p:cNvSpPr>
          <p:nvPr/>
        </p:nvSpPr>
        <p:spPr bwMode="auto">
          <a:xfrm>
            <a:off x="5787471" y="342383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88" name="直接连接符 105"/>
          <p:cNvSpPr>
            <a:spLocks noChangeShapeType="1"/>
          </p:cNvSpPr>
          <p:nvPr/>
        </p:nvSpPr>
        <p:spPr bwMode="auto">
          <a:xfrm>
            <a:off x="5757863" y="37619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90" name="TextBox 107"/>
          <p:cNvSpPr>
            <a:spLocks noChangeArrowheads="1"/>
          </p:cNvSpPr>
          <p:nvPr/>
        </p:nvSpPr>
        <p:spPr bwMode="auto">
          <a:xfrm>
            <a:off x="6823613"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91" name="直接连接符 108"/>
          <p:cNvSpPr>
            <a:spLocks noChangeShapeType="1"/>
          </p:cNvSpPr>
          <p:nvPr/>
        </p:nvSpPr>
        <p:spPr bwMode="auto">
          <a:xfrm>
            <a:off x="6845300" y="1744256"/>
            <a:ext cx="939800" cy="1587"/>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6" name="文本框 5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05816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Effect transition="in" filter="fade">
                                      <p:cBhvr>
                                        <p:cTn id="58" dur="500"/>
                                        <p:tgtEl>
                                          <p:spTgt spid="6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500" fill="hold"/>
                                        <p:tgtEl>
                                          <p:spTgt spid="69"/>
                                        </p:tgtEl>
                                        <p:attrNameLst>
                                          <p:attrName>ppt_w</p:attrName>
                                        </p:attrNameLst>
                                      </p:cBhvr>
                                      <p:tavLst>
                                        <p:tav tm="0">
                                          <p:val>
                                            <p:fltVal val="0"/>
                                          </p:val>
                                        </p:tav>
                                        <p:tav tm="100000">
                                          <p:val>
                                            <p:strVal val="#ppt_w"/>
                                          </p:val>
                                        </p:tav>
                                      </p:tavLst>
                                    </p:anim>
                                    <p:anim calcmode="lin" valueType="num">
                                      <p:cBhvr>
                                        <p:cTn id="81" dur="500" fill="hold"/>
                                        <p:tgtEl>
                                          <p:spTgt spid="69"/>
                                        </p:tgtEl>
                                        <p:attrNameLst>
                                          <p:attrName>ppt_h</p:attrName>
                                        </p:attrNameLst>
                                      </p:cBhvr>
                                      <p:tavLst>
                                        <p:tav tm="0">
                                          <p:val>
                                            <p:fltVal val="0"/>
                                          </p:val>
                                        </p:tav>
                                        <p:tav tm="100000">
                                          <p:val>
                                            <p:strVal val="#ppt_h"/>
                                          </p:val>
                                        </p:tav>
                                      </p:tavLst>
                                    </p:anim>
                                    <p:animEffect transition="in" filter="fade">
                                      <p:cBhvr>
                                        <p:cTn id="82" dur="500"/>
                                        <p:tgtEl>
                                          <p:spTgt spid="6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up)">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down)">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500" fill="hold"/>
                                        <p:tgtEl>
                                          <p:spTgt spid="63"/>
                                        </p:tgtEl>
                                        <p:attrNameLst>
                                          <p:attrName>ppt_w</p:attrName>
                                        </p:attrNameLst>
                                      </p:cBhvr>
                                      <p:tavLst>
                                        <p:tav tm="0">
                                          <p:val>
                                            <p:fltVal val="0"/>
                                          </p:val>
                                        </p:tav>
                                        <p:tav tm="100000">
                                          <p:val>
                                            <p:strVal val="#ppt_w"/>
                                          </p:val>
                                        </p:tav>
                                      </p:tavLst>
                                    </p:anim>
                                    <p:anim calcmode="lin" valueType="num">
                                      <p:cBhvr>
                                        <p:cTn id="105" dur="500" fill="hold"/>
                                        <p:tgtEl>
                                          <p:spTgt spid="63"/>
                                        </p:tgtEl>
                                        <p:attrNameLst>
                                          <p:attrName>ppt_h</p:attrName>
                                        </p:attrNameLst>
                                      </p:cBhvr>
                                      <p:tavLst>
                                        <p:tav tm="0">
                                          <p:val>
                                            <p:fltVal val="0"/>
                                          </p:val>
                                        </p:tav>
                                        <p:tav tm="100000">
                                          <p:val>
                                            <p:strVal val="#ppt_h"/>
                                          </p:val>
                                        </p:tav>
                                      </p:tavLst>
                                    </p:anim>
                                    <p:animEffect transition="in" filter="fade">
                                      <p:cBhvr>
                                        <p:cTn id="106" dur="500"/>
                                        <p:tgtEl>
                                          <p:spTgt spid="6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up)">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anim calcmode="lin" valueType="num">
                                      <p:cBhvr>
                                        <p:cTn id="124" dur="500" fill="hold"/>
                                        <p:tgtEl>
                                          <p:spTgt spid="81"/>
                                        </p:tgtEl>
                                        <p:attrNameLst>
                                          <p:attrName>ppt_x</p:attrName>
                                        </p:attrNameLst>
                                      </p:cBhvr>
                                      <p:tavLst>
                                        <p:tav tm="0">
                                          <p:val>
                                            <p:strVal val="#ppt_x"/>
                                          </p:val>
                                        </p:tav>
                                        <p:tav tm="100000">
                                          <p:val>
                                            <p:strVal val="#ppt_x"/>
                                          </p:val>
                                        </p:tav>
                                      </p:tavLst>
                                    </p:anim>
                                    <p:anim calcmode="lin" valueType="num">
                                      <p:cBhvr>
                                        <p:cTn id="125" dur="500" fill="hold"/>
                                        <p:tgtEl>
                                          <p:spTgt spid="8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2"/>
                                        </p:tgtEl>
                                        <p:attrNameLst>
                                          <p:attrName>style.visibility</p:attrName>
                                        </p:attrNameLst>
                                      </p:cBhvr>
                                      <p:to>
                                        <p:strVal val="visible"/>
                                      </p:to>
                                    </p:set>
                                    <p:animEffect transition="in" filter="fade">
                                      <p:cBhvr>
                                        <p:cTn id="128" dur="500"/>
                                        <p:tgtEl>
                                          <p:spTgt spid="82"/>
                                        </p:tgtEl>
                                      </p:cBhvr>
                                    </p:animEffect>
                                    <p:anim calcmode="lin" valueType="num">
                                      <p:cBhvr>
                                        <p:cTn id="129" dur="500" fill="hold"/>
                                        <p:tgtEl>
                                          <p:spTgt spid="82"/>
                                        </p:tgtEl>
                                        <p:attrNameLst>
                                          <p:attrName>ppt_x</p:attrName>
                                        </p:attrNameLst>
                                      </p:cBhvr>
                                      <p:tavLst>
                                        <p:tav tm="0">
                                          <p:val>
                                            <p:strVal val="#ppt_x"/>
                                          </p:val>
                                        </p:tav>
                                        <p:tav tm="100000">
                                          <p:val>
                                            <p:strVal val="#ppt_x"/>
                                          </p:val>
                                        </p:tav>
                                      </p:tavLst>
                                    </p:anim>
                                    <p:anim calcmode="lin" valueType="num">
                                      <p:cBhvr>
                                        <p:cTn id="130" dur="500" fill="hold"/>
                                        <p:tgtEl>
                                          <p:spTgt spid="8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fade">
                                      <p:cBhvr>
                                        <p:cTn id="133" dur="500"/>
                                        <p:tgtEl>
                                          <p:spTgt spid="83"/>
                                        </p:tgtEl>
                                      </p:cBhvr>
                                    </p:animEffect>
                                    <p:anim calcmode="lin" valueType="num">
                                      <p:cBhvr>
                                        <p:cTn id="134" dur="500" fill="hold"/>
                                        <p:tgtEl>
                                          <p:spTgt spid="83"/>
                                        </p:tgtEl>
                                        <p:attrNameLst>
                                          <p:attrName>ppt_x</p:attrName>
                                        </p:attrNameLst>
                                      </p:cBhvr>
                                      <p:tavLst>
                                        <p:tav tm="0">
                                          <p:val>
                                            <p:strVal val="#ppt_x"/>
                                          </p:val>
                                        </p:tav>
                                        <p:tav tm="100000">
                                          <p:val>
                                            <p:strVal val="#ppt_x"/>
                                          </p:val>
                                        </p:tav>
                                      </p:tavLst>
                                    </p:anim>
                                    <p:anim calcmode="lin" valueType="num">
                                      <p:cBhvr>
                                        <p:cTn id="135" dur="500" fill="hold"/>
                                        <p:tgtEl>
                                          <p:spTgt spid="8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fade">
                                      <p:cBhvr>
                                        <p:cTn id="138" dur="500"/>
                                        <p:tgtEl>
                                          <p:spTgt spid="90"/>
                                        </p:tgtEl>
                                      </p:cBhvr>
                                    </p:animEffect>
                                    <p:anim calcmode="lin" valueType="num">
                                      <p:cBhvr>
                                        <p:cTn id="139" dur="500" fill="hold"/>
                                        <p:tgtEl>
                                          <p:spTgt spid="90"/>
                                        </p:tgtEl>
                                        <p:attrNameLst>
                                          <p:attrName>ppt_x</p:attrName>
                                        </p:attrNameLst>
                                      </p:cBhvr>
                                      <p:tavLst>
                                        <p:tav tm="0">
                                          <p:val>
                                            <p:strVal val="#ppt_x"/>
                                          </p:val>
                                        </p:tav>
                                        <p:tav tm="100000">
                                          <p:val>
                                            <p:strVal val="#ppt_x"/>
                                          </p:val>
                                        </p:tav>
                                      </p:tavLst>
                                    </p:anim>
                                    <p:anim calcmode="lin" valueType="num">
                                      <p:cBhvr>
                                        <p:cTn id="140" dur="500" fill="hold"/>
                                        <p:tgtEl>
                                          <p:spTgt spid="9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500"/>
                                        <p:tgtEl>
                                          <p:spTgt spid="91"/>
                                        </p:tgtEl>
                                      </p:cBhvr>
                                    </p:animEffect>
                                    <p:anim calcmode="lin" valueType="num">
                                      <p:cBhvr>
                                        <p:cTn id="144" dur="500" fill="hold"/>
                                        <p:tgtEl>
                                          <p:spTgt spid="91"/>
                                        </p:tgtEl>
                                        <p:attrNameLst>
                                          <p:attrName>ppt_x</p:attrName>
                                        </p:attrNameLst>
                                      </p:cBhvr>
                                      <p:tavLst>
                                        <p:tav tm="0">
                                          <p:val>
                                            <p:strVal val="#ppt_x"/>
                                          </p:val>
                                        </p:tav>
                                        <p:tav tm="100000">
                                          <p:val>
                                            <p:strVal val="#ppt_x"/>
                                          </p:val>
                                        </p:tav>
                                      </p:tavLst>
                                    </p:anim>
                                    <p:anim calcmode="lin" valueType="num">
                                      <p:cBhvr>
                                        <p:cTn id="145" dur="500" fill="hold"/>
                                        <p:tgtEl>
                                          <p:spTgt spid="91"/>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92"/>
                                        </p:tgtEl>
                                        <p:attrNameLst>
                                          <p:attrName>style.visibility</p:attrName>
                                        </p:attrNameLst>
                                      </p:cBhvr>
                                      <p:to>
                                        <p:strVal val="visible"/>
                                      </p:to>
                                    </p:set>
                                    <p:animEffect transition="in" filter="fade">
                                      <p:cBhvr>
                                        <p:cTn id="148" dur="500"/>
                                        <p:tgtEl>
                                          <p:spTgt spid="92"/>
                                        </p:tgtEl>
                                      </p:cBhvr>
                                    </p:animEffect>
                                    <p:anim calcmode="lin" valueType="num">
                                      <p:cBhvr>
                                        <p:cTn id="149" dur="500" fill="hold"/>
                                        <p:tgtEl>
                                          <p:spTgt spid="92"/>
                                        </p:tgtEl>
                                        <p:attrNameLst>
                                          <p:attrName>ppt_x</p:attrName>
                                        </p:attrNameLst>
                                      </p:cBhvr>
                                      <p:tavLst>
                                        <p:tav tm="0">
                                          <p:val>
                                            <p:strVal val="#ppt_x"/>
                                          </p:val>
                                        </p:tav>
                                        <p:tav tm="100000">
                                          <p:val>
                                            <p:strVal val="#ppt_x"/>
                                          </p:val>
                                        </p:tav>
                                      </p:tavLst>
                                    </p:anim>
                                    <p:anim calcmode="lin" valueType="num">
                                      <p:cBhvr>
                                        <p:cTn id="150" dur="500" fill="hold"/>
                                        <p:tgtEl>
                                          <p:spTgt spid="92"/>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animEffect transition="in" filter="fade">
                                      <p:cBhvr>
                                        <p:cTn id="153" dur="500"/>
                                        <p:tgtEl>
                                          <p:spTgt spid="78"/>
                                        </p:tgtEl>
                                      </p:cBhvr>
                                    </p:animEffect>
                                    <p:anim calcmode="lin" valueType="num">
                                      <p:cBhvr>
                                        <p:cTn id="154" dur="500" fill="hold"/>
                                        <p:tgtEl>
                                          <p:spTgt spid="78"/>
                                        </p:tgtEl>
                                        <p:attrNameLst>
                                          <p:attrName>ppt_x</p:attrName>
                                        </p:attrNameLst>
                                      </p:cBhvr>
                                      <p:tavLst>
                                        <p:tav tm="0">
                                          <p:val>
                                            <p:strVal val="#ppt_x"/>
                                          </p:val>
                                        </p:tav>
                                        <p:tav tm="100000">
                                          <p:val>
                                            <p:strVal val="#ppt_x"/>
                                          </p:val>
                                        </p:tav>
                                      </p:tavLst>
                                    </p:anim>
                                    <p:anim calcmode="lin" valueType="num">
                                      <p:cBhvr>
                                        <p:cTn id="155" dur="500" fill="hold"/>
                                        <p:tgtEl>
                                          <p:spTgt spid="7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anim calcmode="lin" valueType="num">
                                      <p:cBhvr>
                                        <p:cTn id="159" dur="500" fill="hold"/>
                                        <p:tgtEl>
                                          <p:spTgt spid="79"/>
                                        </p:tgtEl>
                                        <p:attrNameLst>
                                          <p:attrName>ppt_x</p:attrName>
                                        </p:attrNameLst>
                                      </p:cBhvr>
                                      <p:tavLst>
                                        <p:tav tm="0">
                                          <p:val>
                                            <p:strVal val="#ppt_x"/>
                                          </p:val>
                                        </p:tav>
                                        <p:tav tm="100000">
                                          <p:val>
                                            <p:strVal val="#ppt_x"/>
                                          </p:val>
                                        </p:tav>
                                      </p:tavLst>
                                    </p:anim>
                                    <p:anim calcmode="lin" valueType="num">
                                      <p:cBhvr>
                                        <p:cTn id="160" dur="500" fill="hold"/>
                                        <p:tgtEl>
                                          <p:spTgt spid="79"/>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fade">
                                      <p:cBhvr>
                                        <p:cTn id="163" dur="500"/>
                                        <p:tgtEl>
                                          <p:spTgt spid="80"/>
                                        </p:tgtEl>
                                      </p:cBhvr>
                                    </p:animEffect>
                                    <p:anim calcmode="lin" valueType="num">
                                      <p:cBhvr>
                                        <p:cTn id="164" dur="500" fill="hold"/>
                                        <p:tgtEl>
                                          <p:spTgt spid="80"/>
                                        </p:tgtEl>
                                        <p:attrNameLst>
                                          <p:attrName>ppt_x</p:attrName>
                                        </p:attrNameLst>
                                      </p:cBhvr>
                                      <p:tavLst>
                                        <p:tav tm="0">
                                          <p:val>
                                            <p:strVal val="#ppt_x"/>
                                          </p:val>
                                        </p:tav>
                                        <p:tav tm="100000">
                                          <p:val>
                                            <p:strVal val="#ppt_x"/>
                                          </p:val>
                                        </p:tav>
                                      </p:tavLst>
                                    </p:anim>
                                    <p:anim calcmode="lin" valueType="num">
                                      <p:cBhvr>
                                        <p:cTn id="165" dur="500" fill="hold"/>
                                        <p:tgtEl>
                                          <p:spTgt spid="80"/>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anim calcmode="lin" valueType="num">
                                      <p:cBhvr>
                                        <p:cTn id="169" dur="500" fill="hold"/>
                                        <p:tgtEl>
                                          <p:spTgt spid="87"/>
                                        </p:tgtEl>
                                        <p:attrNameLst>
                                          <p:attrName>ppt_x</p:attrName>
                                        </p:attrNameLst>
                                      </p:cBhvr>
                                      <p:tavLst>
                                        <p:tav tm="0">
                                          <p:val>
                                            <p:strVal val="#ppt_x"/>
                                          </p:val>
                                        </p:tav>
                                        <p:tav tm="100000">
                                          <p:val>
                                            <p:strVal val="#ppt_x"/>
                                          </p:val>
                                        </p:tav>
                                      </p:tavLst>
                                    </p:anim>
                                    <p:anim calcmode="lin" valueType="num">
                                      <p:cBhvr>
                                        <p:cTn id="170" dur="500" fill="hold"/>
                                        <p:tgtEl>
                                          <p:spTgt spid="8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anim calcmode="lin" valueType="num">
                                      <p:cBhvr>
                                        <p:cTn id="174" dur="500" fill="hold"/>
                                        <p:tgtEl>
                                          <p:spTgt spid="88"/>
                                        </p:tgtEl>
                                        <p:attrNameLst>
                                          <p:attrName>ppt_x</p:attrName>
                                        </p:attrNameLst>
                                      </p:cBhvr>
                                      <p:tavLst>
                                        <p:tav tm="0">
                                          <p:val>
                                            <p:strVal val="#ppt_x"/>
                                          </p:val>
                                        </p:tav>
                                        <p:tav tm="100000">
                                          <p:val>
                                            <p:strVal val="#ppt_x"/>
                                          </p:val>
                                        </p:tav>
                                      </p:tavLst>
                                    </p:anim>
                                    <p:anim calcmode="lin" valueType="num">
                                      <p:cBhvr>
                                        <p:cTn id="175" dur="500" fill="hold"/>
                                        <p:tgtEl>
                                          <p:spTgt spid="88"/>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500"/>
                                        <p:tgtEl>
                                          <p:spTgt spid="89"/>
                                        </p:tgtEl>
                                      </p:cBhvr>
                                    </p:animEffect>
                                    <p:anim calcmode="lin" valueType="num">
                                      <p:cBhvr>
                                        <p:cTn id="179" dur="500" fill="hold"/>
                                        <p:tgtEl>
                                          <p:spTgt spid="89"/>
                                        </p:tgtEl>
                                        <p:attrNameLst>
                                          <p:attrName>ppt_x</p:attrName>
                                        </p:attrNameLst>
                                      </p:cBhvr>
                                      <p:tavLst>
                                        <p:tav tm="0">
                                          <p:val>
                                            <p:strVal val="#ppt_x"/>
                                          </p:val>
                                        </p:tav>
                                        <p:tav tm="100000">
                                          <p:val>
                                            <p:strVal val="#ppt_x"/>
                                          </p:val>
                                        </p:tav>
                                      </p:tavLst>
                                    </p:anim>
                                    <p:anim calcmode="lin" valueType="num">
                                      <p:cBhvr>
                                        <p:cTn id="180" dur="500" fill="hold"/>
                                        <p:tgtEl>
                                          <p:spTgt spid="89"/>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500"/>
                                        <p:tgtEl>
                                          <p:spTgt spid="84"/>
                                        </p:tgtEl>
                                      </p:cBhvr>
                                    </p:animEffect>
                                    <p:anim calcmode="lin" valueType="num">
                                      <p:cBhvr>
                                        <p:cTn id="184" dur="500" fill="hold"/>
                                        <p:tgtEl>
                                          <p:spTgt spid="84"/>
                                        </p:tgtEl>
                                        <p:attrNameLst>
                                          <p:attrName>ppt_x</p:attrName>
                                        </p:attrNameLst>
                                      </p:cBhvr>
                                      <p:tavLst>
                                        <p:tav tm="0">
                                          <p:val>
                                            <p:strVal val="#ppt_x"/>
                                          </p:val>
                                        </p:tav>
                                        <p:tav tm="100000">
                                          <p:val>
                                            <p:strVal val="#ppt_x"/>
                                          </p:val>
                                        </p:tav>
                                      </p:tavLst>
                                    </p:anim>
                                    <p:anim calcmode="lin" valueType="num">
                                      <p:cBhvr>
                                        <p:cTn id="185" dur="500" fill="hold"/>
                                        <p:tgtEl>
                                          <p:spTgt spid="84"/>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85"/>
                                        </p:tgtEl>
                                        <p:attrNameLst>
                                          <p:attrName>style.visibility</p:attrName>
                                        </p:attrNameLst>
                                      </p:cBhvr>
                                      <p:to>
                                        <p:strVal val="visible"/>
                                      </p:to>
                                    </p:set>
                                    <p:animEffect transition="in" filter="fade">
                                      <p:cBhvr>
                                        <p:cTn id="188" dur="500"/>
                                        <p:tgtEl>
                                          <p:spTgt spid="85"/>
                                        </p:tgtEl>
                                      </p:cBhvr>
                                    </p:animEffect>
                                    <p:anim calcmode="lin" valueType="num">
                                      <p:cBhvr>
                                        <p:cTn id="189" dur="500" fill="hold"/>
                                        <p:tgtEl>
                                          <p:spTgt spid="85"/>
                                        </p:tgtEl>
                                        <p:attrNameLst>
                                          <p:attrName>ppt_x</p:attrName>
                                        </p:attrNameLst>
                                      </p:cBhvr>
                                      <p:tavLst>
                                        <p:tav tm="0">
                                          <p:val>
                                            <p:strVal val="#ppt_x"/>
                                          </p:val>
                                        </p:tav>
                                        <p:tav tm="100000">
                                          <p:val>
                                            <p:strVal val="#ppt_x"/>
                                          </p:val>
                                        </p:tav>
                                      </p:tavLst>
                                    </p:anim>
                                    <p:anim calcmode="lin" valueType="num">
                                      <p:cBhvr>
                                        <p:cTn id="190" dur="500" fill="hold"/>
                                        <p:tgtEl>
                                          <p:spTgt spid="85"/>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500"/>
                                        <p:tgtEl>
                                          <p:spTgt spid="86"/>
                                        </p:tgtEl>
                                      </p:cBhvr>
                                    </p:animEffect>
                                    <p:anim calcmode="lin" valueType="num">
                                      <p:cBhvr>
                                        <p:cTn id="194" dur="500" fill="hold"/>
                                        <p:tgtEl>
                                          <p:spTgt spid="86"/>
                                        </p:tgtEl>
                                        <p:attrNameLst>
                                          <p:attrName>ppt_x</p:attrName>
                                        </p:attrNameLst>
                                      </p:cBhvr>
                                      <p:tavLst>
                                        <p:tav tm="0">
                                          <p:val>
                                            <p:strVal val="#ppt_x"/>
                                          </p:val>
                                        </p:tav>
                                        <p:tav tm="100000">
                                          <p:val>
                                            <p:strVal val="#ppt_x"/>
                                          </p:val>
                                        </p:tav>
                                      </p:tavLst>
                                    </p:anim>
                                    <p:anim calcmode="lin" valueType="num">
                                      <p:cBhvr>
                                        <p:cTn id="195"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9736" y="1043361"/>
            <a:ext cx="4376372" cy="3616081"/>
            <a:chOff x="723900" y="1421719"/>
            <a:chExt cx="5172075" cy="4273550"/>
          </a:xfrm>
          <a:solidFill>
            <a:srgbClr val="C0C0C0"/>
          </a:solidFill>
        </p:grpSpPr>
        <p:sp>
          <p:nvSpPr>
            <p:cNvPr id="6"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4"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1"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5152073" y="987575"/>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543328" y="2816198"/>
            <a:ext cx="2629072" cy="695062"/>
            <a:chOff x="8509753" y="2844225"/>
            <a:chExt cx="3505429" cy="926749"/>
          </a:xfrm>
        </p:grpSpPr>
        <p:sp>
          <p:nvSpPr>
            <p:cNvPr id="43" name="文本框 337"/>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tx2"/>
                  </a:solidFill>
                  <a:latin typeface="微软雅黑" panose="020B0503020204020204" pitchFamily="34" charset="-122"/>
                  <a:ea typeface="微软雅黑" panose="020B0503020204020204" pitchFamily="34" charset="-122"/>
                </a:rPr>
                <a:t>03</a:t>
              </a:r>
              <a:endParaRPr lang="zh-CN" altLang="en-US" sz="2500"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926748"/>
            </a:xfrm>
            <a:prstGeom prst="rect">
              <a:avLst/>
            </a:prstGeom>
            <a:noFill/>
          </p:spPr>
          <p:txBody>
            <a:bodyPr wrap="square" rtlCol="0">
              <a:spAutoFit/>
            </a:bodyPr>
            <a:lstStyle/>
            <a:p>
              <a:pPr>
                <a:spcBef>
                  <a:spcPts val="450"/>
                </a:spcBef>
              </a:pPr>
              <a:r>
                <a:rPr lang="zh-CN" altLang="en-US" sz="1500" dirty="0">
                  <a:solidFill>
                    <a:schemeClr val="tx2"/>
                  </a:solidFill>
                  <a:latin typeface="微软雅黑" panose="020B0503020204020204" pitchFamily="34" charset="-122"/>
                  <a:ea typeface="微软雅黑" panose="020B0503020204020204" pitchFamily="34" charset="-122"/>
                </a:rPr>
                <a:t>福建</a:t>
              </a:r>
              <a:endParaRPr lang="en-US" altLang="zh-CN" sz="15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45" name="组合 44"/>
          <p:cNvGrpSpPr/>
          <p:nvPr/>
        </p:nvGrpSpPr>
        <p:grpSpPr>
          <a:xfrm>
            <a:off x="5546208" y="1952102"/>
            <a:ext cx="2554187" cy="695062"/>
            <a:chOff x="8513588" y="2844225"/>
            <a:chExt cx="3405582" cy="926749"/>
          </a:xfrm>
        </p:grpSpPr>
        <p:sp>
          <p:nvSpPr>
            <p:cNvPr id="46" name="文本框 340"/>
            <p:cNvSpPr txBox="1"/>
            <p:nvPr/>
          </p:nvSpPr>
          <p:spPr>
            <a:xfrm>
              <a:off x="8513588" y="2844225"/>
              <a:ext cx="1105162" cy="636071"/>
            </a:xfrm>
            <a:prstGeom prst="rect">
              <a:avLst/>
            </a:prstGeom>
            <a:noFill/>
          </p:spPr>
          <p:txBody>
            <a:bodyPr wrap="square" rtlCol="0">
              <a:spAutoFit/>
            </a:bodyPr>
            <a:lstStyle/>
            <a:p>
              <a:r>
                <a:rPr lang="en-US" altLang="zh-CN" sz="2500" dirty="0">
                  <a:latin typeface="微软雅黑" panose="020B0503020204020204" pitchFamily="34" charset="-122"/>
                  <a:ea typeface="微软雅黑" panose="020B0503020204020204" pitchFamily="34" charset="-122"/>
                </a:rPr>
                <a:t>02</a:t>
              </a:r>
              <a:endParaRPr lang="zh-CN" altLang="en-US" sz="2500"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926748"/>
            </a:xfrm>
            <a:prstGeom prst="rect">
              <a:avLst/>
            </a:prstGeom>
            <a:noFill/>
          </p:spPr>
          <p:txBody>
            <a:bodyPr wrap="square" rtlCol="0">
              <a:spAutoFit/>
            </a:bodyPr>
            <a:lstStyle/>
            <a:p>
              <a:pPr>
                <a:spcBef>
                  <a:spcPts val="450"/>
                </a:spcBef>
              </a:pPr>
              <a:r>
                <a:rPr lang="zh-CN" altLang="en-US" sz="1500" dirty="0">
                  <a:latin typeface="微软雅黑" panose="020B0503020204020204" pitchFamily="34" charset="-122"/>
                  <a:ea typeface="微软雅黑" panose="020B0503020204020204" pitchFamily="34" charset="-122"/>
                </a:rPr>
                <a:t>四川</a:t>
              </a:r>
              <a:endParaRPr lang="en-US" altLang="zh-CN" sz="15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48" name="组合 47"/>
          <p:cNvGrpSpPr/>
          <p:nvPr/>
        </p:nvGrpSpPr>
        <p:grpSpPr>
          <a:xfrm>
            <a:off x="5543328" y="1131590"/>
            <a:ext cx="2629072" cy="695062"/>
            <a:chOff x="8509753" y="2844225"/>
            <a:chExt cx="3505429" cy="926749"/>
          </a:xfrm>
        </p:grpSpPr>
        <p:sp>
          <p:nvSpPr>
            <p:cNvPr id="49" name="文本框 343"/>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01</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926748"/>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青海</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1" name="组合 50"/>
          <p:cNvGrpSpPr/>
          <p:nvPr/>
        </p:nvGrpSpPr>
        <p:grpSpPr>
          <a:xfrm>
            <a:off x="5580110" y="3680294"/>
            <a:ext cx="2592290" cy="695062"/>
            <a:chOff x="8558797" y="2844225"/>
            <a:chExt cx="3456387" cy="926749"/>
          </a:xfrm>
        </p:grpSpPr>
        <p:sp>
          <p:nvSpPr>
            <p:cNvPr id="52" name="文本框 346"/>
            <p:cNvSpPr txBox="1"/>
            <p:nvPr/>
          </p:nvSpPr>
          <p:spPr>
            <a:xfrm>
              <a:off x="8558797" y="2844225"/>
              <a:ext cx="1105161" cy="636071"/>
            </a:xfrm>
            <a:prstGeom prst="rect">
              <a:avLst/>
            </a:prstGeom>
            <a:noFill/>
          </p:spPr>
          <p:txBody>
            <a:bodyPr wrap="square" rtlCol="0">
              <a:spAutoFit/>
            </a:bodyPr>
            <a:lstStyle/>
            <a:p>
              <a:r>
                <a:rPr lang="en-US" altLang="zh-CN" sz="2500" dirty="0">
                  <a:solidFill>
                    <a:schemeClr val="bg2"/>
                  </a:solidFill>
                  <a:latin typeface="微软雅黑" panose="020B0503020204020204" pitchFamily="34" charset="-122"/>
                  <a:ea typeface="微软雅黑" panose="020B0503020204020204" pitchFamily="34" charset="-122"/>
                </a:rPr>
                <a:t>04</a:t>
              </a:r>
              <a:endParaRPr lang="zh-CN" altLang="en-US" sz="2500"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926748"/>
            </a:xfrm>
            <a:prstGeom prst="rect">
              <a:avLst/>
            </a:prstGeom>
            <a:noFill/>
          </p:spPr>
          <p:txBody>
            <a:bodyPr wrap="square" rtlCol="0">
              <a:spAutoFit/>
            </a:bodyPr>
            <a:lstStyle/>
            <a:p>
              <a:pPr>
                <a:spcBef>
                  <a:spcPts val="450"/>
                </a:spcBef>
              </a:pPr>
              <a:r>
                <a:rPr lang="zh-CN" altLang="en-US" sz="1500" dirty="0">
                  <a:solidFill>
                    <a:schemeClr val="bg2"/>
                  </a:solidFill>
                  <a:latin typeface="微软雅黑" panose="020B0503020204020204" pitchFamily="34" charset="-122"/>
                  <a:ea typeface="微软雅黑" panose="020B0503020204020204" pitchFamily="34" charset="-122"/>
                </a:rPr>
                <a:t>山东</a:t>
              </a:r>
              <a:endParaRPr lang="en-US" altLang="zh-CN" sz="15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54" name="组合 53"/>
          <p:cNvGrpSpPr/>
          <p:nvPr/>
        </p:nvGrpSpPr>
        <p:grpSpPr>
          <a:xfrm>
            <a:off x="1950917" y="2451098"/>
            <a:ext cx="549031" cy="388267"/>
            <a:chOff x="2601220" y="3268124"/>
            <a:chExt cx="732041" cy="517689"/>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516312" y="2965048"/>
            <a:ext cx="549031" cy="383403"/>
            <a:chOff x="3355080" y="3953396"/>
            <a:chExt cx="732041" cy="511204"/>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852496" y="3290657"/>
            <a:ext cx="549031" cy="378697"/>
            <a:chOff x="5136661" y="4387548"/>
            <a:chExt cx="732041" cy="504931"/>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51407"/>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701015" y="2274222"/>
            <a:ext cx="549031" cy="391861"/>
            <a:chOff x="4934683" y="3032290"/>
            <a:chExt cx="732041" cy="522481"/>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897669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714625" y="2365376"/>
            <a:ext cx="1881188" cy="531813"/>
            <a:chOff x="2714625" y="2365375"/>
            <a:chExt cx="1881188" cy="531813"/>
          </a:xfrm>
        </p:grpSpPr>
        <p:sp>
          <p:nvSpPr>
            <p:cNvPr id="15" name="Freeform 11"/>
            <p:cNvSpPr>
              <a:spLocks noEditPoints="1" noChangeArrowheads="1"/>
            </p:cNvSpPr>
            <p:nvPr/>
          </p:nvSpPr>
          <p:spPr bwMode="auto">
            <a:xfrm>
              <a:off x="2714625" y="2365375"/>
              <a:ext cx="525463" cy="531813"/>
            </a:xfrm>
            <a:custGeom>
              <a:avLst/>
              <a:gdLst>
                <a:gd name="T0" fmla="*/ 466881 w 296"/>
                <a:gd name="T1" fmla="*/ 147627 h 299"/>
                <a:gd name="T2" fmla="*/ 413625 w 296"/>
                <a:gd name="T3" fmla="*/ 448217 h 299"/>
                <a:gd name="T4" fmla="*/ 79885 w 296"/>
                <a:gd name="T5" fmla="*/ 416201 h 299"/>
                <a:gd name="T6" fmla="*/ 56807 w 296"/>
                <a:gd name="T7" fmla="*/ 384186 h 299"/>
                <a:gd name="T8" fmla="*/ 111838 w 296"/>
                <a:gd name="T9" fmla="*/ 83596 h 299"/>
                <a:gd name="T10" fmla="*/ 443803 w 296"/>
                <a:gd name="T11" fmla="*/ 113833 h 299"/>
                <a:gd name="T12" fmla="*/ 466881 w 296"/>
                <a:gd name="T13" fmla="*/ 147627 h 299"/>
                <a:gd name="T14" fmla="*/ 62132 w 296"/>
                <a:gd name="T15" fmla="*/ 380629 h 299"/>
                <a:gd name="T16" fmla="*/ 83435 w 296"/>
                <a:gd name="T17" fmla="*/ 412644 h 299"/>
                <a:gd name="T18" fmla="*/ 410074 w 296"/>
                <a:gd name="T19" fmla="*/ 444660 h 299"/>
                <a:gd name="T20" fmla="*/ 461555 w 296"/>
                <a:gd name="T21" fmla="*/ 149406 h 299"/>
                <a:gd name="T22" fmla="*/ 440253 w 296"/>
                <a:gd name="T23" fmla="*/ 117390 h 299"/>
                <a:gd name="T24" fmla="*/ 115389 w 296"/>
                <a:gd name="T25" fmla="*/ 87153 h 299"/>
                <a:gd name="T26" fmla="*/ 62132 w 296"/>
                <a:gd name="T27" fmla="*/ 380629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chemeClr val="tx2"/>
            </a:solidFill>
            <a:ln>
              <a:noFill/>
            </a:ln>
          </p:spPr>
          <p:txBody>
            <a:bodyPr/>
            <a:lstStyle/>
            <a:p>
              <a:endParaRPr lang="zh-CN" altLang="en-US"/>
            </a:p>
          </p:txBody>
        </p:sp>
        <p:sp>
          <p:nvSpPr>
            <p:cNvPr id="16" name="Freeform 12"/>
            <p:cNvSpPr>
              <a:spLocks noChangeArrowheads="1"/>
            </p:cNvSpPr>
            <p:nvPr/>
          </p:nvSpPr>
          <p:spPr bwMode="auto">
            <a:xfrm>
              <a:off x="2736850" y="2390775"/>
              <a:ext cx="481013" cy="482600"/>
            </a:xfrm>
            <a:custGeom>
              <a:avLst/>
              <a:gdLst>
                <a:gd name="T0" fmla="*/ 104722 w 271"/>
                <a:gd name="T1" fmla="*/ 74794 h 271"/>
                <a:gd name="T2" fmla="*/ 406465 w 271"/>
                <a:gd name="T3" fmla="*/ 103287 h 271"/>
                <a:gd name="T4" fmla="*/ 378066 w 271"/>
                <a:gd name="T5" fmla="*/ 406025 h 271"/>
                <a:gd name="T6" fmla="*/ 76323 w 271"/>
                <a:gd name="T7" fmla="*/ 377532 h 271"/>
                <a:gd name="T8" fmla="*/ 104722 w 271"/>
                <a:gd name="T9" fmla="*/ 7479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tx2"/>
            </a:solidFill>
            <a:ln>
              <a:noFill/>
            </a:ln>
          </p:spPr>
          <p:txBody>
            <a:bodyPr/>
            <a:lstStyle/>
            <a:p>
              <a:endParaRPr lang="zh-CN" altLang="en-US"/>
            </a:p>
          </p:txBody>
        </p:sp>
        <p:sp>
          <p:nvSpPr>
            <p:cNvPr id="17" name="Freeform 29"/>
            <p:cNvSpPr>
              <a:spLocks noChangeArrowheads="1"/>
            </p:cNvSpPr>
            <p:nvPr/>
          </p:nvSpPr>
          <p:spPr bwMode="auto">
            <a:xfrm>
              <a:off x="3276600" y="2651125"/>
              <a:ext cx="1319213" cy="73025"/>
            </a:xfrm>
            <a:custGeom>
              <a:avLst/>
              <a:gdLst>
                <a:gd name="T0" fmla="*/ 1317690 w 866"/>
                <a:gd name="T1" fmla="*/ 73025 h 66"/>
                <a:gd name="T2" fmla="*/ 0 w 866"/>
                <a:gd name="T3" fmla="*/ 5532 h 66"/>
                <a:gd name="T4" fmla="*/ 0 w 866"/>
                <a:gd name="T5" fmla="*/ 0 h 66"/>
                <a:gd name="T6" fmla="*/ 1319213 w 866"/>
                <a:gd name="T7" fmla="*/ 67493 h 66"/>
                <a:gd name="T8" fmla="*/ 1317690 w 866"/>
                <a:gd name="T9" fmla="*/ 73025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chemeClr val="tx2"/>
            </a:solidFill>
            <a:ln>
              <a:noFill/>
            </a:ln>
          </p:spPr>
          <p:txBody>
            <a:bodyPr/>
            <a:lstStyle/>
            <a:p>
              <a:endParaRPr lang="zh-CN" altLang="en-US"/>
            </a:p>
          </p:txBody>
        </p:sp>
        <p:sp>
          <p:nvSpPr>
            <p:cNvPr id="18" name="Freeform 30"/>
            <p:cNvSpPr>
              <a:spLocks noChangeArrowheads="1"/>
            </p:cNvSpPr>
            <p:nvPr/>
          </p:nvSpPr>
          <p:spPr bwMode="auto">
            <a:xfrm>
              <a:off x="3251200" y="2638425"/>
              <a:ext cx="25400" cy="25400"/>
            </a:xfrm>
            <a:custGeom>
              <a:avLst/>
              <a:gdLst>
                <a:gd name="T0" fmla="*/ 7257 w 14"/>
                <a:gd name="T1" fmla="*/ 3387 h 15"/>
                <a:gd name="T2" fmla="*/ 21771 w 14"/>
                <a:gd name="T3" fmla="*/ 6773 h 15"/>
                <a:gd name="T4" fmla="*/ 18143 w 14"/>
                <a:gd name="T5" fmla="*/ 22013 h 15"/>
                <a:gd name="T6" fmla="*/ 1814 w 14"/>
                <a:gd name="T7" fmla="*/ 18627 h 15"/>
                <a:gd name="T8" fmla="*/ 7257 w 14"/>
                <a:gd name="T9" fmla="*/ 3387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chemeClr val="tx2"/>
            </a:solidFill>
            <a:ln>
              <a:noFill/>
            </a:ln>
          </p:spPr>
          <p:txBody>
            <a:bodyPr/>
            <a:lstStyle/>
            <a:p>
              <a:endParaRPr lang="zh-CN" altLang="en-US"/>
            </a:p>
          </p:txBody>
        </p:sp>
        <p:sp>
          <p:nvSpPr>
            <p:cNvPr id="19" name="Freeform 43"/>
            <p:cNvSpPr>
              <a:spLocks noChangeArrowheads="1"/>
            </p:cNvSpPr>
            <p:nvPr/>
          </p:nvSpPr>
          <p:spPr bwMode="auto">
            <a:xfrm>
              <a:off x="2824163" y="2511425"/>
              <a:ext cx="285750" cy="255588"/>
            </a:xfrm>
            <a:custGeom>
              <a:avLst/>
              <a:gdLst>
                <a:gd name="T0" fmla="*/ 141988 w 161"/>
                <a:gd name="T1" fmla="*/ 55022 h 144"/>
                <a:gd name="T2" fmla="*/ 70994 w 161"/>
                <a:gd name="T3" fmla="*/ 1775 h 144"/>
                <a:gd name="T4" fmla="*/ 5325 w 161"/>
                <a:gd name="T5" fmla="*/ 88746 h 144"/>
                <a:gd name="T6" fmla="*/ 140213 w 161"/>
                <a:gd name="T7" fmla="*/ 255588 h 144"/>
                <a:gd name="T8" fmla="*/ 280425 w 161"/>
                <a:gd name="T9" fmla="*/ 90521 h 144"/>
                <a:gd name="T10" fmla="*/ 214756 w 161"/>
                <a:gd name="T11" fmla="*/ 3550 h 144"/>
                <a:gd name="T12" fmla="*/ 141988 w 161"/>
                <a:gd name="T13" fmla="*/ 55022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accent2"/>
            </a:solidFill>
            <a:ln>
              <a:noFill/>
            </a:ln>
          </p:spPr>
          <p:txBody>
            <a:bodyPr/>
            <a:lstStyle/>
            <a:p>
              <a:endParaRPr lang="zh-CN" altLang="en-US"/>
            </a:p>
          </p:txBody>
        </p:sp>
      </p:grpSp>
      <p:grpSp>
        <p:nvGrpSpPr>
          <p:cNvPr id="20" name="组合 19"/>
          <p:cNvGrpSpPr/>
          <p:nvPr/>
        </p:nvGrpSpPr>
        <p:grpSpPr>
          <a:xfrm>
            <a:off x="3222625" y="1601788"/>
            <a:ext cx="1376363" cy="1122362"/>
            <a:chOff x="3222625" y="1601788"/>
            <a:chExt cx="1376363" cy="1122362"/>
          </a:xfrm>
        </p:grpSpPr>
        <p:sp>
          <p:nvSpPr>
            <p:cNvPr id="21" name="Freeform 9"/>
            <p:cNvSpPr>
              <a:spLocks noEditPoints="1" noChangeArrowheads="1"/>
            </p:cNvSpPr>
            <p:nvPr/>
          </p:nvSpPr>
          <p:spPr bwMode="auto">
            <a:xfrm>
              <a:off x="3222625" y="1601788"/>
              <a:ext cx="476250" cy="474662"/>
            </a:xfrm>
            <a:custGeom>
              <a:avLst/>
              <a:gdLst>
                <a:gd name="T0" fmla="*/ 470919 w 268"/>
                <a:gd name="T1" fmla="*/ 279108 h 267"/>
                <a:gd name="T2" fmla="*/ 236348 w 268"/>
                <a:gd name="T3" fmla="*/ 474662 h 267"/>
                <a:gd name="T4" fmla="*/ 1777 w 268"/>
                <a:gd name="T5" fmla="*/ 236442 h 267"/>
                <a:gd name="T6" fmla="*/ 5331 w 268"/>
                <a:gd name="T7" fmla="*/ 195554 h 267"/>
                <a:gd name="T8" fmla="*/ 239902 w 268"/>
                <a:gd name="T9" fmla="*/ 1778 h 267"/>
                <a:gd name="T10" fmla="*/ 474473 w 268"/>
                <a:gd name="T11" fmla="*/ 239998 h 267"/>
                <a:gd name="T12" fmla="*/ 470919 w 268"/>
                <a:gd name="T13" fmla="*/ 279108 h 267"/>
                <a:gd name="T14" fmla="*/ 10662 w 268"/>
                <a:gd name="T15" fmla="*/ 197331 h 267"/>
                <a:gd name="T16" fmla="*/ 7108 w 268"/>
                <a:gd name="T17" fmla="*/ 236442 h 267"/>
                <a:gd name="T18" fmla="*/ 236348 w 268"/>
                <a:gd name="T19" fmla="*/ 469329 h 267"/>
                <a:gd name="T20" fmla="*/ 465588 w 268"/>
                <a:gd name="T21" fmla="*/ 277331 h 267"/>
                <a:gd name="T22" fmla="*/ 469142 w 268"/>
                <a:gd name="T23" fmla="*/ 239998 h 267"/>
                <a:gd name="T24" fmla="*/ 239902 w 268"/>
                <a:gd name="T25" fmla="*/ 7111 h 267"/>
                <a:gd name="T26" fmla="*/ 10662 w 268"/>
                <a:gd name="T27" fmla="*/ 19733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chemeClr val="tx1"/>
            </a:solidFill>
            <a:ln>
              <a:noFill/>
            </a:ln>
          </p:spPr>
          <p:txBody>
            <a:bodyPr/>
            <a:lstStyle/>
            <a:p>
              <a:endParaRPr lang="zh-CN" altLang="en-US"/>
            </a:p>
          </p:txBody>
        </p:sp>
        <p:sp>
          <p:nvSpPr>
            <p:cNvPr id="22" name="Freeform 10"/>
            <p:cNvSpPr>
              <a:spLocks noChangeArrowheads="1"/>
            </p:cNvSpPr>
            <p:nvPr/>
          </p:nvSpPr>
          <p:spPr bwMode="auto">
            <a:xfrm>
              <a:off x="3244850" y="1622425"/>
              <a:ext cx="430213" cy="431800"/>
            </a:xfrm>
            <a:custGeom>
              <a:avLst/>
              <a:gdLst>
                <a:gd name="T0" fmla="*/ 216884 w 242"/>
                <a:gd name="T1" fmla="*/ 1777 h 243"/>
                <a:gd name="T2" fmla="*/ 430213 w 242"/>
                <a:gd name="T3" fmla="*/ 216788 h 243"/>
                <a:gd name="T4" fmla="*/ 213329 w 242"/>
                <a:gd name="T5" fmla="*/ 430023 h 243"/>
                <a:gd name="T6" fmla="*/ 0 w 242"/>
                <a:gd name="T7" fmla="*/ 215012 h 243"/>
                <a:gd name="T8" fmla="*/ 216884 w 242"/>
                <a:gd name="T9" fmla="*/ 1777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tx1"/>
            </a:solidFill>
            <a:ln>
              <a:noFill/>
            </a:ln>
          </p:spPr>
          <p:txBody>
            <a:bodyPr/>
            <a:lstStyle/>
            <a:p>
              <a:endParaRPr lang="zh-CN" altLang="en-US"/>
            </a:p>
          </p:txBody>
        </p:sp>
        <p:sp>
          <p:nvSpPr>
            <p:cNvPr id="23" name="Freeform 27"/>
            <p:cNvSpPr>
              <a:spLocks noChangeArrowheads="1"/>
            </p:cNvSpPr>
            <p:nvPr/>
          </p:nvSpPr>
          <p:spPr bwMode="auto">
            <a:xfrm>
              <a:off x="3667125" y="2041525"/>
              <a:ext cx="931863" cy="682625"/>
            </a:xfrm>
            <a:custGeom>
              <a:avLst/>
              <a:gdLst>
                <a:gd name="T0" fmla="*/ 927411 w 628"/>
                <a:gd name="T1" fmla="*/ 682625 h 608"/>
                <a:gd name="T2" fmla="*/ 0 w 628"/>
                <a:gd name="T3" fmla="*/ 3368 h 608"/>
                <a:gd name="T4" fmla="*/ 4452 w 628"/>
                <a:gd name="T5" fmla="*/ 0 h 608"/>
                <a:gd name="T6" fmla="*/ 931863 w 628"/>
                <a:gd name="T7" fmla="*/ 678134 h 608"/>
                <a:gd name="T8" fmla="*/ 927411 w 628"/>
                <a:gd name="T9" fmla="*/ 682625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chemeClr val="tx1"/>
            </a:solidFill>
            <a:ln>
              <a:noFill/>
            </a:ln>
          </p:spPr>
          <p:txBody>
            <a:bodyPr/>
            <a:lstStyle/>
            <a:p>
              <a:endParaRPr lang="zh-CN" altLang="en-US"/>
            </a:p>
          </p:txBody>
        </p:sp>
        <p:sp>
          <p:nvSpPr>
            <p:cNvPr id="24" name="Freeform 28"/>
            <p:cNvSpPr>
              <a:spLocks noChangeArrowheads="1"/>
            </p:cNvSpPr>
            <p:nvPr/>
          </p:nvSpPr>
          <p:spPr bwMode="auto">
            <a:xfrm>
              <a:off x="3654425" y="2025650"/>
              <a:ext cx="25400" cy="25400"/>
            </a:xfrm>
            <a:custGeom>
              <a:avLst/>
              <a:gdLst>
                <a:gd name="T0" fmla="*/ 14514 w 14"/>
                <a:gd name="T1" fmla="*/ 1814 h 14"/>
                <a:gd name="T2" fmla="*/ 23586 w 14"/>
                <a:gd name="T3" fmla="*/ 14514 h 14"/>
                <a:gd name="T4" fmla="*/ 10886 w 14"/>
                <a:gd name="T5" fmla="*/ 23586 h 14"/>
                <a:gd name="T6" fmla="*/ 1814 w 14"/>
                <a:gd name="T7" fmla="*/ 10886 h 14"/>
                <a:gd name="T8" fmla="*/ 14514 w 14"/>
                <a:gd name="T9" fmla="*/ 181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chemeClr val="tx1"/>
            </a:solidFill>
            <a:ln>
              <a:noFill/>
            </a:ln>
          </p:spPr>
          <p:txBody>
            <a:bodyPr/>
            <a:lstStyle/>
            <a:p>
              <a:endParaRPr lang="zh-CN" altLang="en-US"/>
            </a:p>
          </p:txBody>
        </p:sp>
        <p:sp>
          <p:nvSpPr>
            <p:cNvPr id="25" name="Freeform 46"/>
            <p:cNvSpPr>
              <a:spLocks noEditPoints="1" noChangeArrowheads="1"/>
            </p:cNvSpPr>
            <p:nvPr/>
          </p:nvSpPr>
          <p:spPr bwMode="auto">
            <a:xfrm>
              <a:off x="3376613" y="1692275"/>
              <a:ext cx="166687" cy="292100"/>
            </a:xfrm>
            <a:custGeom>
              <a:avLst/>
              <a:gdLst>
                <a:gd name="T0" fmla="*/ 147181 w 94"/>
                <a:gd name="T1" fmla="*/ 0 h 165"/>
                <a:gd name="T2" fmla="*/ 17733 w 94"/>
                <a:gd name="T3" fmla="*/ 0 h 165"/>
                <a:gd name="T4" fmla="*/ 0 w 94"/>
                <a:gd name="T5" fmla="*/ 19473 h 165"/>
                <a:gd name="T6" fmla="*/ 0 w 94"/>
                <a:gd name="T7" fmla="*/ 272627 h 165"/>
                <a:gd name="T8" fmla="*/ 17733 w 94"/>
                <a:gd name="T9" fmla="*/ 292100 h 165"/>
                <a:gd name="T10" fmla="*/ 147181 w 94"/>
                <a:gd name="T11" fmla="*/ 292100 h 165"/>
                <a:gd name="T12" fmla="*/ 166687 w 94"/>
                <a:gd name="T13" fmla="*/ 272627 h 165"/>
                <a:gd name="T14" fmla="*/ 166687 w 94"/>
                <a:gd name="T15" fmla="*/ 19473 h 165"/>
                <a:gd name="T16" fmla="*/ 147181 w 94"/>
                <a:gd name="T17" fmla="*/ 0 h 165"/>
                <a:gd name="T18" fmla="*/ 56745 w 94"/>
                <a:gd name="T19" fmla="*/ 21244 h 165"/>
                <a:gd name="T20" fmla="*/ 109942 w 94"/>
                <a:gd name="T21" fmla="*/ 21244 h 165"/>
                <a:gd name="T22" fmla="*/ 109942 w 94"/>
                <a:gd name="T23" fmla="*/ 28325 h 165"/>
                <a:gd name="T24" fmla="*/ 56745 w 94"/>
                <a:gd name="T25" fmla="*/ 28325 h 165"/>
                <a:gd name="T26" fmla="*/ 56745 w 94"/>
                <a:gd name="T27" fmla="*/ 21244 h 165"/>
                <a:gd name="T28" fmla="*/ 83344 w 94"/>
                <a:gd name="T29" fmla="*/ 279708 h 165"/>
                <a:gd name="T30" fmla="*/ 72704 w 94"/>
                <a:gd name="T31" fmla="*/ 269086 h 165"/>
                <a:gd name="T32" fmla="*/ 83344 w 94"/>
                <a:gd name="T33" fmla="*/ 260235 h 165"/>
                <a:gd name="T34" fmla="*/ 93983 w 94"/>
                <a:gd name="T35" fmla="*/ 269086 h 165"/>
                <a:gd name="T36" fmla="*/ 83344 w 94"/>
                <a:gd name="T37" fmla="*/ 279708 h 165"/>
                <a:gd name="T38" fmla="*/ 154274 w 94"/>
                <a:gd name="T39" fmla="*/ 244302 h 165"/>
                <a:gd name="T40" fmla="*/ 12413 w 94"/>
                <a:gd name="T41" fmla="*/ 244302 h 165"/>
                <a:gd name="T42" fmla="*/ 12413 w 94"/>
                <a:gd name="T43" fmla="*/ 46028 h 165"/>
                <a:gd name="T44" fmla="*/ 154274 w 94"/>
                <a:gd name="T45" fmla="*/ 46028 h 165"/>
                <a:gd name="T46" fmla="*/ 154274 w 94"/>
                <a:gd name="T47" fmla="*/ 244302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accent2"/>
            </a:solidFill>
            <a:ln>
              <a:noFill/>
            </a:ln>
          </p:spPr>
          <p:txBody>
            <a:bodyPr/>
            <a:lstStyle/>
            <a:p>
              <a:endParaRPr lang="zh-CN" altLang="en-US"/>
            </a:p>
          </p:txBody>
        </p:sp>
      </p:grpSp>
      <p:grpSp>
        <p:nvGrpSpPr>
          <p:cNvPr id="29" name="组合 28"/>
          <p:cNvGrpSpPr/>
          <p:nvPr/>
        </p:nvGrpSpPr>
        <p:grpSpPr>
          <a:xfrm>
            <a:off x="4017965" y="2720976"/>
            <a:ext cx="581025" cy="1492250"/>
            <a:chOff x="4017963" y="2720975"/>
            <a:chExt cx="581025" cy="1492250"/>
          </a:xfrm>
        </p:grpSpPr>
        <p:sp>
          <p:nvSpPr>
            <p:cNvPr id="30" name="Freeform 15"/>
            <p:cNvSpPr>
              <a:spLocks noEditPoints="1" noChangeArrowheads="1"/>
            </p:cNvSpPr>
            <p:nvPr/>
          </p:nvSpPr>
          <p:spPr bwMode="auto">
            <a:xfrm>
              <a:off x="4017963" y="3690938"/>
              <a:ext cx="539750" cy="522287"/>
            </a:xfrm>
            <a:custGeom>
              <a:avLst/>
              <a:gdLst>
                <a:gd name="T0" fmla="*/ 189978 w 304"/>
                <a:gd name="T1" fmla="*/ 38950 h 295"/>
                <a:gd name="T2" fmla="*/ 475832 w 304"/>
                <a:gd name="T3" fmla="*/ 143408 h 295"/>
                <a:gd name="T4" fmla="*/ 387058 w 304"/>
                <a:gd name="T5" fmla="*/ 465632 h 295"/>
                <a:gd name="T6" fmla="*/ 351548 w 304"/>
                <a:gd name="T7" fmla="*/ 481566 h 295"/>
                <a:gd name="T8" fmla="*/ 65693 w 304"/>
                <a:gd name="T9" fmla="*/ 377109 h 295"/>
                <a:gd name="T10" fmla="*/ 152692 w 304"/>
                <a:gd name="T11" fmla="*/ 56655 h 295"/>
                <a:gd name="T12" fmla="*/ 189978 w 304"/>
                <a:gd name="T13" fmla="*/ 38950 h 295"/>
                <a:gd name="T14" fmla="*/ 349772 w 304"/>
                <a:gd name="T15" fmla="*/ 478025 h 295"/>
                <a:gd name="T16" fmla="*/ 385282 w 304"/>
                <a:gd name="T17" fmla="*/ 460321 h 295"/>
                <a:gd name="T18" fmla="*/ 470506 w 304"/>
                <a:gd name="T19" fmla="*/ 146949 h 295"/>
                <a:gd name="T20" fmla="*/ 191753 w 304"/>
                <a:gd name="T21" fmla="*/ 44262 h 295"/>
                <a:gd name="T22" fmla="*/ 156243 w 304"/>
                <a:gd name="T23" fmla="*/ 60196 h 295"/>
                <a:gd name="T24" fmla="*/ 69244 w 304"/>
                <a:gd name="T25" fmla="*/ 375338 h 295"/>
                <a:gd name="T26" fmla="*/ 349772 w 304"/>
                <a:gd name="T27" fmla="*/ 47802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chemeClr val="tx1"/>
            </a:solidFill>
            <a:ln>
              <a:noFill/>
            </a:ln>
          </p:spPr>
          <p:txBody>
            <a:bodyPr/>
            <a:lstStyle/>
            <a:p>
              <a:endParaRPr lang="zh-CN" altLang="en-US"/>
            </a:p>
          </p:txBody>
        </p:sp>
        <p:sp>
          <p:nvSpPr>
            <p:cNvPr id="31" name="Freeform 16"/>
            <p:cNvSpPr>
              <a:spLocks noChangeArrowheads="1"/>
            </p:cNvSpPr>
            <p:nvPr/>
          </p:nvSpPr>
          <p:spPr bwMode="auto">
            <a:xfrm>
              <a:off x="4043363" y="3706813"/>
              <a:ext cx="488950" cy="490537"/>
            </a:xfrm>
            <a:custGeom>
              <a:avLst/>
              <a:gdLst>
                <a:gd name="T0" fmla="*/ 58461 w 276"/>
                <a:gd name="T1" fmla="*/ 351907 h 276"/>
                <a:gd name="T2" fmla="*/ 139953 w 276"/>
                <a:gd name="T3" fmla="*/ 58651 h 276"/>
                <a:gd name="T4" fmla="*/ 430489 w 276"/>
                <a:gd name="T5" fmla="*/ 140407 h 276"/>
                <a:gd name="T6" fmla="*/ 350768 w 276"/>
                <a:gd name="T7" fmla="*/ 431886 h 276"/>
                <a:gd name="T8" fmla="*/ 58461 w 276"/>
                <a:gd name="T9" fmla="*/ 351907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tx1"/>
            </a:solidFill>
            <a:ln>
              <a:noFill/>
            </a:ln>
          </p:spPr>
          <p:txBody>
            <a:bodyPr/>
            <a:lstStyle/>
            <a:p>
              <a:endParaRPr lang="zh-CN" altLang="en-US"/>
            </a:p>
          </p:txBody>
        </p:sp>
        <p:sp>
          <p:nvSpPr>
            <p:cNvPr id="32" name="Freeform 33"/>
            <p:cNvSpPr>
              <a:spLocks noChangeArrowheads="1"/>
            </p:cNvSpPr>
            <p:nvPr/>
          </p:nvSpPr>
          <p:spPr bwMode="auto">
            <a:xfrm>
              <a:off x="4351338" y="2720975"/>
              <a:ext cx="247650" cy="962025"/>
            </a:xfrm>
            <a:custGeom>
              <a:avLst/>
              <a:gdLst>
                <a:gd name="T0" fmla="*/ 4586 w 216"/>
                <a:gd name="T1" fmla="*/ 962025 h 842"/>
                <a:gd name="T2" fmla="*/ 0 w 216"/>
                <a:gd name="T3" fmla="*/ 962025 h 842"/>
                <a:gd name="T4" fmla="*/ 241917 w 216"/>
                <a:gd name="T5" fmla="*/ 0 h 842"/>
                <a:gd name="T6" fmla="*/ 247650 w 216"/>
                <a:gd name="T7" fmla="*/ 0 h 842"/>
                <a:gd name="T8" fmla="*/ 4586 w 216"/>
                <a:gd name="T9" fmla="*/ 962025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chemeClr val="tx1"/>
            </a:solidFill>
            <a:ln>
              <a:noFill/>
            </a:ln>
          </p:spPr>
          <p:txBody>
            <a:bodyPr/>
            <a:lstStyle/>
            <a:p>
              <a:endParaRPr lang="zh-CN" altLang="en-US"/>
            </a:p>
          </p:txBody>
        </p:sp>
        <p:sp>
          <p:nvSpPr>
            <p:cNvPr id="33" name="Freeform 34"/>
            <p:cNvSpPr>
              <a:spLocks noChangeArrowheads="1"/>
            </p:cNvSpPr>
            <p:nvPr/>
          </p:nvSpPr>
          <p:spPr bwMode="auto">
            <a:xfrm>
              <a:off x="4344988" y="3660775"/>
              <a:ext cx="23812" cy="23813"/>
            </a:xfrm>
            <a:custGeom>
              <a:avLst/>
              <a:gdLst>
                <a:gd name="T0" fmla="*/ 1701 w 14"/>
                <a:gd name="T1" fmla="*/ 17009 h 14"/>
                <a:gd name="T2" fmla="*/ 8504 w 14"/>
                <a:gd name="T3" fmla="*/ 1701 h 14"/>
                <a:gd name="T4" fmla="*/ 22111 w 14"/>
                <a:gd name="T5" fmla="*/ 8505 h 14"/>
                <a:gd name="T6" fmla="*/ 15308 w 14"/>
                <a:gd name="T7" fmla="*/ 22112 h 14"/>
                <a:gd name="T8" fmla="*/ 1701 w 14"/>
                <a:gd name="T9" fmla="*/ 17009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chemeClr val="tx1"/>
            </a:solidFill>
            <a:ln>
              <a:noFill/>
            </a:ln>
          </p:spPr>
          <p:txBody>
            <a:bodyPr/>
            <a:lstStyle/>
            <a:p>
              <a:endParaRPr lang="zh-CN" altLang="en-US"/>
            </a:p>
          </p:txBody>
        </p:sp>
        <p:sp>
          <p:nvSpPr>
            <p:cNvPr id="34" name="Freeform 47"/>
            <p:cNvSpPr>
              <a:spLocks noChangeArrowheads="1"/>
            </p:cNvSpPr>
            <p:nvPr/>
          </p:nvSpPr>
          <p:spPr bwMode="auto">
            <a:xfrm>
              <a:off x="4198938" y="3870325"/>
              <a:ext cx="195262" cy="44450"/>
            </a:xfrm>
            <a:custGeom>
              <a:avLst/>
              <a:gdLst>
                <a:gd name="T0" fmla="*/ 173961 w 110"/>
                <a:gd name="T1" fmla="*/ 0 h 25"/>
                <a:gd name="T2" fmla="*/ 19526 w 110"/>
                <a:gd name="T3" fmla="*/ 0 h 25"/>
                <a:gd name="T4" fmla="*/ 0 w 110"/>
                <a:gd name="T5" fmla="*/ 21336 h 25"/>
                <a:gd name="T6" fmla="*/ 0 w 110"/>
                <a:gd name="T7" fmla="*/ 44450 h 25"/>
                <a:gd name="T8" fmla="*/ 195262 w 110"/>
                <a:gd name="T9" fmla="*/ 44450 h 25"/>
                <a:gd name="T10" fmla="*/ 195262 w 110"/>
                <a:gd name="T11" fmla="*/ 21336 h 25"/>
                <a:gd name="T12" fmla="*/ 173961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chemeClr val="accent2"/>
            </a:solidFill>
            <a:ln>
              <a:noFill/>
            </a:ln>
          </p:spPr>
          <p:txBody>
            <a:bodyPr/>
            <a:lstStyle/>
            <a:p>
              <a:endParaRPr lang="zh-CN" altLang="en-US"/>
            </a:p>
          </p:txBody>
        </p:sp>
        <p:sp>
          <p:nvSpPr>
            <p:cNvPr id="35" name="Rectangle 48"/>
            <p:cNvSpPr>
              <a:spLocks noChangeArrowheads="1"/>
            </p:cNvSpPr>
            <p:nvPr/>
          </p:nvSpPr>
          <p:spPr bwMode="auto">
            <a:xfrm>
              <a:off x="4197350" y="3921125"/>
              <a:ext cx="77788" cy="15875"/>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6" name="Oval 49"/>
            <p:cNvSpPr>
              <a:spLocks noChangeArrowheads="1"/>
            </p:cNvSpPr>
            <p:nvPr/>
          </p:nvSpPr>
          <p:spPr bwMode="auto">
            <a:xfrm>
              <a:off x="4281488" y="3822700"/>
              <a:ext cx="41275"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7" name="Oval 50"/>
            <p:cNvSpPr>
              <a:spLocks noChangeArrowheads="1"/>
            </p:cNvSpPr>
            <p:nvPr/>
          </p:nvSpPr>
          <p:spPr bwMode="auto">
            <a:xfrm>
              <a:off x="4344988" y="3822700"/>
              <a:ext cx="39687"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8" name="Oval 51"/>
            <p:cNvSpPr>
              <a:spLocks noChangeArrowheads="1"/>
            </p:cNvSpPr>
            <p:nvPr/>
          </p:nvSpPr>
          <p:spPr bwMode="auto">
            <a:xfrm>
              <a:off x="4325938" y="3832225"/>
              <a:ext cx="19050" cy="19050"/>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9" name="Freeform 52"/>
            <p:cNvSpPr>
              <a:spLocks noChangeArrowheads="1"/>
            </p:cNvSpPr>
            <p:nvPr/>
          </p:nvSpPr>
          <p:spPr bwMode="auto">
            <a:xfrm>
              <a:off x="4168775" y="3952875"/>
              <a:ext cx="134938" cy="165100"/>
            </a:xfrm>
            <a:custGeom>
              <a:avLst/>
              <a:gdLst>
                <a:gd name="T0" fmla="*/ 111857 w 76"/>
                <a:gd name="T1" fmla="*/ 81662 h 93"/>
                <a:gd name="T2" fmla="*/ 67469 w 76"/>
                <a:gd name="T3" fmla="*/ 165100 h 93"/>
                <a:gd name="T4" fmla="*/ 23082 w 76"/>
                <a:gd name="T5" fmla="*/ 81662 h 93"/>
                <a:gd name="T6" fmla="*/ 67469 w 76"/>
                <a:gd name="T7" fmla="*/ 0 h 93"/>
                <a:gd name="T8" fmla="*/ 111857 w 76"/>
                <a:gd name="T9" fmla="*/ 81662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chemeClr val="accent2"/>
            </a:solidFill>
            <a:ln>
              <a:noFill/>
            </a:ln>
          </p:spPr>
          <p:txBody>
            <a:bodyPr/>
            <a:lstStyle/>
            <a:p>
              <a:endParaRPr lang="zh-CN" altLang="en-US"/>
            </a:p>
          </p:txBody>
        </p:sp>
      </p:grpSp>
      <p:grpSp>
        <p:nvGrpSpPr>
          <p:cNvPr id="40" name="组合 39"/>
          <p:cNvGrpSpPr/>
          <p:nvPr/>
        </p:nvGrpSpPr>
        <p:grpSpPr>
          <a:xfrm>
            <a:off x="4592638" y="2719389"/>
            <a:ext cx="825500" cy="1404937"/>
            <a:chOff x="4592638" y="2719388"/>
            <a:chExt cx="825500" cy="1404937"/>
          </a:xfrm>
        </p:grpSpPr>
        <p:sp>
          <p:nvSpPr>
            <p:cNvPr id="41" name="Freeform 17"/>
            <p:cNvSpPr>
              <a:spLocks noEditPoints="1" noChangeArrowheads="1"/>
            </p:cNvSpPr>
            <p:nvPr/>
          </p:nvSpPr>
          <p:spPr bwMode="auto">
            <a:xfrm>
              <a:off x="4884738" y="3600450"/>
              <a:ext cx="533400" cy="523875"/>
            </a:xfrm>
            <a:custGeom>
              <a:avLst/>
              <a:gdLst>
                <a:gd name="T0" fmla="*/ 62023 w 301"/>
                <a:gd name="T1" fmla="*/ 143844 h 295"/>
                <a:gd name="T2" fmla="*/ 349102 w 301"/>
                <a:gd name="T3" fmla="*/ 40844 h 295"/>
                <a:gd name="T4" fmla="*/ 487326 w 301"/>
                <a:gd name="T5" fmla="*/ 344514 h 295"/>
                <a:gd name="T6" fmla="*/ 471377 w 301"/>
                <a:gd name="T7" fmla="*/ 380031 h 295"/>
                <a:gd name="T8" fmla="*/ 184298 w 301"/>
                <a:gd name="T9" fmla="*/ 483031 h 295"/>
                <a:gd name="T10" fmla="*/ 46074 w 301"/>
                <a:gd name="T11" fmla="*/ 179361 h 295"/>
                <a:gd name="T12" fmla="*/ 62023 w 301"/>
                <a:gd name="T13" fmla="*/ 143844 h 295"/>
                <a:gd name="T14" fmla="*/ 466060 w 301"/>
                <a:gd name="T15" fmla="*/ 378256 h 295"/>
                <a:gd name="T16" fmla="*/ 483781 w 301"/>
                <a:gd name="T17" fmla="*/ 342739 h 295"/>
                <a:gd name="T18" fmla="*/ 347330 w 301"/>
                <a:gd name="T19" fmla="*/ 46172 h 295"/>
                <a:gd name="T20" fmla="*/ 67340 w 301"/>
                <a:gd name="T21" fmla="*/ 145619 h 295"/>
                <a:gd name="T22" fmla="*/ 51391 w 301"/>
                <a:gd name="T23" fmla="*/ 181136 h 295"/>
                <a:gd name="T24" fmla="*/ 186070 w 301"/>
                <a:gd name="T25" fmla="*/ 479479 h 295"/>
                <a:gd name="T26" fmla="*/ 466060 w 301"/>
                <a:gd name="T27" fmla="*/ 378256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chemeClr val="bg1"/>
            </a:solidFill>
            <a:ln>
              <a:noFill/>
            </a:ln>
          </p:spPr>
          <p:txBody>
            <a:bodyPr/>
            <a:lstStyle/>
            <a:p>
              <a:endParaRPr lang="zh-CN" altLang="en-US"/>
            </a:p>
          </p:txBody>
        </p:sp>
        <p:sp>
          <p:nvSpPr>
            <p:cNvPr id="42" name="Freeform 18"/>
            <p:cNvSpPr>
              <a:spLocks noChangeArrowheads="1"/>
            </p:cNvSpPr>
            <p:nvPr/>
          </p:nvSpPr>
          <p:spPr bwMode="auto">
            <a:xfrm>
              <a:off x="4908550" y="3619500"/>
              <a:ext cx="484188" cy="484188"/>
            </a:xfrm>
            <a:custGeom>
              <a:avLst/>
              <a:gdLst>
                <a:gd name="T0" fmla="*/ 168490 w 273"/>
                <a:gd name="T1" fmla="*/ 443396 h 273"/>
                <a:gd name="T2" fmla="*/ 40792 w 273"/>
                <a:gd name="T3" fmla="*/ 168490 h 273"/>
                <a:gd name="T4" fmla="*/ 317471 w 273"/>
                <a:gd name="T5" fmla="*/ 40792 h 273"/>
                <a:gd name="T6" fmla="*/ 443396 w 273"/>
                <a:gd name="T7" fmla="*/ 317471 h 273"/>
                <a:gd name="T8" fmla="*/ 168490 w 273"/>
                <a:gd name="T9" fmla="*/ 443396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bg1"/>
            </a:solidFill>
            <a:ln>
              <a:noFill/>
            </a:ln>
          </p:spPr>
          <p:txBody>
            <a:bodyPr/>
            <a:lstStyle/>
            <a:p>
              <a:endParaRPr lang="zh-CN" altLang="en-US"/>
            </a:p>
          </p:txBody>
        </p:sp>
        <p:sp>
          <p:nvSpPr>
            <p:cNvPr id="43" name="Freeform 35"/>
            <p:cNvSpPr>
              <a:spLocks noChangeArrowheads="1"/>
            </p:cNvSpPr>
            <p:nvPr/>
          </p:nvSpPr>
          <p:spPr bwMode="auto">
            <a:xfrm>
              <a:off x="4592638" y="2719388"/>
              <a:ext cx="439737" cy="893762"/>
            </a:xfrm>
            <a:custGeom>
              <a:avLst/>
              <a:gdLst>
                <a:gd name="T0" fmla="*/ 435156 w 384"/>
                <a:gd name="T1" fmla="*/ 893762 h 783"/>
                <a:gd name="T2" fmla="*/ 0 w 384"/>
                <a:gd name="T3" fmla="*/ 4566 h 783"/>
                <a:gd name="T4" fmla="*/ 5726 w 384"/>
                <a:gd name="T5" fmla="*/ 0 h 783"/>
                <a:gd name="T6" fmla="*/ 439737 w 384"/>
                <a:gd name="T7" fmla="*/ 892621 h 783"/>
                <a:gd name="T8" fmla="*/ 435156 w 384"/>
                <a:gd name="T9" fmla="*/ 893762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chemeClr val="bg1"/>
            </a:solidFill>
            <a:ln>
              <a:noFill/>
            </a:ln>
          </p:spPr>
          <p:txBody>
            <a:bodyPr/>
            <a:lstStyle/>
            <a:p>
              <a:endParaRPr lang="zh-CN" altLang="en-US"/>
            </a:p>
          </p:txBody>
        </p:sp>
        <p:sp>
          <p:nvSpPr>
            <p:cNvPr id="44" name="Freeform 36"/>
            <p:cNvSpPr>
              <a:spLocks noChangeArrowheads="1"/>
            </p:cNvSpPr>
            <p:nvPr/>
          </p:nvSpPr>
          <p:spPr bwMode="auto">
            <a:xfrm>
              <a:off x="5010150" y="3590925"/>
              <a:ext cx="28575" cy="25400"/>
            </a:xfrm>
            <a:custGeom>
              <a:avLst/>
              <a:gdLst>
                <a:gd name="T0" fmla="*/ 7620 w 15"/>
                <a:gd name="T1" fmla="*/ 22013 h 15"/>
                <a:gd name="T2" fmla="*/ 3810 w 15"/>
                <a:gd name="T3" fmla="*/ 6773 h 15"/>
                <a:gd name="T4" fmla="*/ 19050 w 15"/>
                <a:gd name="T5" fmla="*/ 3387 h 15"/>
                <a:gd name="T6" fmla="*/ 24765 w 15"/>
                <a:gd name="T7" fmla="*/ 16933 h 15"/>
                <a:gd name="T8" fmla="*/ 7620 w 15"/>
                <a:gd name="T9" fmla="*/ 220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chemeClr val="bg1"/>
            </a:solidFill>
            <a:ln>
              <a:noFill/>
            </a:ln>
          </p:spPr>
          <p:txBody>
            <a:bodyPr/>
            <a:lstStyle/>
            <a:p>
              <a:endParaRPr lang="zh-CN" altLang="en-US"/>
            </a:p>
          </p:txBody>
        </p:sp>
        <p:sp>
          <p:nvSpPr>
            <p:cNvPr id="45" name="Freeform 53"/>
            <p:cNvSpPr>
              <a:spLocks noChangeArrowheads="1"/>
            </p:cNvSpPr>
            <p:nvPr/>
          </p:nvSpPr>
          <p:spPr bwMode="auto">
            <a:xfrm>
              <a:off x="5032375" y="3741738"/>
              <a:ext cx="217488" cy="146050"/>
            </a:xfrm>
            <a:custGeom>
              <a:avLst/>
              <a:gdLst>
                <a:gd name="T0" fmla="*/ 205111 w 123"/>
                <a:gd name="T1" fmla="*/ 46309 h 82"/>
                <a:gd name="T2" fmla="*/ 38900 w 123"/>
                <a:gd name="T3" fmla="*/ 46309 h 82"/>
                <a:gd name="T4" fmla="*/ 5305 w 123"/>
                <a:gd name="T5" fmla="*/ 146050 h 82"/>
                <a:gd name="T6" fmla="*/ 31828 w 123"/>
                <a:gd name="T7" fmla="*/ 94398 h 82"/>
                <a:gd name="T8" fmla="*/ 166210 w 123"/>
                <a:gd name="T9" fmla="*/ 85493 h 82"/>
                <a:gd name="T10" fmla="*/ 152065 w 123"/>
                <a:gd name="T11" fmla="*/ 99741 h 82"/>
                <a:gd name="T12" fmla="*/ 217488 w 123"/>
                <a:gd name="T13" fmla="*/ 99741 h 82"/>
                <a:gd name="T14" fmla="*/ 217488 w 123"/>
                <a:gd name="T15" fmla="*/ 32060 h 82"/>
                <a:gd name="T16" fmla="*/ 205111 w 123"/>
                <a:gd name="T17" fmla="*/ 46309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accent2"/>
            </a:solidFill>
            <a:ln>
              <a:noFill/>
            </a:ln>
          </p:spPr>
          <p:txBody>
            <a:bodyPr/>
            <a:lstStyle/>
            <a:p>
              <a:endParaRPr lang="zh-CN" altLang="en-US"/>
            </a:p>
          </p:txBody>
        </p:sp>
        <p:sp>
          <p:nvSpPr>
            <p:cNvPr id="46" name="Freeform 54"/>
            <p:cNvSpPr>
              <a:spLocks noChangeArrowheads="1"/>
            </p:cNvSpPr>
            <p:nvPr/>
          </p:nvSpPr>
          <p:spPr bwMode="auto">
            <a:xfrm>
              <a:off x="5056188" y="3857625"/>
              <a:ext cx="217487" cy="144463"/>
            </a:xfrm>
            <a:custGeom>
              <a:avLst/>
              <a:gdLst>
                <a:gd name="T0" fmla="*/ 14145 w 123"/>
                <a:gd name="T1" fmla="*/ 98092 h 81"/>
                <a:gd name="T2" fmla="*/ 180355 w 123"/>
                <a:gd name="T3" fmla="*/ 98092 h 81"/>
                <a:gd name="T4" fmla="*/ 213951 w 123"/>
                <a:gd name="T5" fmla="*/ 0 h 81"/>
                <a:gd name="T6" fmla="*/ 185660 w 123"/>
                <a:gd name="T7" fmla="*/ 49938 h 81"/>
                <a:gd name="T8" fmla="*/ 53046 w 123"/>
                <a:gd name="T9" fmla="*/ 58855 h 81"/>
                <a:gd name="T10" fmla="*/ 67191 w 123"/>
                <a:gd name="T11" fmla="*/ 44587 h 81"/>
                <a:gd name="T12" fmla="*/ 0 w 123"/>
                <a:gd name="T13" fmla="*/ 44587 h 81"/>
                <a:gd name="T14" fmla="*/ 0 w 123"/>
                <a:gd name="T15" fmla="*/ 112360 h 81"/>
                <a:gd name="T16" fmla="*/ 14145 w 123"/>
                <a:gd name="T17" fmla="*/ 98092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accent2"/>
            </a:solidFill>
            <a:ln>
              <a:noFill/>
            </a:ln>
          </p:spPr>
          <p:txBody>
            <a:bodyPr/>
            <a:lstStyle/>
            <a:p>
              <a:endParaRPr lang="zh-CN" altLang="en-US"/>
            </a:p>
          </p:txBody>
        </p:sp>
      </p:grpSp>
      <p:grpSp>
        <p:nvGrpSpPr>
          <p:cNvPr id="47" name="组合 46"/>
          <p:cNvGrpSpPr/>
          <p:nvPr/>
        </p:nvGrpSpPr>
        <p:grpSpPr>
          <a:xfrm>
            <a:off x="4594227" y="2719389"/>
            <a:ext cx="1782763" cy="785812"/>
            <a:chOff x="4594225" y="2719388"/>
            <a:chExt cx="1782763" cy="785812"/>
          </a:xfrm>
        </p:grpSpPr>
        <p:sp>
          <p:nvSpPr>
            <p:cNvPr id="48" name="Freeform 19"/>
            <p:cNvSpPr>
              <a:spLocks noEditPoints="1" noChangeArrowheads="1"/>
            </p:cNvSpPr>
            <p:nvPr/>
          </p:nvSpPr>
          <p:spPr bwMode="auto">
            <a:xfrm>
              <a:off x="5870575" y="2971800"/>
              <a:ext cx="506413" cy="533400"/>
            </a:xfrm>
            <a:custGeom>
              <a:avLst/>
              <a:gdLst>
                <a:gd name="T0" fmla="*/ 21323 w 285"/>
                <a:gd name="T1" fmla="*/ 307594 h 300"/>
                <a:gd name="T2" fmla="*/ 174135 w 285"/>
                <a:gd name="T3" fmla="*/ 44450 h 300"/>
                <a:gd name="T4" fmla="*/ 476206 w 285"/>
                <a:gd name="T5" fmla="*/ 186690 h 300"/>
                <a:gd name="T6" fmla="*/ 486867 w 285"/>
                <a:gd name="T7" fmla="*/ 225806 h 300"/>
                <a:gd name="T8" fmla="*/ 332278 w 285"/>
                <a:gd name="T9" fmla="*/ 488950 h 300"/>
                <a:gd name="T10" fmla="*/ 30207 w 285"/>
                <a:gd name="T11" fmla="*/ 346710 h 300"/>
                <a:gd name="T12" fmla="*/ 21323 w 285"/>
                <a:gd name="T13" fmla="*/ 307594 h 300"/>
                <a:gd name="T14" fmla="*/ 481537 w 285"/>
                <a:gd name="T15" fmla="*/ 227584 h 300"/>
                <a:gd name="T16" fmla="*/ 470875 w 285"/>
                <a:gd name="T17" fmla="*/ 188468 h 300"/>
                <a:gd name="T18" fmla="*/ 175912 w 285"/>
                <a:gd name="T19" fmla="*/ 48006 h 300"/>
                <a:gd name="T20" fmla="*/ 24876 w 285"/>
                <a:gd name="T21" fmla="*/ 307594 h 300"/>
                <a:gd name="T22" fmla="*/ 35538 w 285"/>
                <a:gd name="T23" fmla="*/ 344932 h 300"/>
                <a:gd name="T24" fmla="*/ 330501 w 285"/>
                <a:gd name="T25" fmla="*/ 485394 h 300"/>
                <a:gd name="T26" fmla="*/ 481537 w 285"/>
                <a:gd name="T27" fmla="*/ 227584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chemeClr val="tx2"/>
            </a:solidFill>
            <a:ln>
              <a:noFill/>
            </a:ln>
          </p:spPr>
          <p:txBody>
            <a:bodyPr/>
            <a:lstStyle/>
            <a:p>
              <a:endParaRPr lang="zh-CN" altLang="en-US"/>
            </a:p>
          </p:txBody>
        </p:sp>
        <p:sp>
          <p:nvSpPr>
            <p:cNvPr id="49" name="Freeform 20"/>
            <p:cNvSpPr>
              <a:spLocks noChangeArrowheads="1"/>
            </p:cNvSpPr>
            <p:nvPr/>
          </p:nvSpPr>
          <p:spPr bwMode="auto">
            <a:xfrm>
              <a:off x="5883275" y="2997200"/>
              <a:ext cx="482600" cy="481013"/>
            </a:xfrm>
            <a:custGeom>
              <a:avLst/>
              <a:gdLst>
                <a:gd name="T0" fmla="*/ 312271 w 272"/>
                <a:gd name="T1" fmla="*/ 442108 h 272"/>
                <a:gd name="T2" fmla="*/ 39034 w 272"/>
                <a:gd name="T3" fmla="*/ 313012 h 272"/>
                <a:gd name="T4" fmla="*/ 168555 w 272"/>
                <a:gd name="T5" fmla="*/ 38905 h 272"/>
                <a:gd name="T6" fmla="*/ 441792 w 272"/>
                <a:gd name="T7" fmla="*/ 169769 h 272"/>
                <a:gd name="T8" fmla="*/ 312271 w 272"/>
                <a:gd name="T9" fmla="*/ 442108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tx2"/>
            </a:solidFill>
            <a:ln>
              <a:noFill/>
            </a:ln>
          </p:spPr>
          <p:txBody>
            <a:bodyPr/>
            <a:lstStyle/>
            <a:p>
              <a:endParaRPr lang="zh-CN" altLang="en-US"/>
            </a:p>
          </p:txBody>
        </p:sp>
        <p:sp>
          <p:nvSpPr>
            <p:cNvPr id="50" name="Freeform 37"/>
            <p:cNvSpPr>
              <a:spLocks noChangeArrowheads="1"/>
            </p:cNvSpPr>
            <p:nvPr/>
          </p:nvSpPr>
          <p:spPr bwMode="auto">
            <a:xfrm>
              <a:off x="4594225" y="2719388"/>
              <a:ext cx="1258888" cy="401637"/>
            </a:xfrm>
            <a:custGeom>
              <a:avLst/>
              <a:gdLst>
                <a:gd name="T0" fmla="*/ 1255713 w 793"/>
                <a:gd name="T1" fmla="*/ 401637 h 358"/>
                <a:gd name="T2" fmla="*/ 0 w 793"/>
                <a:gd name="T3" fmla="*/ 4488 h 358"/>
                <a:gd name="T4" fmla="*/ 1588 w 793"/>
                <a:gd name="T5" fmla="*/ 0 h 358"/>
                <a:gd name="T6" fmla="*/ 1258888 w 793"/>
                <a:gd name="T7" fmla="*/ 396028 h 358"/>
                <a:gd name="T8" fmla="*/ 1255713 w 793"/>
                <a:gd name="T9" fmla="*/ 401637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chemeClr val="tx2"/>
            </a:solidFill>
            <a:ln>
              <a:noFill/>
            </a:ln>
          </p:spPr>
          <p:txBody>
            <a:bodyPr/>
            <a:lstStyle/>
            <a:p>
              <a:endParaRPr lang="zh-CN" altLang="en-US"/>
            </a:p>
          </p:txBody>
        </p:sp>
        <p:sp>
          <p:nvSpPr>
            <p:cNvPr id="51" name="Freeform 38"/>
            <p:cNvSpPr>
              <a:spLocks noChangeArrowheads="1"/>
            </p:cNvSpPr>
            <p:nvPr/>
          </p:nvSpPr>
          <p:spPr bwMode="auto">
            <a:xfrm>
              <a:off x="5848350" y="3109913"/>
              <a:ext cx="25400" cy="23812"/>
            </a:xfrm>
            <a:custGeom>
              <a:avLst/>
              <a:gdLst>
                <a:gd name="T0" fmla="*/ 15631 w 13"/>
                <a:gd name="T1" fmla="*/ 23812 h 13"/>
                <a:gd name="T2" fmla="*/ 0 w 13"/>
                <a:gd name="T3" fmla="*/ 14654 h 13"/>
                <a:gd name="T4" fmla="*/ 9769 w 13"/>
                <a:gd name="T5" fmla="*/ 0 h 13"/>
                <a:gd name="T6" fmla="*/ 25400 w 13"/>
                <a:gd name="T7" fmla="*/ 9158 h 13"/>
                <a:gd name="T8" fmla="*/ 15631 w 13"/>
                <a:gd name="T9" fmla="*/ 23812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chemeClr val="tx2"/>
            </a:solidFill>
            <a:ln>
              <a:noFill/>
            </a:ln>
          </p:spPr>
          <p:txBody>
            <a:bodyPr/>
            <a:lstStyle/>
            <a:p>
              <a:endParaRPr lang="zh-CN" altLang="en-US"/>
            </a:p>
          </p:txBody>
        </p:sp>
        <p:sp>
          <p:nvSpPr>
            <p:cNvPr id="52" name="Freeform 55"/>
            <p:cNvSpPr>
              <a:spLocks noChangeArrowheads="1"/>
            </p:cNvSpPr>
            <p:nvPr/>
          </p:nvSpPr>
          <p:spPr bwMode="auto">
            <a:xfrm>
              <a:off x="6121400" y="3106738"/>
              <a:ext cx="65088" cy="71437"/>
            </a:xfrm>
            <a:custGeom>
              <a:avLst/>
              <a:gdLst>
                <a:gd name="T0" fmla="*/ 31664 w 37"/>
                <a:gd name="T1" fmla="*/ 25003 h 40"/>
                <a:gd name="T2" fmla="*/ 3518 w 37"/>
                <a:gd name="T3" fmla="*/ 60721 h 40"/>
                <a:gd name="T4" fmla="*/ 65088 w 37"/>
                <a:gd name="T5" fmla="*/ 0 h 40"/>
                <a:gd name="T6" fmla="*/ 42219 w 37"/>
                <a:gd name="T7" fmla="*/ 50006 h 40"/>
                <a:gd name="T8" fmla="*/ 7037 w 37"/>
                <a:gd name="T9" fmla="*/ 60721 h 40"/>
                <a:gd name="T10" fmla="*/ 31664 w 37"/>
                <a:gd name="T11" fmla="*/ 25003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chemeClr val="accent2"/>
            </a:solidFill>
            <a:ln>
              <a:noFill/>
            </a:ln>
          </p:spPr>
          <p:txBody>
            <a:bodyPr/>
            <a:lstStyle/>
            <a:p>
              <a:endParaRPr lang="zh-CN" altLang="en-US"/>
            </a:p>
          </p:txBody>
        </p:sp>
        <p:sp>
          <p:nvSpPr>
            <p:cNvPr id="53" name="Freeform 56"/>
            <p:cNvSpPr>
              <a:spLocks noEditPoints="1" noChangeArrowheads="1"/>
            </p:cNvSpPr>
            <p:nvPr/>
          </p:nvSpPr>
          <p:spPr bwMode="auto">
            <a:xfrm>
              <a:off x="6018213" y="3173413"/>
              <a:ext cx="212725" cy="179387"/>
            </a:xfrm>
            <a:custGeom>
              <a:avLst/>
              <a:gdLst>
                <a:gd name="T0" fmla="*/ 148908 w 120"/>
                <a:gd name="T1" fmla="*/ 0 h 101"/>
                <a:gd name="T2" fmla="*/ 106363 w 120"/>
                <a:gd name="T3" fmla="*/ 8881 h 101"/>
                <a:gd name="T4" fmla="*/ 65590 w 120"/>
                <a:gd name="T5" fmla="*/ 0 h 101"/>
                <a:gd name="T6" fmla="*/ 0 w 120"/>
                <a:gd name="T7" fmla="*/ 88805 h 101"/>
                <a:gd name="T8" fmla="*/ 88635 w 120"/>
                <a:gd name="T9" fmla="*/ 179387 h 101"/>
                <a:gd name="T10" fmla="*/ 106363 w 120"/>
                <a:gd name="T11" fmla="*/ 177611 h 101"/>
                <a:gd name="T12" fmla="*/ 124090 w 120"/>
                <a:gd name="T13" fmla="*/ 179387 h 101"/>
                <a:gd name="T14" fmla="*/ 212725 w 120"/>
                <a:gd name="T15" fmla="*/ 88805 h 101"/>
                <a:gd name="T16" fmla="*/ 148908 w 120"/>
                <a:gd name="T17" fmla="*/ 0 h 101"/>
                <a:gd name="T18" fmla="*/ 86863 w 120"/>
                <a:gd name="T19" fmla="*/ 103014 h 101"/>
                <a:gd name="T20" fmla="*/ 77999 w 120"/>
                <a:gd name="T21" fmla="*/ 94134 h 101"/>
                <a:gd name="T22" fmla="*/ 86863 w 120"/>
                <a:gd name="T23" fmla="*/ 85253 h 101"/>
                <a:gd name="T24" fmla="*/ 95726 w 120"/>
                <a:gd name="T25" fmla="*/ 94134 h 101"/>
                <a:gd name="T26" fmla="*/ 86863 w 120"/>
                <a:gd name="T27" fmla="*/ 103014 h 101"/>
                <a:gd name="T28" fmla="*/ 118771 w 120"/>
                <a:gd name="T29" fmla="*/ 103014 h 101"/>
                <a:gd name="T30" fmla="*/ 109908 w 120"/>
                <a:gd name="T31" fmla="*/ 94134 h 101"/>
                <a:gd name="T32" fmla="*/ 118771 w 120"/>
                <a:gd name="T33" fmla="*/ 85253 h 101"/>
                <a:gd name="T34" fmla="*/ 127635 w 120"/>
                <a:gd name="T35" fmla="*/ 94134 h 101"/>
                <a:gd name="T36" fmla="*/ 118771 w 120"/>
                <a:gd name="T37" fmla="*/ 103014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chemeClr val="accent2"/>
            </a:solidFill>
            <a:ln>
              <a:noFill/>
            </a:ln>
          </p:spPr>
          <p:txBody>
            <a:bodyPr/>
            <a:lstStyle/>
            <a:p>
              <a:endParaRPr lang="zh-CN" altLang="en-US"/>
            </a:p>
          </p:txBody>
        </p:sp>
      </p:grpSp>
      <p:grpSp>
        <p:nvGrpSpPr>
          <p:cNvPr id="54" name="组合 53"/>
          <p:cNvGrpSpPr/>
          <p:nvPr/>
        </p:nvGrpSpPr>
        <p:grpSpPr>
          <a:xfrm>
            <a:off x="4594227" y="2101851"/>
            <a:ext cx="1871663" cy="622300"/>
            <a:chOff x="4594225" y="2101850"/>
            <a:chExt cx="1871663" cy="622300"/>
          </a:xfrm>
        </p:grpSpPr>
        <p:sp>
          <p:nvSpPr>
            <p:cNvPr id="55" name="Freeform 21"/>
            <p:cNvSpPr>
              <a:spLocks noEditPoints="1" noChangeArrowheads="1"/>
            </p:cNvSpPr>
            <p:nvPr/>
          </p:nvSpPr>
          <p:spPr bwMode="auto">
            <a:xfrm>
              <a:off x="5940425" y="2101850"/>
              <a:ext cx="525463" cy="539750"/>
            </a:xfrm>
            <a:custGeom>
              <a:avLst/>
              <a:gdLst>
                <a:gd name="T0" fmla="*/ 111838 w 296"/>
                <a:gd name="T1" fmla="*/ 450975 h 304"/>
                <a:gd name="T2" fmla="*/ 58582 w 296"/>
                <a:gd name="T3" fmla="*/ 150917 h 304"/>
                <a:gd name="T4" fmla="*/ 383446 w 296"/>
                <a:gd name="T5" fmla="*/ 65693 h 304"/>
                <a:gd name="T6" fmla="*/ 415400 w 296"/>
                <a:gd name="T7" fmla="*/ 88775 h 304"/>
                <a:gd name="T8" fmla="*/ 466881 w 296"/>
                <a:gd name="T9" fmla="*/ 390609 h 304"/>
                <a:gd name="T10" fmla="*/ 143792 w 296"/>
                <a:gd name="T11" fmla="*/ 474057 h 304"/>
                <a:gd name="T12" fmla="*/ 111838 w 296"/>
                <a:gd name="T13" fmla="*/ 450975 h 304"/>
                <a:gd name="T14" fmla="*/ 411849 w 296"/>
                <a:gd name="T15" fmla="*/ 94101 h 304"/>
                <a:gd name="T16" fmla="*/ 379896 w 296"/>
                <a:gd name="T17" fmla="*/ 71020 h 304"/>
                <a:gd name="T18" fmla="*/ 63908 w 296"/>
                <a:gd name="T19" fmla="*/ 152692 h 304"/>
                <a:gd name="T20" fmla="*/ 113614 w 296"/>
                <a:gd name="T21" fmla="*/ 447424 h 304"/>
                <a:gd name="T22" fmla="*/ 145567 w 296"/>
                <a:gd name="T23" fmla="*/ 470506 h 304"/>
                <a:gd name="T24" fmla="*/ 463331 w 296"/>
                <a:gd name="T25" fmla="*/ 387058 h 304"/>
                <a:gd name="T26" fmla="*/ 411849 w 296"/>
                <a:gd name="T27" fmla="*/ 94101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chemeClr val="bg2"/>
            </a:solidFill>
            <a:ln>
              <a:noFill/>
            </a:ln>
          </p:spPr>
          <p:txBody>
            <a:bodyPr/>
            <a:lstStyle/>
            <a:p>
              <a:endParaRPr lang="zh-CN" altLang="en-US"/>
            </a:p>
          </p:txBody>
        </p:sp>
        <p:sp>
          <p:nvSpPr>
            <p:cNvPr id="56" name="Freeform 22"/>
            <p:cNvSpPr>
              <a:spLocks noChangeArrowheads="1"/>
            </p:cNvSpPr>
            <p:nvPr/>
          </p:nvSpPr>
          <p:spPr bwMode="auto">
            <a:xfrm>
              <a:off x="5957888" y="2127250"/>
              <a:ext cx="488950" cy="488950"/>
            </a:xfrm>
            <a:custGeom>
              <a:avLst/>
              <a:gdLst>
                <a:gd name="T0" fmla="*/ 428717 w 276"/>
                <a:gd name="T1" fmla="*/ 352540 h 276"/>
                <a:gd name="T2" fmla="*/ 136410 w 276"/>
                <a:gd name="T3" fmla="*/ 428717 h 276"/>
                <a:gd name="T4" fmla="*/ 60233 w 276"/>
                <a:gd name="T5" fmla="*/ 136410 h 276"/>
                <a:gd name="T6" fmla="*/ 352540 w 276"/>
                <a:gd name="T7" fmla="*/ 60233 h 276"/>
                <a:gd name="T8" fmla="*/ 428717 w 276"/>
                <a:gd name="T9" fmla="*/ 352540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bg2"/>
            </a:solidFill>
            <a:ln>
              <a:noFill/>
            </a:ln>
          </p:spPr>
          <p:txBody>
            <a:bodyPr/>
            <a:lstStyle/>
            <a:p>
              <a:endParaRPr lang="zh-CN" altLang="en-US"/>
            </a:p>
          </p:txBody>
        </p:sp>
        <p:sp>
          <p:nvSpPr>
            <p:cNvPr id="57" name="Freeform 39"/>
            <p:cNvSpPr>
              <a:spLocks noChangeArrowheads="1"/>
            </p:cNvSpPr>
            <p:nvPr/>
          </p:nvSpPr>
          <p:spPr bwMode="auto">
            <a:xfrm>
              <a:off x="4594225" y="2447925"/>
              <a:ext cx="1330325" cy="276225"/>
            </a:xfrm>
            <a:custGeom>
              <a:avLst/>
              <a:gdLst>
                <a:gd name="T0" fmla="*/ 1593 w 835"/>
                <a:gd name="T1" fmla="*/ 276225 h 243"/>
                <a:gd name="T2" fmla="*/ 0 w 835"/>
                <a:gd name="T3" fmla="*/ 271678 h 243"/>
                <a:gd name="T4" fmla="*/ 1327139 w 835"/>
                <a:gd name="T5" fmla="*/ 0 h 243"/>
                <a:gd name="T6" fmla="*/ 1330325 w 835"/>
                <a:gd name="T7" fmla="*/ 5684 h 243"/>
                <a:gd name="T8" fmla="*/ 1593 w 835"/>
                <a:gd name="T9" fmla="*/ 276225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chemeClr val="bg2"/>
            </a:solidFill>
            <a:ln>
              <a:noFill/>
            </a:ln>
          </p:spPr>
          <p:txBody>
            <a:bodyPr/>
            <a:lstStyle/>
            <a:p>
              <a:endParaRPr lang="zh-CN" altLang="en-US"/>
            </a:p>
          </p:txBody>
        </p:sp>
        <p:sp>
          <p:nvSpPr>
            <p:cNvPr id="58" name="Freeform 40"/>
            <p:cNvSpPr>
              <a:spLocks noChangeArrowheads="1"/>
            </p:cNvSpPr>
            <p:nvPr/>
          </p:nvSpPr>
          <p:spPr bwMode="auto">
            <a:xfrm>
              <a:off x="5913438" y="2438400"/>
              <a:ext cx="23812" cy="25400"/>
            </a:xfrm>
            <a:custGeom>
              <a:avLst/>
              <a:gdLst>
                <a:gd name="T0" fmla="*/ 20410 w 14"/>
                <a:gd name="T1" fmla="*/ 19957 h 14"/>
                <a:gd name="T2" fmla="*/ 5103 w 14"/>
                <a:gd name="T3" fmla="*/ 21771 h 14"/>
                <a:gd name="T4" fmla="*/ 5103 w 14"/>
                <a:gd name="T5" fmla="*/ 5443 h 14"/>
                <a:gd name="T6" fmla="*/ 18709 w 14"/>
                <a:gd name="T7" fmla="*/ 3629 h 14"/>
                <a:gd name="T8" fmla="*/ 20410 w 14"/>
                <a:gd name="T9" fmla="*/ 19957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chemeClr val="accent2"/>
            </a:solidFill>
            <a:ln>
              <a:noFill/>
            </a:ln>
          </p:spPr>
          <p:txBody>
            <a:bodyPr/>
            <a:lstStyle/>
            <a:p>
              <a:endParaRPr lang="zh-CN" altLang="en-US"/>
            </a:p>
          </p:txBody>
        </p:sp>
        <p:sp>
          <p:nvSpPr>
            <p:cNvPr id="59" name="Freeform 57"/>
            <p:cNvSpPr>
              <a:spLocks noChangeArrowheads="1"/>
            </p:cNvSpPr>
            <p:nvPr/>
          </p:nvSpPr>
          <p:spPr bwMode="auto">
            <a:xfrm>
              <a:off x="6218238" y="2333625"/>
              <a:ext cx="44450" cy="31750"/>
            </a:xfrm>
            <a:custGeom>
              <a:avLst/>
              <a:gdLst>
                <a:gd name="T0" fmla="*/ 0 w 39"/>
                <a:gd name="T1" fmla="*/ 0 h 28"/>
                <a:gd name="T2" fmla="*/ 44450 w 39"/>
                <a:gd name="T3" fmla="*/ 0 h 28"/>
                <a:gd name="T4" fmla="*/ 44450 w 39"/>
                <a:gd name="T5" fmla="*/ 4536 h 28"/>
                <a:gd name="T6" fmla="*/ 10258 w 39"/>
                <a:gd name="T7" fmla="*/ 27214 h 28"/>
                <a:gd name="T8" fmla="*/ 44450 w 39"/>
                <a:gd name="T9" fmla="*/ 27214 h 28"/>
                <a:gd name="T10" fmla="*/ 44450 w 39"/>
                <a:gd name="T11" fmla="*/ 31750 h 28"/>
                <a:gd name="T12" fmla="*/ 0 w 39"/>
                <a:gd name="T13" fmla="*/ 31750 h 28"/>
                <a:gd name="T14" fmla="*/ 0 w 39"/>
                <a:gd name="T15" fmla="*/ 28348 h 28"/>
                <a:gd name="T16" fmla="*/ 31913 w 39"/>
                <a:gd name="T17" fmla="*/ 5670 h 28"/>
                <a:gd name="T18" fmla="*/ 0 w 39"/>
                <a:gd name="T19" fmla="*/ 5670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chemeClr val="accent2"/>
            </a:solidFill>
            <a:ln>
              <a:noFill/>
            </a:ln>
          </p:spPr>
          <p:txBody>
            <a:bodyPr/>
            <a:lstStyle/>
            <a:p>
              <a:endParaRPr lang="zh-CN" altLang="en-US"/>
            </a:p>
          </p:txBody>
        </p:sp>
        <p:sp>
          <p:nvSpPr>
            <p:cNvPr id="60" name="Freeform 58"/>
            <p:cNvSpPr>
              <a:spLocks noChangeArrowheads="1"/>
            </p:cNvSpPr>
            <p:nvPr/>
          </p:nvSpPr>
          <p:spPr bwMode="auto">
            <a:xfrm>
              <a:off x="6111875" y="2227263"/>
              <a:ext cx="119063" cy="88900"/>
            </a:xfrm>
            <a:custGeom>
              <a:avLst/>
              <a:gdLst>
                <a:gd name="T0" fmla="*/ 0 w 104"/>
                <a:gd name="T1" fmla="*/ 0 h 78"/>
                <a:gd name="T2" fmla="*/ 119063 w 104"/>
                <a:gd name="T3" fmla="*/ 0 h 78"/>
                <a:gd name="T4" fmla="*/ 119063 w 104"/>
                <a:gd name="T5" fmla="*/ 11397 h 78"/>
                <a:gd name="T6" fmla="*/ 28621 w 104"/>
                <a:gd name="T7" fmla="*/ 74083 h 78"/>
                <a:gd name="T8" fmla="*/ 119063 w 104"/>
                <a:gd name="T9" fmla="*/ 74083 h 78"/>
                <a:gd name="T10" fmla="*/ 119063 w 104"/>
                <a:gd name="T11" fmla="*/ 88900 h 78"/>
                <a:gd name="T12" fmla="*/ 0 w 104"/>
                <a:gd name="T13" fmla="*/ 88900 h 78"/>
                <a:gd name="T14" fmla="*/ 0 w 104"/>
                <a:gd name="T15" fmla="*/ 76363 h 78"/>
                <a:gd name="T16" fmla="*/ 88152 w 104"/>
                <a:gd name="T17" fmla="*/ 14817 h 78"/>
                <a:gd name="T18" fmla="*/ 0 w 104"/>
                <a:gd name="T19" fmla="*/ 14817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chemeClr val="accent2"/>
            </a:solidFill>
            <a:ln>
              <a:noFill/>
            </a:ln>
          </p:spPr>
          <p:txBody>
            <a:bodyPr/>
            <a:lstStyle/>
            <a:p>
              <a:endParaRPr lang="zh-CN" altLang="en-US"/>
            </a:p>
          </p:txBody>
        </p:sp>
        <p:sp>
          <p:nvSpPr>
            <p:cNvPr id="61" name="Freeform 59"/>
            <p:cNvSpPr>
              <a:spLocks noEditPoints="1" noChangeArrowheads="1"/>
            </p:cNvSpPr>
            <p:nvPr/>
          </p:nvSpPr>
          <p:spPr bwMode="auto">
            <a:xfrm>
              <a:off x="6065838" y="2374900"/>
              <a:ext cx="274637" cy="122238"/>
            </a:xfrm>
            <a:custGeom>
              <a:avLst/>
              <a:gdLst>
                <a:gd name="T0" fmla="*/ 249566 w 241"/>
                <a:gd name="T1" fmla="*/ 0 h 107"/>
                <a:gd name="T2" fmla="*/ 249566 w 241"/>
                <a:gd name="T3" fmla="*/ 49124 h 107"/>
                <a:gd name="T4" fmla="*/ 27350 w 241"/>
                <a:gd name="T5" fmla="*/ 49124 h 107"/>
                <a:gd name="T6" fmla="*/ 27350 w 241"/>
                <a:gd name="T7" fmla="*/ 0 h 107"/>
                <a:gd name="T8" fmla="*/ 0 w 241"/>
                <a:gd name="T9" fmla="*/ 0 h 107"/>
                <a:gd name="T10" fmla="*/ 0 w 241"/>
                <a:gd name="T11" fmla="*/ 49124 h 107"/>
                <a:gd name="T12" fmla="*/ 0 w 241"/>
                <a:gd name="T13" fmla="*/ 81111 h 107"/>
                <a:gd name="T14" fmla="*/ 0 w 241"/>
                <a:gd name="T15" fmla="*/ 86823 h 107"/>
                <a:gd name="T16" fmla="*/ 0 w 241"/>
                <a:gd name="T17" fmla="*/ 99390 h 107"/>
                <a:gd name="T18" fmla="*/ 0 w 241"/>
                <a:gd name="T19" fmla="*/ 122238 h 107"/>
                <a:gd name="T20" fmla="*/ 27350 w 241"/>
                <a:gd name="T21" fmla="*/ 122238 h 107"/>
                <a:gd name="T22" fmla="*/ 27350 w 241"/>
                <a:gd name="T23" fmla="*/ 99390 h 107"/>
                <a:gd name="T24" fmla="*/ 249566 w 241"/>
                <a:gd name="T25" fmla="*/ 99390 h 107"/>
                <a:gd name="T26" fmla="*/ 249566 w 241"/>
                <a:gd name="T27" fmla="*/ 122238 h 107"/>
                <a:gd name="T28" fmla="*/ 274637 w 241"/>
                <a:gd name="T29" fmla="*/ 122238 h 107"/>
                <a:gd name="T30" fmla="*/ 274637 w 241"/>
                <a:gd name="T31" fmla="*/ 0 h 107"/>
                <a:gd name="T32" fmla="*/ 249566 w 241"/>
                <a:gd name="T33" fmla="*/ 0 h 107"/>
                <a:gd name="T34" fmla="*/ 27350 w 241"/>
                <a:gd name="T35" fmla="*/ 86823 h 107"/>
                <a:gd name="T36" fmla="*/ 27350 w 241"/>
                <a:gd name="T37" fmla="*/ 81111 h 107"/>
                <a:gd name="T38" fmla="*/ 249566 w 241"/>
                <a:gd name="T39" fmla="*/ 81111 h 107"/>
                <a:gd name="T40" fmla="*/ 249566 w 241"/>
                <a:gd name="T41" fmla="*/ 86823 h 107"/>
                <a:gd name="T42" fmla="*/ 27350 w 241"/>
                <a:gd name="T43" fmla="*/ 86823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chemeClr val="accent2"/>
            </a:solidFill>
            <a:ln>
              <a:noFill/>
            </a:ln>
          </p:spPr>
          <p:txBody>
            <a:bodyPr/>
            <a:lstStyle/>
            <a:p>
              <a:endParaRPr lang="zh-CN" altLang="en-US"/>
            </a:p>
          </p:txBody>
        </p:sp>
        <p:sp>
          <p:nvSpPr>
            <p:cNvPr id="62" name="Freeform 60"/>
            <p:cNvSpPr>
              <a:spLocks noChangeArrowheads="1"/>
            </p:cNvSpPr>
            <p:nvPr/>
          </p:nvSpPr>
          <p:spPr bwMode="auto">
            <a:xfrm>
              <a:off x="6230938" y="2397125"/>
              <a:ext cx="80962" cy="22225"/>
            </a:xfrm>
            <a:custGeom>
              <a:avLst/>
              <a:gdLst>
                <a:gd name="T0" fmla="*/ 80962 w 46"/>
                <a:gd name="T1" fmla="*/ 0 h 13"/>
                <a:gd name="T2" fmla="*/ 0 w 46"/>
                <a:gd name="T3" fmla="*/ 22225 h 13"/>
                <a:gd name="T4" fmla="*/ 80962 w 46"/>
                <a:gd name="T5" fmla="*/ 22225 h 13"/>
                <a:gd name="T6" fmla="*/ 80962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chemeClr val="accent2"/>
            </a:solidFill>
            <a:ln>
              <a:noFill/>
            </a:ln>
          </p:spPr>
          <p:txBody>
            <a:bodyPr/>
            <a:lstStyle/>
            <a:p>
              <a:endParaRPr lang="zh-CN" altLang="en-US"/>
            </a:p>
          </p:txBody>
        </p:sp>
      </p:grpSp>
      <p:grpSp>
        <p:nvGrpSpPr>
          <p:cNvPr id="63" name="组合 62"/>
          <p:cNvGrpSpPr/>
          <p:nvPr/>
        </p:nvGrpSpPr>
        <p:grpSpPr>
          <a:xfrm>
            <a:off x="4592638" y="1431926"/>
            <a:ext cx="1211262" cy="1292225"/>
            <a:chOff x="4592638" y="1431925"/>
            <a:chExt cx="1211262" cy="1292225"/>
          </a:xfrm>
        </p:grpSpPr>
        <p:sp>
          <p:nvSpPr>
            <p:cNvPr id="64" name="Freeform 5"/>
            <p:cNvSpPr>
              <a:spLocks noEditPoints="1" noChangeArrowheads="1"/>
            </p:cNvSpPr>
            <p:nvPr/>
          </p:nvSpPr>
          <p:spPr bwMode="auto">
            <a:xfrm>
              <a:off x="5294313" y="1431925"/>
              <a:ext cx="509587" cy="474663"/>
            </a:xfrm>
            <a:custGeom>
              <a:avLst/>
              <a:gdLst>
                <a:gd name="T0" fmla="*/ 253906 w 287"/>
                <a:gd name="T1" fmla="*/ 474663 h 267"/>
                <a:gd name="T2" fmla="*/ 21307 w 287"/>
                <a:gd name="T3" fmla="*/ 277331 h 267"/>
                <a:gd name="T4" fmla="*/ 214843 w 287"/>
                <a:gd name="T5" fmla="*/ 3556 h 267"/>
                <a:gd name="T6" fmla="*/ 253906 w 287"/>
                <a:gd name="T7" fmla="*/ 0 h 267"/>
                <a:gd name="T8" fmla="*/ 486505 w 287"/>
                <a:gd name="T9" fmla="*/ 197332 h 267"/>
                <a:gd name="T10" fmla="*/ 292968 w 287"/>
                <a:gd name="T11" fmla="*/ 471107 h 267"/>
                <a:gd name="T12" fmla="*/ 253906 w 287"/>
                <a:gd name="T13" fmla="*/ 474663 h 267"/>
                <a:gd name="T14" fmla="*/ 253906 w 287"/>
                <a:gd name="T15" fmla="*/ 5333 h 267"/>
                <a:gd name="T16" fmla="*/ 214843 w 287"/>
                <a:gd name="T17" fmla="*/ 8889 h 267"/>
                <a:gd name="T18" fmla="*/ 26633 w 287"/>
                <a:gd name="T19" fmla="*/ 275553 h 267"/>
                <a:gd name="T20" fmla="*/ 253906 w 287"/>
                <a:gd name="T21" fmla="*/ 469330 h 267"/>
                <a:gd name="T22" fmla="*/ 292968 w 287"/>
                <a:gd name="T23" fmla="*/ 465774 h 267"/>
                <a:gd name="T24" fmla="*/ 481178 w 287"/>
                <a:gd name="T25" fmla="*/ 199110 h 267"/>
                <a:gd name="T26" fmla="*/ 253906 w 287"/>
                <a:gd name="T27" fmla="*/ 533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tx1"/>
            </a:solidFill>
            <a:ln>
              <a:noFill/>
            </a:ln>
          </p:spPr>
          <p:txBody>
            <a:bodyPr/>
            <a:lstStyle/>
            <a:p>
              <a:endParaRPr lang="zh-CN" altLang="en-US"/>
            </a:p>
          </p:txBody>
        </p:sp>
        <p:sp>
          <p:nvSpPr>
            <p:cNvPr id="65" name="Freeform 6"/>
            <p:cNvSpPr>
              <a:spLocks noChangeArrowheads="1"/>
            </p:cNvSpPr>
            <p:nvPr/>
          </p:nvSpPr>
          <p:spPr bwMode="auto">
            <a:xfrm>
              <a:off x="5318125" y="1438275"/>
              <a:ext cx="460375" cy="463550"/>
            </a:xfrm>
            <a:custGeom>
              <a:avLst/>
              <a:gdLst>
                <a:gd name="T0" fmla="*/ 440898 w 260"/>
                <a:gd name="T1" fmla="*/ 195366 h 261"/>
                <a:gd name="T2" fmla="*/ 265601 w 260"/>
                <a:gd name="T3" fmla="*/ 442237 h 261"/>
                <a:gd name="T4" fmla="*/ 19477 w 260"/>
                <a:gd name="T5" fmla="*/ 268184 h 261"/>
                <a:gd name="T6" fmla="*/ 194774 w 260"/>
                <a:gd name="T7" fmla="*/ 19537 h 261"/>
                <a:gd name="T8" fmla="*/ 440898 w 260"/>
                <a:gd name="T9" fmla="*/ 195366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tx1"/>
            </a:solidFill>
            <a:ln>
              <a:noFill/>
            </a:ln>
          </p:spPr>
          <p:txBody>
            <a:bodyPr/>
            <a:lstStyle/>
            <a:p>
              <a:endParaRPr lang="zh-CN" altLang="en-US"/>
            </a:p>
          </p:txBody>
        </p:sp>
        <p:sp>
          <p:nvSpPr>
            <p:cNvPr id="75" name="Freeform 23"/>
            <p:cNvSpPr>
              <a:spLocks noChangeArrowheads="1"/>
            </p:cNvSpPr>
            <p:nvPr/>
          </p:nvSpPr>
          <p:spPr bwMode="auto">
            <a:xfrm>
              <a:off x="4592638" y="1906588"/>
              <a:ext cx="795337" cy="817562"/>
            </a:xfrm>
            <a:custGeom>
              <a:avLst/>
              <a:gdLst>
                <a:gd name="T0" fmla="*/ 8099 w 491"/>
                <a:gd name="T1" fmla="*/ 817562 h 723"/>
                <a:gd name="T2" fmla="*/ 0 w 491"/>
                <a:gd name="T3" fmla="*/ 813039 h 723"/>
                <a:gd name="T4" fmla="*/ 787238 w 491"/>
                <a:gd name="T5" fmla="*/ 0 h 723"/>
                <a:gd name="T6" fmla="*/ 795337 w 491"/>
                <a:gd name="T7" fmla="*/ 3392 h 723"/>
                <a:gd name="T8" fmla="*/ 8099 w 491"/>
                <a:gd name="T9" fmla="*/ 817562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chemeClr val="tx1"/>
            </a:solidFill>
            <a:ln>
              <a:noFill/>
            </a:ln>
          </p:spPr>
          <p:txBody>
            <a:bodyPr/>
            <a:lstStyle/>
            <a:p>
              <a:endParaRPr lang="zh-CN" altLang="en-US"/>
            </a:p>
          </p:txBody>
        </p:sp>
        <p:sp>
          <p:nvSpPr>
            <p:cNvPr id="76" name="Oval 24"/>
            <p:cNvSpPr>
              <a:spLocks noChangeArrowheads="1"/>
            </p:cNvSpPr>
            <p:nvPr/>
          </p:nvSpPr>
          <p:spPr bwMode="auto">
            <a:xfrm>
              <a:off x="5376863" y="1895475"/>
              <a:ext cx="22225" cy="23813"/>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77" name="Oval 61"/>
            <p:cNvSpPr>
              <a:spLocks noChangeArrowheads="1"/>
            </p:cNvSpPr>
            <p:nvPr/>
          </p:nvSpPr>
          <p:spPr bwMode="auto">
            <a:xfrm>
              <a:off x="5435600"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78" name="Freeform 62"/>
            <p:cNvSpPr>
              <a:spLocks noChangeArrowheads="1"/>
            </p:cNvSpPr>
            <p:nvPr/>
          </p:nvSpPr>
          <p:spPr bwMode="auto">
            <a:xfrm>
              <a:off x="5395913" y="1589088"/>
              <a:ext cx="306387" cy="133350"/>
            </a:xfrm>
            <a:custGeom>
              <a:avLst/>
              <a:gdLst>
                <a:gd name="T0" fmla="*/ 292136 w 172"/>
                <a:gd name="T1" fmla="*/ 72898 h 75"/>
                <a:gd name="T2" fmla="*/ 256510 w 172"/>
                <a:gd name="T3" fmla="*/ 58674 h 75"/>
                <a:gd name="T4" fmla="*/ 235134 w 172"/>
                <a:gd name="T5" fmla="*/ 37338 h 75"/>
                <a:gd name="T6" fmla="*/ 226228 w 172"/>
                <a:gd name="T7" fmla="*/ 14224 h 75"/>
                <a:gd name="T8" fmla="*/ 203070 w 172"/>
                <a:gd name="T9" fmla="*/ 0 h 75"/>
                <a:gd name="T10" fmla="*/ 96191 w 172"/>
                <a:gd name="T11" fmla="*/ 0 h 75"/>
                <a:gd name="T12" fmla="*/ 69471 w 172"/>
                <a:gd name="T13" fmla="*/ 12446 h 75"/>
                <a:gd name="T14" fmla="*/ 10688 w 172"/>
                <a:gd name="T15" fmla="*/ 72898 h 75"/>
                <a:gd name="T16" fmla="*/ 0 w 172"/>
                <a:gd name="T17" fmla="*/ 101346 h 75"/>
                <a:gd name="T18" fmla="*/ 0 w 172"/>
                <a:gd name="T19" fmla="*/ 115570 h 75"/>
                <a:gd name="T20" fmla="*/ 16032 w 172"/>
                <a:gd name="T21" fmla="*/ 133350 h 75"/>
                <a:gd name="T22" fmla="*/ 30282 w 172"/>
                <a:gd name="T23" fmla="*/ 133350 h 75"/>
                <a:gd name="T24" fmla="*/ 69471 w 172"/>
                <a:gd name="T25" fmla="*/ 94234 h 75"/>
                <a:gd name="T26" fmla="*/ 108661 w 172"/>
                <a:gd name="T27" fmla="*/ 133350 h 75"/>
                <a:gd name="T28" fmla="*/ 187039 w 172"/>
                <a:gd name="T29" fmla="*/ 133350 h 75"/>
                <a:gd name="T30" fmla="*/ 226228 w 172"/>
                <a:gd name="T31" fmla="*/ 94234 h 75"/>
                <a:gd name="T32" fmla="*/ 265417 w 172"/>
                <a:gd name="T33" fmla="*/ 133350 h 75"/>
                <a:gd name="T34" fmla="*/ 290355 w 172"/>
                <a:gd name="T35" fmla="*/ 133350 h 75"/>
                <a:gd name="T36" fmla="*/ 306387 w 172"/>
                <a:gd name="T37" fmla="*/ 115570 h 75"/>
                <a:gd name="T38" fmla="*/ 306387 w 172"/>
                <a:gd name="T39" fmla="*/ 94234 h 75"/>
                <a:gd name="T40" fmla="*/ 292136 w 172"/>
                <a:gd name="T41" fmla="*/ 72898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9" name="Oval 63"/>
            <p:cNvSpPr>
              <a:spLocks noChangeArrowheads="1"/>
            </p:cNvSpPr>
            <p:nvPr/>
          </p:nvSpPr>
          <p:spPr bwMode="auto">
            <a:xfrm>
              <a:off x="5592763"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80" name="TextBox 113"/>
          <p:cNvSpPr>
            <a:spLocks noChangeArrowheads="1"/>
          </p:cNvSpPr>
          <p:nvPr/>
        </p:nvSpPr>
        <p:spPr bwMode="auto">
          <a:xfrm>
            <a:off x="3127911" y="126344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1" name="TextBox 115"/>
          <p:cNvSpPr>
            <a:spLocks noChangeArrowheads="1"/>
          </p:cNvSpPr>
          <p:nvPr/>
        </p:nvSpPr>
        <p:spPr bwMode="auto">
          <a:xfrm>
            <a:off x="5865557" y="1490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2" name="TextBox 120"/>
          <p:cNvSpPr>
            <a:spLocks noChangeArrowheads="1"/>
          </p:cNvSpPr>
          <p:nvPr/>
        </p:nvSpPr>
        <p:spPr bwMode="auto">
          <a:xfrm>
            <a:off x="6514051" y="22143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3" name="TextBox 121"/>
          <p:cNvSpPr>
            <a:spLocks noChangeArrowheads="1"/>
          </p:cNvSpPr>
          <p:nvPr/>
        </p:nvSpPr>
        <p:spPr bwMode="auto">
          <a:xfrm>
            <a:off x="6442613" y="30938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4" name="TextBox 122"/>
          <p:cNvSpPr>
            <a:spLocks noChangeArrowheads="1"/>
          </p:cNvSpPr>
          <p:nvPr/>
        </p:nvSpPr>
        <p:spPr bwMode="auto">
          <a:xfrm>
            <a:off x="5473444" y="37097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5" name="TextBox 123"/>
          <p:cNvSpPr>
            <a:spLocks noChangeArrowheads="1"/>
          </p:cNvSpPr>
          <p:nvPr/>
        </p:nvSpPr>
        <p:spPr bwMode="auto">
          <a:xfrm>
            <a:off x="1657888" y="24604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6" name="TextBox 124"/>
          <p:cNvSpPr>
            <a:spLocks noChangeArrowheads="1"/>
          </p:cNvSpPr>
          <p:nvPr/>
        </p:nvSpPr>
        <p:spPr bwMode="auto">
          <a:xfrm>
            <a:off x="2128582" y="1644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7" name="TextBox 125"/>
          <p:cNvSpPr>
            <a:spLocks noChangeArrowheads="1"/>
          </p:cNvSpPr>
          <p:nvPr/>
        </p:nvSpPr>
        <p:spPr bwMode="auto">
          <a:xfrm>
            <a:off x="1840451" y="32890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8" name="TextBox 127"/>
          <p:cNvSpPr>
            <a:spLocks noChangeArrowheads="1"/>
          </p:cNvSpPr>
          <p:nvPr/>
        </p:nvSpPr>
        <p:spPr bwMode="auto">
          <a:xfrm>
            <a:off x="2972338" y="3776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grpSp>
        <p:nvGrpSpPr>
          <p:cNvPr id="89" name="组合 88"/>
          <p:cNvGrpSpPr/>
          <p:nvPr/>
        </p:nvGrpSpPr>
        <p:grpSpPr>
          <a:xfrm>
            <a:off x="2905125" y="2719389"/>
            <a:ext cx="1690688" cy="1003300"/>
            <a:chOff x="2905125" y="2719388"/>
            <a:chExt cx="1690688" cy="1003300"/>
          </a:xfrm>
        </p:grpSpPr>
        <p:sp>
          <p:nvSpPr>
            <p:cNvPr id="90" name="Freeform 13"/>
            <p:cNvSpPr>
              <a:spLocks noEditPoints="1" noChangeArrowheads="1"/>
            </p:cNvSpPr>
            <p:nvPr/>
          </p:nvSpPr>
          <p:spPr bwMode="auto">
            <a:xfrm>
              <a:off x="2905125" y="3209925"/>
              <a:ext cx="508000" cy="512763"/>
            </a:xfrm>
            <a:custGeom>
              <a:avLst/>
              <a:gdLst>
                <a:gd name="T0" fmla="*/ 335706 w 286"/>
                <a:gd name="T1" fmla="*/ 33711 h 289"/>
                <a:gd name="T2" fmla="*/ 486685 w 286"/>
                <a:gd name="T3" fmla="*/ 298077 h 289"/>
                <a:gd name="T4" fmla="*/ 211371 w 286"/>
                <a:gd name="T5" fmla="*/ 487923 h 289"/>
                <a:gd name="T6" fmla="*/ 172294 w 286"/>
                <a:gd name="T7" fmla="*/ 479052 h 289"/>
                <a:gd name="T8" fmla="*/ 21315 w 286"/>
                <a:gd name="T9" fmla="*/ 214686 h 289"/>
                <a:gd name="T10" fmla="*/ 296629 w 286"/>
                <a:gd name="T11" fmla="*/ 24840 h 289"/>
                <a:gd name="T12" fmla="*/ 335706 w 286"/>
                <a:gd name="T13" fmla="*/ 33711 h 289"/>
                <a:gd name="T14" fmla="*/ 174070 w 286"/>
                <a:gd name="T15" fmla="*/ 473729 h 289"/>
                <a:gd name="T16" fmla="*/ 213147 w 286"/>
                <a:gd name="T17" fmla="*/ 484375 h 289"/>
                <a:gd name="T18" fmla="*/ 481357 w 286"/>
                <a:gd name="T19" fmla="*/ 298077 h 289"/>
                <a:gd name="T20" fmla="*/ 333930 w 286"/>
                <a:gd name="T21" fmla="*/ 39034 h 289"/>
                <a:gd name="T22" fmla="*/ 294853 w 286"/>
                <a:gd name="T23" fmla="*/ 28388 h 289"/>
                <a:gd name="T24" fmla="*/ 26643 w 286"/>
                <a:gd name="T25" fmla="*/ 214686 h 289"/>
                <a:gd name="T26" fmla="*/ 174070 w 286"/>
                <a:gd name="T27" fmla="*/ 473729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chemeClr val="bg2"/>
            </a:solidFill>
            <a:ln>
              <a:noFill/>
            </a:ln>
          </p:spPr>
          <p:txBody>
            <a:bodyPr/>
            <a:lstStyle/>
            <a:p>
              <a:endParaRPr lang="zh-CN" altLang="en-US"/>
            </a:p>
          </p:txBody>
        </p:sp>
        <p:sp>
          <p:nvSpPr>
            <p:cNvPr id="91" name="Freeform 14"/>
            <p:cNvSpPr>
              <a:spLocks noChangeArrowheads="1"/>
            </p:cNvSpPr>
            <p:nvPr/>
          </p:nvSpPr>
          <p:spPr bwMode="auto">
            <a:xfrm>
              <a:off x="2927350" y="3235325"/>
              <a:ext cx="463550" cy="461963"/>
            </a:xfrm>
            <a:custGeom>
              <a:avLst/>
              <a:gdLst>
                <a:gd name="T0" fmla="*/ 21231 w 262"/>
                <a:gd name="T1" fmla="*/ 192927 h 261"/>
                <a:gd name="T2" fmla="*/ 270699 w 262"/>
                <a:gd name="T3" fmla="*/ 21240 h 261"/>
                <a:gd name="T4" fmla="*/ 442319 w 262"/>
                <a:gd name="T5" fmla="*/ 269036 h 261"/>
                <a:gd name="T6" fmla="*/ 192851 w 262"/>
                <a:gd name="T7" fmla="*/ 440723 h 261"/>
                <a:gd name="T8" fmla="*/ 21231 w 262"/>
                <a:gd name="T9" fmla="*/ 192927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bg2"/>
            </a:solidFill>
            <a:ln>
              <a:noFill/>
            </a:ln>
          </p:spPr>
          <p:txBody>
            <a:bodyPr/>
            <a:lstStyle/>
            <a:p>
              <a:endParaRPr lang="zh-CN" altLang="en-US"/>
            </a:p>
          </p:txBody>
        </p:sp>
        <p:sp>
          <p:nvSpPr>
            <p:cNvPr id="92" name="Freeform 31"/>
            <p:cNvSpPr>
              <a:spLocks noChangeArrowheads="1"/>
            </p:cNvSpPr>
            <p:nvPr/>
          </p:nvSpPr>
          <p:spPr bwMode="auto">
            <a:xfrm>
              <a:off x="3390900" y="2719388"/>
              <a:ext cx="1204913" cy="577850"/>
            </a:xfrm>
            <a:custGeom>
              <a:avLst/>
              <a:gdLst>
                <a:gd name="T0" fmla="*/ 5127 w 705"/>
                <a:gd name="T1" fmla="*/ 577850 h 513"/>
                <a:gd name="T2" fmla="*/ 0 w 705"/>
                <a:gd name="T3" fmla="*/ 574471 h 513"/>
                <a:gd name="T4" fmla="*/ 1203204 w 705"/>
                <a:gd name="T5" fmla="*/ 0 h 513"/>
                <a:gd name="T6" fmla="*/ 1204913 w 705"/>
                <a:gd name="T7" fmla="*/ 4506 h 513"/>
                <a:gd name="T8" fmla="*/ 5127 w 705"/>
                <a:gd name="T9" fmla="*/ 577850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chemeClr val="bg2"/>
            </a:solidFill>
            <a:ln>
              <a:noFill/>
            </a:ln>
          </p:spPr>
          <p:txBody>
            <a:bodyPr/>
            <a:lstStyle/>
            <a:p>
              <a:endParaRPr lang="zh-CN" altLang="en-US"/>
            </a:p>
          </p:txBody>
        </p:sp>
        <p:sp>
          <p:nvSpPr>
            <p:cNvPr id="93" name="Freeform 32"/>
            <p:cNvSpPr>
              <a:spLocks noChangeArrowheads="1"/>
            </p:cNvSpPr>
            <p:nvPr/>
          </p:nvSpPr>
          <p:spPr bwMode="auto">
            <a:xfrm>
              <a:off x="3379788" y="3282950"/>
              <a:ext cx="23812" cy="28575"/>
            </a:xfrm>
            <a:custGeom>
              <a:avLst/>
              <a:gdLst>
                <a:gd name="T0" fmla="*/ 1701 w 14"/>
                <a:gd name="T1" fmla="*/ 9525 h 15"/>
                <a:gd name="T2" fmla="*/ 15308 w 14"/>
                <a:gd name="T3" fmla="*/ 1905 h 15"/>
                <a:gd name="T4" fmla="*/ 22111 w 14"/>
                <a:gd name="T5" fmla="*/ 19050 h 15"/>
                <a:gd name="T6" fmla="*/ 8504 w 14"/>
                <a:gd name="T7" fmla="*/ 24765 h 15"/>
                <a:gd name="T8" fmla="*/ 1701 w 14"/>
                <a:gd name="T9" fmla="*/ 952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chemeClr val="bg2"/>
            </a:solidFill>
            <a:ln>
              <a:noFill/>
            </a:ln>
          </p:spPr>
          <p:txBody>
            <a:bodyPr/>
            <a:lstStyle/>
            <a:p>
              <a:endParaRPr lang="zh-CN" altLang="en-US"/>
            </a:p>
          </p:txBody>
        </p:sp>
        <p:sp>
          <p:nvSpPr>
            <p:cNvPr id="94" name="Freeform 82"/>
            <p:cNvSpPr>
              <a:spLocks noEditPoints="1" noChangeArrowheads="1"/>
            </p:cNvSpPr>
            <p:nvPr/>
          </p:nvSpPr>
          <p:spPr bwMode="auto">
            <a:xfrm>
              <a:off x="3060700" y="3270250"/>
              <a:ext cx="215900" cy="333375"/>
            </a:xfrm>
            <a:custGeom>
              <a:avLst/>
              <a:gdLst>
                <a:gd name="T0" fmla="*/ 123595 w 138"/>
                <a:gd name="T1" fmla="*/ 182413 h 212"/>
                <a:gd name="T2" fmla="*/ 67273 w 138"/>
                <a:gd name="T3" fmla="*/ 182413 h 212"/>
                <a:gd name="T4" fmla="*/ 46935 w 138"/>
                <a:gd name="T5" fmla="*/ 61328 h 212"/>
                <a:gd name="T6" fmla="*/ 86047 w 138"/>
                <a:gd name="T7" fmla="*/ 53466 h 212"/>
                <a:gd name="T8" fmla="*/ 123595 w 138"/>
                <a:gd name="T9" fmla="*/ 182413 h 212"/>
                <a:gd name="T10" fmla="*/ 129853 w 138"/>
                <a:gd name="T11" fmla="*/ 202856 h 212"/>
                <a:gd name="T12" fmla="*/ 170530 w 138"/>
                <a:gd name="T13" fmla="*/ 215436 h 212"/>
                <a:gd name="T14" fmla="*/ 187739 w 138"/>
                <a:gd name="T15" fmla="*/ 305070 h 212"/>
                <a:gd name="T16" fmla="*/ 167401 w 138"/>
                <a:gd name="T17" fmla="*/ 316077 h 212"/>
                <a:gd name="T18" fmla="*/ 164272 w 138"/>
                <a:gd name="T19" fmla="*/ 286199 h 212"/>
                <a:gd name="T20" fmla="*/ 161143 w 138"/>
                <a:gd name="T21" fmla="*/ 287772 h 212"/>
                <a:gd name="T22" fmla="*/ 154885 w 138"/>
                <a:gd name="T23" fmla="*/ 320795 h 212"/>
                <a:gd name="T24" fmla="*/ 35983 w 138"/>
                <a:gd name="T25" fmla="*/ 320795 h 212"/>
                <a:gd name="T26" fmla="*/ 29725 w 138"/>
                <a:gd name="T27" fmla="*/ 287772 h 212"/>
                <a:gd name="T28" fmla="*/ 26596 w 138"/>
                <a:gd name="T29" fmla="*/ 286199 h 212"/>
                <a:gd name="T30" fmla="*/ 25032 w 138"/>
                <a:gd name="T31" fmla="*/ 316077 h 212"/>
                <a:gd name="T32" fmla="*/ 3129 w 138"/>
                <a:gd name="T33" fmla="*/ 305070 h 212"/>
                <a:gd name="T34" fmla="*/ 21903 w 138"/>
                <a:gd name="T35" fmla="*/ 215436 h 212"/>
                <a:gd name="T36" fmla="*/ 62580 w 138"/>
                <a:gd name="T37" fmla="*/ 202856 h 212"/>
                <a:gd name="T38" fmla="*/ 95434 w 138"/>
                <a:gd name="T39" fmla="*/ 267329 h 212"/>
                <a:gd name="T40" fmla="*/ 129853 w 138"/>
                <a:gd name="T41" fmla="*/ 202856 h 212"/>
                <a:gd name="T42" fmla="*/ 137675 w 138"/>
                <a:gd name="T43" fmla="*/ 116367 h 212"/>
                <a:gd name="T44" fmla="*/ 78225 w 138"/>
                <a:gd name="T45" fmla="*/ 106932 h 212"/>
                <a:gd name="T46" fmla="*/ 53193 w 138"/>
                <a:gd name="T47" fmla="*/ 121084 h 212"/>
                <a:gd name="T48" fmla="*/ 57886 w 138"/>
                <a:gd name="T49" fmla="*/ 143100 h 212"/>
                <a:gd name="T50" fmla="*/ 134546 w 138"/>
                <a:gd name="T51" fmla="*/ 141527 h 212"/>
                <a:gd name="T52" fmla="*/ 137675 w 138"/>
                <a:gd name="T53" fmla="*/ 116367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accent2"/>
            </a:solidFill>
            <a:ln>
              <a:noFill/>
            </a:ln>
          </p:spPr>
          <p:txBody>
            <a:bodyPr/>
            <a:lstStyle/>
            <a:p>
              <a:endParaRPr lang="zh-CN" altLang="en-US"/>
            </a:p>
          </p:txBody>
        </p:sp>
      </p:grpSp>
      <p:grpSp>
        <p:nvGrpSpPr>
          <p:cNvPr id="95" name="组合 94"/>
          <p:cNvGrpSpPr/>
          <p:nvPr/>
        </p:nvGrpSpPr>
        <p:grpSpPr>
          <a:xfrm>
            <a:off x="4200525" y="1203326"/>
            <a:ext cx="528638" cy="1517650"/>
            <a:chOff x="4200525" y="1203325"/>
            <a:chExt cx="528638" cy="1517650"/>
          </a:xfrm>
        </p:grpSpPr>
        <p:sp>
          <p:nvSpPr>
            <p:cNvPr id="96" name="Freeform 7"/>
            <p:cNvSpPr>
              <a:spLocks noEditPoints="1" noChangeArrowheads="1"/>
            </p:cNvSpPr>
            <p:nvPr/>
          </p:nvSpPr>
          <p:spPr bwMode="auto">
            <a:xfrm>
              <a:off x="4200525" y="1203325"/>
              <a:ext cx="528638" cy="511175"/>
            </a:xfrm>
            <a:custGeom>
              <a:avLst/>
              <a:gdLst>
                <a:gd name="T0" fmla="*/ 415105 w 298"/>
                <a:gd name="T1" fmla="*/ 436629 h 288"/>
                <a:gd name="T2" fmla="*/ 109985 w 298"/>
                <a:gd name="T3" fmla="*/ 434854 h 288"/>
                <a:gd name="T4" fmla="*/ 83376 w 298"/>
                <a:gd name="T5" fmla="*/ 101170 h 288"/>
                <a:gd name="T6" fmla="*/ 111759 w 298"/>
                <a:gd name="T7" fmla="*/ 74546 h 288"/>
                <a:gd name="T8" fmla="*/ 416879 w 298"/>
                <a:gd name="T9" fmla="*/ 74546 h 288"/>
                <a:gd name="T10" fmla="*/ 443488 w 298"/>
                <a:gd name="T11" fmla="*/ 408230 h 288"/>
                <a:gd name="T12" fmla="*/ 415105 w 298"/>
                <a:gd name="T13" fmla="*/ 436629 h 288"/>
                <a:gd name="T14" fmla="*/ 115307 w 298"/>
                <a:gd name="T15" fmla="*/ 78096 h 288"/>
                <a:gd name="T16" fmla="*/ 86924 w 298"/>
                <a:gd name="T17" fmla="*/ 104720 h 288"/>
                <a:gd name="T18" fmla="*/ 113533 w 298"/>
                <a:gd name="T19" fmla="*/ 431304 h 288"/>
                <a:gd name="T20" fmla="*/ 411557 w 298"/>
                <a:gd name="T21" fmla="*/ 433079 h 288"/>
                <a:gd name="T22" fmla="*/ 439940 w 298"/>
                <a:gd name="T23" fmla="*/ 404680 h 288"/>
                <a:gd name="T24" fmla="*/ 413331 w 298"/>
                <a:gd name="T25" fmla="*/ 78096 h 288"/>
                <a:gd name="T26" fmla="*/ 115307 w 298"/>
                <a:gd name="T27" fmla="*/ 78096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7" name="Freeform 8"/>
            <p:cNvSpPr>
              <a:spLocks noChangeArrowheads="1"/>
            </p:cNvSpPr>
            <p:nvPr/>
          </p:nvSpPr>
          <p:spPr bwMode="auto">
            <a:xfrm>
              <a:off x="4222750" y="1219200"/>
              <a:ext cx="482600" cy="479425"/>
            </a:xfrm>
            <a:custGeom>
              <a:avLst/>
              <a:gdLst>
                <a:gd name="T0" fmla="*/ 381094 w 271"/>
                <a:gd name="T1" fmla="*/ 77840 h 271"/>
                <a:gd name="T2" fmla="*/ 406025 w 271"/>
                <a:gd name="T3" fmla="*/ 378587 h 271"/>
                <a:gd name="T4" fmla="*/ 101506 w 271"/>
                <a:gd name="T5" fmla="*/ 403354 h 271"/>
                <a:gd name="T6" fmla="*/ 78356 w 271"/>
                <a:gd name="T7" fmla="*/ 100838 h 271"/>
                <a:gd name="T8" fmla="*/ 381094 w 271"/>
                <a:gd name="T9" fmla="*/ 77840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8" name="Freeform 25"/>
            <p:cNvSpPr>
              <a:spLocks noChangeArrowheads="1"/>
            </p:cNvSpPr>
            <p:nvPr/>
          </p:nvSpPr>
          <p:spPr bwMode="auto">
            <a:xfrm>
              <a:off x="4489450" y="1733550"/>
              <a:ext cx="109538" cy="987425"/>
            </a:xfrm>
            <a:custGeom>
              <a:avLst/>
              <a:gdLst>
                <a:gd name="T0" fmla="*/ 103773 w 95"/>
                <a:gd name="T1" fmla="*/ 987425 h 864"/>
                <a:gd name="T2" fmla="*/ 0 w 95"/>
                <a:gd name="T3" fmla="*/ 0 h 864"/>
                <a:gd name="T4" fmla="*/ 5765 w 95"/>
                <a:gd name="T5" fmla="*/ 0 h 864"/>
                <a:gd name="T6" fmla="*/ 109538 w 95"/>
                <a:gd name="T7" fmla="*/ 987425 h 864"/>
                <a:gd name="T8" fmla="*/ 103773 w 95"/>
                <a:gd name="T9" fmla="*/ 987425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9" name="Freeform 26"/>
            <p:cNvSpPr>
              <a:spLocks noChangeArrowheads="1"/>
            </p:cNvSpPr>
            <p:nvPr/>
          </p:nvSpPr>
          <p:spPr bwMode="auto">
            <a:xfrm>
              <a:off x="4479925" y="1733550"/>
              <a:ext cx="26988" cy="25400"/>
            </a:xfrm>
            <a:custGeom>
              <a:avLst/>
              <a:gdLst>
                <a:gd name="T0" fmla="*/ 21590 w 15"/>
                <a:gd name="T1" fmla="*/ 5443 h 14"/>
                <a:gd name="T2" fmla="*/ 19791 w 15"/>
                <a:gd name="T3" fmla="*/ 21771 h 14"/>
                <a:gd name="T4" fmla="*/ 5398 w 15"/>
                <a:gd name="T5" fmla="*/ 19957 h 14"/>
                <a:gd name="T6" fmla="*/ 5398 w 15"/>
                <a:gd name="T7" fmla="*/ 3629 h 14"/>
                <a:gd name="T8" fmla="*/ 21590 w 15"/>
                <a:gd name="T9" fmla="*/ 544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chemeClr val="bg1"/>
            </a:solidFill>
            <a:ln>
              <a:noFill/>
            </a:ln>
          </p:spPr>
          <p:txBody>
            <a:bodyPr/>
            <a:lstStyle/>
            <a:p>
              <a:endParaRPr lang="zh-CN" altLang="en-US"/>
            </a:p>
          </p:txBody>
        </p:sp>
        <p:sp>
          <p:nvSpPr>
            <p:cNvPr id="100" name="Freeform 87"/>
            <p:cNvSpPr>
              <a:spLocks noEditPoints="1" noChangeArrowheads="1"/>
            </p:cNvSpPr>
            <p:nvPr/>
          </p:nvSpPr>
          <p:spPr bwMode="auto">
            <a:xfrm>
              <a:off x="4313238" y="1352550"/>
              <a:ext cx="323850" cy="212725"/>
            </a:xfrm>
            <a:custGeom>
              <a:avLst/>
              <a:gdLst>
                <a:gd name="T0" fmla="*/ 323850 w 162"/>
                <a:gd name="T1" fmla="*/ 24082 h 106"/>
                <a:gd name="T2" fmla="*/ 173919 w 162"/>
                <a:gd name="T3" fmla="*/ 0 h 106"/>
                <a:gd name="T4" fmla="*/ 9995 w 162"/>
                <a:gd name="T5" fmla="*/ 24082 h 106"/>
                <a:gd name="T6" fmla="*/ 9995 w 162"/>
                <a:gd name="T7" fmla="*/ 110376 h 106"/>
                <a:gd name="T8" fmla="*/ 5997 w 162"/>
                <a:gd name="T9" fmla="*/ 120410 h 106"/>
                <a:gd name="T10" fmla="*/ 15993 w 162"/>
                <a:gd name="T11" fmla="*/ 132451 h 106"/>
                <a:gd name="T12" fmla="*/ 27987 w 162"/>
                <a:gd name="T13" fmla="*/ 120410 h 106"/>
                <a:gd name="T14" fmla="*/ 21990 w 162"/>
                <a:gd name="T15" fmla="*/ 110376 h 106"/>
                <a:gd name="T16" fmla="*/ 21990 w 162"/>
                <a:gd name="T17" fmla="*/ 56192 h 106"/>
                <a:gd name="T18" fmla="*/ 173919 w 162"/>
                <a:gd name="T19" fmla="*/ 78267 h 106"/>
                <a:gd name="T20" fmla="*/ 323850 w 162"/>
                <a:gd name="T21" fmla="*/ 54185 h 106"/>
                <a:gd name="T22" fmla="*/ 323850 w 162"/>
                <a:gd name="T23" fmla="*/ 24082 h 106"/>
                <a:gd name="T24" fmla="*/ 25988 w 162"/>
                <a:gd name="T25" fmla="*/ 136465 h 106"/>
                <a:gd name="T26" fmla="*/ 7996 w 162"/>
                <a:gd name="T27" fmla="*/ 136465 h 106"/>
                <a:gd name="T28" fmla="*/ 0 w 162"/>
                <a:gd name="T29" fmla="*/ 188643 h 106"/>
                <a:gd name="T30" fmla="*/ 5997 w 162"/>
                <a:gd name="T31" fmla="*/ 190650 h 106"/>
                <a:gd name="T32" fmla="*/ 7996 w 162"/>
                <a:gd name="T33" fmla="*/ 184629 h 106"/>
                <a:gd name="T34" fmla="*/ 7996 w 162"/>
                <a:gd name="T35" fmla="*/ 190650 h 106"/>
                <a:gd name="T36" fmla="*/ 17992 w 162"/>
                <a:gd name="T37" fmla="*/ 192657 h 106"/>
                <a:gd name="T38" fmla="*/ 19991 w 162"/>
                <a:gd name="T39" fmla="*/ 186636 h 106"/>
                <a:gd name="T40" fmla="*/ 21990 w 162"/>
                <a:gd name="T41" fmla="*/ 190650 h 106"/>
                <a:gd name="T42" fmla="*/ 23989 w 162"/>
                <a:gd name="T43" fmla="*/ 190650 h 106"/>
                <a:gd name="T44" fmla="*/ 25988 w 162"/>
                <a:gd name="T45" fmla="*/ 166568 h 106"/>
                <a:gd name="T46" fmla="*/ 27987 w 162"/>
                <a:gd name="T47" fmla="*/ 190650 h 106"/>
                <a:gd name="T48" fmla="*/ 33984 w 162"/>
                <a:gd name="T49" fmla="*/ 188643 h 106"/>
                <a:gd name="T50" fmla="*/ 25988 w 162"/>
                <a:gd name="T51" fmla="*/ 136465 h 106"/>
                <a:gd name="T52" fmla="*/ 59972 w 162"/>
                <a:gd name="T53" fmla="*/ 188643 h 106"/>
                <a:gd name="T54" fmla="*/ 59972 w 162"/>
                <a:gd name="T55" fmla="*/ 74253 h 106"/>
                <a:gd name="T56" fmla="*/ 173919 w 162"/>
                <a:gd name="T57" fmla="*/ 90308 h 106"/>
                <a:gd name="T58" fmla="*/ 281869 w 162"/>
                <a:gd name="T59" fmla="*/ 74253 h 106"/>
                <a:gd name="T60" fmla="*/ 281869 w 162"/>
                <a:gd name="T61" fmla="*/ 186636 h 106"/>
                <a:gd name="T62" fmla="*/ 171920 w 162"/>
                <a:gd name="T63" fmla="*/ 212725 h 106"/>
                <a:gd name="T64" fmla="*/ 59972 w 162"/>
                <a:gd name="T65" fmla="*/ 18864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accent2"/>
            </a:solidFill>
            <a:ln>
              <a:noFill/>
            </a:ln>
          </p:spPr>
          <p:txBody>
            <a:bodyPr/>
            <a:lstStyle/>
            <a:p>
              <a:endParaRPr lang="zh-CN" altLang="en-US"/>
            </a:p>
          </p:txBody>
        </p:sp>
      </p:grpSp>
      <p:grpSp>
        <p:nvGrpSpPr>
          <p:cNvPr id="101" name="组合 100"/>
          <p:cNvGrpSpPr/>
          <p:nvPr/>
        </p:nvGrpSpPr>
        <p:grpSpPr>
          <a:xfrm>
            <a:off x="3962402" y="2089151"/>
            <a:ext cx="1262063" cy="1260475"/>
            <a:chOff x="3962400" y="2089150"/>
            <a:chExt cx="1262063" cy="1260475"/>
          </a:xfrm>
        </p:grpSpPr>
        <p:sp>
          <p:nvSpPr>
            <p:cNvPr id="102" name="Oval 41"/>
            <p:cNvSpPr>
              <a:spLocks noChangeArrowheads="1"/>
            </p:cNvSpPr>
            <p:nvPr/>
          </p:nvSpPr>
          <p:spPr bwMode="auto">
            <a:xfrm>
              <a:off x="4046538" y="2173288"/>
              <a:ext cx="1095375" cy="1093787"/>
            </a:xfrm>
            <a:prstGeom prst="ellipse">
              <a:avLst/>
            </a:pr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Freeform 42"/>
            <p:cNvSpPr>
              <a:spLocks noEditPoints="1" noChangeArrowheads="1"/>
            </p:cNvSpPr>
            <p:nvPr/>
          </p:nvSpPr>
          <p:spPr bwMode="auto">
            <a:xfrm>
              <a:off x="3962400" y="2089150"/>
              <a:ext cx="1262063" cy="1260475"/>
            </a:xfrm>
            <a:custGeom>
              <a:avLst/>
              <a:gdLst>
                <a:gd name="T0" fmla="*/ 630144 w 711"/>
                <a:gd name="T1" fmla="*/ 1260475 h 710"/>
                <a:gd name="T2" fmla="*/ 0 w 711"/>
                <a:gd name="T3" fmla="*/ 630238 h 710"/>
                <a:gd name="T4" fmla="*/ 630144 w 711"/>
                <a:gd name="T5" fmla="*/ 0 h 710"/>
                <a:gd name="T6" fmla="*/ 1262063 w 711"/>
                <a:gd name="T7" fmla="*/ 630238 h 710"/>
                <a:gd name="T8" fmla="*/ 630144 w 711"/>
                <a:gd name="T9" fmla="*/ 1260475 h 710"/>
                <a:gd name="T10" fmla="*/ 630144 w 711"/>
                <a:gd name="T11" fmla="*/ 15978 h 710"/>
                <a:gd name="T12" fmla="*/ 15975 w 711"/>
                <a:gd name="T13" fmla="*/ 630238 h 710"/>
                <a:gd name="T14" fmla="*/ 630144 w 711"/>
                <a:gd name="T15" fmla="*/ 1244497 h 710"/>
                <a:gd name="T16" fmla="*/ 1244312 w 711"/>
                <a:gd name="T17" fmla="*/ 630238 h 710"/>
                <a:gd name="T18" fmla="*/ 630144 w 711"/>
                <a:gd name="T19" fmla="*/ 15978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4" name="Freeform 44"/>
            <p:cNvSpPr>
              <a:spLocks noChangeArrowheads="1"/>
            </p:cNvSpPr>
            <p:nvPr/>
          </p:nvSpPr>
          <p:spPr bwMode="auto">
            <a:xfrm>
              <a:off x="4471988" y="2522538"/>
              <a:ext cx="242887" cy="506412"/>
            </a:xfrm>
            <a:custGeom>
              <a:avLst/>
              <a:gdLst>
                <a:gd name="T0" fmla="*/ 183951 w 136"/>
                <a:gd name="T1" fmla="*/ 0 h 286"/>
                <a:gd name="T2" fmla="*/ 62508 w 136"/>
                <a:gd name="T3" fmla="*/ 0 h 286"/>
                <a:gd name="T4" fmla="*/ 0 w 136"/>
                <a:gd name="T5" fmla="*/ 49579 h 286"/>
                <a:gd name="T6" fmla="*/ 0 w 136"/>
                <a:gd name="T7" fmla="*/ 51349 h 286"/>
                <a:gd name="T8" fmla="*/ 0 w 136"/>
                <a:gd name="T9" fmla="*/ 58432 h 286"/>
                <a:gd name="T10" fmla="*/ 0 w 136"/>
                <a:gd name="T11" fmla="*/ 228417 h 286"/>
                <a:gd name="T12" fmla="*/ 21431 w 136"/>
                <a:gd name="T13" fmla="*/ 247894 h 286"/>
                <a:gd name="T14" fmla="*/ 41076 w 136"/>
                <a:gd name="T15" fmla="*/ 228417 h 286"/>
                <a:gd name="T16" fmla="*/ 41076 w 136"/>
                <a:gd name="T17" fmla="*/ 81451 h 286"/>
                <a:gd name="T18" fmla="*/ 58936 w 136"/>
                <a:gd name="T19" fmla="*/ 81451 h 286"/>
                <a:gd name="T20" fmla="*/ 58936 w 136"/>
                <a:gd name="T21" fmla="*/ 221334 h 286"/>
                <a:gd name="T22" fmla="*/ 58936 w 136"/>
                <a:gd name="T23" fmla="*/ 226646 h 286"/>
                <a:gd name="T24" fmla="*/ 58936 w 136"/>
                <a:gd name="T25" fmla="*/ 478081 h 286"/>
                <a:gd name="T26" fmla="*/ 85725 w 136"/>
                <a:gd name="T27" fmla="*/ 506412 h 286"/>
                <a:gd name="T28" fmla="*/ 114300 w 136"/>
                <a:gd name="T29" fmla="*/ 478081 h 286"/>
                <a:gd name="T30" fmla="*/ 114300 w 136"/>
                <a:gd name="T31" fmla="*/ 256747 h 286"/>
                <a:gd name="T32" fmla="*/ 128587 w 136"/>
                <a:gd name="T33" fmla="*/ 256747 h 286"/>
                <a:gd name="T34" fmla="*/ 128587 w 136"/>
                <a:gd name="T35" fmla="*/ 478081 h 286"/>
                <a:gd name="T36" fmla="*/ 157162 w 136"/>
                <a:gd name="T37" fmla="*/ 506412 h 286"/>
                <a:gd name="T38" fmla="*/ 183951 w 136"/>
                <a:gd name="T39" fmla="*/ 478081 h 286"/>
                <a:gd name="T40" fmla="*/ 183951 w 136"/>
                <a:gd name="T41" fmla="*/ 221334 h 286"/>
                <a:gd name="T42" fmla="*/ 183951 w 136"/>
                <a:gd name="T43" fmla="*/ 219563 h 286"/>
                <a:gd name="T44" fmla="*/ 183951 w 136"/>
                <a:gd name="T45" fmla="*/ 81451 h 286"/>
                <a:gd name="T46" fmla="*/ 200025 w 136"/>
                <a:gd name="T47" fmla="*/ 81451 h 286"/>
                <a:gd name="T48" fmla="*/ 200025 w 136"/>
                <a:gd name="T49" fmla="*/ 228417 h 286"/>
                <a:gd name="T50" fmla="*/ 221456 w 136"/>
                <a:gd name="T51" fmla="*/ 247894 h 286"/>
                <a:gd name="T52" fmla="*/ 242887 w 136"/>
                <a:gd name="T53" fmla="*/ 228417 h 286"/>
                <a:gd name="T54" fmla="*/ 242887 w 136"/>
                <a:gd name="T55" fmla="*/ 58432 h 286"/>
                <a:gd name="T56" fmla="*/ 242887 w 136"/>
                <a:gd name="T57" fmla="*/ 51349 h 286"/>
                <a:gd name="T58" fmla="*/ 242887 w 136"/>
                <a:gd name="T59" fmla="*/ 46037 h 286"/>
                <a:gd name="T60" fmla="*/ 183951 w 136"/>
                <a:gd name="T61" fmla="*/ 0 h 2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286"/>
                <a:gd name="T95" fmla="*/ 136 w 136"/>
                <a:gd name="T96" fmla="*/ 286 h 2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286">
                  <a:moveTo>
                    <a:pt x="103" y="0"/>
                  </a:moveTo>
                  <a:cubicBezTo>
                    <a:pt x="35" y="0"/>
                    <a:pt x="35" y="0"/>
                    <a:pt x="35" y="0"/>
                  </a:cubicBezTo>
                  <a:cubicBezTo>
                    <a:pt x="10" y="0"/>
                    <a:pt x="0" y="21"/>
                    <a:pt x="0" y="28"/>
                  </a:cubicBezTo>
                  <a:cubicBezTo>
                    <a:pt x="0" y="29"/>
                    <a:pt x="0" y="29"/>
                    <a:pt x="0" y="29"/>
                  </a:cubicBezTo>
                  <a:cubicBezTo>
                    <a:pt x="0" y="33"/>
                    <a:pt x="0" y="33"/>
                    <a:pt x="0" y="33"/>
                  </a:cubicBezTo>
                  <a:cubicBezTo>
                    <a:pt x="0" y="129"/>
                    <a:pt x="0" y="129"/>
                    <a:pt x="0" y="129"/>
                  </a:cubicBezTo>
                  <a:cubicBezTo>
                    <a:pt x="0" y="135"/>
                    <a:pt x="5" y="140"/>
                    <a:pt x="12" y="140"/>
                  </a:cubicBezTo>
                  <a:cubicBezTo>
                    <a:pt x="18" y="140"/>
                    <a:pt x="23" y="135"/>
                    <a:pt x="23" y="129"/>
                  </a:cubicBezTo>
                  <a:cubicBezTo>
                    <a:pt x="23" y="46"/>
                    <a:pt x="23" y="46"/>
                    <a:pt x="23" y="46"/>
                  </a:cubicBezTo>
                  <a:cubicBezTo>
                    <a:pt x="33" y="46"/>
                    <a:pt x="33" y="46"/>
                    <a:pt x="33" y="46"/>
                  </a:cubicBezTo>
                  <a:cubicBezTo>
                    <a:pt x="33" y="125"/>
                    <a:pt x="33" y="125"/>
                    <a:pt x="33" y="125"/>
                  </a:cubicBezTo>
                  <a:cubicBezTo>
                    <a:pt x="33" y="126"/>
                    <a:pt x="33" y="127"/>
                    <a:pt x="33" y="128"/>
                  </a:cubicBezTo>
                  <a:cubicBezTo>
                    <a:pt x="33" y="270"/>
                    <a:pt x="33" y="270"/>
                    <a:pt x="33" y="270"/>
                  </a:cubicBezTo>
                  <a:cubicBezTo>
                    <a:pt x="33" y="279"/>
                    <a:pt x="40" y="286"/>
                    <a:pt x="48" y="286"/>
                  </a:cubicBezTo>
                  <a:cubicBezTo>
                    <a:pt x="57" y="286"/>
                    <a:pt x="64" y="279"/>
                    <a:pt x="64" y="270"/>
                  </a:cubicBezTo>
                  <a:cubicBezTo>
                    <a:pt x="64" y="145"/>
                    <a:pt x="64" y="145"/>
                    <a:pt x="64" y="145"/>
                  </a:cubicBezTo>
                  <a:cubicBezTo>
                    <a:pt x="72" y="145"/>
                    <a:pt x="72" y="145"/>
                    <a:pt x="72" y="145"/>
                  </a:cubicBezTo>
                  <a:cubicBezTo>
                    <a:pt x="72" y="270"/>
                    <a:pt x="72" y="270"/>
                    <a:pt x="72" y="270"/>
                  </a:cubicBezTo>
                  <a:cubicBezTo>
                    <a:pt x="72" y="279"/>
                    <a:pt x="79" y="286"/>
                    <a:pt x="88" y="286"/>
                  </a:cubicBezTo>
                  <a:cubicBezTo>
                    <a:pt x="96" y="286"/>
                    <a:pt x="103" y="279"/>
                    <a:pt x="103" y="270"/>
                  </a:cubicBezTo>
                  <a:cubicBezTo>
                    <a:pt x="103" y="125"/>
                    <a:pt x="103" y="125"/>
                    <a:pt x="103" y="125"/>
                  </a:cubicBezTo>
                  <a:cubicBezTo>
                    <a:pt x="103" y="124"/>
                    <a:pt x="103" y="124"/>
                    <a:pt x="103" y="124"/>
                  </a:cubicBezTo>
                  <a:cubicBezTo>
                    <a:pt x="103" y="46"/>
                    <a:pt x="103" y="46"/>
                    <a:pt x="103" y="46"/>
                  </a:cubicBezTo>
                  <a:cubicBezTo>
                    <a:pt x="112" y="46"/>
                    <a:pt x="112" y="46"/>
                    <a:pt x="112" y="46"/>
                  </a:cubicBezTo>
                  <a:cubicBezTo>
                    <a:pt x="112" y="129"/>
                    <a:pt x="112" y="129"/>
                    <a:pt x="112" y="129"/>
                  </a:cubicBezTo>
                  <a:cubicBezTo>
                    <a:pt x="112" y="135"/>
                    <a:pt x="117" y="140"/>
                    <a:pt x="124" y="140"/>
                  </a:cubicBezTo>
                  <a:cubicBezTo>
                    <a:pt x="131" y="140"/>
                    <a:pt x="136" y="135"/>
                    <a:pt x="136" y="129"/>
                  </a:cubicBezTo>
                  <a:cubicBezTo>
                    <a:pt x="136" y="33"/>
                    <a:pt x="136" y="33"/>
                    <a:pt x="136" y="33"/>
                  </a:cubicBezTo>
                  <a:cubicBezTo>
                    <a:pt x="136" y="29"/>
                    <a:pt x="136" y="29"/>
                    <a:pt x="136" y="29"/>
                  </a:cubicBezTo>
                  <a:cubicBezTo>
                    <a:pt x="136" y="26"/>
                    <a:pt x="136" y="26"/>
                    <a:pt x="136" y="26"/>
                  </a:cubicBezTo>
                  <a:cubicBezTo>
                    <a:pt x="136" y="18"/>
                    <a:pt x="125" y="0"/>
                    <a:pt x="10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5" name="Oval 45"/>
            <p:cNvSpPr>
              <a:spLocks noChangeArrowheads="1"/>
            </p:cNvSpPr>
            <p:nvPr/>
          </p:nvSpPr>
          <p:spPr bwMode="auto">
            <a:xfrm>
              <a:off x="4545013" y="2416175"/>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106" name="文本框 10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586085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p:cTn id="14" dur="500" fill="hold"/>
                                        <p:tgtEl>
                                          <p:spTgt spid="95"/>
                                        </p:tgtEl>
                                        <p:attrNameLst>
                                          <p:attrName>ppt_w</p:attrName>
                                        </p:attrNameLst>
                                      </p:cBhvr>
                                      <p:tavLst>
                                        <p:tav tm="0">
                                          <p:val>
                                            <p:fltVal val="0"/>
                                          </p:val>
                                        </p:tav>
                                        <p:tav tm="100000">
                                          <p:val>
                                            <p:strVal val="#ppt_w"/>
                                          </p:val>
                                        </p:tav>
                                      </p:tavLst>
                                    </p:anim>
                                    <p:anim calcmode="lin" valueType="num">
                                      <p:cBhvr>
                                        <p:cTn id="15" dur="500" fill="hold"/>
                                        <p:tgtEl>
                                          <p:spTgt spid="95"/>
                                        </p:tgtEl>
                                        <p:attrNameLst>
                                          <p:attrName>ppt_h</p:attrName>
                                        </p:attrNameLst>
                                      </p:cBhvr>
                                      <p:tavLst>
                                        <p:tav tm="0">
                                          <p:val>
                                            <p:fltVal val="0"/>
                                          </p:val>
                                        </p:tav>
                                        <p:tav tm="100000">
                                          <p:val>
                                            <p:strVal val="#ppt_h"/>
                                          </p:val>
                                        </p:tav>
                                      </p:tavLst>
                                    </p:anim>
                                    <p:animEffect transition="in" filter="fade">
                                      <p:cBhvr>
                                        <p:cTn id="16" dur="500"/>
                                        <p:tgtEl>
                                          <p:spTgt spid="95"/>
                                        </p:tgtEl>
                                      </p:cBhvr>
                                    </p:animEffect>
                                  </p:childTnLst>
                                </p:cTn>
                              </p:par>
                              <p:par>
                                <p:cTn id="17" presetID="53" presetClass="entr" presetSubtype="16"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nodeType="with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p:cTn id="44" dur="500" fill="hold"/>
                                        <p:tgtEl>
                                          <p:spTgt spid="89"/>
                                        </p:tgtEl>
                                        <p:attrNameLst>
                                          <p:attrName>ppt_w</p:attrName>
                                        </p:attrNameLst>
                                      </p:cBhvr>
                                      <p:tavLst>
                                        <p:tav tm="0">
                                          <p:val>
                                            <p:fltVal val="0"/>
                                          </p:val>
                                        </p:tav>
                                        <p:tav tm="100000">
                                          <p:val>
                                            <p:strVal val="#ppt_w"/>
                                          </p:val>
                                        </p:tav>
                                      </p:tavLst>
                                    </p:anim>
                                    <p:anim calcmode="lin" valueType="num">
                                      <p:cBhvr>
                                        <p:cTn id="45" dur="500" fill="hold"/>
                                        <p:tgtEl>
                                          <p:spTgt spid="89"/>
                                        </p:tgtEl>
                                        <p:attrNameLst>
                                          <p:attrName>ppt_h</p:attrName>
                                        </p:attrNameLst>
                                      </p:cBhvr>
                                      <p:tavLst>
                                        <p:tav tm="0">
                                          <p:val>
                                            <p:fltVal val="0"/>
                                          </p:val>
                                        </p:tav>
                                        <p:tav tm="100000">
                                          <p:val>
                                            <p:strVal val="#ppt_h"/>
                                          </p:val>
                                        </p:tav>
                                      </p:tavLst>
                                    </p:anim>
                                    <p:animEffect transition="in" filter="fade">
                                      <p:cBhvr>
                                        <p:cTn id="46" dur="500"/>
                                        <p:tgtEl>
                                          <p:spTgt spid="89"/>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500"/>
                                        <p:tgtEl>
                                          <p:spTgt spid="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成功项目展示</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03</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5564316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b="13325"/>
          <a:stretch/>
        </p:blipFill>
        <p:spPr>
          <a:xfrm>
            <a:off x="-419956" y="1935897"/>
            <a:ext cx="1567618" cy="3215479"/>
          </a:xfrm>
          <a:prstGeom prst="rect">
            <a:avLst/>
          </a:prstGeom>
        </p:spPr>
      </p:pic>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7907899" y="1953183"/>
            <a:ext cx="1248760" cy="3183395"/>
          </a:xfrm>
          <a:prstGeom prst="rect">
            <a:avLst/>
          </a:prstGeom>
        </p:spPr>
      </p:pic>
      <p:sp>
        <p:nvSpPr>
          <p:cNvPr id="7" name="TextBox 15"/>
          <p:cNvSpPr txBox="1"/>
          <p:nvPr/>
        </p:nvSpPr>
        <p:spPr>
          <a:xfrm>
            <a:off x="1035210" y="3457029"/>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6"/>
          <p:cNvSpPr txBox="1"/>
          <p:nvPr/>
        </p:nvSpPr>
        <p:spPr>
          <a:xfrm>
            <a:off x="2516221" y="2643759"/>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29"/>
          <p:cNvSpPr txBox="1"/>
          <p:nvPr/>
        </p:nvSpPr>
        <p:spPr>
          <a:xfrm>
            <a:off x="4043464" y="2499743"/>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30"/>
          <p:cNvSpPr txBox="1"/>
          <p:nvPr/>
        </p:nvSpPr>
        <p:spPr>
          <a:xfrm>
            <a:off x="5508104" y="2643759"/>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1" name="TextBox 31"/>
          <p:cNvSpPr txBox="1"/>
          <p:nvPr/>
        </p:nvSpPr>
        <p:spPr>
          <a:xfrm>
            <a:off x="6876256" y="3385905"/>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2" name="椭圆 11"/>
          <p:cNvSpPr/>
          <p:nvPr/>
        </p:nvSpPr>
        <p:spPr>
          <a:xfrm>
            <a:off x="1076099" y="2035609"/>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10" cstate="screen">
              <a:extLst>
                <a:ext uri="{28A0092B-C50C-407E-A947-70E740481C1C}">
                  <a14:useLocalDpi xmlns:a14="http://schemas.microsoft.com/office/drawing/2010/main"/>
                </a:ext>
              </a:extLst>
            </a:blip>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11" cstate="screen">
              <a:extLst>
                <a:ext uri="{28A0092B-C50C-407E-A947-70E740481C1C}">
                  <a14:useLocalDpi xmlns:a14="http://schemas.microsoft.com/office/drawing/2010/main"/>
                </a:ext>
              </a:extLst>
            </a:blip>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7"/>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19" name="矩形 1"/>
            <p:cNvSpPr>
              <a:spLocks noChangeArrowheads="1"/>
            </p:cNvSpPr>
            <p:nvPr/>
          </p:nvSpPr>
          <p:spPr bwMode="auto">
            <a:xfrm>
              <a:off x="3181050" y="3356986"/>
              <a:ext cx="29391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itchFamily="34" charset="-122"/>
                  <a:ea typeface="微软雅黑" panose="020B0503020204020204" pitchFamily="34" charset="-122"/>
                  <a:sym typeface="微软雅黑" pitchFamily="34" charset="-122"/>
                </a:rPr>
                <a:t>标题文字</a:t>
              </a:r>
            </a:p>
          </p:txBody>
        </p:sp>
      </p:gr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80413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7"/>
          <p:cNvSpPr/>
          <p:nvPr/>
        </p:nvSpPr>
        <p:spPr>
          <a:xfrm>
            <a:off x="2536141" y="3200615"/>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461411" y="2751414"/>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91680" y="375597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8" name="TextBox 66"/>
          <p:cNvSpPr txBox="1"/>
          <p:nvPr/>
        </p:nvSpPr>
        <p:spPr>
          <a:xfrm>
            <a:off x="3072777"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67"/>
          <p:cNvSpPr txBox="1"/>
          <p:nvPr/>
        </p:nvSpPr>
        <p:spPr>
          <a:xfrm>
            <a:off x="4752992"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68"/>
          <p:cNvSpPr txBox="1"/>
          <p:nvPr/>
        </p:nvSpPr>
        <p:spPr>
          <a:xfrm>
            <a:off x="5946792" y="37007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846522"/>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509052"/>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587100"/>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846522"/>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4782" y="850876"/>
            <a:ext cx="2189992" cy="3282125"/>
          </a:xfrm>
          <a:prstGeom prst="rect">
            <a:avLst/>
          </a:prstGeom>
        </p:spPr>
      </p:pic>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1117106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316132" y="3822655"/>
            <a:ext cx="3600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396252" y="3606631"/>
            <a:ext cx="36004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507600" y="3246591"/>
            <a:ext cx="360040" cy="10801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5627157" y="2742535"/>
            <a:ext cx="360040" cy="15841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750656" y="1878439"/>
            <a:ext cx="360040" cy="24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形标注 67"/>
          <p:cNvSpPr/>
          <p:nvPr/>
        </p:nvSpPr>
        <p:spPr>
          <a:xfrm rot="1193015">
            <a:off x="7149089" y="731806"/>
            <a:ext cx="1086901" cy="1086901"/>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1956092" y="4326711"/>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2204493" y="4382989"/>
            <a:ext cx="5034033" cy="276999"/>
            <a:chOff x="2204491" y="4215124"/>
            <a:chExt cx="5034033" cy="276999"/>
          </a:xfrm>
        </p:grpSpPr>
        <p:sp>
          <p:nvSpPr>
            <p:cNvPr id="7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2019</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84413" y="1368700"/>
            <a:ext cx="759713" cy="3096510"/>
            <a:chOff x="1484411" y="1200841"/>
            <a:chExt cx="759713" cy="3096510"/>
          </a:xfrm>
        </p:grpSpPr>
        <p:sp>
          <p:nvSpPr>
            <p:cNvPr id="7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84411" y="1200841"/>
              <a:ext cx="615697" cy="2622921"/>
              <a:chOff x="1484411" y="1200841"/>
              <a:chExt cx="615697" cy="2622921"/>
            </a:xfrm>
          </p:grpSpPr>
          <p:sp>
            <p:nvSpPr>
              <p:cNvPr id="7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85" name="文本框 344"/>
          <p:cNvSpPr txBox="1"/>
          <p:nvPr/>
        </p:nvSpPr>
        <p:spPr>
          <a:xfrm>
            <a:off x="3527608" y="1086351"/>
            <a:ext cx="2180710" cy="369332"/>
          </a:xfrm>
          <a:prstGeom prst="rect">
            <a:avLst/>
          </a:prstGeom>
          <a:noFill/>
        </p:spPr>
        <p:txBody>
          <a:bodyPr wrap="square" rtlCol="0">
            <a:spAutoFit/>
          </a:bodyPr>
          <a:lstStyle/>
          <a:p>
            <a:pPr>
              <a:spcBef>
                <a:spcPts val="450"/>
              </a:spcBef>
            </a:pPr>
            <a:r>
              <a:rPr lang="zh-CN" altLang="en-US" b="1" dirty="0">
                <a:solidFill>
                  <a:schemeClr val="accent1"/>
                </a:solidFill>
                <a:latin typeface="微软雅黑" panose="020B0503020204020204" pitchFamily="34" charset="-122"/>
                <a:ea typeface="微软雅黑" panose="020B0503020204020204" pitchFamily="34" charset="-122"/>
              </a:rPr>
              <a:t>输入标题文字内容</a:t>
            </a:r>
          </a:p>
        </p:txBody>
      </p:sp>
      <p:sp>
        <p:nvSpPr>
          <p:cNvPr id="86" name="文本框 344"/>
          <p:cNvSpPr txBox="1"/>
          <p:nvPr/>
        </p:nvSpPr>
        <p:spPr>
          <a:xfrm>
            <a:off x="7403462" y="1002707"/>
            <a:ext cx="720080" cy="584775"/>
          </a:xfrm>
          <a:prstGeom prst="rect">
            <a:avLst/>
          </a:prstGeom>
          <a:noFill/>
        </p:spPr>
        <p:txBody>
          <a:bodyPr wrap="square" rtlCol="0">
            <a:spAutoFit/>
          </a:bodyPr>
          <a:lstStyle/>
          <a:p>
            <a:pPr>
              <a:spcBef>
                <a:spcPts val="450"/>
              </a:spcBef>
            </a:pPr>
            <a:r>
              <a:rPr lang="zh-CN" altLang="en-US" sz="1600" dirty="0">
                <a:solidFill>
                  <a:schemeClr val="accent2"/>
                </a:solidFill>
                <a:latin typeface="微软雅黑" panose="020B0503020204020204" pitchFamily="34" charset="-122"/>
                <a:ea typeface="微软雅黑" panose="020B0503020204020204" pitchFamily="34" charset="-122"/>
              </a:rPr>
              <a:t>历史新高</a:t>
            </a:r>
          </a:p>
        </p:txBody>
      </p: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32827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2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down)">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anim calcmode="lin" valueType="num">
                                      <p:cBhvr>
                                        <p:cTn id="46" dur="500" fill="hold"/>
                                        <p:tgtEl>
                                          <p:spTgt spid="68"/>
                                        </p:tgtEl>
                                        <p:attrNameLst>
                                          <p:attrName>ppt_x</p:attrName>
                                        </p:attrNameLst>
                                      </p:cBhvr>
                                      <p:tavLst>
                                        <p:tav tm="0">
                                          <p:val>
                                            <p:strVal val="#ppt_x"/>
                                          </p:val>
                                        </p:tav>
                                        <p:tav tm="100000">
                                          <p:val>
                                            <p:strVal val="#ppt_x"/>
                                          </p:val>
                                        </p:tav>
                                      </p:tavLst>
                                    </p:anim>
                                    <p:anim calcmode="lin" valueType="num">
                                      <p:cBhvr>
                                        <p:cTn id="47" dur="500" fill="hold"/>
                                        <p:tgtEl>
                                          <p:spTgt spid="6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ppt_x</p:attrName>
                                        </p:attrNameLst>
                                      </p:cBhvr>
                                      <p:tavLst>
                                        <p:tav tm="0">
                                          <p:val>
                                            <p:strVal val="#ppt_x"/>
                                          </p:val>
                                        </p:tav>
                                        <p:tav tm="100000">
                                          <p:val>
                                            <p:strVal val="#ppt_x"/>
                                          </p:val>
                                        </p:tav>
                                      </p:tavLst>
                                    </p:anim>
                                    <p:anim calcmode="lin" valueType="num">
                                      <p:cBhvr>
                                        <p:cTn id="52"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4"/>
          <p:cNvGrpSpPr>
            <a:grpSpLocks/>
          </p:cNvGrpSpPr>
          <p:nvPr/>
        </p:nvGrpSpPr>
        <p:grpSpPr bwMode="auto">
          <a:xfrm>
            <a:off x="1216025" y="1400175"/>
            <a:ext cx="1604963" cy="1417638"/>
            <a:chOff x="0" y="0"/>
            <a:chExt cx="1604963" cy="1417638"/>
          </a:xfrm>
          <a:solidFill>
            <a:schemeClr val="bg1"/>
          </a:solidFill>
        </p:grpSpPr>
        <p:sp>
          <p:nvSpPr>
            <p:cNvPr id="29"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0"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1"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2"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3"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4"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5"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6"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7"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8"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9"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40" name="组合 6"/>
          <p:cNvGrpSpPr>
            <a:grpSpLocks/>
          </p:cNvGrpSpPr>
          <p:nvPr/>
        </p:nvGrpSpPr>
        <p:grpSpPr bwMode="auto">
          <a:xfrm>
            <a:off x="2994027" y="1262064"/>
            <a:ext cx="1609725" cy="1692275"/>
            <a:chOff x="0" y="0"/>
            <a:chExt cx="1609725" cy="1692275"/>
          </a:xfrm>
          <a:solidFill>
            <a:schemeClr val="tx1"/>
          </a:solidFill>
        </p:grpSpPr>
        <p:sp>
          <p:nvSpPr>
            <p:cNvPr id="41"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2"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3"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4"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5"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6"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7"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8"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9"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0"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1"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grpSp>
        <p:nvGrpSpPr>
          <p:cNvPr id="52" name="组合 7"/>
          <p:cNvGrpSpPr>
            <a:grpSpLocks/>
          </p:cNvGrpSpPr>
          <p:nvPr/>
        </p:nvGrpSpPr>
        <p:grpSpPr bwMode="auto">
          <a:xfrm>
            <a:off x="4676777" y="1435101"/>
            <a:ext cx="1624013" cy="1449388"/>
            <a:chOff x="0" y="0"/>
            <a:chExt cx="1624013" cy="1449388"/>
          </a:xfrm>
          <a:solidFill>
            <a:schemeClr val="bg2"/>
          </a:solidFill>
        </p:grpSpPr>
        <p:sp>
          <p:nvSpPr>
            <p:cNvPr id="53"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4"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5"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6"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7"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8"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9"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0"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1"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2"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3"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64" name="组合 8"/>
          <p:cNvGrpSpPr>
            <a:grpSpLocks/>
          </p:cNvGrpSpPr>
          <p:nvPr/>
        </p:nvGrpSpPr>
        <p:grpSpPr bwMode="auto">
          <a:xfrm>
            <a:off x="6437315" y="1312864"/>
            <a:ext cx="1487487" cy="1644650"/>
            <a:chOff x="0" y="0"/>
            <a:chExt cx="1487487" cy="1644650"/>
          </a:xfrm>
          <a:solidFill>
            <a:schemeClr val="tx2"/>
          </a:solidFill>
        </p:grpSpPr>
        <p:sp>
          <p:nvSpPr>
            <p:cNvPr id="65"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6"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7"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8"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9"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0"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1"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2"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3"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4"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5"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sp>
        <p:nvSpPr>
          <p:cNvPr id="76" name="TextBox 682"/>
          <p:cNvSpPr>
            <a:spLocks noChangeArrowheads="1"/>
          </p:cNvSpPr>
          <p:nvPr/>
        </p:nvSpPr>
        <p:spPr bwMode="auto">
          <a:xfrm>
            <a:off x="1670051" y="1923678"/>
            <a:ext cx="4571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77" name="TextBox 682"/>
          <p:cNvSpPr>
            <a:spLocks noChangeArrowheads="1"/>
          </p:cNvSpPr>
          <p:nvPr/>
        </p:nvSpPr>
        <p:spPr bwMode="auto">
          <a:xfrm>
            <a:off x="3384552" y="1923678"/>
            <a:ext cx="585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78" name="TextBox 682"/>
          <p:cNvSpPr>
            <a:spLocks noChangeArrowheads="1"/>
          </p:cNvSpPr>
          <p:nvPr/>
        </p:nvSpPr>
        <p:spPr bwMode="auto">
          <a:xfrm>
            <a:off x="5162551" y="1923678"/>
            <a:ext cx="51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79" name="TextBox 682"/>
          <p:cNvSpPr>
            <a:spLocks noChangeArrowheads="1"/>
          </p:cNvSpPr>
          <p:nvPr/>
        </p:nvSpPr>
        <p:spPr bwMode="auto">
          <a:xfrm>
            <a:off x="6978651" y="1923678"/>
            <a:ext cx="5709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0" name="矩形 1"/>
          <p:cNvSpPr>
            <a:spLocks noChangeArrowheads="1"/>
          </p:cNvSpPr>
          <p:nvPr/>
        </p:nvSpPr>
        <p:spPr bwMode="auto">
          <a:xfrm>
            <a:off x="895350" y="3690939"/>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1" name="TextBox 291"/>
          <p:cNvSpPr>
            <a:spLocks noChangeArrowheads="1"/>
          </p:cNvSpPr>
          <p:nvPr/>
        </p:nvSpPr>
        <p:spPr bwMode="auto">
          <a:xfrm>
            <a:off x="148881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82" name="TextBox 292"/>
          <p:cNvSpPr>
            <a:spLocks noChangeArrowheads="1"/>
          </p:cNvSpPr>
          <p:nvPr/>
        </p:nvSpPr>
        <p:spPr bwMode="auto">
          <a:xfrm>
            <a:off x="3308888"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3" name="TextBox 293"/>
          <p:cNvSpPr>
            <a:spLocks noChangeArrowheads="1"/>
          </p:cNvSpPr>
          <p:nvPr/>
        </p:nvSpPr>
        <p:spPr bwMode="auto">
          <a:xfrm>
            <a:off x="4964651"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4" name="TextBox 294"/>
          <p:cNvSpPr>
            <a:spLocks noChangeArrowheads="1"/>
          </p:cNvSpPr>
          <p:nvPr/>
        </p:nvSpPr>
        <p:spPr bwMode="auto">
          <a:xfrm>
            <a:off x="6706138"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5" name="文本框 8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989083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Effect transition="in" filter="fade">
                                      <p:cBhvr>
                                        <p:cTn id="31" dur="500"/>
                                        <p:tgtEl>
                                          <p:spTgt spid="7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p:cTn id="63" dur="500" fill="hold"/>
                                        <p:tgtEl>
                                          <p:spTgt spid="79"/>
                                        </p:tgtEl>
                                        <p:attrNameLst>
                                          <p:attrName>ppt_w</p:attrName>
                                        </p:attrNameLst>
                                      </p:cBhvr>
                                      <p:tavLst>
                                        <p:tav tm="0">
                                          <p:val>
                                            <p:fltVal val="0"/>
                                          </p:val>
                                        </p:tav>
                                        <p:tav tm="100000">
                                          <p:val>
                                            <p:strVal val="#ppt_w"/>
                                          </p:val>
                                        </p:tav>
                                      </p:tavLst>
                                    </p:anim>
                                    <p:anim calcmode="lin" valueType="num">
                                      <p:cBhvr>
                                        <p:cTn id="64" dur="500" fill="hold"/>
                                        <p:tgtEl>
                                          <p:spTgt spid="79"/>
                                        </p:tgtEl>
                                        <p:attrNameLst>
                                          <p:attrName>ppt_h</p:attrName>
                                        </p:attrNameLst>
                                      </p:cBhvr>
                                      <p:tavLst>
                                        <p:tav tm="0">
                                          <p:val>
                                            <p:fltVal val="0"/>
                                          </p:val>
                                        </p:tav>
                                        <p:tav tm="100000">
                                          <p:val>
                                            <p:strVal val="#ppt_h"/>
                                          </p:val>
                                        </p:tav>
                                      </p:tavLst>
                                    </p:anim>
                                    <p:animEffect transition="in" filter="fade">
                                      <p:cBhvr>
                                        <p:cTn id="65" dur="500"/>
                                        <p:tgtEl>
                                          <p:spTgt spid="7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500" fill="hold"/>
                                        <p:tgtEl>
                                          <p:spTgt spid="84"/>
                                        </p:tgtEl>
                                        <p:attrNameLst>
                                          <p:attrName>ppt_w</p:attrName>
                                        </p:attrNameLst>
                                      </p:cBhvr>
                                      <p:tavLst>
                                        <p:tav tm="0">
                                          <p:val>
                                            <p:fltVal val="0"/>
                                          </p:val>
                                        </p:tav>
                                        <p:tav tm="100000">
                                          <p:val>
                                            <p:strVal val="#ppt_w"/>
                                          </p:val>
                                        </p:tav>
                                      </p:tavLst>
                                    </p:anim>
                                    <p:anim calcmode="lin" valueType="num">
                                      <p:cBhvr>
                                        <p:cTn id="69" dur="500" fill="hold"/>
                                        <p:tgtEl>
                                          <p:spTgt spid="84"/>
                                        </p:tgtEl>
                                        <p:attrNameLst>
                                          <p:attrName>ppt_h</p:attrName>
                                        </p:attrNameLst>
                                      </p:cBhvr>
                                      <p:tavLst>
                                        <p:tav tm="0">
                                          <p:val>
                                            <p:fltVal val="0"/>
                                          </p:val>
                                        </p:tav>
                                        <p:tav tm="100000">
                                          <p:val>
                                            <p:strVal val="#ppt_h"/>
                                          </p:val>
                                        </p:tav>
                                      </p:tavLst>
                                    </p:anim>
                                    <p:animEffect transition="in" filter="fade">
                                      <p:cBhvr>
                                        <p:cTn id="70" dur="500"/>
                                        <p:tgtEl>
                                          <p:spTgt spid="8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additive="base">
                                        <p:cTn id="75" dur="500" fill="hold"/>
                                        <p:tgtEl>
                                          <p:spTgt spid="80"/>
                                        </p:tgtEl>
                                        <p:attrNameLst>
                                          <p:attrName>ppt_x</p:attrName>
                                        </p:attrNameLst>
                                      </p:cBhvr>
                                      <p:tavLst>
                                        <p:tav tm="0">
                                          <p:val>
                                            <p:strVal val="#ppt_x"/>
                                          </p:val>
                                        </p:tav>
                                        <p:tav tm="100000">
                                          <p:val>
                                            <p:strVal val="#ppt_x"/>
                                          </p:val>
                                        </p:tav>
                                      </p:tavLst>
                                    </p:anim>
                                    <p:anim calcmode="lin" valueType="num">
                                      <p:cBhvr additive="base">
                                        <p:cTn id="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006749" y="1190848"/>
            <a:ext cx="6696075" cy="654050"/>
            <a:chOff x="1006747" y="1190848"/>
            <a:chExt cx="6696075" cy="654050"/>
          </a:xfrm>
        </p:grpSpPr>
        <p:sp>
          <p:nvSpPr>
            <p:cNvPr id="52"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3"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4" name="组合 53"/>
          <p:cNvGrpSpPr/>
          <p:nvPr/>
        </p:nvGrpSpPr>
        <p:grpSpPr>
          <a:xfrm>
            <a:off x="1006747" y="2060799"/>
            <a:ext cx="6630988" cy="773113"/>
            <a:chOff x="1006747" y="2060798"/>
            <a:chExt cx="6630988" cy="773113"/>
          </a:xfrm>
        </p:grpSpPr>
        <p:sp>
          <p:nvSpPr>
            <p:cNvPr id="55" name="矩形 1"/>
            <p:cNvSpPr>
              <a:spLocks noChangeArrowheads="1"/>
            </p:cNvSpPr>
            <p:nvPr/>
          </p:nvSpPr>
          <p:spPr bwMode="auto">
            <a:xfrm>
              <a:off x="1006747" y="2060798"/>
              <a:ext cx="3876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6"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7" name="组合 56"/>
          <p:cNvGrpSpPr/>
          <p:nvPr/>
        </p:nvGrpSpPr>
        <p:grpSpPr>
          <a:xfrm>
            <a:off x="1006747" y="3122837"/>
            <a:ext cx="6319838" cy="693737"/>
            <a:chOff x="1006747" y="3122836"/>
            <a:chExt cx="6319838" cy="693737"/>
          </a:xfrm>
        </p:grpSpPr>
        <p:sp>
          <p:nvSpPr>
            <p:cNvPr id="58" name="矩形 1"/>
            <p:cNvSpPr>
              <a:spLocks noChangeArrowheads="1"/>
            </p:cNvSpPr>
            <p:nvPr/>
          </p:nvSpPr>
          <p:spPr bwMode="auto">
            <a:xfrm>
              <a:off x="1006747" y="3122836"/>
              <a:ext cx="4075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9"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headEnd/>
              <a:tailEnd/>
            </a:ln>
          </p:spPr>
          <p:txBody>
            <a:bodyPr anchor="ctr"/>
            <a:lstStyle/>
            <a:p>
              <a:endParaRPr lang="zh-CN" altLang="en-US"/>
            </a:p>
          </p:txBody>
        </p:sp>
      </p:grpSp>
      <p:grpSp>
        <p:nvGrpSpPr>
          <p:cNvPr id="60" name="组合 59"/>
          <p:cNvGrpSpPr/>
          <p:nvPr/>
        </p:nvGrpSpPr>
        <p:grpSpPr>
          <a:xfrm>
            <a:off x="1006747" y="3961037"/>
            <a:ext cx="6724650" cy="842962"/>
            <a:chOff x="1006747" y="3961036"/>
            <a:chExt cx="6724650" cy="842962"/>
          </a:xfrm>
        </p:grpSpPr>
        <p:sp>
          <p:nvSpPr>
            <p:cNvPr id="61" name="矩形 1"/>
            <p:cNvSpPr>
              <a:spLocks noChangeArrowheads="1"/>
            </p:cNvSpPr>
            <p:nvPr/>
          </p:nvSpPr>
          <p:spPr bwMode="auto">
            <a:xfrm>
              <a:off x="1006747" y="3961036"/>
              <a:ext cx="4822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2"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63" name="Freeform 5"/>
          <p:cNvSpPr>
            <a:spLocks noChangeArrowheads="1"/>
          </p:cNvSpPr>
          <p:nvPr/>
        </p:nvSpPr>
        <p:spPr bwMode="auto">
          <a:xfrm>
            <a:off x="4969594" y="612999"/>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solidFill>
                <a:schemeClr val="accent2"/>
              </a:solidFill>
            </a:endParaRPr>
          </a:p>
        </p:txBody>
      </p:sp>
      <p:sp>
        <p:nvSpPr>
          <p:cNvPr id="64"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a:noFill/>
          </a:ln>
        </p:spPr>
        <p:txBody>
          <a:bodyPr/>
          <a:lstStyle/>
          <a:p>
            <a:endParaRPr lang="zh-CN" altLang="en-US">
              <a:solidFill>
                <a:schemeClr val="accent2"/>
              </a:solidFill>
            </a:endParaRPr>
          </a:p>
        </p:txBody>
      </p:sp>
      <p:sp>
        <p:nvSpPr>
          <p:cNvPr id="65" name="Freeform 7"/>
          <p:cNvSpPr>
            <a:spLocks noChangeArrowheads="1"/>
          </p:cNvSpPr>
          <p:nvPr/>
        </p:nvSpPr>
        <p:spPr bwMode="auto">
          <a:xfrm>
            <a:off x="4864374" y="2789462"/>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solidFill>
          <a:ln>
            <a:noFill/>
          </a:ln>
        </p:spPr>
        <p:txBody>
          <a:bodyPr/>
          <a:lstStyle/>
          <a:p>
            <a:endParaRPr lang="zh-CN" altLang="en-US">
              <a:solidFill>
                <a:schemeClr val="accent2"/>
              </a:solidFill>
            </a:endParaRPr>
          </a:p>
        </p:txBody>
      </p:sp>
      <p:sp>
        <p:nvSpPr>
          <p:cNvPr id="66" name="Freeform 8"/>
          <p:cNvSpPr>
            <a:spLocks noChangeArrowheads="1"/>
          </p:cNvSpPr>
          <p:nvPr/>
        </p:nvSpPr>
        <p:spPr bwMode="auto">
          <a:xfrm>
            <a:off x="5259662" y="3773712"/>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bg1"/>
          </a:solidFill>
          <a:ln>
            <a:noFill/>
          </a:ln>
        </p:spPr>
        <p:txBody>
          <a:bodyPr/>
          <a:lstStyle/>
          <a:p>
            <a:endParaRPr lang="zh-CN" altLang="en-US">
              <a:solidFill>
                <a:schemeClr val="accent2"/>
              </a:solidFill>
            </a:endParaRPr>
          </a:p>
        </p:txBody>
      </p:sp>
      <p:sp>
        <p:nvSpPr>
          <p:cNvPr id="67" name="TextBox 614"/>
          <p:cNvSpPr>
            <a:spLocks noChangeArrowheads="1"/>
          </p:cNvSpPr>
          <p:nvPr/>
        </p:nvSpPr>
        <p:spPr bwMode="auto">
          <a:xfrm>
            <a:off x="5447522"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8" name="TextBox 626"/>
          <p:cNvSpPr>
            <a:spLocks noChangeArrowheads="1"/>
          </p:cNvSpPr>
          <p:nvPr/>
        </p:nvSpPr>
        <p:spPr bwMode="auto">
          <a:xfrm>
            <a:off x="6293660"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9" name="TextBox 627"/>
          <p:cNvSpPr>
            <a:spLocks noChangeArrowheads="1"/>
          </p:cNvSpPr>
          <p:nvPr/>
        </p:nvSpPr>
        <p:spPr bwMode="auto">
          <a:xfrm>
            <a:off x="5581666"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70" name="TextBox 628"/>
          <p:cNvSpPr>
            <a:spLocks noChangeArrowheads="1"/>
          </p:cNvSpPr>
          <p:nvPr/>
        </p:nvSpPr>
        <p:spPr bwMode="auto">
          <a:xfrm>
            <a:off x="6510354"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992872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1+#ppt_w/2"/>
                                          </p:val>
                                        </p:tav>
                                        <p:tav tm="100000">
                                          <p:val>
                                            <p:strVal val="#ppt_x"/>
                                          </p:val>
                                        </p:tav>
                                      </p:tavLst>
                                    </p:anim>
                                    <p:anim calcmode="lin" valueType="num">
                                      <p:cBhvr additive="base">
                                        <p:cTn id="24" dur="5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1+#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1+#ppt_w/2"/>
                                          </p:val>
                                        </p:tav>
                                        <p:tav tm="100000">
                                          <p:val>
                                            <p:strVal val="#ppt_x"/>
                                          </p:val>
                                        </p:tav>
                                      </p:tavLst>
                                    </p:anim>
                                    <p:anim calcmode="lin" valueType="num">
                                      <p:cBhvr additive="base">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1+#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1+#ppt_w/2"/>
                                          </p:val>
                                        </p:tav>
                                        <p:tav tm="100000">
                                          <p:val>
                                            <p:strVal val="#ppt_x"/>
                                          </p:val>
                                        </p:tav>
                                      </p:tavLst>
                                    </p:anim>
                                    <p:anim calcmode="lin" valueType="num">
                                      <p:cBhvr additive="base">
                                        <p:cTn id="5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rrowheads="1"/>
          </p:cNvSpPr>
          <p:nvPr/>
        </p:nvSpPr>
        <p:spPr bwMode="auto">
          <a:xfrm>
            <a:off x="3171865" y="1585046"/>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38" name="Freeform 6"/>
          <p:cNvSpPr>
            <a:spLocks noChangeArrowheads="1"/>
          </p:cNvSpPr>
          <p:nvPr/>
        </p:nvSpPr>
        <p:spPr bwMode="auto">
          <a:xfrm>
            <a:off x="3011528" y="1667596"/>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a:noFill/>
          </a:ln>
        </p:spPr>
        <p:txBody>
          <a:bodyPr/>
          <a:lstStyle/>
          <a:p>
            <a:endParaRPr lang="zh-CN" altLang="en-US">
              <a:solidFill>
                <a:schemeClr val="accent1"/>
              </a:solidFill>
            </a:endParaRPr>
          </a:p>
        </p:txBody>
      </p:sp>
      <p:sp>
        <p:nvSpPr>
          <p:cNvPr id="39" name="Freeform 7"/>
          <p:cNvSpPr>
            <a:spLocks noChangeArrowheads="1"/>
          </p:cNvSpPr>
          <p:nvPr/>
        </p:nvSpPr>
        <p:spPr bwMode="auto">
          <a:xfrm>
            <a:off x="4506951" y="1059583"/>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0" name="Freeform 8"/>
          <p:cNvSpPr>
            <a:spLocks noChangeArrowheads="1"/>
          </p:cNvSpPr>
          <p:nvPr/>
        </p:nvSpPr>
        <p:spPr bwMode="auto">
          <a:xfrm>
            <a:off x="5967453"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a:noFill/>
          </a:ln>
        </p:spPr>
        <p:txBody>
          <a:bodyPr/>
          <a:lstStyle/>
          <a:p>
            <a:endParaRPr lang="zh-CN" altLang="en-US">
              <a:solidFill>
                <a:schemeClr val="accent1"/>
              </a:solidFill>
            </a:endParaRPr>
          </a:p>
        </p:txBody>
      </p:sp>
      <p:sp>
        <p:nvSpPr>
          <p:cNvPr id="4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2" name="Freeform 10"/>
          <p:cNvSpPr>
            <a:spLocks noChangeArrowheads="1"/>
          </p:cNvSpPr>
          <p:nvPr/>
        </p:nvSpPr>
        <p:spPr bwMode="auto">
          <a:xfrm>
            <a:off x="3851315"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chemeClr val="tx1"/>
          </a:solidFill>
          <a:ln>
            <a:noFill/>
          </a:ln>
        </p:spPr>
        <p:txBody>
          <a:bodyPr/>
          <a:lstStyle/>
          <a:p>
            <a:endParaRPr lang="zh-CN" altLang="en-US">
              <a:solidFill>
                <a:schemeClr val="accent1"/>
              </a:solidFill>
            </a:endParaRPr>
          </a:p>
        </p:txBody>
      </p:sp>
      <p:sp>
        <p:nvSpPr>
          <p:cNvPr id="43" name="Freeform 11"/>
          <p:cNvSpPr>
            <a:spLocks noChangeArrowheads="1"/>
          </p:cNvSpPr>
          <p:nvPr/>
        </p:nvSpPr>
        <p:spPr bwMode="auto">
          <a:xfrm>
            <a:off x="2944853"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p:spPr>
        <p:txBody>
          <a:bodyPr/>
          <a:lstStyle/>
          <a:p>
            <a:endParaRPr lang="zh-CN" altLang="en-US">
              <a:solidFill>
                <a:schemeClr val="accent1"/>
              </a:solidFill>
            </a:endParaRPr>
          </a:p>
        </p:txBody>
      </p:sp>
      <p:sp>
        <p:nvSpPr>
          <p:cNvPr id="44" name="Freeform 12"/>
          <p:cNvSpPr>
            <a:spLocks noChangeArrowheads="1"/>
          </p:cNvSpPr>
          <p:nvPr/>
        </p:nvSpPr>
        <p:spPr bwMode="auto">
          <a:xfrm>
            <a:off x="5257840" y="2151783"/>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5" name="Freeform 13"/>
          <p:cNvSpPr>
            <a:spLocks noChangeArrowheads="1"/>
          </p:cNvSpPr>
          <p:nvPr/>
        </p:nvSpPr>
        <p:spPr bwMode="auto">
          <a:xfrm>
            <a:off x="5172113" y="4220296"/>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2"/>
          </a:solidFill>
          <a:ln>
            <a:noFill/>
          </a:ln>
        </p:spPr>
        <p:txBody>
          <a:bodyPr/>
          <a:lstStyle/>
          <a:p>
            <a:endParaRPr lang="zh-CN" altLang="en-US">
              <a:solidFill>
                <a:schemeClr val="accent1"/>
              </a:solidFill>
            </a:endParaRPr>
          </a:p>
        </p:txBody>
      </p:sp>
      <p:sp>
        <p:nvSpPr>
          <p:cNvPr id="46" name="Freeform 14"/>
          <p:cNvSpPr>
            <a:spLocks noChangeArrowheads="1"/>
          </p:cNvSpPr>
          <p:nvPr/>
        </p:nvSpPr>
        <p:spPr bwMode="auto">
          <a:xfrm>
            <a:off x="3629065" y="2624858"/>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p:spPr>
        <p:txBody>
          <a:bodyPr/>
          <a:lstStyle/>
          <a:p>
            <a:endParaRPr lang="zh-CN" altLang="en-US">
              <a:solidFill>
                <a:schemeClr val="accent1"/>
              </a:solidFill>
            </a:endParaRPr>
          </a:p>
        </p:txBody>
      </p:sp>
      <p:sp>
        <p:nvSpPr>
          <p:cNvPr id="47" name="Freeform 15"/>
          <p:cNvSpPr>
            <a:spLocks noChangeArrowheads="1"/>
          </p:cNvSpPr>
          <p:nvPr/>
        </p:nvSpPr>
        <p:spPr bwMode="auto">
          <a:xfrm>
            <a:off x="4397415" y="2224808"/>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tx2"/>
          </a:solidFill>
          <a:ln>
            <a:noFill/>
          </a:ln>
        </p:spPr>
        <p:txBody>
          <a:bodyPr/>
          <a:lstStyle/>
          <a:p>
            <a:endParaRPr lang="zh-CN" altLang="en-US">
              <a:solidFill>
                <a:schemeClr val="accent1"/>
              </a:solidFill>
            </a:endParaRPr>
          </a:p>
        </p:txBody>
      </p:sp>
      <p:sp>
        <p:nvSpPr>
          <p:cNvPr id="48" name="Freeform 16"/>
          <p:cNvSpPr>
            <a:spLocks noChangeArrowheads="1"/>
          </p:cNvSpPr>
          <p:nvPr/>
        </p:nvSpPr>
        <p:spPr bwMode="auto">
          <a:xfrm>
            <a:off x="4851438" y="3580533"/>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1"/>
          </a:solidFill>
          <a:ln>
            <a:noFill/>
          </a:ln>
        </p:spPr>
        <p:txBody>
          <a:bodyPr/>
          <a:lstStyle/>
          <a:p>
            <a:endParaRPr lang="zh-CN" altLang="en-US">
              <a:solidFill>
                <a:schemeClr val="accent1"/>
              </a:solidFill>
            </a:endParaRPr>
          </a:p>
        </p:txBody>
      </p:sp>
      <p:sp>
        <p:nvSpPr>
          <p:cNvPr id="49" name="Freeform 17"/>
          <p:cNvSpPr>
            <a:spLocks noChangeArrowheads="1"/>
          </p:cNvSpPr>
          <p:nvPr/>
        </p:nvSpPr>
        <p:spPr bwMode="auto">
          <a:xfrm>
            <a:off x="3505240" y="3334471"/>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chemeClr val="tx1"/>
          </a:solidFill>
          <a:ln>
            <a:noFill/>
          </a:ln>
        </p:spPr>
        <p:txBody>
          <a:bodyPr/>
          <a:lstStyle/>
          <a:p>
            <a:endParaRPr lang="zh-CN" altLang="en-US">
              <a:solidFill>
                <a:schemeClr val="accent1"/>
              </a:solidFill>
            </a:endParaRPr>
          </a:p>
        </p:txBody>
      </p:sp>
      <p:sp>
        <p:nvSpPr>
          <p:cNvPr id="50" name="Freeform 18"/>
          <p:cNvSpPr>
            <a:spLocks noChangeArrowheads="1"/>
          </p:cNvSpPr>
          <p:nvPr/>
        </p:nvSpPr>
        <p:spPr bwMode="auto">
          <a:xfrm>
            <a:off x="5653126" y="2728046"/>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1" name="Freeform 19"/>
          <p:cNvSpPr>
            <a:spLocks noChangeArrowheads="1"/>
          </p:cNvSpPr>
          <p:nvPr/>
        </p:nvSpPr>
        <p:spPr bwMode="auto">
          <a:xfrm>
            <a:off x="4100553" y="3842471"/>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2" name="Freeform 20"/>
          <p:cNvSpPr>
            <a:spLocks noChangeArrowheads="1"/>
          </p:cNvSpPr>
          <p:nvPr/>
        </p:nvSpPr>
        <p:spPr bwMode="auto">
          <a:xfrm>
            <a:off x="4749840"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2"/>
          </a:solidFill>
          <a:ln>
            <a:noFill/>
          </a:ln>
        </p:spPr>
        <p:txBody>
          <a:bodyPr/>
          <a:lstStyle/>
          <a:p>
            <a:endParaRPr lang="zh-CN" altLang="en-US">
              <a:solidFill>
                <a:schemeClr val="accent1"/>
              </a:solidFill>
            </a:endParaRPr>
          </a:p>
        </p:txBody>
      </p:sp>
      <p:sp>
        <p:nvSpPr>
          <p:cNvPr id="53" name="TextBox 51"/>
          <p:cNvSpPr>
            <a:spLocks noChangeArrowheads="1"/>
          </p:cNvSpPr>
          <p:nvPr/>
        </p:nvSpPr>
        <p:spPr bwMode="auto">
          <a:xfrm>
            <a:off x="7022983"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4" name="TextBox 52"/>
          <p:cNvSpPr>
            <a:spLocks noChangeArrowheads="1"/>
          </p:cNvSpPr>
          <p:nvPr/>
        </p:nvSpPr>
        <p:spPr bwMode="auto">
          <a:xfrm>
            <a:off x="6662943"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5" name="TextBox 53"/>
          <p:cNvSpPr>
            <a:spLocks noChangeArrowheads="1"/>
          </p:cNvSpPr>
          <p:nvPr/>
        </p:nvSpPr>
        <p:spPr bwMode="auto">
          <a:xfrm>
            <a:off x="849888"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6" name="TextBox 54"/>
          <p:cNvSpPr>
            <a:spLocks noChangeArrowheads="1"/>
          </p:cNvSpPr>
          <p:nvPr/>
        </p:nvSpPr>
        <p:spPr bwMode="auto">
          <a:xfrm>
            <a:off x="4964689"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7" name="任意多边形 2"/>
          <p:cNvSpPr>
            <a:spLocks noChangeArrowheads="1"/>
          </p:cNvSpPr>
          <p:nvPr/>
        </p:nvSpPr>
        <p:spPr bwMode="auto">
          <a:xfrm>
            <a:off x="6538481" y="2199407"/>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8" name="任意多边形 56"/>
          <p:cNvSpPr>
            <a:spLocks noChangeArrowheads="1"/>
          </p:cNvSpPr>
          <p:nvPr/>
        </p:nvSpPr>
        <p:spPr bwMode="auto">
          <a:xfrm>
            <a:off x="6226274" y="3826596"/>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9" name="任意多边形 58"/>
          <p:cNvSpPr>
            <a:spLocks noChangeArrowheads="1"/>
          </p:cNvSpPr>
          <p:nvPr/>
        </p:nvSpPr>
        <p:spPr bwMode="auto">
          <a:xfrm>
            <a:off x="1826458" y="1902034"/>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0" name="任意多边形 59"/>
          <p:cNvSpPr>
            <a:spLocks noChangeArrowheads="1"/>
          </p:cNvSpPr>
          <p:nvPr/>
        </p:nvSpPr>
        <p:spPr bwMode="auto">
          <a:xfrm rot="16200000">
            <a:off x="5220534" y="1805733"/>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1" name="TextBox 53"/>
          <p:cNvSpPr>
            <a:spLocks noChangeArrowheads="1"/>
          </p:cNvSpPr>
          <p:nvPr/>
        </p:nvSpPr>
        <p:spPr bwMode="auto">
          <a:xfrm>
            <a:off x="1229876"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9898067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300"/>
                                        <p:tgtEl>
                                          <p:spTgt spid="38"/>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00"/>
                                        <p:tgtEl>
                                          <p:spTgt spid="42"/>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300"/>
                                        <p:tgtEl>
                                          <p:spTgt spid="47"/>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00"/>
                                        <p:tgtEl>
                                          <p:spTgt spid="4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300"/>
                                        <p:tgtEl>
                                          <p:spTgt spid="40"/>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300"/>
                                        <p:tgtEl>
                                          <p:spTgt spid="50"/>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300"/>
                                        <p:tgtEl>
                                          <p:spTgt spid="49"/>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300"/>
                                        <p:tgtEl>
                                          <p:spTgt spid="43"/>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300"/>
                                        <p:tgtEl>
                                          <p:spTgt spid="51"/>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300"/>
                                        <p:tgtEl>
                                          <p:spTgt spid="41"/>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3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1000"/>
                                        <p:tgtEl>
                                          <p:spTgt spid="56"/>
                                        </p:tgtEl>
                                      </p:cBhvr>
                                    </p:animEffect>
                                    <p:anim calcmode="lin" valueType="num">
                                      <p:cBhvr>
                                        <p:cTn id="73" dur="1000" fill="hold"/>
                                        <p:tgtEl>
                                          <p:spTgt spid="56"/>
                                        </p:tgtEl>
                                        <p:attrNameLst>
                                          <p:attrName>ppt_x</p:attrName>
                                        </p:attrNameLst>
                                      </p:cBhvr>
                                      <p:tavLst>
                                        <p:tav tm="0">
                                          <p:val>
                                            <p:strVal val="#ppt_x"/>
                                          </p:val>
                                        </p:tav>
                                        <p:tav tm="100000">
                                          <p:val>
                                            <p:strVal val="#ppt_x"/>
                                          </p:val>
                                        </p:tav>
                                      </p:tavLst>
                                    </p:anim>
                                    <p:anim calcmode="lin" valueType="num">
                                      <p:cBhvr>
                                        <p:cTn id="74" dur="1000" fill="hold"/>
                                        <p:tgtEl>
                                          <p:spTgt spid="5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p:tgtEl>
                                          <p:spTgt spid="53"/>
                                        </p:tgtEl>
                                        <p:attrNameLst>
                                          <p:attrName>ppt_x</p:attrName>
                                        </p:attrNameLst>
                                      </p:cBhvr>
                                      <p:tavLst>
                                        <p:tav tm="0">
                                          <p:val>
                                            <p:strVal val="#ppt_x-#ppt_w*1.125000"/>
                                          </p:val>
                                        </p:tav>
                                        <p:tav tm="100000">
                                          <p:val>
                                            <p:strVal val="#ppt_x"/>
                                          </p:val>
                                        </p:tav>
                                      </p:tavLst>
                                    </p:anim>
                                    <p:animEffect transition="in" filter="wipe(right)">
                                      <p:cBhvr>
                                        <p:cTn id="85" dur="500"/>
                                        <p:tgtEl>
                                          <p:spTgt spid="5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ppt_x</p:attrName>
                                        </p:attrNameLst>
                                      </p:cBhvr>
                                      <p:tavLst>
                                        <p:tav tm="0">
                                          <p:val>
                                            <p:strVal val="#ppt_x-#ppt_w*1.125000"/>
                                          </p:val>
                                        </p:tav>
                                        <p:tav tm="100000">
                                          <p:val>
                                            <p:strVal val="#ppt_x"/>
                                          </p:val>
                                        </p:tav>
                                      </p:tavLst>
                                    </p:anim>
                                    <p:animEffect transition="in" filter="wipe(right)">
                                      <p:cBhvr>
                                        <p:cTn id="95" dur="500"/>
                                        <p:tgtEl>
                                          <p:spTgt spid="5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 calcmode="lin" valueType="num">
                                      <p:cBhvr additive="base">
                                        <p:cTn id="98" dur="500"/>
                                        <p:tgtEl>
                                          <p:spTgt spid="58"/>
                                        </p:tgtEl>
                                        <p:attrNameLst>
                                          <p:attrName>ppt_x</p:attrName>
                                        </p:attrNameLst>
                                      </p:cBhvr>
                                      <p:tavLst>
                                        <p:tav tm="0">
                                          <p:val>
                                            <p:strVal val="#ppt_x-#ppt_w*1.125000"/>
                                          </p:val>
                                        </p:tav>
                                        <p:tav tm="100000">
                                          <p:val>
                                            <p:strVal val="#ppt_x"/>
                                          </p:val>
                                        </p:tav>
                                      </p:tavLst>
                                    </p:anim>
                                    <p:animEffect transition="in" filter="wipe(right)">
                                      <p:cBhvr>
                                        <p:cTn id="99" dur="50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p:tgtEl>
                                          <p:spTgt spid="55"/>
                                        </p:tgtEl>
                                        <p:attrNameLst>
                                          <p:attrName>ppt_x</p:attrName>
                                        </p:attrNameLst>
                                      </p:cBhvr>
                                      <p:tavLst>
                                        <p:tav tm="0">
                                          <p:val>
                                            <p:strVal val="#ppt_x+#ppt_w*1.125000"/>
                                          </p:val>
                                        </p:tav>
                                        <p:tav tm="100000">
                                          <p:val>
                                            <p:strVal val="#ppt_x"/>
                                          </p:val>
                                        </p:tav>
                                      </p:tavLst>
                                    </p:anim>
                                    <p:animEffect transition="in" filter="wipe(left)">
                                      <p:cBhvr>
                                        <p:cTn id="105" dur="500"/>
                                        <p:tgtEl>
                                          <p:spTgt spid="5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additive="base">
                                        <p:cTn id="108" dur="500"/>
                                        <p:tgtEl>
                                          <p:spTgt spid="59"/>
                                        </p:tgtEl>
                                        <p:attrNameLst>
                                          <p:attrName>ppt_x</p:attrName>
                                        </p:attrNameLst>
                                      </p:cBhvr>
                                      <p:tavLst>
                                        <p:tav tm="0">
                                          <p:val>
                                            <p:strVal val="#ppt_x+#ppt_w*1.125000"/>
                                          </p:val>
                                        </p:tav>
                                        <p:tav tm="100000">
                                          <p:val>
                                            <p:strVal val="#ppt_x"/>
                                          </p:val>
                                        </p:tav>
                                      </p:tavLst>
                                    </p:anim>
                                    <p:animEffect transition="in" filter="wipe(left)">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p:tgtEl>
                                          <p:spTgt spid="61"/>
                                        </p:tgtEl>
                                        <p:attrNameLst>
                                          <p:attrName>ppt_x</p:attrName>
                                        </p:attrNameLst>
                                      </p:cBhvr>
                                      <p:tavLst>
                                        <p:tav tm="0">
                                          <p:val>
                                            <p:strVal val="#ppt_x+#ppt_w*1.125000"/>
                                          </p:val>
                                        </p:tav>
                                        <p:tav tm="100000">
                                          <p:val>
                                            <p:strVal val="#ppt_x"/>
                                          </p:val>
                                        </p:tav>
                                      </p:tavLst>
                                    </p:anim>
                                    <p:animEffect transition="in" filter="wipe(left)">
                                      <p:cBhvr>
                                        <p:cTn id="115" dur="500"/>
                                        <p:tgtEl>
                                          <p:spTgt spid="6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ppt_x</p:attrName>
                                        </p:attrNameLst>
                                      </p:cBhvr>
                                      <p:tavLst>
                                        <p:tav tm="0">
                                          <p:val>
                                            <p:strVal val="#ppt_x+#ppt_w*1.125000"/>
                                          </p:val>
                                        </p:tav>
                                        <p:tav tm="100000">
                                          <p:val>
                                            <p:strVal val="#ppt_x"/>
                                          </p:val>
                                        </p:tav>
                                      </p:tavLst>
                                    </p:anim>
                                    <p:animEffect transition="in" filter="wipe(left)">
                                      <p:cBhvr>
                                        <p:cTn id="1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animBg="1"/>
      <p:bldP spid="59" grpId="0" animBg="1"/>
      <p:bldP spid="60" grpId="0" animBg="1"/>
      <p:bldP spid="61" grpId="0"/>
      <p:bldP spid="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工作存在不足</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04</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5630998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71800" y="1131591"/>
            <a:ext cx="1656184" cy="165618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3608" y="2871072"/>
            <a:ext cx="1656184" cy="165618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16016" y="1131590"/>
            <a:ext cx="3528392" cy="33956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43608" y="1131591"/>
            <a:ext cx="1656184" cy="1656184"/>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2771800" y="2871072"/>
            <a:ext cx="1656184" cy="1656184"/>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013001" y="3193766"/>
              <a:ext cx="1273012" cy="1049997"/>
              <a:chOff x="3013001" y="3193766"/>
              <a:chExt cx="1273012" cy="1049997"/>
            </a:xfrm>
          </p:grpSpPr>
          <p:sp>
            <p:nvSpPr>
              <p:cNvPr id="15"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638119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2"/>
          <p:cNvSpPr>
            <a:spLocks noChangeArrowheads="1"/>
          </p:cNvSpPr>
          <p:nvPr/>
        </p:nvSpPr>
        <p:spPr bwMode="auto">
          <a:xfrm>
            <a:off x="3571798" y="1212318"/>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标题文字</a:t>
            </a: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rgbClr val="838383"/>
              </a:solidFill>
              <a:latin typeface="微软雅黑" panose="020B0503020204020204" pitchFamily="34" charset="-122"/>
              <a:ea typeface="微软雅黑" panose="020B0503020204020204" pitchFamily="34" charset="-122"/>
            </a:endParaRPr>
          </a:p>
        </p:txBody>
      </p:sp>
      <p:sp>
        <p:nvSpPr>
          <p:cNvPr id="7" name="Freeform 27"/>
          <p:cNvSpPr>
            <a:spLocks/>
          </p:cNvSpPr>
          <p:nvPr/>
        </p:nvSpPr>
        <p:spPr bwMode="auto">
          <a:xfrm>
            <a:off x="2905838" y="1806148"/>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8" name="Freeform 28"/>
          <p:cNvSpPr>
            <a:spLocks/>
          </p:cNvSpPr>
          <p:nvPr/>
        </p:nvSpPr>
        <p:spPr bwMode="auto">
          <a:xfrm>
            <a:off x="2211265" y="1806148"/>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9" name="Freeform 29"/>
          <p:cNvSpPr>
            <a:spLocks/>
          </p:cNvSpPr>
          <p:nvPr/>
        </p:nvSpPr>
        <p:spPr bwMode="auto">
          <a:xfrm>
            <a:off x="1533380" y="1779722"/>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0" name="矩形 9"/>
          <p:cNvSpPr/>
          <p:nvPr/>
        </p:nvSpPr>
        <p:spPr>
          <a:xfrm>
            <a:off x="4392167" y="2645065"/>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1" name="矩形 10"/>
          <p:cNvSpPr/>
          <p:nvPr/>
        </p:nvSpPr>
        <p:spPr>
          <a:xfrm>
            <a:off x="4435449" y="3262727"/>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2" name="矩形 11"/>
          <p:cNvSpPr/>
          <p:nvPr/>
        </p:nvSpPr>
        <p:spPr>
          <a:xfrm>
            <a:off x="4435449" y="3969438"/>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2819993" y="1585732"/>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2143631" y="1585732"/>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1469866" y="1585732"/>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84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6"/>
          <p:cNvSpPr>
            <a:spLocks noChangeArrowheads="1"/>
          </p:cNvSpPr>
          <p:nvPr/>
        </p:nvSpPr>
        <p:spPr bwMode="auto">
          <a:xfrm>
            <a:off x="1413763" y="1034762"/>
            <a:ext cx="3768047" cy="3769237"/>
          </a:xfrm>
          <a:prstGeom prst="ellipse">
            <a:avLst/>
          </a:prstGeom>
          <a:noFill/>
          <a:ln w="9" cmpd="sng">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Oval 10"/>
          <p:cNvSpPr>
            <a:spLocks noChangeArrowheads="1"/>
          </p:cNvSpPr>
          <p:nvPr/>
        </p:nvSpPr>
        <p:spPr bwMode="auto">
          <a:xfrm>
            <a:off x="4238014" y="1206146"/>
            <a:ext cx="439169" cy="43916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1</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5" name="Oval 11"/>
          <p:cNvSpPr>
            <a:spLocks noChangeArrowheads="1"/>
          </p:cNvSpPr>
          <p:nvPr/>
        </p:nvSpPr>
        <p:spPr bwMode="auto">
          <a:xfrm>
            <a:off x="4238014" y="4193449"/>
            <a:ext cx="43916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5</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9" name="Oval 12"/>
          <p:cNvSpPr>
            <a:spLocks noChangeArrowheads="1"/>
          </p:cNvSpPr>
          <p:nvPr/>
        </p:nvSpPr>
        <p:spPr bwMode="auto">
          <a:xfrm>
            <a:off x="4766445" y="3499586"/>
            <a:ext cx="440359" cy="439169"/>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4</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0" name="Oval 13"/>
          <p:cNvSpPr>
            <a:spLocks noChangeArrowheads="1"/>
          </p:cNvSpPr>
          <p:nvPr/>
        </p:nvSpPr>
        <p:spPr bwMode="auto">
          <a:xfrm>
            <a:off x="4766445" y="1900011"/>
            <a:ext cx="44035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2</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1" name="Oval 14"/>
          <p:cNvSpPr>
            <a:spLocks noChangeArrowheads="1"/>
          </p:cNvSpPr>
          <p:nvPr/>
        </p:nvSpPr>
        <p:spPr bwMode="auto">
          <a:xfrm>
            <a:off x="4937828" y="2699797"/>
            <a:ext cx="439169" cy="439169"/>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3</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2" name="TextBox 19"/>
          <p:cNvSpPr txBox="1">
            <a:spLocks noChangeArrowheads="1"/>
          </p:cNvSpPr>
          <p:nvPr/>
        </p:nvSpPr>
        <p:spPr bwMode="auto">
          <a:xfrm>
            <a:off x="4937825" y="115112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3" name="Oval 7"/>
          <p:cNvSpPr>
            <a:spLocks noChangeArrowheads="1"/>
          </p:cNvSpPr>
          <p:nvPr/>
        </p:nvSpPr>
        <p:spPr bwMode="auto">
          <a:xfrm>
            <a:off x="1331642" y="1239470"/>
            <a:ext cx="3338399" cy="333601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Oval 8"/>
          <p:cNvSpPr>
            <a:spLocks noChangeArrowheads="1"/>
          </p:cNvSpPr>
          <p:nvPr/>
        </p:nvSpPr>
        <p:spPr bwMode="auto">
          <a:xfrm>
            <a:off x="1560149" y="1466792"/>
            <a:ext cx="2881378" cy="2881377"/>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5" name="Oval 9"/>
          <p:cNvSpPr>
            <a:spLocks noChangeArrowheads="1"/>
          </p:cNvSpPr>
          <p:nvPr/>
        </p:nvSpPr>
        <p:spPr bwMode="auto">
          <a:xfrm>
            <a:off x="1404238" y="3509104"/>
            <a:ext cx="814070" cy="814070"/>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8"/>
          <p:cNvSpPr txBox="1">
            <a:spLocks noChangeArrowheads="1"/>
          </p:cNvSpPr>
          <p:nvPr/>
        </p:nvSpPr>
        <p:spPr bwMode="auto">
          <a:xfrm>
            <a:off x="1520874" y="3647162"/>
            <a:ext cx="580798"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a:t>
            </a:r>
            <a:endParaRPr lang="en-US" sz="1499">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标题</a:t>
            </a:r>
            <a:endParaRPr lang="en-US" sz="1499">
              <a:solidFill>
                <a:schemeClr val="accent2"/>
              </a:solidFill>
              <a:latin typeface="微软雅黑" panose="020B0503020204020204" pitchFamily="34" charset="-122"/>
              <a:ea typeface="微软雅黑" panose="020B0503020204020204" pitchFamily="34" charset="-122"/>
            </a:endParaRPr>
          </a:p>
        </p:txBody>
      </p:sp>
      <p:sp>
        <p:nvSpPr>
          <p:cNvPr id="37" name="TextBox 19"/>
          <p:cNvSpPr txBox="1">
            <a:spLocks noChangeArrowheads="1"/>
          </p:cNvSpPr>
          <p:nvPr/>
        </p:nvSpPr>
        <p:spPr bwMode="auto">
          <a:xfrm>
            <a:off x="5335481" y="191127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8" name="TextBox 19"/>
          <p:cNvSpPr txBox="1">
            <a:spLocks noChangeArrowheads="1"/>
          </p:cNvSpPr>
          <p:nvPr/>
        </p:nvSpPr>
        <p:spPr bwMode="auto">
          <a:xfrm>
            <a:off x="5479497" y="270336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9" name="TextBox 19"/>
          <p:cNvSpPr txBox="1">
            <a:spLocks noChangeArrowheads="1"/>
          </p:cNvSpPr>
          <p:nvPr/>
        </p:nvSpPr>
        <p:spPr bwMode="auto">
          <a:xfrm>
            <a:off x="5278214" y="353864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40" name="TextBox 19"/>
          <p:cNvSpPr txBox="1">
            <a:spLocks noChangeArrowheads="1"/>
          </p:cNvSpPr>
          <p:nvPr/>
        </p:nvSpPr>
        <p:spPr bwMode="auto">
          <a:xfrm>
            <a:off x="4830628" y="4232507"/>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009901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1000"/>
                                        <p:tgtEl>
                                          <p:spTgt spid="3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0 -4.93827E-7 L -0.23142 0.38735 " pathEditMode="relative" rAng="0" ptsTypes="AA">
                                      <p:cBhvr>
                                        <p:cTn id="29" dur="500" spd="-99800" fill="hold"/>
                                        <p:tgtEl>
                                          <p:spTgt spid="24"/>
                                        </p:tgtEl>
                                        <p:attrNameLst>
                                          <p:attrName>ppt_x,ppt_y</p:attrName>
                                        </p:attrNameLst>
                                      </p:cBhvr>
                                      <p:rCtr x="-11580" y="19352"/>
                                    </p:animMotion>
                                  </p:childTnLst>
                                </p:cTn>
                              </p:par>
                              <p:par>
                                <p:cTn id="30" presetID="35" presetClass="path" presetSubtype="0" accel="50000" decel="50000" fill="hold" grpId="1" nodeType="withEffect">
                                  <p:stCondLst>
                                    <p:cond delay="0"/>
                                  </p:stCondLst>
                                  <p:childTnLst>
                                    <p:animMotion origin="layout" path="M -2.5E-6 2.96296E-6 L -0.30868 0.2074 " pathEditMode="relative" rAng="0" ptsTypes="AA">
                                      <p:cBhvr>
                                        <p:cTn id="31" dur="500" spd="-99800" fill="hold"/>
                                        <p:tgtEl>
                                          <p:spTgt spid="30"/>
                                        </p:tgtEl>
                                        <p:attrNameLst>
                                          <p:attrName>ppt_x,ppt_y</p:attrName>
                                        </p:attrNameLst>
                                      </p:cBhvr>
                                      <p:rCtr x="-15434" y="10370"/>
                                    </p:animMotion>
                                  </p:childTnLst>
                                </p:cTn>
                              </p:par>
                              <p:par>
                                <p:cTn id="32" presetID="35" presetClass="path" presetSubtype="0" accel="50000" decel="50000" fill="hold" grpId="1" nodeType="withEffect">
                                  <p:stCondLst>
                                    <p:cond delay="0"/>
                                  </p:stCondLst>
                                  <p:childTnLst>
                                    <p:animMotion origin="layout" path="M 1.11111E-6 -2.59259E-6 L -0.33351 -2.59259E-6 " pathEditMode="relative" rAng="0" ptsTypes="AA">
                                      <p:cBhvr>
                                        <p:cTn id="33" dur="500" spd="-99800" fill="hold"/>
                                        <p:tgtEl>
                                          <p:spTgt spid="31"/>
                                        </p:tgtEl>
                                        <p:attrNameLst>
                                          <p:attrName>ppt_x,ppt_y</p:attrName>
                                        </p:attrNameLst>
                                      </p:cBhvr>
                                      <p:rCtr x="-16684" y="0"/>
                                    </p:animMotion>
                                  </p:childTnLst>
                                </p:cTn>
                              </p:par>
                              <p:par>
                                <p:cTn id="34" presetID="35" presetClass="path" presetSubtype="0" accel="50000" decel="50000" fill="hold" grpId="1" nodeType="withEffect">
                                  <p:stCondLst>
                                    <p:cond delay="0"/>
                                  </p:stCondLst>
                                  <p:childTnLst>
                                    <p:animMotion origin="layout" path="M -2.5E-6 4.93827E-7 L -0.30868 -0.20741 " pathEditMode="relative" rAng="0" ptsTypes="AA">
                                      <p:cBhvr>
                                        <p:cTn id="35" dur="500" spd="-99800" fill="hold"/>
                                        <p:tgtEl>
                                          <p:spTgt spid="29"/>
                                        </p:tgtEl>
                                        <p:attrNameLst>
                                          <p:attrName>ppt_x,ppt_y</p:attrName>
                                        </p:attrNameLst>
                                      </p:cBhvr>
                                      <p:rCtr x="-15434" y="-10370"/>
                                    </p:animMotion>
                                  </p:childTnLst>
                                </p:cTn>
                              </p:par>
                              <p:par>
                                <p:cTn id="36" presetID="35" presetClass="path" presetSubtype="0" accel="50000" decel="50000" fill="hold" grpId="1" nodeType="withEffect">
                                  <p:stCondLst>
                                    <p:cond delay="0"/>
                                  </p:stCondLst>
                                  <p:childTnLst>
                                    <p:animMotion origin="layout" path="M 0 -4.69136E-6 L -0.23142 -0.38734 " pathEditMode="relative" rAng="0" ptsTypes="AA">
                                      <p:cBhvr>
                                        <p:cTn id="37" dur="500" spd="-99800" fill="hold"/>
                                        <p:tgtEl>
                                          <p:spTgt spid="25"/>
                                        </p:tgtEl>
                                        <p:attrNameLst>
                                          <p:attrName>ppt_x,ppt_y</p:attrName>
                                        </p:attrNameLst>
                                      </p:cBhvr>
                                      <p:rCtr x="-11580" y="-19383"/>
                                    </p:animMotion>
                                  </p:childTnLst>
                                </p:cTn>
                              </p:par>
                            </p:childTnLst>
                          </p:cTn>
                        </p:par>
                        <p:par>
                          <p:cTn id="38" fill="hold">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Scale>
                                      <p:cBhvr>
                                        <p:cTn id="4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6"/>
                                        </p:tgtEl>
                                        <p:attrNameLst>
                                          <p:attrName>ppt_x,ppt_y</p:attrName>
                                        </p:attrNameLst>
                                      </p:cBhvr>
                                      <p:rCtr x="0" y="0"/>
                                    </p:animMotion>
                                    <p:animEffect transition="in" filter="fade">
                                      <p:cBhvr>
                                        <p:cTn id="48" dur="1000"/>
                                        <p:tgtEl>
                                          <p:spTgt spid="36"/>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4" grpId="1" animBg="1" autoUpdateAnimBg="0"/>
      <p:bldP spid="25" grpId="0" animBg="1" autoUpdateAnimBg="0"/>
      <p:bldP spid="25" grpId="1" animBg="1" autoUpdateAnimBg="0"/>
      <p:bldP spid="29" grpId="0" animBg="1" autoUpdateAnimBg="0"/>
      <p:bldP spid="29" grpId="1" animBg="1" autoUpdateAnimBg="0"/>
      <p:bldP spid="30" grpId="0" animBg="1" autoUpdateAnimBg="0"/>
      <p:bldP spid="30" grpId="1" animBg="1" autoUpdateAnimBg="0"/>
      <p:bldP spid="31" grpId="0" animBg="1" autoUpdateAnimBg="0"/>
      <p:bldP spid="31" grpId="1" animBg="1" autoUpdateAnimBg="0"/>
      <p:bldP spid="32" grpId="0" autoUpdateAnimBg="0"/>
      <p:bldP spid="33" grpId="0" animBg="1" autoUpdateAnimBg="0"/>
      <p:bldP spid="34" grpId="0" animBg="1"/>
      <p:bldP spid="35" grpId="0" animBg="1" autoUpdateAnimBg="0"/>
      <p:bldP spid="36" grpId="0" autoUpdateAnimBg="0"/>
      <p:bldP spid="37" grpId="0" autoUpdateAnimBg="0"/>
      <p:bldP spid="38" grpId="0" autoUpdateAnimBg="0"/>
      <p:bldP spid="39" grpId="0" autoUpdateAnimBg="0"/>
      <p:bldP spid="4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8"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6"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1"/>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9"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6" y="1491629"/>
            <a:ext cx="1478797" cy="586760"/>
            <a:chOff x="3447030" y="3890565"/>
            <a:chExt cx="1971730" cy="782347"/>
          </a:xfrm>
        </p:grpSpPr>
        <p:sp>
          <p:nvSpPr>
            <p:cNvPr id="65" name="文本框 111"/>
            <p:cNvSpPr txBox="1"/>
            <p:nvPr/>
          </p:nvSpPr>
          <p:spPr>
            <a:xfrm>
              <a:off x="3451161" y="3890565"/>
              <a:ext cx="1725053"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6" y="1704142"/>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6" y="2375111"/>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6"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8"/>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1"/>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任意多边形 7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1211" y="2975275"/>
            <a:ext cx="210134" cy="253311"/>
            <a:chOff x="4141788" y="809625"/>
            <a:chExt cx="3600450" cy="4340225"/>
          </a:xfrm>
          <a:solidFill>
            <a:schemeClr val="accent2"/>
          </a:solidFill>
        </p:grpSpPr>
        <p:sp>
          <p:nvSpPr>
            <p:cNvPr id="80"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81"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827516" y="2116031"/>
            <a:ext cx="1478797" cy="586760"/>
            <a:chOff x="3447030" y="3890565"/>
            <a:chExt cx="1971730" cy="782347"/>
          </a:xfrm>
        </p:grpSpPr>
        <p:sp>
          <p:nvSpPr>
            <p:cNvPr id="83" name="文本框 111"/>
            <p:cNvSpPr txBox="1"/>
            <p:nvPr/>
          </p:nvSpPr>
          <p:spPr>
            <a:xfrm>
              <a:off x="3451161" y="3890565"/>
              <a:ext cx="1725053"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8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827516" y="2839716"/>
            <a:ext cx="1478797" cy="586760"/>
            <a:chOff x="3447030" y="3890565"/>
            <a:chExt cx="1971730" cy="782347"/>
          </a:xfrm>
        </p:grpSpPr>
        <p:sp>
          <p:nvSpPr>
            <p:cNvPr id="86" name="文本框 111"/>
            <p:cNvSpPr txBox="1"/>
            <p:nvPr/>
          </p:nvSpPr>
          <p:spPr>
            <a:xfrm>
              <a:off x="3451161" y="3890565"/>
              <a:ext cx="1725053"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8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89" name="TextBox 155"/>
          <p:cNvSpPr txBox="1"/>
          <p:nvPr/>
        </p:nvSpPr>
        <p:spPr>
          <a:xfrm>
            <a:off x="1187626"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sp>
        <p:nvSpPr>
          <p:cNvPr id="46" name="文本框 4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6739894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0-#ppt_w/2"/>
                                          </p:val>
                                        </p:tav>
                                        <p:tav tm="100000">
                                          <p:val>
                                            <p:strVal val="#ppt_x"/>
                                          </p:val>
                                        </p:tav>
                                      </p:tavLst>
                                    </p:anim>
                                    <p:anim calcmode="lin" valueType="num">
                                      <p:cBhvr additive="base">
                                        <p:cTn id="68" dur="500" fill="hold"/>
                                        <p:tgtEl>
                                          <p:spTgt spid="7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0-#ppt_w/2"/>
                                          </p:val>
                                        </p:tav>
                                        <p:tav tm="100000">
                                          <p:val>
                                            <p:strVal val="#ppt_x"/>
                                          </p:val>
                                        </p:tav>
                                      </p:tavLst>
                                    </p:anim>
                                    <p:anim calcmode="lin" valueType="num">
                                      <p:cBhvr additive="base">
                                        <p:cTn id="7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anim calcmode="lin" valueType="num">
                                      <p:cBhvr>
                                        <p:cTn id="82" dur="500" fill="hold"/>
                                        <p:tgtEl>
                                          <p:spTgt spid="89"/>
                                        </p:tgtEl>
                                        <p:attrNameLst>
                                          <p:attrName>ppt_x</p:attrName>
                                        </p:attrNameLst>
                                      </p:cBhvr>
                                      <p:tavLst>
                                        <p:tav tm="0">
                                          <p:val>
                                            <p:strVal val="#ppt_x"/>
                                          </p:val>
                                        </p:tav>
                                        <p:tav tm="100000">
                                          <p:val>
                                            <p:strVal val="#ppt_x"/>
                                          </p:val>
                                        </p:tav>
                                      </p:tavLst>
                                    </p:anim>
                                    <p:anim calcmode="lin" valueType="num">
                                      <p:cBhvr>
                                        <p:cTn id="83" dur="500" fill="hold"/>
                                        <p:tgtEl>
                                          <p:spTgt spid="8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88"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p:cNvSpPr>
          <p:nvPr/>
        </p:nvSpPr>
        <p:spPr bwMode="auto">
          <a:xfrm rot="10800000">
            <a:off x="3674097" y="194537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6" name="任意多边形 5"/>
          <p:cNvSpPr>
            <a:spLocks/>
          </p:cNvSpPr>
          <p:nvPr/>
        </p:nvSpPr>
        <p:spPr bwMode="auto">
          <a:xfrm rot="14400000">
            <a:off x="4582803" y="217708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 name="任意多边形 6"/>
          <p:cNvSpPr>
            <a:spLocks/>
          </p:cNvSpPr>
          <p:nvPr/>
        </p:nvSpPr>
        <p:spPr bwMode="auto">
          <a:xfrm rot="18000000">
            <a:off x="4856368" y="30760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 name="任意多边形 7"/>
          <p:cNvSpPr>
            <a:spLocks/>
          </p:cNvSpPr>
          <p:nvPr/>
        </p:nvSpPr>
        <p:spPr bwMode="auto">
          <a:xfrm rot="10800000" flipH="1" flipV="1">
            <a:off x="4219762" y="37509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dirty="0">
              <a:solidFill>
                <a:prstClr val="black"/>
              </a:solidFill>
            </a:endParaRPr>
          </a:p>
        </p:txBody>
      </p:sp>
      <p:sp>
        <p:nvSpPr>
          <p:cNvPr id="9" name="任意多边形 8"/>
          <p:cNvSpPr>
            <a:spLocks/>
          </p:cNvSpPr>
          <p:nvPr/>
        </p:nvSpPr>
        <p:spPr bwMode="auto">
          <a:xfrm rot="14400000" flipH="1" flipV="1">
            <a:off x="3311056" y="351923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0" name="任意多边形 9"/>
          <p:cNvSpPr>
            <a:spLocks/>
          </p:cNvSpPr>
          <p:nvPr/>
        </p:nvSpPr>
        <p:spPr bwMode="auto">
          <a:xfrm rot="18000000" flipH="1" flipV="1">
            <a:off x="3023202" y="262027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1" name="任意多边形 10"/>
          <p:cNvSpPr/>
          <p:nvPr/>
        </p:nvSpPr>
        <p:spPr>
          <a:xfrm flipH="1" flipV="1">
            <a:off x="1331642" y="2023093"/>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1325560" y="3638960"/>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V="1">
            <a:off x="5607248" y="2039764"/>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4" name="任意多边形 13"/>
          <p:cNvSpPr/>
          <p:nvPr/>
        </p:nvSpPr>
        <p:spPr>
          <a:xfrm>
            <a:off x="5609603" y="3629126"/>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5" name="组合 14"/>
          <p:cNvGrpSpPr/>
          <p:nvPr/>
        </p:nvGrpSpPr>
        <p:grpSpPr>
          <a:xfrm>
            <a:off x="4060326" y="2551580"/>
            <a:ext cx="1028283" cy="1028283"/>
            <a:chOff x="4982373" y="2208496"/>
            <a:chExt cx="2227648" cy="2227648"/>
          </a:xfrm>
          <a:effectLst/>
        </p:grpSpPr>
        <p:sp>
          <p:nvSpPr>
            <p:cNvPr id="16" name="椭圆 15"/>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7" name="Group 35"/>
            <p:cNvGrpSpPr>
              <a:grpSpLocks noChangeAspect="1"/>
            </p:cNvGrpSpPr>
            <p:nvPr/>
          </p:nvGrpSpPr>
          <p:grpSpPr bwMode="auto">
            <a:xfrm>
              <a:off x="7021143" y="3577005"/>
              <a:ext cx="86125" cy="161136"/>
              <a:chOff x="4164" y="2298"/>
              <a:chExt cx="31" cy="58"/>
            </a:xfrm>
            <a:noFill/>
          </p:grpSpPr>
          <p:sp>
            <p:nvSpPr>
              <p:cNvPr id="1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sp>
            <p:nvSpPr>
              <p:cNvPr id="1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grpSp>
      </p:grpSp>
      <p:grpSp>
        <p:nvGrpSpPr>
          <p:cNvPr id="20" name="组合 1"/>
          <p:cNvGrpSpPr/>
          <p:nvPr/>
        </p:nvGrpSpPr>
        <p:grpSpPr>
          <a:xfrm>
            <a:off x="1259634" y="1275606"/>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grpSp>
        <p:nvGrpSpPr>
          <p:cNvPr id="23" name="组合 1"/>
          <p:cNvGrpSpPr/>
          <p:nvPr/>
        </p:nvGrpSpPr>
        <p:grpSpPr>
          <a:xfrm>
            <a:off x="1259634" y="3315738"/>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29" name="组合 1"/>
          <p:cNvGrpSpPr/>
          <p:nvPr/>
        </p:nvGrpSpPr>
        <p:grpSpPr>
          <a:xfrm>
            <a:off x="6120363" y="1275606"/>
            <a:ext cx="1764007" cy="669759"/>
            <a:chOff x="6382171" y="2195545"/>
            <a:chExt cx="1764007" cy="669759"/>
          </a:xfrm>
        </p:grpSpPr>
        <p:sp>
          <p:nvSpPr>
            <p:cNvPr id="30"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1"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32" name="组合 1"/>
          <p:cNvGrpSpPr/>
          <p:nvPr/>
        </p:nvGrpSpPr>
        <p:grpSpPr>
          <a:xfrm>
            <a:off x="6120363" y="3315738"/>
            <a:ext cx="1764007" cy="669759"/>
            <a:chOff x="6382171" y="2195545"/>
            <a:chExt cx="1764007" cy="669759"/>
          </a:xfrm>
        </p:grpSpPr>
        <p:sp>
          <p:nvSpPr>
            <p:cNvPr id="33"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4"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sp>
        <p:nvSpPr>
          <p:cNvPr id="35"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1181932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strVal val="#ppt_x"/>
                                          </p:val>
                                        </p:tav>
                                        <p:tav tm="100000">
                                          <p:val>
                                            <p:strVal val="#ppt_x"/>
                                          </p:val>
                                        </p:tav>
                                      </p:tavLst>
                                    </p:anim>
                                    <p:anim calcmode="lin" valueType="num">
                                      <p:cBhvr>
                                        <p:cTn id="76" dur="5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anim calcmode="lin" valueType="num">
                                      <p:cBhvr>
                                        <p:cTn id="85" dur="500" fill="hold"/>
                                        <p:tgtEl>
                                          <p:spTgt spid="12"/>
                                        </p:tgtEl>
                                        <p:attrNameLst>
                                          <p:attrName>ppt_x</p:attrName>
                                        </p:attrNameLst>
                                      </p:cBhvr>
                                      <p:tavLst>
                                        <p:tav tm="0">
                                          <p:val>
                                            <p:strVal val="#ppt_x"/>
                                          </p:val>
                                        </p:tav>
                                        <p:tav tm="100000">
                                          <p:val>
                                            <p:strVal val="#ppt_x"/>
                                          </p:val>
                                        </p:tav>
                                      </p:tavLst>
                                    </p:anim>
                                    <p:anim calcmode="lin" valueType="num">
                                      <p:cBhvr>
                                        <p:cTn id="8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明年工作计划</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05</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1105841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42"/>
          <p:cNvSpPr>
            <a:spLocks noChangeArrowheads="1"/>
          </p:cNvSpPr>
          <p:nvPr/>
        </p:nvSpPr>
        <p:spPr bwMode="auto">
          <a:xfrm>
            <a:off x="7170661" y="2800601"/>
            <a:ext cx="641701" cy="1571872"/>
          </a:xfrm>
          <a:prstGeom prst="rect">
            <a:avLst/>
          </a:prstGeom>
          <a:solidFill>
            <a:schemeClr val="bg2"/>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2" name="矩形 46"/>
          <p:cNvSpPr>
            <a:spLocks noChangeAspect="1" noChangeArrowheads="1"/>
          </p:cNvSpPr>
          <p:nvPr/>
        </p:nvSpPr>
        <p:spPr bwMode="auto">
          <a:xfrm>
            <a:off x="1335014" y="2800601"/>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3" name="矩形 47"/>
          <p:cNvSpPr>
            <a:spLocks noChangeAspect="1" noChangeArrowheads="1"/>
          </p:cNvSpPr>
          <p:nvPr/>
        </p:nvSpPr>
        <p:spPr bwMode="auto">
          <a:xfrm>
            <a:off x="3004022" y="1131591"/>
            <a:ext cx="2354864" cy="15704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4" name="矩形 59"/>
          <p:cNvSpPr>
            <a:spLocks noChangeAspect="1" noChangeArrowheads="1"/>
          </p:cNvSpPr>
          <p:nvPr/>
        </p:nvSpPr>
        <p:spPr bwMode="auto">
          <a:xfrm>
            <a:off x="5456027" y="1131591"/>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3807622" y="2800601"/>
            <a:ext cx="3245297" cy="1597588"/>
            <a:chOff x="4906841" y="3911271"/>
            <a:chExt cx="4327062" cy="2130117"/>
          </a:xfrm>
        </p:grpSpPr>
        <p:sp>
          <p:nvSpPr>
            <p:cNvPr id="29"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0" name="矩形 2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solidFill>
                  <a:schemeClr val="accent2"/>
                </a:solidFill>
                <a:latin typeface="微软雅黑" pitchFamily="34" charset="-122"/>
                <a:ea typeface="微软雅黑" pitchFamily="34" charset="-122"/>
                <a:cs typeface="宋体" charset="-122"/>
              </a:endParaRPr>
            </a:p>
          </p:txBody>
        </p:sp>
        <p:sp>
          <p:nvSpPr>
            <p:cNvPr id="31" name="矩形 3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grpSp>
      <p:grpSp>
        <p:nvGrpSpPr>
          <p:cNvPr id="32" name="组合 31"/>
          <p:cNvGrpSpPr/>
          <p:nvPr/>
        </p:nvGrpSpPr>
        <p:grpSpPr>
          <a:xfrm>
            <a:off x="1335015" y="1131591"/>
            <a:ext cx="1571871" cy="1571872"/>
            <a:chOff x="1610032" y="1685925"/>
            <a:chExt cx="2095828" cy="2095829"/>
          </a:xfrm>
        </p:grpSpPr>
        <p:sp>
          <p:nvSpPr>
            <p:cNvPr id="33"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4" name="矩形 3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a:t>
              </a:r>
            </a:p>
          </p:txBody>
        </p:sp>
      </p:grpSp>
      <p:sp>
        <p:nvSpPr>
          <p:cNvPr id="35" name="矩形 34"/>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052636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9311" y="873244"/>
            <a:ext cx="4498857" cy="4270256"/>
          </a:xfrm>
          <a:prstGeom prst="rect">
            <a:avLst/>
          </a:prstGeom>
        </p:spPr>
      </p:pic>
      <p:sp>
        <p:nvSpPr>
          <p:cNvPr id="14"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defRPr/>
            </a:pPr>
            <a:endParaRPr lang="zh-CN" altLang="en-US" i="1" kern="0">
              <a:solidFill>
                <a:srgbClr val="333333"/>
              </a:solidFill>
              <a:latin typeface="微软雅黑" panose="020B0503020204020204" pitchFamily="34" charset="-122"/>
              <a:ea typeface="微软雅黑" panose="020B0503020204020204" pitchFamily="34" charset="-122"/>
            </a:endParaRPr>
          </a:p>
        </p:txBody>
      </p:sp>
      <p:sp>
        <p:nvSpPr>
          <p:cNvPr id="15" name="AutoShape 11"/>
          <p:cNvSpPr>
            <a:spLocks noChangeArrowheads="1"/>
          </p:cNvSpPr>
          <p:nvPr/>
        </p:nvSpPr>
        <p:spPr bwMode="auto">
          <a:xfrm>
            <a:off x="3020742" y="1504330"/>
            <a:ext cx="2559370" cy="673364"/>
          </a:xfrm>
          <a:prstGeom prst="chevron">
            <a:avLst>
              <a:gd name="adj" fmla="val 56362"/>
            </a:avLst>
          </a:prstGeom>
          <a:solidFill>
            <a:schemeClr val="tx1"/>
          </a:solidFill>
          <a:ln>
            <a:noFill/>
          </a:ln>
          <a:effectLst/>
        </p:spPr>
        <p:txBody>
          <a:bodyPr wrap="none" anchor="ctr"/>
          <a:lstStyle/>
          <a:p>
            <a:pPr algn="ctr" fontAlgn="base">
              <a:spcBef>
                <a:spcPct val="0"/>
              </a:spcBef>
              <a:spcAft>
                <a:spcPct val="0"/>
              </a:spcAft>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单击添加内容</a:t>
            </a:r>
            <a:endParaRPr lang="en-US" altLang="zh-CN" sz="1600" kern="0" dirty="0">
              <a:solidFill>
                <a:schemeClr val="accent2"/>
              </a:solidFill>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593645" y="1504330"/>
            <a:ext cx="2451809" cy="673364"/>
          </a:xfrm>
          <a:prstGeom prst="homePlate">
            <a:avLst>
              <a:gd name="adj" fmla="val 63872"/>
            </a:avLst>
          </a:prstGeom>
          <a:solidFill>
            <a:schemeClr val="bg1"/>
          </a:solidFill>
          <a:ln>
            <a:noFill/>
          </a:ln>
          <a:effectLst/>
        </p:spPr>
        <p:txBody>
          <a:bodyPr wrap="none" anchor="ct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rPr>
              <a:t>单击添加内容</a:t>
            </a:r>
          </a:p>
        </p:txBody>
      </p:sp>
      <p:sp>
        <p:nvSpPr>
          <p:cNvPr id="17" name="Line 67"/>
          <p:cNvSpPr>
            <a:spLocks noChangeShapeType="1"/>
          </p:cNvSpPr>
          <p:nvPr/>
        </p:nvSpPr>
        <p:spPr bwMode="auto">
          <a:xfrm>
            <a:off x="3104017" y="2345705"/>
            <a:ext cx="0" cy="2098254"/>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solidFill>
                <a:srgbClr val="333333"/>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9190" y="1620218"/>
            <a:ext cx="4750527" cy="3589306"/>
            <a:chOff x="248951" y="1700361"/>
            <a:chExt cx="5118259" cy="3867150"/>
          </a:xfrm>
        </p:grpSpPr>
        <p:sp>
          <p:nvSpPr>
            <p:cNvPr id="19"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20"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a:solidFill>
                  <a:schemeClr val="accent1"/>
                </a:solidFill>
                <a:latin typeface="微软雅黑" panose="020B0503020204020204" pitchFamily="34" charset="-122"/>
                <a:ea typeface="微软雅黑" panose="020B0503020204020204" pitchFamily="34" charset="-122"/>
              </a:endParaRPr>
            </a:p>
          </p:txBody>
        </p:sp>
      </p:grpSp>
      <p:sp>
        <p:nvSpPr>
          <p:cNvPr id="21" name="文本框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0833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13"/>
          <p:cNvGrpSpPr>
            <a:grpSpLocks/>
          </p:cNvGrpSpPr>
          <p:nvPr/>
        </p:nvGrpSpPr>
        <p:grpSpPr bwMode="auto">
          <a:xfrm>
            <a:off x="1033464" y="1282303"/>
            <a:ext cx="2758679" cy="346249"/>
            <a:chOff x="0" y="0"/>
            <a:chExt cx="3240360" cy="346442"/>
          </a:xfrm>
        </p:grpSpPr>
        <p:sp>
          <p:nvSpPr>
            <p:cNvPr id="63" name="矩形 14"/>
            <p:cNvSpPr>
              <a:spLocks noChangeArrowheads="1"/>
            </p:cNvSpPr>
            <p:nvPr/>
          </p:nvSpPr>
          <p:spPr bwMode="auto">
            <a:xfrm>
              <a:off x="0" y="1900"/>
              <a:ext cx="3240360" cy="326896"/>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5" name="矩形 17"/>
          <p:cNvSpPr>
            <a:spLocks noChangeArrowheads="1"/>
          </p:cNvSpPr>
          <p:nvPr/>
        </p:nvSpPr>
        <p:spPr bwMode="auto">
          <a:xfrm>
            <a:off x="1000128" y="1663305"/>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6" name="组合 18"/>
          <p:cNvGrpSpPr>
            <a:grpSpLocks/>
          </p:cNvGrpSpPr>
          <p:nvPr/>
        </p:nvGrpSpPr>
        <p:grpSpPr bwMode="auto">
          <a:xfrm>
            <a:off x="1033464" y="2530078"/>
            <a:ext cx="2758679" cy="346249"/>
            <a:chOff x="0" y="0"/>
            <a:chExt cx="3240360" cy="346442"/>
          </a:xfrm>
        </p:grpSpPr>
        <p:sp>
          <p:nvSpPr>
            <p:cNvPr id="67"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9" name="矩形 21"/>
          <p:cNvSpPr>
            <a:spLocks noChangeArrowheads="1"/>
          </p:cNvSpPr>
          <p:nvPr/>
        </p:nvSpPr>
        <p:spPr bwMode="auto">
          <a:xfrm>
            <a:off x="1000128" y="2911080"/>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70" name="组合 22"/>
          <p:cNvGrpSpPr>
            <a:grpSpLocks/>
          </p:cNvGrpSpPr>
          <p:nvPr/>
        </p:nvGrpSpPr>
        <p:grpSpPr bwMode="auto">
          <a:xfrm>
            <a:off x="1033464" y="3581401"/>
            <a:ext cx="2758679" cy="346249"/>
            <a:chOff x="0" y="0"/>
            <a:chExt cx="3240360" cy="346442"/>
          </a:xfrm>
        </p:grpSpPr>
        <p:sp>
          <p:nvSpPr>
            <p:cNvPr id="71"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73" name="矩形 25"/>
          <p:cNvSpPr>
            <a:spLocks noChangeArrowheads="1"/>
          </p:cNvSpPr>
          <p:nvPr/>
        </p:nvSpPr>
        <p:spPr bwMode="auto">
          <a:xfrm>
            <a:off x="1000128" y="3962402"/>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74" name="图片 2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65987" y="1277542"/>
            <a:ext cx="4070747" cy="3294459"/>
          </a:xfrm>
          <a:prstGeom prst="rect">
            <a:avLst/>
          </a:prstGeom>
          <a:noFill/>
          <a:ln w="28575">
            <a:noFill/>
            <a:bevel/>
            <a:headEnd/>
            <a:tailEnd/>
          </a:ln>
          <a:extLst>
            <a:ext uri="{909E8E84-426E-40DD-AFC4-6F175D3DCCD1}">
              <a14:hiddenFill xmlns:a14="http://schemas.microsoft.com/office/drawing/2010/main">
                <a:solidFill>
                  <a:srgbClr val="FFFFFF"/>
                </a:solidFill>
              </a14:hiddenFill>
            </a:ext>
          </a:extLst>
        </p:spPr>
      </p:pic>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931101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750" fill="hold"/>
                                        <p:tgtEl>
                                          <p:spTgt spid="74"/>
                                        </p:tgtEl>
                                        <p:attrNameLst>
                                          <p:attrName>ppt_x</p:attrName>
                                        </p:attrNameLst>
                                      </p:cBhvr>
                                      <p:tavLst>
                                        <p:tav tm="0">
                                          <p:val>
                                            <p:strVal val="0-#ppt_w/2"/>
                                          </p:val>
                                        </p:tav>
                                        <p:tav tm="100000">
                                          <p:val>
                                            <p:strVal val="#ppt_x"/>
                                          </p:val>
                                        </p:tav>
                                      </p:tavLst>
                                    </p:anim>
                                    <p:anim calcmode="lin" valueType="num">
                                      <p:cBhvr>
                                        <p:cTn id="8" dur="7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750" fill="hold"/>
                                        <p:tgtEl>
                                          <p:spTgt spid="62"/>
                                        </p:tgtEl>
                                        <p:attrNameLst>
                                          <p:attrName>ppt_x</p:attrName>
                                        </p:attrNameLst>
                                      </p:cBhvr>
                                      <p:tavLst>
                                        <p:tav tm="0">
                                          <p:val>
                                            <p:strVal val="1+#ppt_w/2"/>
                                          </p:val>
                                        </p:tav>
                                        <p:tav tm="100000">
                                          <p:val>
                                            <p:strVal val="#ppt_x"/>
                                          </p:val>
                                        </p:tav>
                                      </p:tavLst>
                                    </p:anim>
                                    <p:anim calcmode="lin" valueType="num">
                                      <p:cBhvr>
                                        <p:cTn id="12" dur="75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750" fill="hold"/>
                                        <p:tgtEl>
                                          <p:spTgt spid="66"/>
                                        </p:tgtEl>
                                        <p:attrNameLst>
                                          <p:attrName>ppt_x</p:attrName>
                                        </p:attrNameLst>
                                      </p:cBhvr>
                                      <p:tavLst>
                                        <p:tav tm="0">
                                          <p:val>
                                            <p:strVal val="1+#ppt_w/2"/>
                                          </p:val>
                                        </p:tav>
                                        <p:tav tm="100000">
                                          <p:val>
                                            <p:strVal val="#ppt_x"/>
                                          </p:val>
                                        </p:tav>
                                      </p:tavLst>
                                    </p:anim>
                                    <p:anim calcmode="lin" valueType="num">
                                      <p:cBhvr>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750" fill="hold"/>
                                        <p:tgtEl>
                                          <p:spTgt spid="70"/>
                                        </p:tgtEl>
                                        <p:attrNameLst>
                                          <p:attrName>ppt_x</p:attrName>
                                        </p:attrNameLst>
                                      </p:cBhvr>
                                      <p:tavLst>
                                        <p:tav tm="0">
                                          <p:val>
                                            <p:strVal val="1+#ppt_w/2"/>
                                          </p:val>
                                        </p:tav>
                                        <p:tav tm="100000">
                                          <p:val>
                                            <p:strVal val="#ppt_x"/>
                                          </p:val>
                                        </p:tav>
                                      </p:tavLst>
                                    </p:anim>
                                    <p:anim calcmode="lin" valueType="num">
                                      <p:cBhvr>
                                        <p:cTn id="20" dur="75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1" fill="hold" grpId="0" nodeType="afterEffect">
                                  <p:stCondLst>
                                    <p:cond delay="250"/>
                                  </p:stCondLst>
                                  <p:childTnLst>
                                    <p:set>
                                      <p:cBhvr>
                                        <p:cTn id="23" dur="1" fill="hold">
                                          <p:stCondLst>
                                            <p:cond delay="0"/>
                                          </p:stCondLst>
                                        </p:cTn>
                                        <p:tgtEl>
                                          <p:spTgt spid="65"/>
                                        </p:tgtEl>
                                        <p:attrNameLst>
                                          <p:attrName>style.visibility</p:attrName>
                                        </p:attrNameLst>
                                      </p:cBhvr>
                                      <p:to>
                                        <p:strVal val="visible"/>
                                      </p:to>
                                    </p:set>
                                    <p:animEffect>
                                      <p:cBhvr>
                                        <p:cTn id="24" dur="750"/>
                                        <p:tgtEl>
                                          <p:spTgt spid="65"/>
                                        </p:tgtEl>
                                      </p:cBhvr>
                                    </p:animEffect>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p:cBhvr>
                                        <p:cTn id="28" dur="500"/>
                                        <p:tgtEl>
                                          <p:spTgt spid="69"/>
                                        </p:tgtEl>
                                      </p:cBhvr>
                                    </p:animEffect>
                                  </p:childTnLst>
                                </p:cTn>
                              </p:par>
                            </p:childTnLst>
                          </p:cTn>
                        </p:par>
                        <p:par>
                          <p:cTn id="29" fill="hold">
                            <p:stCondLst>
                              <p:cond delay="2250"/>
                            </p:stCondLst>
                            <p:childTnLst>
                              <p:par>
                                <p:cTn id="30" presetID="22" presetClass="entr" presetSubtype="1"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p:cBhvr>
                                        <p:cTn id="32"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utoUpdateAnimBg="0"/>
      <p:bldP spid="69" grpId="0" bldLvl="0" autoUpdateAnimBg="0"/>
      <p:bldP spid="73"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五边形 3"/>
          <p:cNvSpPr>
            <a:spLocks noChangeArrowheads="1"/>
          </p:cNvSpPr>
          <p:nvPr/>
        </p:nvSpPr>
        <p:spPr bwMode="auto">
          <a:xfrm>
            <a:off x="-47625" y="2452689"/>
            <a:ext cx="5326856" cy="875110"/>
          </a:xfrm>
          <a:prstGeom prst="homePlate">
            <a:avLst>
              <a:gd name="adj" fmla="val 47936"/>
            </a:avLst>
          </a:prstGeom>
          <a:noFill/>
          <a:ln w="12700">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燕尾形 2"/>
          <p:cNvSpPr>
            <a:spLocks noChangeArrowheads="1"/>
          </p:cNvSpPr>
          <p:nvPr/>
        </p:nvSpPr>
        <p:spPr bwMode="auto">
          <a:xfrm>
            <a:off x="717949" y="2459831"/>
            <a:ext cx="798909" cy="867966"/>
          </a:xfrm>
          <a:prstGeom prst="chevron">
            <a:avLst>
              <a:gd name="adj" fmla="val 54426"/>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燕尾形 4"/>
          <p:cNvSpPr>
            <a:spLocks noChangeArrowheads="1"/>
          </p:cNvSpPr>
          <p:nvPr/>
        </p:nvSpPr>
        <p:spPr bwMode="auto">
          <a:xfrm>
            <a:off x="1275162" y="2459831"/>
            <a:ext cx="798909" cy="867966"/>
          </a:xfrm>
          <a:prstGeom prst="chevron">
            <a:avLst>
              <a:gd name="adj" fmla="val 54426"/>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燕尾形 5"/>
          <p:cNvSpPr>
            <a:spLocks noChangeArrowheads="1"/>
          </p:cNvSpPr>
          <p:nvPr/>
        </p:nvSpPr>
        <p:spPr bwMode="auto">
          <a:xfrm>
            <a:off x="1832374" y="2459831"/>
            <a:ext cx="798909" cy="867966"/>
          </a:xfrm>
          <a:prstGeom prst="chevron">
            <a:avLst>
              <a:gd name="adj" fmla="val 54426"/>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燕尾形 6"/>
          <p:cNvSpPr>
            <a:spLocks noChangeArrowheads="1"/>
          </p:cNvSpPr>
          <p:nvPr/>
        </p:nvSpPr>
        <p:spPr bwMode="auto">
          <a:xfrm>
            <a:off x="2389587" y="2459831"/>
            <a:ext cx="798909" cy="867966"/>
          </a:xfrm>
          <a:prstGeom prst="chevron">
            <a:avLst>
              <a:gd name="adj" fmla="val 54426"/>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4" name="组合 30"/>
          <p:cNvGrpSpPr>
            <a:grpSpLocks/>
          </p:cNvGrpSpPr>
          <p:nvPr/>
        </p:nvGrpSpPr>
        <p:grpSpPr bwMode="auto">
          <a:xfrm>
            <a:off x="3157537" y="2170510"/>
            <a:ext cx="1777604" cy="1695450"/>
            <a:chOff x="0" y="0"/>
            <a:chExt cx="533400" cy="487363"/>
          </a:xfrm>
        </p:grpSpPr>
        <p:sp>
          <p:nvSpPr>
            <p:cNvPr id="35" name="Oval 312"/>
            <p:cNvSpPr>
              <a:spLocks noChangeArrowheads="1"/>
            </p:cNvSpPr>
            <p:nvPr/>
          </p:nvSpPr>
          <p:spPr bwMode="auto">
            <a:xfrm>
              <a:off x="371475" y="0"/>
              <a:ext cx="93663" cy="88900"/>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直接连接符 31"/>
          <p:cNvSpPr>
            <a:spLocks noChangeShapeType="1"/>
          </p:cNvSpPr>
          <p:nvPr/>
        </p:nvSpPr>
        <p:spPr bwMode="auto">
          <a:xfrm rot="5400000">
            <a:off x="4033245" y="2872384"/>
            <a:ext cx="3186113" cy="119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8" name="直接连接符 24"/>
          <p:cNvSpPr>
            <a:spLocks noChangeShapeType="1"/>
          </p:cNvSpPr>
          <p:nvPr/>
        </p:nvSpPr>
        <p:spPr bwMode="auto">
          <a:xfrm rot="5400000">
            <a:off x="1550791" y="2169914"/>
            <a:ext cx="567929"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直接连接符 32"/>
          <p:cNvSpPr>
            <a:spLocks noChangeShapeType="1"/>
          </p:cNvSpPr>
          <p:nvPr/>
        </p:nvSpPr>
        <p:spPr bwMode="auto">
          <a:xfrm rot="5400000">
            <a:off x="438746" y="2171106"/>
            <a:ext cx="566738" cy="1191"/>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直接连接符 34"/>
          <p:cNvSpPr>
            <a:spLocks noChangeShapeType="1"/>
          </p:cNvSpPr>
          <p:nvPr/>
        </p:nvSpPr>
        <p:spPr bwMode="auto">
          <a:xfrm rot="16200000" flipV="1">
            <a:off x="2106217" y="3629025"/>
            <a:ext cx="566738"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直接连接符 33"/>
          <p:cNvSpPr>
            <a:spLocks noChangeShapeType="1"/>
          </p:cNvSpPr>
          <p:nvPr/>
        </p:nvSpPr>
        <p:spPr bwMode="auto">
          <a:xfrm rot="16200000" flipV="1">
            <a:off x="992387" y="3628430"/>
            <a:ext cx="566738" cy="119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直接连接符 9"/>
          <p:cNvSpPr>
            <a:spLocks noChangeShapeType="1"/>
          </p:cNvSpPr>
          <p:nvPr/>
        </p:nvSpPr>
        <p:spPr bwMode="auto">
          <a:xfrm>
            <a:off x="5881690" y="1976438"/>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3" name="直接连接符 20"/>
          <p:cNvSpPr>
            <a:spLocks noChangeShapeType="1"/>
          </p:cNvSpPr>
          <p:nvPr/>
        </p:nvSpPr>
        <p:spPr bwMode="auto">
          <a:xfrm>
            <a:off x="5881690" y="2964656"/>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直接连接符 42"/>
          <p:cNvSpPr>
            <a:spLocks noChangeShapeType="1"/>
          </p:cNvSpPr>
          <p:nvPr/>
        </p:nvSpPr>
        <p:spPr bwMode="auto">
          <a:xfrm>
            <a:off x="5881690" y="3774281"/>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43"/>
          <p:cNvSpPr>
            <a:spLocks noChangeArrowheads="1"/>
          </p:cNvSpPr>
          <p:nvPr/>
        </p:nvSpPr>
        <p:spPr bwMode="auto">
          <a:xfrm>
            <a:off x="5841208"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5841208"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7" name="矩形 45"/>
          <p:cNvSpPr>
            <a:spLocks noChangeArrowheads="1"/>
          </p:cNvSpPr>
          <p:nvPr/>
        </p:nvSpPr>
        <p:spPr bwMode="auto">
          <a:xfrm>
            <a:off x="5841208"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5841208"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841208" y="2064545"/>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5841208" y="2309815"/>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1" name="矩形 51"/>
          <p:cNvSpPr>
            <a:spLocks noChangeArrowheads="1"/>
          </p:cNvSpPr>
          <p:nvPr/>
        </p:nvSpPr>
        <p:spPr bwMode="auto">
          <a:xfrm>
            <a:off x="5841208"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51"/>
          <p:cNvSpPr>
            <a:spLocks noChangeArrowheads="1"/>
          </p:cNvSpPr>
          <p:nvPr/>
        </p:nvSpPr>
        <p:spPr bwMode="auto">
          <a:xfrm>
            <a:off x="5841208"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矩形 53"/>
          <p:cNvSpPr>
            <a:spLocks noChangeArrowheads="1"/>
          </p:cNvSpPr>
          <p:nvPr/>
        </p:nvSpPr>
        <p:spPr bwMode="auto">
          <a:xfrm>
            <a:off x="638177"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54"/>
          <p:cNvSpPr>
            <a:spLocks noChangeArrowheads="1"/>
          </p:cNvSpPr>
          <p:nvPr/>
        </p:nvSpPr>
        <p:spPr bwMode="auto">
          <a:xfrm>
            <a:off x="1739506"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55"/>
          <p:cNvSpPr>
            <a:spLocks noChangeArrowheads="1"/>
          </p:cNvSpPr>
          <p:nvPr/>
        </p:nvSpPr>
        <p:spPr bwMode="auto">
          <a:xfrm>
            <a:off x="1176340"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56"/>
          <p:cNvSpPr>
            <a:spLocks noChangeArrowheads="1"/>
          </p:cNvSpPr>
          <p:nvPr/>
        </p:nvSpPr>
        <p:spPr bwMode="auto">
          <a:xfrm>
            <a:off x="227766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7" name="文本框 5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7209949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400" fill="hold"/>
                                        <p:tgtEl>
                                          <p:spTgt spid="29"/>
                                        </p:tgtEl>
                                        <p:attrNameLst>
                                          <p:attrName>ppt_x</p:attrName>
                                        </p:attrNameLst>
                                      </p:cBhvr>
                                      <p:tavLst>
                                        <p:tav tm="0">
                                          <p:val>
                                            <p:strVal val="0-#ppt_w/2"/>
                                          </p:val>
                                        </p:tav>
                                        <p:tav tm="100000">
                                          <p:val>
                                            <p:strVal val="#ppt_x"/>
                                          </p:val>
                                        </p:tav>
                                      </p:tavLst>
                                    </p:anim>
                                    <p:anim calcmode="lin" valueType="num">
                                      <p:cBhvr>
                                        <p:cTn id="8" dur="4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0-#ppt_w/2"/>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400"/>
                                        <p:tgtEl>
                                          <p:spTgt spid="30"/>
                                        </p:tgtEl>
                                        <p:attrNameLst>
                                          <p:attrName>ppt_x</p:attrName>
                                        </p:attrNameLst>
                                      </p:cBhvr>
                                      <p:tavLst>
                                        <p:tav tm="0">
                                          <p:val>
                                            <p:strVal val="#ppt_x-#ppt_w*1.125000"/>
                                          </p:val>
                                        </p:tav>
                                        <p:tav tm="100000">
                                          <p:val>
                                            <p:strVal val="#ppt_x"/>
                                          </p:val>
                                        </p:tav>
                                      </p:tavLst>
                                    </p:anim>
                                    <p:animEffect>
                                      <p:cBhvr>
                                        <p:cTn id="16" dur="400"/>
                                        <p:tgtEl>
                                          <p:spTgt spid="30"/>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400"/>
                                        <p:tgtEl>
                                          <p:spTgt spid="39"/>
                                        </p:tgtEl>
                                        <p:attrNameLst>
                                          <p:attrName>ppt_y</p:attrName>
                                        </p:attrNameLst>
                                      </p:cBhvr>
                                      <p:tavLst>
                                        <p:tav tm="0">
                                          <p:val>
                                            <p:strVal val="#ppt_y+#ppt_h*1.125000"/>
                                          </p:val>
                                        </p:tav>
                                        <p:tav tm="100000">
                                          <p:val>
                                            <p:strVal val="#ppt_y"/>
                                          </p:val>
                                        </p:tav>
                                      </p:tavLst>
                                    </p:anim>
                                    <p:animEffect>
                                      <p:cBhvr>
                                        <p:cTn id="20" dur="400"/>
                                        <p:tgtEl>
                                          <p:spTgt spid="39"/>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400"/>
                                        <p:tgtEl>
                                          <p:spTgt spid="53"/>
                                        </p:tgtEl>
                                        <p:attrNameLst>
                                          <p:attrName>ppt_y</p:attrName>
                                        </p:attrNameLst>
                                      </p:cBhvr>
                                      <p:tavLst>
                                        <p:tav tm="0">
                                          <p:val>
                                            <p:strVal val="#ppt_y+#ppt_h*1.125000"/>
                                          </p:val>
                                        </p:tav>
                                        <p:tav tm="100000">
                                          <p:val>
                                            <p:strVal val="#ppt_y"/>
                                          </p:val>
                                        </p:tav>
                                      </p:tavLst>
                                    </p:anim>
                                    <p:animEffect>
                                      <p:cBhvr>
                                        <p:cTn id="24" dur="400"/>
                                        <p:tgtEl>
                                          <p:spTgt spid="53"/>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00"/>
                                        <p:tgtEl>
                                          <p:spTgt spid="31"/>
                                        </p:tgtEl>
                                        <p:attrNameLst>
                                          <p:attrName>ppt_x</p:attrName>
                                        </p:attrNameLst>
                                      </p:cBhvr>
                                      <p:tavLst>
                                        <p:tav tm="0">
                                          <p:val>
                                            <p:strVal val="#ppt_x-#ppt_w*1.125000"/>
                                          </p:val>
                                        </p:tav>
                                        <p:tav tm="100000">
                                          <p:val>
                                            <p:strVal val="#ppt_x"/>
                                          </p:val>
                                        </p:tav>
                                      </p:tavLst>
                                    </p:anim>
                                    <p:animEffect>
                                      <p:cBhvr>
                                        <p:cTn id="28" dur="400"/>
                                        <p:tgtEl>
                                          <p:spTgt spid="31"/>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400"/>
                                        <p:tgtEl>
                                          <p:spTgt spid="41"/>
                                        </p:tgtEl>
                                        <p:attrNameLst>
                                          <p:attrName>ppt_y</p:attrName>
                                        </p:attrNameLst>
                                      </p:cBhvr>
                                      <p:tavLst>
                                        <p:tav tm="0">
                                          <p:val>
                                            <p:strVal val="#ppt_y-#ppt_h*1.125000"/>
                                          </p:val>
                                        </p:tav>
                                        <p:tav tm="100000">
                                          <p:val>
                                            <p:strVal val="#ppt_y"/>
                                          </p:val>
                                        </p:tav>
                                      </p:tavLst>
                                    </p:anim>
                                    <p:animEffect>
                                      <p:cBhvr>
                                        <p:cTn id="32" dur="400"/>
                                        <p:tgtEl>
                                          <p:spTgt spid="41"/>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400"/>
                                        <p:tgtEl>
                                          <p:spTgt spid="55"/>
                                        </p:tgtEl>
                                        <p:attrNameLst>
                                          <p:attrName>ppt_y</p:attrName>
                                        </p:attrNameLst>
                                      </p:cBhvr>
                                      <p:tavLst>
                                        <p:tav tm="0">
                                          <p:val>
                                            <p:strVal val="#ppt_y-#ppt_h*1.125000"/>
                                          </p:val>
                                        </p:tav>
                                        <p:tav tm="100000">
                                          <p:val>
                                            <p:strVal val="#ppt_y"/>
                                          </p:val>
                                        </p:tav>
                                      </p:tavLst>
                                    </p:anim>
                                    <p:animEffect>
                                      <p:cBhvr>
                                        <p:cTn id="36" dur="400"/>
                                        <p:tgtEl>
                                          <p:spTgt spid="55"/>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400"/>
                                        <p:tgtEl>
                                          <p:spTgt spid="32"/>
                                        </p:tgtEl>
                                        <p:attrNameLst>
                                          <p:attrName>ppt_x</p:attrName>
                                        </p:attrNameLst>
                                      </p:cBhvr>
                                      <p:tavLst>
                                        <p:tav tm="0">
                                          <p:val>
                                            <p:strVal val="#ppt_x-#ppt_w*1.125000"/>
                                          </p:val>
                                        </p:tav>
                                        <p:tav tm="100000">
                                          <p:val>
                                            <p:strVal val="#ppt_x"/>
                                          </p:val>
                                        </p:tav>
                                      </p:tavLst>
                                    </p:anim>
                                    <p:animEffect>
                                      <p:cBhvr>
                                        <p:cTn id="40" dur="400"/>
                                        <p:tgtEl>
                                          <p:spTgt spid="32"/>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400"/>
                                        <p:tgtEl>
                                          <p:spTgt spid="38"/>
                                        </p:tgtEl>
                                        <p:attrNameLst>
                                          <p:attrName>ppt_y</p:attrName>
                                        </p:attrNameLst>
                                      </p:cBhvr>
                                      <p:tavLst>
                                        <p:tav tm="0">
                                          <p:val>
                                            <p:strVal val="#ppt_y+#ppt_h*1.125000"/>
                                          </p:val>
                                        </p:tav>
                                        <p:tav tm="100000">
                                          <p:val>
                                            <p:strVal val="#ppt_y"/>
                                          </p:val>
                                        </p:tav>
                                      </p:tavLst>
                                    </p:anim>
                                    <p:animEffect>
                                      <p:cBhvr>
                                        <p:cTn id="44" dur="400"/>
                                        <p:tgtEl>
                                          <p:spTgt spid="38"/>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4"/>
                                        </p:tgtEl>
                                        <p:attrNameLst>
                                          <p:attrName>style.visibility</p:attrName>
                                        </p:attrNameLst>
                                      </p:cBhvr>
                                      <p:to>
                                        <p:strVal val="visible"/>
                                      </p:to>
                                    </p:set>
                                    <p:anim calcmode="lin" valueType="num">
                                      <p:cBhvr>
                                        <p:cTn id="47" dur="400"/>
                                        <p:tgtEl>
                                          <p:spTgt spid="54"/>
                                        </p:tgtEl>
                                        <p:attrNameLst>
                                          <p:attrName>ppt_y</p:attrName>
                                        </p:attrNameLst>
                                      </p:cBhvr>
                                      <p:tavLst>
                                        <p:tav tm="0">
                                          <p:val>
                                            <p:strVal val="#ppt_y+#ppt_h*1.125000"/>
                                          </p:val>
                                        </p:tav>
                                        <p:tav tm="100000">
                                          <p:val>
                                            <p:strVal val="#ppt_y"/>
                                          </p:val>
                                        </p:tav>
                                      </p:tavLst>
                                    </p:anim>
                                    <p:animEffect>
                                      <p:cBhvr>
                                        <p:cTn id="48" dur="400"/>
                                        <p:tgtEl>
                                          <p:spTgt spid="54"/>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33"/>
                                        </p:tgtEl>
                                        <p:attrNameLst>
                                          <p:attrName>style.visibility</p:attrName>
                                        </p:attrNameLst>
                                      </p:cBhvr>
                                      <p:to>
                                        <p:strVal val="visible"/>
                                      </p:to>
                                    </p:set>
                                    <p:anim calcmode="lin" valueType="num">
                                      <p:cBhvr>
                                        <p:cTn id="51" dur="400"/>
                                        <p:tgtEl>
                                          <p:spTgt spid="33"/>
                                        </p:tgtEl>
                                        <p:attrNameLst>
                                          <p:attrName>ppt_x</p:attrName>
                                        </p:attrNameLst>
                                      </p:cBhvr>
                                      <p:tavLst>
                                        <p:tav tm="0">
                                          <p:val>
                                            <p:strVal val="#ppt_x-#ppt_w*1.125000"/>
                                          </p:val>
                                        </p:tav>
                                        <p:tav tm="100000">
                                          <p:val>
                                            <p:strVal val="#ppt_x"/>
                                          </p:val>
                                        </p:tav>
                                      </p:tavLst>
                                    </p:anim>
                                    <p:animEffect>
                                      <p:cBhvr>
                                        <p:cTn id="52" dur="400"/>
                                        <p:tgtEl>
                                          <p:spTgt spid="33"/>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400"/>
                                        <p:tgtEl>
                                          <p:spTgt spid="40"/>
                                        </p:tgtEl>
                                        <p:attrNameLst>
                                          <p:attrName>ppt_y</p:attrName>
                                        </p:attrNameLst>
                                      </p:cBhvr>
                                      <p:tavLst>
                                        <p:tav tm="0">
                                          <p:val>
                                            <p:strVal val="#ppt_y-#ppt_h*1.125000"/>
                                          </p:val>
                                        </p:tav>
                                        <p:tav tm="100000">
                                          <p:val>
                                            <p:strVal val="#ppt_y"/>
                                          </p:val>
                                        </p:tav>
                                      </p:tavLst>
                                    </p:anim>
                                    <p:animEffect>
                                      <p:cBhvr>
                                        <p:cTn id="56" dur="400"/>
                                        <p:tgtEl>
                                          <p:spTgt spid="40"/>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400"/>
                                        <p:tgtEl>
                                          <p:spTgt spid="56"/>
                                        </p:tgtEl>
                                        <p:attrNameLst>
                                          <p:attrName>ppt_y</p:attrName>
                                        </p:attrNameLst>
                                      </p:cBhvr>
                                      <p:tavLst>
                                        <p:tav tm="0">
                                          <p:val>
                                            <p:strVal val="#ppt_y-#ppt_h*1.125000"/>
                                          </p:val>
                                        </p:tav>
                                        <p:tav tm="100000">
                                          <p:val>
                                            <p:strVal val="#ppt_y"/>
                                          </p:val>
                                        </p:tav>
                                      </p:tavLst>
                                    </p:anim>
                                    <p:animEffect>
                                      <p:cBhvr>
                                        <p:cTn id="60" dur="400"/>
                                        <p:tgtEl>
                                          <p:spTgt spid="56"/>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37"/>
                                        </p:tgtEl>
                                        <p:attrNameLst>
                                          <p:attrName>style.visibility</p:attrName>
                                        </p:attrNameLst>
                                      </p:cBhvr>
                                      <p:to>
                                        <p:strVal val="visible"/>
                                      </p:to>
                                    </p:set>
                                    <p:animEffect>
                                      <p:cBhvr>
                                        <p:cTn id="63" dur="400"/>
                                        <p:tgtEl>
                                          <p:spTgt spid="37"/>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p:cBhvr>
                                        <p:cTn id="67" dur="4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p:cBhvr>
                                        <p:cTn id="70" dur="400"/>
                                        <p:tgtEl>
                                          <p:spTgt spid="4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p:cBhvr>
                                        <p:cTn id="73" dur="400"/>
                                        <p:tgtEl>
                                          <p:spTgt spid="4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p:cBhvr>
                                        <p:cTn id="76" dur="400"/>
                                        <p:tgtEl>
                                          <p:spTgt spid="4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p:cBhvr>
                                        <p:cTn id="79" dur="400"/>
                                        <p:tgtEl>
                                          <p:spTgt spid="4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p:cBhvr>
                                        <p:cTn id="82" dur="400"/>
                                        <p:tgtEl>
                                          <p:spTgt spid="5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p:cBhvr>
                                        <p:cTn id="85" dur="400"/>
                                        <p:tgtEl>
                                          <p:spTgt spid="5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p:cBhvr>
                                        <p:cTn id="88" dur="400"/>
                                        <p:tgtEl>
                                          <p:spTgt spid="52"/>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p:cBhvr>
                                        <p:cTn id="92" dur="500"/>
                                        <p:tgtEl>
                                          <p:spTgt spid="42"/>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p:cBhvr>
                                        <p:cTn id="95" dur="500"/>
                                        <p:tgtEl>
                                          <p:spTgt spid="43"/>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37" grpId="0" animBg="1"/>
      <p:bldP spid="38" grpId="0" animBg="1"/>
      <p:bldP spid="39" grpId="0" animBg="1"/>
      <p:bldP spid="40" grpId="0" animBg="1"/>
      <p:bldP spid="41" grpId="0" animBg="1"/>
      <p:bldP spid="42" grpId="0" animBg="1"/>
      <p:bldP spid="43" grpId="0" animBg="1"/>
      <p:bldP spid="44" grpId="0" animBg="1"/>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p:cNvSpPr>
          <p:nvPr/>
        </p:nvSpPr>
        <p:spPr bwMode="auto">
          <a:xfrm>
            <a:off x="3435993" y="1276902"/>
            <a:ext cx="1103278" cy="2302960"/>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cap="flat" cmpd="sng">
            <a:solidFill>
              <a:schemeClr val="accent2"/>
            </a:solidFill>
            <a:round/>
            <a:headEnd/>
            <a:tailEnd/>
          </a:ln>
        </p:spPr>
        <p:txBody>
          <a:bodyPr/>
          <a:lstStyle/>
          <a:p>
            <a:endParaRPr lang="zh-CN" altLang="en-US"/>
          </a:p>
        </p:txBody>
      </p:sp>
      <p:sp>
        <p:nvSpPr>
          <p:cNvPr id="33" name="Freeform 7"/>
          <p:cNvSpPr>
            <a:spLocks/>
          </p:cNvSpPr>
          <p:nvPr/>
        </p:nvSpPr>
        <p:spPr bwMode="auto">
          <a:xfrm>
            <a:off x="4635678" y="1276902"/>
            <a:ext cx="1104469" cy="2302960"/>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tx1"/>
          </a:solidFill>
          <a:ln w="10" cap="flat" cmpd="sng">
            <a:solidFill>
              <a:schemeClr val="accent2"/>
            </a:solidFill>
            <a:round/>
            <a:headEnd/>
            <a:tailEnd/>
          </a:ln>
        </p:spPr>
        <p:txBody>
          <a:bodyPr/>
          <a:lstStyle/>
          <a:p>
            <a:endParaRPr lang="zh-CN" altLang="en-US"/>
          </a:p>
        </p:txBody>
      </p:sp>
      <p:grpSp>
        <p:nvGrpSpPr>
          <p:cNvPr id="34" name="组合 27"/>
          <p:cNvGrpSpPr>
            <a:grpSpLocks/>
          </p:cNvGrpSpPr>
          <p:nvPr/>
        </p:nvGrpSpPr>
        <p:grpSpPr bwMode="auto">
          <a:xfrm>
            <a:off x="2513619" y="1852939"/>
            <a:ext cx="922374" cy="981882"/>
            <a:chOff x="0" y="0"/>
            <a:chExt cx="1230312" cy="1309688"/>
          </a:xfrm>
        </p:grpSpPr>
        <p:sp>
          <p:nvSpPr>
            <p:cNvPr id="35" name="Line 8"/>
            <p:cNvSpPr>
              <a:spLocks noChangeShapeType="1"/>
            </p:cNvSpPr>
            <p:nvPr/>
          </p:nvSpPr>
          <p:spPr bwMode="auto">
            <a:xfrm flipH="1">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9"/>
            <p:cNvSpPr>
              <a:spLocks noChangeShapeType="1"/>
            </p:cNvSpPr>
            <p:nvPr/>
          </p:nvSpPr>
          <p:spPr bwMode="auto">
            <a:xfrm>
              <a:off x="0"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7" name="组合 30"/>
          <p:cNvGrpSpPr>
            <a:grpSpLocks/>
          </p:cNvGrpSpPr>
          <p:nvPr/>
        </p:nvGrpSpPr>
        <p:grpSpPr bwMode="auto">
          <a:xfrm>
            <a:off x="5748474" y="1852939"/>
            <a:ext cx="922374" cy="981882"/>
            <a:chOff x="0" y="0"/>
            <a:chExt cx="1230312" cy="1309688"/>
          </a:xfrm>
        </p:grpSpPr>
        <p:sp>
          <p:nvSpPr>
            <p:cNvPr id="38" name="Line 10"/>
            <p:cNvSpPr>
              <a:spLocks noChangeShapeType="1"/>
            </p:cNvSpPr>
            <p:nvPr/>
          </p:nvSpPr>
          <p:spPr bwMode="auto">
            <a:xfrm>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9" name="Line 11"/>
            <p:cNvSpPr>
              <a:spLocks noChangeShapeType="1"/>
            </p:cNvSpPr>
            <p:nvPr/>
          </p:nvSpPr>
          <p:spPr bwMode="auto">
            <a:xfrm>
              <a:off x="1230312"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0" name="TextBox 34"/>
          <p:cNvSpPr txBox="1">
            <a:spLocks noChangeArrowheads="1"/>
          </p:cNvSpPr>
          <p:nvPr/>
        </p:nvSpPr>
        <p:spPr bwMode="auto">
          <a:xfrm>
            <a:off x="847397" y="1789861"/>
            <a:ext cx="1593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TextBox 37"/>
          <p:cNvSpPr txBox="1">
            <a:spLocks noChangeArrowheads="1"/>
          </p:cNvSpPr>
          <p:nvPr/>
        </p:nvSpPr>
        <p:spPr bwMode="auto">
          <a:xfrm>
            <a:off x="6732740" y="1789861"/>
            <a:ext cx="1594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椭圆 38"/>
          <p:cNvSpPr>
            <a:spLocks noChangeArrowheads="1"/>
          </p:cNvSpPr>
          <p:nvPr/>
        </p:nvSpPr>
        <p:spPr bwMode="auto">
          <a:xfrm>
            <a:off x="3765670" y="1606577"/>
            <a:ext cx="1644801" cy="1644801"/>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TextBox 692"/>
          <p:cNvSpPr>
            <a:spLocks noChangeArrowheads="1"/>
          </p:cNvSpPr>
          <p:nvPr/>
        </p:nvSpPr>
        <p:spPr bwMode="auto">
          <a:xfrm>
            <a:off x="3651379" y="3704387"/>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44" name="矩形 1"/>
          <p:cNvSpPr>
            <a:spLocks noChangeArrowheads="1"/>
          </p:cNvSpPr>
          <p:nvPr/>
        </p:nvSpPr>
        <p:spPr bwMode="auto">
          <a:xfrm>
            <a:off x="1196977" y="4039494"/>
            <a:ext cx="67595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right)">
                                      <p:cBhvr>
                                        <p:cTn id="29" dur="500"/>
                                        <p:tgtEl>
                                          <p:spTgt spid="4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0" grpId="0" autoUpdateAnimBg="0"/>
      <p:bldP spid="41" grpId="0" autoUpdateAnimBg="0"/>
      <p:bldP spid="42" grpId="0" animBg="1"/>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7"/>
          <p:cNvSpPr>
            <a:spLocks noChangeArrowheads="1"/>
          </p:cNvSpPr>
          <p:nvPr/>
        </p:nvSpPr>
        <p:spPr bwMode="auto">
          <a:xfrm>
            <a:off x="1026321" y="4068367"/>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6" name="任意多边形 42"/>
          <p:cNvSpPr>
            <a:spLocks noChangeArrowheads="1"/>
          </p:cNvSpPr>
          <p:nvPr/>
        </p:nvSpPr>
        <p:spPr bwMode="auto">
          <a:xfrm>
            <a:off x="1513285" y="2651524"/>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7" name="文本框 44"/>
          <p:cNvSpPr>
            <a:spLocks noChangeArrowheads="1"/>
          </p:cNvSpPr>
          <p:nvPr/>
        </p:nvSpPr>
        <p:spPr bwMode="auto">
          <a:xfrm>
            <a:off x="2245519" y="1362076"/>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48"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49"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50" name="文本框 47"/>
          <p:cNvSpPr>
            <a:spLocks noChangeArrowheads="1"/>
          </p:cNvSpPr>
          <p:nvPr/>
        </p:nvSpPr>
        <p:spPr bwMode="auto">
          <a:xfrm>
            <a:off x="5181603"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51" name="文本框 48"/>
          <p:cNvSpPr>
            <a:spLocks noChangeArrowheads="1"/>
          </p:cNvSpPr>
          <p:nvPr/>
        </p:nvSpPr>
        <p:spPr bwMode="auto">
          <a:xfrm>
            <a:off x="4617244" y="2191942"/>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2"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4" name="文本框 55"/>
          <p:cNvSpPr>
            <a:spLocks noChangeArrowheads="1"/>
          </p:cNvSpPr>
          <p:nvPr/>
        </p:nvSpPr>
        <p:spPr bwMode="auto">
          <a:xfrm>
            <a:off x="2871788" y="1776412"/>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55"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058301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p:cBhvr>
                                        <p:cTn id="7" dur="750"/>
                                        <p:tgtEl>
                                          <p:spTgt spid="46"/>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p:tgtEl>
                                          <p:spTgt spid="54"/>
                                        </p:tgtEl>
                                        <p:attrNameLst>
                                          <p:attrName>ppt_y</p:attrName>
                                        </p:attrNameLst>
                                      </p:cBhvr>
                                      <p:tavLst>
                                        <p:tav tm="0">
                                          <p:val>
                                            <p:strVal val="#ppt_y+#ppt_h*1.125000"/>
                                          </p:val>
                                        </p:tav>
                                        <p:tav tm="100000">
                                          <p:val>
                                            <p:strVal val="#ppt_y"/>
                                          </p:val>
                                        </p:tav>
                                      </p:tavLst>
                                    </p:anim>
                                    <p:animEffect>
                                      <p:cBhvr>
                                        <p:cTn id="12" dur="500"/>
                                        <p:tgtEl>
                                          <p:spTgt spid="54"/>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p:tgtEl>
                                          <p:spTgt spid="55"/>
                                        </p:tgtEl>
                                        <p:attrNameLst>
                                          <p:attrName>ppt_y</p:attrName>
                                        </p:attrNameLst>
                                      </p:cBhvr>
                                      <p:tavLst>
                                        <p:tav tm="0">
                                          <p:val>
                                            <p:strVal val="#ppt_y+#ppt_h*1.125000"/>
                                          </p:val>
                                        </p:tav>
                                        <p:tav tm="100000">
                                          <p:val>
                                            <p:strVal val="#ppt_y"/>
                                          </p:val>
                                        </p:tav>
                                      </p:tavLst>
                                    </p:anim>
                                    <p:animEffect>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p:tgtEl>
                                          <p:spTgt spid="53"/>
                                        </p:tgtEl>
                                        <p:attrNameLst>
                                          <p:attrName>ppt_y</p:attrName>
                                        </p:attrNameLst>
                                      </p:cBhvr>
                                      <p:tavLst>
                                        <p:tav tm="0">
                                          <p:val>
                                            <p:strVal val="#ppt_y+#ppt_h*1.125000"/>
                                          </p:val>
                                        </p:tav>
                                        <p:tav tm="100000">
                                          <p:val>
                                            <p:strVal val="#ppt_y"/>
                                          </p:val>
                                        </p:tav>
                                      </p:tavLst>
                                    </p:anim>
                                    <p:animEffect>
                                      <p:cBhvr>
                                        <p:cTn id="20" dur="500"/>
                                        <p:tgtEl>
                                          <p:spTgt spid="53"/>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p:tgtEl>
                                          <p:spTgt spid="47"/>
                                        </p:tgtEl>
                                        <p:attrNameLst>
                                          <p:attrName>ppt_y</p:attrName>
                                        </p:attrNameLst>
                                      </p:cBhvr>
                                      <p:tavLst>
                                        <p:tav tm="0">
                                          <p:val>
                                            <p:strVal val="#ppt_y+#ppt_h*1.125000"/>
                                          </p:val>
                                        </p:tav>
                                        <p:tav tm="100000">
                                          <p:val>
                                            <p:strVal val="#ppt_y"/>
                                          </p:val>
                                        </p:tav>
                                      </p:tavLst>
                                    </p:anim>
                                    <p:animEffect>
                                      <p:cBhvr>
                                        <p:cTn id="24" dur="500"/>
                                        <p:tgtEl>
                                          <p:spTgt spid="4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p:tgtEl>
                                          <p:spTgt spid="49"/>
                                        </p:tgtEl>
                                        <p:attrNameLst>
                                          <p:attrName>ppt_y</p:attrName>
                                        </p:attrNameLst>
                                      </p:cBhvr>
                                      <p:tavLst>
                                        <p:tav tm="0">
                                          <p:val>
                                            <p:strVal val="#ppt_y+#ppt_h*1.125000"/>
                                          </p:val>
                                        </p:tav>
                                        <p:tav tm="100000">
                                          <p:val>
                                            <p:strVal val="#ppt_y"/>
                                          </p:val>
                                        </p:tav>
                                      </p:tavLst>
                                    </p:anim>
                                    <p:animEffect>
                                      <p:cBhvr>
                                        <p:cTn id="28" dur="500"/>
                                        <p:tgtEl>
                                          <p:spTgt spid="49"/>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p:tgtEl>
                                          <p:spTgt spid="50"/>
                                        </p:tgtEl>
                                        <p:attrNameLst>
                                          <p:attrName>ppt_y</p:attrName>
                                        </p:attrNameLst>
                                      </p:cBhvr>
                                      <p:tavLst>
                                        <p:tav tm="0">
                                          <p:val>
                                            <p:strVal val="#ppt_y+#ppt_h*1.125000"/>
                                          </p:val>
                                        </p:tav>
                                        <p:tav tm="100000">
                                          <p:val>
                                            <p:strVal val="#ppt_y"/>
                                          </p:val>
                                        </p:tav>
                                      </p:tavLst>
                                    </p:anim>
                                    <p:animEffect>
                                      <p:cBhvr>
                                        <p:cTn id="32" dur="500"/>
                                        <p:tgtEl>
                                          <p:spTgt spid="5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p:tgtEl>
                                          <p:spTgt spid="48"/>
                                        </p:tgtEl>
                                        <p:attrNameLst>
                                          <p:attrName>ppt_y</p:attrName>
                                        </p:attrNameLst>
                                      </p:cBhvr>
                                      <p:tavLst>
                                        <p:tav tm="0">
                                          <p:val>
                                            <p:strVal val="#ppt_y+#ppt_h*1.125000"/>
                                          </p:val>
                                        </p:tav>
                                        <p:tav tm="100000">
                                          <p:val>
                                            <p:strVal val="#ppt_y"/>
                                          </p:val>
                                        </p:tav>
                                      </p:tavLst>
                                    </p:anim>
                                    <p:animEffect>
                                      <p:cBhvr>
                                        <p:cTn id="36" dur="500"/>
                                        <p:tgtEl>
                                          <p:spTgt spid="48"/>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p:tgtEl>
                                          <p:spTgt spid="51"/>
                                        </p:tgtEl>
                                        <p:attrNameLst>
                                          <p:attrName>ppt_y</p:attrName>
                                        </p:attrNameLst>
                                      </p:cBhvr>
                                      <p:tavLst>
                                        <p:tav tm="0">
                                          <p:val>
                                            <p:strVal val="#ppt_y+#ppt_h*1.125000"/>
                                          </p:val>
                                        </p:tav>
                                        <p:tav tm="100000">
                                          <p:val>
                                            <p:strVal val="#ppt_y"/>
                                          </p:val>
                                        </p:tav>
                                      </p:tavLst>
                                    </p:anim>
                                    <p:animEffect>
                                      <p:cBhvr>
                                        <p:cTn id="40" dur="500"/>
                                        <p:tgtEl>
                                          <p:spTgt spid="51"/>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p:tgtEl>
                                          <p:spTgt spid="52"/>
                                        </p:tgtEl>
                                        <p:attrNameLst>
                                          <p:attrName>ppt_y</p:attrName>
                                        </p:attrNameLst>
                                      </p:cBhvr>
                                      <p:tavLst>
                                        <p:tav tm="0">
                                          <p:val>
                                            <p:strVal val="#ppt_y+#ppt_h*1.125000"/>
                                          </p:val>
                                        </p:tav>
                                        <p:tav tm="100000">
                                          <p:val>
                                            <p:strVal val="#ppt_y"/>
                                          </p:val>
                                        </p:tav>
                                      </p:tavLst>
                                    </p:anim>
                                    <p:animEffect>
                                      <p:cBhvr>
                                        <p:cTn id="44" dur="500"/>
                                        <p:tgtEl>
                                          <p:spTgt spid="52"/>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animBg="1"/>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a:grpSpLocks/>
          </p:cNvGrpSpPr>
          <p:nvPr/>
        </p:nvGrpSpPr>
        <p:grpSpPr bwMode="auto">
          <a:xfrm>
            <a:off x="3069308" y="2994769"/>
            <a:ext cx="500457" cy="939403"/>
            <a:chOff x="4151040" y="4202620"/>
            <a:chExt cx="668762" cy="1252671"/>
          </a:xfrm>
        </p:grpSpPr>
        <p:sp>
          <p:nvSpPr>
            <p:cNvPr id="45" name="矩形 44"/>
            <p:cNvSpPr/>
            <p:nvPr/>
          </p:nvSpPr>
          <p:spPr>
            <a:xfrm>
              <a:off x="4214151" y="4202620"/>
              <a:ext cx="542543" cy="1252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6" name="TextBox 8"/>
            <p:cNvSpPr txBox="1">
              <a:spLocks noChangeArrowheads="1"/>
            </p:cNvSpPr>
            <p:nvPr/>
          </p:nvSpPr>
          <p:spPr bwMode="auto">
            <a:xfrm>
              <a:off x="4151040" y="4202621"/>
              <a:ext cx="668762"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40%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47" name="组合 46"/>
          <p:cNvGrpSpPr>
            <a:grpSpLocks/>
          </p:cNvGrpSpPr>
          <p:nvPr/>
        </p:nvGrpSpPr>
        <p:grpSpPr bwMode="auto">
          <a:xfrm>
            <a:off x="3474121" y="2170857"/>
            <a:ext cx="500457" cy="1763315"/>
            <a:chOff x="4690682" y="3103682"/>
            <a:chExt cx="668762" cy="2351611"/>
          </a:xfrm>
        </p:grpSpPr>
        <p:sp>
          <p:nvSpPr>
            <p:cNvPr id="48" name="矩形 47"/>
            <p:cNvSpPr/>
            <p:nvPr/>
          </p:nvSpPr>
          <p:spPr>
            <a:xfrm>
              <a:off x="4753794" y="3103682"/>
              <a:ext cx="542543" cy="23516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4690682" y="3103682"/>
              <a:ext cx="668762"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0" name="组合 49"/>
          <p:cNvGrpSpPr>
            <a:grpSpLocks/>
          </p:cNvGrpSpPr>
          <p:nvPr/>
        </p:nvGrpSpPr>
        <p:grpSpPr bwMode="auto">
          <a:xfrm>
            <a:off x="1695921" y="3198366"/>
            <a:ext cx="500457" cy="735806"/>
            <a:chOff x="2320937" y="4473892"/>
            <a:chExt cx="666807" cy="981400"/>
          </a:xfrm>
        </p:grpSpPr>
        <p:sp>
          <p:nvSpPr>
            <p:cNvPr id="51" name="矩形 50"/>
            <p:cNvSpPr/>
            <p:nvPr/>
          </p:nvSpPr>
          <p:spPr>
            <a:xfrm>
              <a:off x="2383069" y="4473892"/>
              <a:ext cx="542543" cy="98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2320937" y="4473893"/>
              <a:ext cx="666807"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30%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2100733" y="2385169"/>
            <a:ext cx="500457" cy="1549003"/>
            <a:chOff x="2860581" y="3388806"/>
            <a:chExt cx="666807" cy="2066485"/>
          </a:xfrm>
        </p:grpSpPr>
        <p:sp>
          <p:nvSpPr>
            <p:cNvPr id="54" name="矩形 53"/>
            <p:cNvSpPr/>
            <p:nvPr/>
          </p:nvSpPr>
          <p:spPr>
            <a:xfrm>
              <a:off x="2922713" y="3388806"/>
              <a:ext cx="542543" cy="2066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5" name="TextBox 15"/>
            <p:cNvSpPr txBox="1">
              <a:spLocks noChangeArrowheads="1"/>
            </p:cNvSpPr>
            <p:nvPr/>
          </p:nvSpPr>
          <p:spPr bwMode="auto">
            <a:xfrm>
              <a:off x="2860581" y="3388807"/>
              <a:ext cx="666807"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accent2"/>
                  </a:solidFill>
                  <a:latin typeface="微软雅黑" panose="020B0503020204020204" pitchFamily="34" charset="-122"/>
                  <a:ea typeface="微软雅黑" panose="020B0503020204020204" pitchFamily="34" charset="-122"/>
                </a:rPr>
                <a:t>60%</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56" name="组合 55"/>
          <p:cNvGrpSpPr>
            <a:grpSpLocks/>
          </p:cNvGrpSpPr>
          <p:nvPr/>
        </p:nvGrpSpPr>
        <p:grpSpPr bwMode="auto">
          <a:xfrm>
            <a:off x="4442688" y="2642343"/>
            <a:ext cx="500457" cy="1291828"/>
            <a:chOff x="5983101" y="3731944"/>
            <a:chExt cx="666807" cy="1723349"/>
          </a:xfrm>
        </p:grpSpPr>
        <p:sp>
          <p:nvSpPr>
            <p:cNvPr id="57" name="矩形 56"/>
            <p:cNvSpPr/>
            <p:nvPr/>
          </p:nvSpPr>
          <p:spPr>
            <a:xfrm>
              <a:off x="6045233" y="3736709"/>
              <a:ext cx="542543" cy="1718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8" name="TextBox 20"/>
            <p:cNvSpPr txBox="1">
              <a:spLocks noChangeArrowheads="1"/>
            </p:cNvSpPr>
            <p:nvPr/>
          </p:nvSpPr>
          <p:spPr bwMode="auto">
            <a:xfrm>
              <a:off x="5983101" y="3731944"/>
              <a:ext cx="666807"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50%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a:grpSpLocks/>
          </p:cNvGrpSpPr>
          <p:nvPr/>
        </p:nvGrpSpPr>
        <p:grpSpPr bwMode="auto">
          <a:xfrm>
            <a:off x="4854644" y="1842243"/>
            <a:ext cx="500457" cy="2091928"/>
            <a:chOff x="6522743" y="2665416"/>
            <a:chExt cx="666807" cy="2789875"/>
          </a:xfrm>
        </p:grpSpPr>
        <p:sp>
          <p:nvSpPr>
            <p:cNvPr id="60" name="矩形 59"/>
            <p:cNvSpPr/>
            <p:nvPr/>
          </p:nvSpPr>
          <p:spPr>
            <a:xfrm>
              <a:off x="6584876" y="2665416"/>
              <a:ext cx="542543" cy="278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1" name="TextBox 21"/>
            <p:cNvSpPr txBox="1">
              <a:spLocks noChangeArrowheads="1"/>
            </p:cNvSpPr>
            <p:nvPr/>
          </p:nvSpPr>
          <p:spPr bwMode="auto">
            <a:xfrm>
              <a:off x="6522743" y="2665417"/>
              <a:ext cx="666807"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80%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2" name="组合 61"/>
          <p:cNvGrpSpPr>
            <a:grpSpLocks/>
          </p:cNvGrpSpPr>
          <p:nvPr/>
        </p:nvGrpSpPr>
        <p:grpSpPr bwMode="auto">
          <a:xfrm>
            <a:off x="5815477" y="2374453"/>
            <a:ext cx="500457" cy="1559719"/>
            <a:chOff x="7814182" y="3374953"/>
            <a:chExt cx="666807" cy="2080340"/>
          </a:xfrm>
        </p:grpSpPr>
        <p:sp>
          <p:nvSpPr>
            <p:cNvPr id="63" name="矩形 62"/>
            <p:cNvSpPr/>
            <p:nvPr/>
          </p:nvSpPr>
          <p:spPr>
            <a:xfrm>
              <a:off x="7876314" y="3389246"/>
              <a:ext cx="542543" cy="2066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4" name="TextBox 26"/>
            <p:cNvSpPr txBox="1">
              <a:spLocks noChangeArrowheads="1"/>
            </p:cNvSpPr>
            <p:nvPr/>
          </p:nvSpPr>
          <p:spPr bwMode="auto">
            <a:xfrm>
              <a:off x="7814182" y="3374953"/>
              <a:ext cx="666807"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60%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5" name="组合 64"/>
          <p:cNvGrpSpPr>
            <a:grpSpLocks/>
          </p:cNvGrpSpPr>
          <p:nvPr/>
        </p:nvGrpSpPr>
        <p:grpSpPr bwMode="auto">
          <a:xfrm>
            <a:off x="6220289" y="1589832"/>
            <a:ext cx="500457" cy="2344340"/>
            <a:chOff x="8353826" y="2328678"/>
            <a:chExt cx="666807" cy="3126615"/>
          </a:xfrm>
        </p:grpSpPr>
        <p:sp>
          <p:nvSpPr>
            <p:cNvPr id="66" name="矩形 65"/>
            <p:cNvSpPr/>
            <p:nvPr/>
          </p:nvSpPr>
          <p:spPr>
            <a:xfrm>
              <a:off x="8415958" y="2328678"/>
              <a:ext cx="542543" cy="3126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7" name="TextBox 27"/>
            <p:cNvSpPr txBox="1">
              <a:spLocks noChangeArrowheads="1"/>
            </p:cNvSpPr>
            <p:nvPr/>
          </p:nvSpPr>
          <p:spPr bwMode="auto">
            <a:xfrm>
              <a:off x="8353826" y="2328678"/>
              <a:ext cx="666807"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90%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8" name="组合 67"/>
          <p:cNvGrpSpPr>
            <a:grpSpLocks/>
          </p:cNvGrpSpPr>
          <p:nvPr/>
        </p:nvGrpSpPr>
        <p:grpSpPr bwMode="auto">
          <a:xfrm>
            <a:off x="7189457" y="2102991"/>
            <a:ext cx="500457" cy="1831181"/>
            <a:chOff x="9645264" y="3013258"/>
            <a:chExt cx="666807" cy="2442035"/>
          </a:xfrm>
        </p:grpSpPr>
        <p:sp>
          <p:nvSpPr>
            <p:cNvPr id="69" name="矩形 68"/>
            <p:cNvSpPr/>
            <p:nvPr/>
          </p:nvSpPr>
          <p:spPr>
            <a:xfrm>
              <a:off x="9707396" y="3013258"/>
              <a:ext cx="542543" cy="2442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TextBox 32"/>
            <p:cNvSpPr txBox="1">
              <a:spLocks noChangeArrowheads="1"/>
            </p:cNvSpPr>
            <p:nvPr/>
          </p:nvSpPr>
          <p:spPr bwMode="auto">
            <a:xfrm>
              <a:off x="9645264" y="3013258"/>
              <a:ext cx="666807"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a:grpSpLocks/>
          </p:cNvGrpSpPr>
          <p:nvPr/>
        </p:nvGrpSpPr>
        <p:grpSpPr bwMode="auto">
          <a:xfrm>
            <a:off x="7549985" y="1356469"/>
            <a:ext cx="590225" cy="2577703"/>
            <a:chOff x="10107442" y="2018409"/>
            <a:chExt cx="785850" cy="3436883"/>
          </a:xfrm>
        </p:grpSpPr>
        <p:sp>
          <p:nvSpPr>
            <p:cNvPr id="72" name="矩形 71"/>
            <p:cNvSpPr/>
            <p:nvPr/>
          </p:nvSpPr>
          <p:spPr>
            <a:xfrm>
              <a:off x="10228499" y="2018409"/>
              <a:ext cx="543739" cy="3436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TextBox 33"/>
            <p:cNvSpPr txBox="1">
              <a:spLocks noChangeArrowheads="1"/>
            </p:cNvSpPr>
            <p:nvPr/>
          </p:nvSpPr>
          <p:spPr bwMode="auto">
            <a:xfrm>
              <a:off x="10107442" y="2018596"/>
              <a:ext cx="785850"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100%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cxnSp>
        <p:nvCxnSpPr>
          <p:cNvPr id="74" name="直接连接符 73"/>
          <p:cNvCxnSpPr/>
          <p:nvPr/>
        </p:nvCxnSpPr>
        <p:spPr>
          <a:xfrm>
            <a:off x="1236539" y="1592212"/>
            <a:ext cx="0" cy="19669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1071546" y="3643888"/>
            <a:ext cx="524503"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0%</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6" name="TextBox 36"/>
          <p:cNvSpPr txBox="1"/>
          <p:nvPr/>
        </p:nvSpPr>
        <p:spPr>
          <a:xfrm>
            <a:off x="1016242" y="1306624"/>
            <a:ext cx="793807"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100%</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899594" y="3949649"/>
            <a:ext cx="725566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Box 42"/>
          <p:cNvSpPr txBox="1">
            <a:spLocks noChangeArrowheads="1"/>
          </p:cNvSpPr>
          <p:nvPr/>
        </p:nvSpPr>
        <p:spPr bwMode="auto">
          <a:xfrm>
            <a:off x="1871176"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79" name="TextBox 43"/>
          <p:cNvSpPr txBox="1">
            <a:spLocks noChangeArrowheads="1"/>
          </p:cNvSpPr>
          <p:nvPr/>
        </p:nvSpPr>
        <p:spPr bwMode="auto">
          <a:xfrm>
            <a:off x="324547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0" name="TextBox 44"/>
          <p:cNvSpPr txBox="1">
            <a:spLocks noChangeArrowheads="1"/>
          </p:cNvSpPr>
          <p:nvPr/>
        </p:nvSpPr>
        <p:spPr bwMode="auto">
          <a:xfrm>
            <a:off x="461794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1" name="TextBox 45"/>
          <p:cNvSpPr txBox="1">
            <a:spLocks noChangeArrowheads="1"/>
          </p:cNvSpPr>
          <p:nvPr/>
        </p:nvSpPr>
        <p:spPr bwMode="auto">
          <a:xfrm>
            <a:off x="599073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2" name="TextBox 46"/>
          <p:cNvSpPr txBox="1">
            <a:spLocks noChangeArrowheads="1"/>
          </p:cNvSpPr>
          <p:nvPr/>
        </p:nvSpPr>
        <p:spPr bwMode="auto">
          <a:xfrm>
            <a:off x="736420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3" name="文本框 8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6472481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down)">
                                      <p:cBhvr>
                                        <p:cTn id="20" dur="500"/>
                                        <p:tgtEl>
                                          <p:spTgt spid="5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500"/>
                                        <p:tgtEl>
                                          <p:spTgt spid="44"/>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down)">
                                      <p:cBhvr>
                                        <p:cTn id="36" dur="500"/>
                                        <p:tgtEl>
                                          <p:spTgt spid="56"/>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down)">
                                      <p:cBhvr>
                                        <p:cTn id="40" dur="500"/>
                                        <p:tgtEl>
                                          <p:spTgt spid="5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childTnLst>
                          </p:cTn>
                        </p:par>
                        <p:par>
                          <p:cTn id="53" fill="hold">
                            <p:stCondLst>
                              <p:cond delay="5000"/>
                            </p:stCondLst>
                            <p:childTnLst>
                              <p:par>
                                <p:cTn id="54" presetID="22" presetClass="entr" presetSubtype="4" fill="hold"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down)">
                                      <p:cBhvr>
                                        <p:cTn id="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箭头连接符 28"/>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752852"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2491980" y="1948976"/>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319340" y="3495598"/>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4355976" y="1176855"/>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5076056" y="2403795"/>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4355976" y="3806351"/>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952500" y="1929331"/>
            <a:ext cx="1679972" cy="1679972"/>
            <a:chOff x="952500" y="1929330"/>
            <a:chExt cx="1679972" cy="1679972"/>
          </a:xfrm>
        </p:grpSpPr>
        <p:sp>
          <p:nvSpPr>
            <p:cNvPr id="37" name="椭圆 36"/>
            <p:cNvSpPr/>
            <p:nvPr/>
          </p:nvSpPr>
          <p:spPr bwMode="auto">
            <a:xfrm>
              <a:off x="952500" y="1929330"/>
              <a:ext cx="1679972" cy="1679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标题</a:t>
              </a:r>
              <a:endParaRPr lang="en-US" altLang="zh-CN" sz="20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文字</a:t>
              </a:r>
            </a:p>
          </p:txBody>
        </p:sp>
      </p:grpSp>
      <p:grpSp>
        <p:nvGrpSpPr>
          <p:cNvPr id="39" name="组合 38"/>
          <p:cNvGrpSpPr/>
          <p:nvPr/>
        </p:nvGrpSpPr>
        <p:grpSpPr>
          <a:xfrm>
            <a:off x="2808685" y="905988"/>
            <a:ext cx="1157288" cy="1157288"/>
            <a:chOff x="2808685" y="905987"/>
            <a:chExt cx="1157288" cy="1157288"/>
          </a:xfrm>
        </p:grpSpPr>
        <p:sp>
          <p:nvSpPr>
            <p:cNvPr id="40" name="椭圆 39"/>
            <p:cNvSpPr/>
            <p:nvPr/>
          </p:nvSpPr>
          <p:spPr bwMode="auto">
            <a:xfrm>
              <a:off x="2808685" y="905987"/>
              <a:ext cx="1157288" cy="11572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2" name="组合 41"/>
          <p:cNvGrpSpPr/>
          <p:nvPr/>
        </p:nvGrpSpPr>
        <p:grpSpPr>
          <a:xfrm>
            <a:off x="3021807" y="2403795"/>
            <a:ext cx="731044" cy="731044"/>
            <a:chOff x="3021807" y="2403794"/>
            <a:chExt cx="731044" cy="731044"/>
          </a:xfrm>
        </p:grpSpPr>
        <p:sp>
          <p:nvSpPr>
            <p:cNvPr id="43" name="椭圆 42"/>
            <p:cNvSpPr/>
            <p:nvPr/>
          </p:nvSpPr>
          <p:spPr bwMode="auto">
            <a:xfrm>
              <a:off x="3021807" y="2403794"/>
              <a:ext cx="731044" cy="73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5" name="组合 44"/>
          <p:cNvGrpSpPr/>
          <p:nvPr/>
        </p:nvGrpSpPr>
        <p:grpSpPr>
          <a:xfrm>
            <a:off x="4143375" y="2403795"/>
            <a:ext cx="729854" cy="731044"/>
            <a:chOff x="4143375" y="2403794"/>
            <a:chExt cx="729854" cy="731044"/>
          </a:xfrm>
        </p:grpSpPr>
        <p:sp>
          <p:nvSpPr>
            <p:cNvPr id="46" name="椭圆 45"/>
            <p:cNvSpPr/>
            <p:nvPr/>
          </p:nvSpPr>
          <p:spPr bwMode="auto">
            <a:xfrm>
              <a:off x="4143375" y="2403794"/>
              <a:ext cx="729854" cy="731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71" name="组合 70"/>
          <p:cNvGrpSpPr/>
          <p:nvPr/>
        </p:nvGrpSpPr>
        <p:grpSpPr>
          <a:xfrm>
            <a:off x="2808685" y="3475357"/>
            <a:ext cx="1157288" cy="1157288"/>
            <a:chOff x="2808685" y="3475356"/>
            <a:chExt cx="1157288" cy="1157288"/>
          </a:xfrm>
        </p:grpSpPr>
        <p:sp>
          <p:nvSpPr>
            <p:cNvPr id="72" name="椭圆 71"/>
            <p:cNvSpPr/>
            <p:nvPr/>
          </p:nvSpPr>
          <p:spPr bwMode="auto">
            <a:xfrm>
              <a:off x="2808685" y="3475356"/>
              <a:ext cx="1157288" cy="11572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sp>
        <p:nvSpPr>
          <p:cNvPr id="47" name="文本框 4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402354834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1+#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3"/>
          <p:cNvSpPr>
            <a:spLocks noChangeArrowheads="1"/>
          </p:cNvSpPr>
          <p:nvPr/>
        </p:nvSpPr>
        <p:spPr bwMode="auto">
          <a:xfrm>
            <a:off x="3680225" y="167283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标题内容</a:t>
            </a:r>
          </a:p>
        </p:txBody>
      </p:sp>
      <p:sp>
        <p:nvSpPr>
          <p:cNvPr id="48" name="Rectangle 42"/>
          <p:cNvSpPr>
            <a:spLocks noChangeArrowheads="1"/>
          </p:cNvSpPr>
          <p:nvPr/>
        </p:nvSpPr>
        <p:spPr bwMode="auto">
          <a:xfrm>
            <a:off x="1062040" y="1689499"/>
            <a:ext cx="2352675" cy="269200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3689750" y="2064544"/>
            <a:ext cx="1553765" cy="243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50" name="组合 19"/>
          <p:cNvGrpSpPr>
            <a:grpSpLocks/>
          </p:cNvGrpSpPr>
          <p:nvPr/>
        </p:nvGrpSpPr>
        <p:grpSpPr bwMode="auto">
          <a:xfrm>
            <a:off x="5567364" y="3726657"/>
            <a:ext cx="595313" cy="597694"/>
            <a:chOff x="0" y="0"/>
            <a:chExt cx="792885" cy="797434"/>
          </a:xfrm>
        </p:grpSpPr>
        <p:sp>
          <p:nvSpPr>
            <p:cNvPr id="51" name="Oval 10"/>
            <p:cNvSpPr>
              <a:spLocks noChangeArrowheads="1"/>
            </p:cNvSpPr>
            <p:nvPr/>
          </p:nvSpPr>
          <p:spPr bwMode="auto">
            <a:xfrm>
              <a:off x="0" y="0"/>
              <a:ext cx="792885" cy="797434"/>
            </a:xfrm>
            <a:prstGeom prst="ellipse">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nvGrpSpPr>
            <p:cNvPr id="52" name="Group 22"/>
            <p:cNvGrpSpPr>
              <a:grpSpLocks/>
            </p:cNvGrpSpPr>
            <p:nvPr/>
          </p:nvGrpSpPr>
          <p:grpSpPr bwMode="auto">
            <a:xfrm>
              <a:off x="219119" y="227439"/>
              <a:ext cx="354646" cy="342557"/>
              <a:chOff x="0" y="0"/>
              <a:chExt cx="439257" cy="424283"/>
            </a:xfrm>
          </p:grpSpPr>
          <p:sp>
            <p:nvSpPr>
              <p:cNvPr id="53" name="Rectangle 18"/>
              <p:cNvSpPr>
                <a:spLocks noChangeArrowheads="1"/>
              </p:cNvSpPr>
              <p:nvPr/>
            </p:nvSpPr>
            <p:spPr bwMode="auto">
              <a:xfrm>
                <a:off x="157234" y="169713"/>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4" name="Rectangle 19"/>
              <p:cNvSpPr>
                <a:spLocks noChangeArrowheads="1"/>
              </p:cNvSpPr>
              <p:nvPr/>
            </p:nvSpPr>
            <p:spPr bwMode="auto">
              <a:xfrm>
                <a:off x="23210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5" name="Rectangle 20"/>
              <p:cNvSpPr>
                <a:spLocks noChangeArrowheads="1"/>
              </p:cNvSpPr>
              <p:nvPr/>
            </p:nvSpPr>
            <p:spPr bwMode="auto">
              <a:xfrm>
                <a:off x="30947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6" name="Rectangle 21"/>
              <p:cNvSpPr>
                <a:spLocks noChangeArrowheads="1"/>
              </p:cNvSpPr>
              <p:nvPr/>
            </p:nvSpPr>
            <p:spPr bwMode="auto">
              <a:xfrm>
                <a:off x="157234" y="237099"/>
                <a:ext cx="47421"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23210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30947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157234" y="309477"/>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79865"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79865"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23210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30947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4"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Rectangle 30"/>
              <p:cNvSpPr>
                <a:spLocks noChangeArrowheads="1"/>
              </p:cNvSpPr>
              <p:nvPr/>
            </p:nvSpPr>
            <p:spPr bwMode="auto">
              <a:xfrm>
                <a:off x="82360" y="0"/>
                <a:ext cx="37438"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6" name="Rectangle 31"/>
              <p:cNvSpPr>
                <a:spLocks noChangeArrowheads="1"/>
              </p:cNvSpPr>
              <p:nvPr/>
            </p:nvSpPr>
            <p:spPr bwMode="auto">
              <a:xfrm>
                <a:off x="329443" y="0"/>
                <a:ext cx="34941"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grpSp>
      <p:grpSp>
        <p:nvGrpSpPr>
          <p:cNvPr id="67" name="组合 18"/>
          <p:cNvGrpSpPr>
            <a:grpSpLocks/>
          </p:cNvGrpSpPr>
          <p:nvPr/>
        </p:nvGrpSpPr>
        <p:grpSpPr bwMode="auto">
          <a:xfrm>
            <a:off x="5567364" y="1778795"/>
            <a:ext cx="595313" cy="598885"/>
            <a:chOff x="0" y="0"/>
            <a:chExt cx="792885" cy="797434"/>
          </a:xfrm>
        </p:grpSpPr>
        <p:sp>
          <p:nvSpPr>
            <p:cNvPr id="68" name="Oval 6"/>
            <p:cNvSpPr>
              <a:spLocks noChangeArrowheads="1"/>
            </p:cNvSpPr>
            <p:nvPr/>
          </p:nvSpPr>
          <p:spPr bwMode="auto">
            <a:xfrm>
              <a:off x="0" y="0"/>
              <a:ext cx="792885" cy="797434"/>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69"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4" name="矩形 67"/>
          <p:cNvSpPr>
            <a:spLocks noChangeArrowheads="1"/>
          </p:cNvSpPr>
          <p:nvPr/>
        </p:nvSpPr>
        <p:spPr bwMode="auto">
          <a:xfrm>
            <a:off x="6209110" y="177879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6209112" y="2055019"/>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6" name="矩形 69"/>
          <p:cNvSpPr>
            <a:spLocks noChangeArrowheads="1"/>
          </p:cNvSpPr>
          <p:nvPr/>
        </p:nvSpPr>
        <p:spPr bwMode="auto">
          <a:xfrm>
            <a:off x="6209110" y="275034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矩形 47"/>
          <p:cNvSpPr>
            <a:spLocks noChangeArrowheads="1"/>
          </p:cNvSpPr>
          <p:nvPr/>
        </p:nvSpPr>
        <p:spPr bwMode="auto">
          <a:xfrm>
            <a:off x="6209112" y="3027760"/>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8" name="矩形 71"/>
          <p:cNvSpPr>
            <a:spLocks noChangeArrowheads="1"/>
          </p:cNvSpPr>
          <p:nvPr/>
        </p:nvSpPr>
        <p:spPr bwMode="auto">
          <a:xfrm>
            <a:off x="6209110" y="372189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矩形 47"/>
          <p:cNvSpPr>
            <a:spLocks noChangeArrowheads="1"/>
          </p:cNvSpPr>
          <p:nvPr/>
        </p:nvSpPr>
        <p:spPr bwMode="auto">
          <a:xfrm>
            <a:off x="6209112" y="3988594"/>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grpSp>
        <p:nvGrpSpPr>
          <p:cNvPr id="80" name="组合 17"/>
          <p:cNvGrpSpPr>
            <a:grpSpLocks/>
          </p:cNvGrpSpPr>
          <p:nvPr/>
        </p:nvGrpSpPr>
        <p:grpSpPr bwMode="auto">
          <a:xfrm>
            <a:off x="5567364" y="2752725"/>
            <a:ext cx="595313" cy="597694"/>
            <a:chOff x="0" y="0"/>
            <a:chExt cx="792885" cy="797434"/>
          </a:xfrm>
        </p:grpSpPr>
        <p:sp>
          <p:nvSpPr>
            <p:cNvPr id="81" name="Oval 8"/>
            <p:cNvSpPr>
              <a:spLocks noChangeArrowheads="1"/>
            </p:cNvSpPr>
            <p:nvPr/>
          </p:nvSpPr>
          <p:spPr bwMode="auto">
            <a:xfrm>
              <a:off x="0" y="0"/>
              <a:ext cx="792885" cy="797434"/>
            </a:xfrm>
            <a:prstGeom prst="ellipse">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82"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文本框 3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1006394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0-#ppt_w/2"/>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p:cBhvr>
                                        <p:cTn id="16" dur="500"/>
                                        <p:tgtEl>
                                          <p:spTgt spid="49"/>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p:cBhvr>
                                        <p:cTn id="20" dur="500"/>
                                        <p:tgtEl>
                                          <p:spTgt spid="67"/>
                                        </p:tgtEl>
                                      </p:cBhvr>
                                    </p:animEffect>
                                    <p:anim calcmode="lin" valueType="num">
                                      <p:cBhvr>
                                        <p:cTn id="21" dur="500" fill="hold"/>
                                        <p:tgtEl>
                                          <p:spTgt spid="67"/>
                                        </p:tgtEl>
                                        <p:attrNameLst>
                                          <p:attrName>ppt_x</p:attrName>
                                        </p:attrNameLst>
                                      </p:cBhvr>
                                      <p:tavLst>
                                        <p:tav tm="0">
                                          <p:val>
                                            <p:strVal val="#ppt_x"/>
                                          </p:val>
                                        </p:tav>
                                        <p:tav tm="100000">
                                          <p:val>
                                            <p:strVal val="#ppt_x"/>
                                          </p:val>
                                        </p:tav>
                                      </p:tavLst>
                                    </p:anim>
                                    <p:anim calcmode="lin" valueType="num">
                                      <p:cBhvr>
                                        <p:cTn id="22" dur="500" fill="hold"/>
                                        <p:tgtEl>
                                          <p:spTgt spid="6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80"/>
                                        </p:tgtEl>
                                        <p:attrNameLst>
                                          <p:attrName>style.visibility</p:attrName>
                                        </p:attrNameLst>
                                      </p:cBhvr>
                                      <p:to>
                                        <p:strVal val="visible"/>
                                      </p:to>
                                    </p:set>
                                    <p:animEffect>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0"/>
                                        </p:tgtEl>
                                        <p:attrNameLst>
                                          <p:attrName>style.visibility</p:attrName>
                                        </p:attrNameLst>
                                      </p:cBhvr>
                                      <p:to>
                                        <p:strVal val="visible"/>
                                      </p:to>
                                    </p:set>
                                    <p:animEffect>
                                      <p:cBhvr>
                                        <p:cTn id="30" dur="500"/>
                                        <p:tgtEl>
                                          <p:spTgt spid="50"/>
                                        </p:tgtEl>
                                      </p:cBhvr>
                                    </p:animEffect>
                                    <p:anim calcmode="lin" valueType="num">
                                      <p:cBhvr>
                                        <p:cTn id="31" dur="500" fill="hold"/>
                                        <p:tgtEl>
                                          <p:spTgt spid="50"/>
                                        </p:tgtEl>
                                        <p:attrNameLst>
                                          <p:attrName>ppt_x</p:attrName>
                                        </p:attrNameLst>
                                      </p:cBhvr>
                                      <p:tavLst>
                                        <p:tav tm="0">
                                          <p:val>
                                            <p:strVal val="#ppt_x"/>
                                          </p:val>
                                        </p:tav>
                                        <p:tav tm="100000">
                                          <p:val>
                                            <p:strVal val="#ppt_x"/>
                                          </p:val>
                                        </p:tav>
                                      </p:tavLst>
                                    </p:anim>
                                    <p:anim calcmode="lin" valueType="num">
                                      <p:cBhvr>
                                        <p:cTn id="32" dur="5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2800"/>
                            </p:stCondLst>
                            <p:childTnLst>
                              <p:par>
                                <p:cTn id="34" presetID="14" presetClass="entr" presetSubtype="10" fill="hold" grpId="0" nodeType="afterEffect">
                                  <p:stCondLst>
                                    <p:cond delay="250"/>
                                  </p:stCondLst>
                                  <p:childTnLst>
                                    <p:set>
                                      <p:cBhvr>
                                        <p:cTn id="35" dur="1" fill="hold">
                                          <p:stCondLst>
                                            <p:cond delay="0"/>
                                          </p:stCondLst>
                                        </p:cTn>
                                        <p:tgtEl>
                                          <p:spTgt spid="74"/>
                                        </p:tgtEl>
                                        <p:attrNameLst>
                                          <p:attrName>style.visibility</p:attrName>
                                        </p:attrNameLst>
                                      </p:cBhvr>
                                      <p:to>
                                        <p:strVal val="visible"/>
                                      </p:to>
                                    </p:set>
                                    <p:animEffect>
                                      <p:cBhvr>
                                        <p:cTn id="36" dur="400"/>
                                        <p:tgtEl>
                                          <p:spTgt spid="74"/>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Effect>
                                      <p:cBhvr>
                                        <p:cTn id="39" dur="400"/>
                                        <p:tgtEl>
                                          <p:spTgt spid="75"/>
                                        </p:tgtEl>
                                      </p:cBhvr>
                                    </p:animEffect>
                                  </p:childTnLst>
                                </p:cTn>
                              </p:par>
                            </p:childTnLst>
                          </p:cTn>
                        </p:par>
                        <p:par>
                          <p:cTn id="40" fill="hold">
                            <p:stCondLst>
                              <p:cond delay="3450"/>
                            </p:stCondLst>
                            <p:childTnLst>
                              <p:par>
                                <p:cTn id="41" presetID="14" presetClass="entr" presetSubtype="10" fill="hold" grpId="0" nodeType="afterEffect">
                                  <p:stCondLst>
                                    <p:cond delay="250"/>
                                  </p:stCondLst>
                                  <p:childTnLst>
                                    <p:set>
                                      <p:cBhvr>
                                        <p:cTn id="42" dur="1" fill="hold">
                                          <p:stCondLst>
                                            <p:cond delay="0"/>
                                          </p:stCondLst>
                                        </p:cTn>
                                        <p:tgtEl>
                                          <p:spTgt spid="76"/>
                                        </p:tgtEl>
                                        <p:attrNameLst>
                                          <p:attrName>style.visibility</p:attrName>
                                        </p:attrNameLst>
                                      </p:cBhvr>
                                      <p:to>
                                        <p:strVal val="visible"/>
                                      </p:to>
                                    </p:set>
                                    <p:animEffect>
                                      <p:cBhvr>
                                        <p:cTn id="43" dur="400"/>
                                        <p:tgtEl>
                                          <p:spTgt spid="76"/>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7"/>
                                        </p:tgtEl>
                                        <p:attrNameLst>
                                          <p:attrName>style.visibility</p:attrName>
                                        </p:attrNameLst>
                                      </p:cBhvr>
                                      <p:to>
                                        <p:strVal val="visible"/>
                                      </p:to>
                                    </p:set>
                                    <p:animEffect>
                                      <p:cBhvr>
                                        <p:cTn id="46" dur="400"/>
                                        <p:tgtEl>
                                          <p:spTgt spid="77"/>
                                        </p:tgtEl>
                                      </p:cBhvr>
                                    </p:animEffect>
                                  </p:childTnLst>
                                </p:cTn>
                              </p:par>
                            </p:childTnLst>
                          </p:cTn>
                        </p:par>
                        <p:par>
                          <p:cTn id="47" fill="hold">
                            <p:stCondLst>
                              <p:cond delay="4100"/>
                            </p:stCondLst>
                            <p:childTnLst>
                              <p:par>
                                <p:cTn id="48" presetID="14" presetClass="entr" presetSubtype="10" fill="hold" grpId="0" nodeType="afterEffect">
                                  <p:stCondLst>
                                    <p:cond delay="250"/>
                                  </p:stCondLst>
                                  <p:childTnLst>
                                    <p:set>
                                      <p:cBhvr>
                                        <p:cTn id="49" dur="1" fill="hold">
                                          <p:stCondLst>
                                            <p:cond delay="0"/>
                                          </p:stCondLst>
                                        </p:cTn>
                                        <p:tgtEl>
                                          <p:spTgt spid="78"/>
                                        </p:tgtEl>
                                        <p:attrNameLst>
                                          <p:attrName>style.visibility</p:attrName>
                                        </p:attrNameLst>
                                      </p:cBhvr>
                                      <p:to>
                                        <p:strVal val="visible"/>
                                      </p:to>
                                    </p:set>
                                    <p:animEffect>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p:cBhvr>
                                        <p:cTn id="53" dur="4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nimBg="1" autoUpdateAnimBg="0"/>
      <p:bldP spid="49"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箭头 17"/>
          <p:cNvSpPr>
            <a:spLocks noChangeArrowheads="1"/>
          </p:cNvSpPr>
          <p:nvPr/>
        </p:nvSpPr>
        <p:spPr bwMode="auto">
          <a:xfrm>
            <a:off x="5556858" y="2159463"/>
            <a:ext cx="1870932" cy="1133032"/>
          </a:xfrm>
          <a:prstGeom prst="rightArrow">
            <a:avLst>
              <a:gd name="adj1" fmla="val 69093"/>
              <a:gd name="adj2" fmla="val 44439"/>
            </a:avLst>
          </a:prstGeom>
          <a:solidFill>
            <a:schemeClr val="bg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2" name="TextBox 18"/>
          <p:cNvSpPr txBox="1">
            <a:spLocks noChangeArrowheads="1"/>
          </p:cNvSpPr>
          <p:nvPr/>
        </p:nvSpPr>
        <p:spPr bwMode="auto">
          <a:xfrm>
            <a:off x="5577091" y="2576018"/>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3" name="右箭头 19"/>
          <p:cNvSpPr>
            <a:spLocks noChangeArrowheads="1"/>
          </p:cNvSpPr>
          <p:nvPr/>
        </p:nvSpPr>
        <p:spPr bwMode="auto">
          <a:xfrm flipH="1">
            <a:off x="1273476" y="2149941"/>
            <a:ext cx="3472887" cy="1134223"/>
          </a:xfrm>
          <a:prstGeom prst="rightArrow">
            <a:avLst>
              <a:gd name="adj1" fmla="val 69093"/>
              <a:gd name="adj2" fmla="val 44412"/>
            </a:avLst>
          </a:prstGeom>
          <a:solidFill>
            <a:schemeClr val="bg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4" name="TextBox 20"/>
          <p:cNvSpPr txBox="1">
            <a:spLocks noChangeArrowheads="1"/>
          </p:cNvSpPr>
          <p:nvPr/>
        </p:nvSpPr>
        <p:spPr bwMode="auto">
          <a:xfrm>
            <a:off x="1760252" y="2565307"/>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5" name="右箭头 21"/>
          <p:cNvSpPr>
            <a:spLocks noChangeArrowheads="1"/>
          </p:cNvSpPr>
          <p:nvPr/>
        </p:nvSpPr>
        <p:spPr bwMode="auto">
          <a:xfrm rot="5400000" flipH="1">
            <a:off x="4458344" y="1043093"/>
            <a:ext cx="1403198" cy="1134222"/>
          </a:xfrm>
          <a:prstGeom prst="rightArrow">
            <a:avLst>
              <a:gd name="adj1" fmla="val 69093"/>
              <a:gd name="adj2" fmla="val 44394"/>
            </a:avLst>
          </a:prstGeom>
          <a:solidFill>
            <a:schemeClr val="tx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accent2"/>
              </a:solidFill>
              <a:ea typeface="微软雅黑" panose="020B0503020204020204" pitchFamily="34" charset="-122"/>
            </a:endParaRPr>
          </a:p>
        </p:txBody>
      </p:sp>
      <p:sp>
        <p:nvSpPr>
          <p:cNvPr id="56" name="TextBox 22"/>
          <p:cNvSpPr txBox="1">
            <a:spLocks noChangeArrowheads="1"/>
          </p:cNvSpPr>
          <p:nvPr/>
        </p:nvSpPr>
        <p:spPr bwMode="auto">
          <a:xfrm>
            <a:off x="4930835" y="1310880"/>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7" name="右箭头 23"/>
          <p:cNvSpPr>
            <a:spLocks noChangeArrowheads="1"/>
          </p:cNvSpPr>
          <p:nvPr/>
        </p:nvSpPr>
        <p:spPr bwMode="auto">
          <a:xfrm rot="16200000" flipH="1" flipV="1">
            <a:off x="4310763" y="3396039"/>
            <a:ext cx="1681696" cy="1134223"/>
          </a:xfrm>
          <a:prstGeom prst="rightArrow">
            <a:avLst>
              <a:gd name="adj1" fmla="val 69093"/>
              <a:gd name="adj2" fmla="val 44384"/>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58" name="TextBox 24"/>
          <p:cNvSpPr txBox="1">
            <a:spLocks noChangeArrowheads="1"/>
          </p:cNvSpPr>
          <p:nvPr/>
        </p:nvSpPr>
        <p:spPr bwMode="auto">
          <a:xfrm>
            <a:off x="4939167" y="3240129"/>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9" name="TextBox 26"/>
          <p:cNvSpPr txBox="1">
            <a:spLocks noChangeArrowheads="1"/>
          </p:cNvSpPr>
          <p:nvPr/>
        </p:nvSpPr>
        <p:spPr bwMode="auto">
          <a:xfrm>
            <a:off x="5718720" y="3335342"/>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60" name="TextBox 27"/>
          <p:cNvSpPr txBox="1">
            <a:spLocks noChangeArrowheads="1"/>
          </p:cNvSpPr>
          <p:nvPr/>
        </p:nvSpPr>
        <p:spPr bwMode="auto">
          <a:xfrm>
            <a:off x="2264881" y="3259732"/>
            <a:ext cx="171264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61" name="TextBox 28"/>
          <p:cNvSpPr txBox="1">
            <a:spLocks noChangeArrowheads="1"/>
          </p:cNvSpPr>
          <p:nvPr/>
        </p:nvSpPr>
        <p:spPr bwMode="auto">
          <a:xfrm>
            <a:off x="2849839" y="1452674"/>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ppt_x</p:attrName>
                                        </p:attrNameLst>
                                      </p:cBhvr>
                                      <p:tavLst>
                                        <p:tav tm="0">
                                          <p:val>
                                            <p:strVal val="#ppt_x+#ppt_w*1.125000"/>
                                          </p:val>
                                        </p:tav>
                                        <p:tav tm="100000">
                                          <p:val>
                                            <p:strVal val="#ppt_x"/>
                                          </p:val>
                                        </p:tav>
                                      </p:tavLst>
                                    </p:anim>
                                    <p:animEffect transition="in" filter="wipe(left)">
                                      <p:cBhvr>
                                        <p:cTn id="8" dur="500"/>
                                        <p:tgtEl>
                                          <p:spTgt spid="5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p:tgtEl>
                                          <p:spTgt spid="57"/>
                                        </p:tgtEl>
                                        <p:attrNameLst>
                                          <p:attrName>ppt_y</p:attrName>
                                        </p:attrNameLst>
                                      </p:cBhvr>
                                      <p:tavLst>
                                        <p:tav tm="0">
                                          <p:val>
                                            <p:strVal val="#ppt_y-#ppt_h*1.125000"/>
                                          </p:val>
                                        </p:tav>
                                        <p:tav tm="100000">
                                          <p:val>
                                            <p:strVal val="#ppt_y"/>
                                          </p:val>
                                        </p:tav>
                                      </p:tavLst>
                                    </p:anim>
                                    <p:animEffect transition="in" filter="wipe(down)">
                                      <p:cBhvr>
                                        <p:cTn id="24" dur="500"/>
                                        <p:tgtEl>
                                          <p:spTgt spid="57"/>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left)">
                                      <p:cBhvr>
                                        <p:cTn id="28" dur="500"/>
                                        <p:tgtEl>
                                          <p:spTgt spid="5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p:tgtEl>
                                          <p:spTgt spid="52"/>
                                        </p:tgtEl>
                                        <p:attrNameLst>
                                          <p:attrName>ppt_x</p:attrName>
                                        </p:attrNameLst>
                                      </p:cBhvr>
                                      <p:tavLst>
                                        <p:tav tm="0">
                                          <p:val>
                                            <p:strVal val="#ppt_x-#ppt_w*1.125000"/>
                                          </p:val>
                                        </p:tav>
                                        <p:tav tm="100000">
                                          <p:val>
                                            <p:strVal val="#ppt_x"/>
                                          </p:val>
                                        </p:tav>
                                      </p:tavLst>
                                    </p:anim>
                                    <p:animEffect transition="in" filter="wipe(right)">
                                      <p:cBhvr>
                                        <p:cTn id="36" dur="500"/>
                                        <p:tgtEl>
                                          <p:spTgt spid="52"/>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up)">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autoUpdateAnimBg="0"/>
      <p:bldP spid="53" grpId="0" animBg="1" autoUpdateAnimBg="0"/>
      <p:bldP spid="54" grpId="0" autoUpdateAnimBg="0"/>
      <p:bldP spid="55" grpId="0" animBg="1" autoUpdateAnimBg="0"/>
      <p:bldP spid="56" grpId="0" autoUpdateAnimBg="0"/>
      <p:bldP spid="57" grpId="0" animBg="1" autoUpdateAnimBg="0"/>
      <p:bldP spid="58" grpId="0" autoUpdateAnimBg="0"/>
      <p:bldP spid="59" grpId="0" autoUpdateAnimBg="0"/>
      <p:bldP spid="60" grpId="0" autoUpdateAnimBg="0"/>
      <p:bldP spid="6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86838"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14" name="组合 13"/>
          <p:cNvGrpSpPr/>
          <p:nvPr/>
        </p:nvGrpSpPr>
        <p:grpSpPr>
          <a:xfrm>
            <a:off x="763743" y="1638508"/>
            <a:ext cx="2288035" cy="1755738"/>
            <a:chOff x="763742" y="1638508"/>
            <a:chExt cx="2288035" cy="1755738"/>
          </a:xfrm>
        </p:grpSpPr>
        <p:sp>
          <p:nvSpPr>
            <p:cNvPr id="15"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添加在此添加文字添加</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44419"/>
              <a:chOff x="4493174" y="753734"/>
              <a:chExt cx="1052212" cy="344419"/>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effectLst/>
                  <a:latin typeface="Arial" panose="020B0604020202020204" pitchFamily="34" charset="0"/>
                  <a:ea typeface="宋体" panose="02010600030101010101" pitchFamily="2" charset="-122"/>
                </a:endParaRPr>
              </a:p>
            </p:txBody>
          </p:sp>
          <p:sp>
            <p:nvSpPr>
              <p:cNvPr id="18" name="矩形 17"/>
              <p:cNvSpPr/>
              <p:nvPr/>
            </p:nvSpPr>
            <p:spPr>
              <a:xfrm>
                <a:off x="4516579" y="759599"/>
                <a:ext cx="1005403"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sp>
        <p:nvSpPr>
          <p:cNvPr id="19" name="文本框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3892022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26" name="矩形 25"/>
          <p:cNvSpPr/>
          <p:nvPr/>
        </p:nvSpPr>
        <p:spPr>
          <a:xfrm>
            <a:off x="0" y="0"/>
            <a:ext cx="9144000" cy="5143500"/>
          </a:xfrm>
          <a:prstGeom prst="rect">
            <a:avLst/>
          </a:prstGeom>
          <a:solidFill>
            <a:srgbClr val="40404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矩形 17"/>
          <p:cNvSpPr/>
          <p:nvPr/>
        </p:nvSpPr>
        <p:spPr>
          <a:xfrm>
            <a:off x="943706" y="1491631"/>
            <a:ext cx="535632" cy="2739801"/>
          </a:xfrm>
          <a:prstGeom prst="rect">
            <a:avLst/>
          </a:prstGeom>
          <a:solidFill>
            <a:srgbClr val="C00000">
              <a:alpha val="7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矩形 18"/>
          <p:cNvSpPr/>
          <p:nvPr/>
        </p:nvSpPr>
        <p:spPr>
          <a:xfrm>
            <a:off x="1479339" y="1491630"/>
            <a:ext cx="6655013" cy="2739802"/>
          </a:xfrm>
          <a:prstGeom prst="rect">
            <a:avLst/>
          </a:prstGeom>
          <a:solidFill>
            <a:schemeClr val="bg1">
              <a:alpha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TextBox 2"/>
          <p:cNvSpPr txBox="1"/>
          <p:nvPr/>
        </p:nvSpPr>
        <p:spPr>
          <a:xfrm>
            <a:off x="997285" y="2396717"/>
            <a:ext cx="428477" cy="830997"/>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结</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束</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语</a:t>
            </a:r>
          </a:p>
        </p:txBody>
      </p:sp>
      <p:sp>
        <p:nvSpPr>
          <p:cNvPr id="27" name="TextBox 23"/>
          <p:cNvSpPr txBox="1"/>
          <p:nvPr/>
        </p:nvSpPr>
        <p:spPr>
          <a:xfrm>
            <a:off x="2091169" y="2377667"/>
            <a:ext cx="5271656" cy="1131079"/>
          </a:xfrm>
          <a:prstGeom prst="rect">
            <a:avLst/>
          </a:prstGeom>
          <a:noFill/>
        </p:spPr>
        <p:txBody>
          <a:bodyPr wrap="square" rtlCol="0">
            <a:spAutoFit/>
          </a:bodyPr>
          <a:lstStyle/>
          <a:p>
            <a:pPr indent="216000" algn="just">
              <a:lnSpc>
                <a:spcPct val="150000"/>
              </a:lnSpc>
            </a:pPr>
            <a:r>
              <a:rPr lang="zh-CN" altLang="en-US" sz="900" dirty="0">
                <a:solidFill>
                  <a:prstClr val="black">
                    <a:lumMod val="65000"/>
                    <a:lumOff val="35000"/>
                  </a:prstClr>
                </a:solidFill>
                <a:latin typeface="Bebas" pitchFamily="2" charset="0"/>
                <a:ea typeface="微软雅黑"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sz="900" dirty="0">
              <a:solidFill>
                <a:prstClr val="black">
                  <a:lumMod val="65000"/>
                  <a:lumOff val="35000"/>
                </a:prstClr>
              </a:solidFill>
              <a:latin typeface="Bebas" pitchFamily="2" charset="0"/>
              <a:ea typeface="微软雅黑" panose="020B0503020204020204" pitchFamily="34" charset="-122"/>
              <a:cs typeface="Lato Light"/>
              <a:sym typeface="Bebas" pitchFamily="2" charset="0"/>
            </a:endParaRPr>
          </a:p>
        </p:txBody>
      </p:sp>
      <p:sp>
        <p:nvSpPr>
          <p:cNvPr id="33" name="TextBox 2"/>
          <p:cNvSpPr txBox="1"/>
          <p:nvPr/>
        </p:nvSpPr>
        <p:spPr>
          <a:xfrm>
            <a:off x="6753733" y="3638568"/>
            <a:ext cx="428477" cy="830997"/>
          </a:xfrm>
          <a:prstGeom prst="rect">
            <a:avLst/>
          </a:prstGeom>
          <a:noFill/>
        </p:spPr>
        <p:txBody>
          <a:bodyPr wrap="square" lIns="0" tIns="0" rIns="0" bIns="0" rtlCol="0">
            <a:spAutoFit/>
          </a:bodyPr>
          <a:lstStyle/>
          <a:p>
            <a:pPr algn="ctr"/>
            <a:r>
              <a:rPr lang="en-US" altLang="zh-CN" sz="5400" dirty="0">
                <a:solidFill>
                  <a:prstClr val="white">
                    <a:lumMod val="50000"/>
                  </a:prstClr>
                </a:solidFill>
                <a:latin typeface="方正兰亭粗黑_GBK" panose="02000000000000000000" pitchFamily="2" charset="-122"/>
                <a:ea typeface="方正兰亭粗黑_GBK" panose="02000000000000000000" pitchFamily="2" charset="-122"/>
              </a:rPr>
              <a:t>“</a:t>
            </a:r>
            <a:endParaRPr lang="zh-CN" altLang="en-US" sz="5400" dirty="0">
              <a:solidFill>
                <a:prstClr val="white">
                  <a:lumMod val="50000"/>
                </a:prstClr>
              </a:solidFill>
              <a:latin typeface="方正兰亭粗黑_GBK" panose="02000000000000000000" pitchFamily="2" charset="-122"/>
              <a:ea typeface="方正兰亭粗黑_GBK" panose="02000000000000000000" pitchFamily="2" charset="-122"/>
            </a:endParaRPr>
          </a:p>
        </p:txBody>
      </p:sp>
      <p:sp>
        <p:nvSpPr>
          <p:cNvPr id="34" name="TextBox 2"/>
          <p:cNvSpPr txBox="1"/>
          <p:nvPr/>
        </p:nvSpPr>
        <p:spPr>
          <a:xfrm>
            <a:off x="2138795" y="2143443"/>
            <a:ext cx="1074358" cy="184666"/>
          </a:xfrm>
          <a:prstGeom prst="rect">
            <a:avLst/>
          </a:prstGeom>
          <a:noFill/>
        </p:spPr>
        <p:txBody>
          <a:bodyPr wrap="square" lIns="0" tIns="0" rIns="0" bIns="0" rtlCol="0">
            <a:spAutoFit/>
          </a:bodyPr>
          <a:lstStyle/>
          <a:p>
            <a:r>
              <a:rPr lang="zh-CN" altLang="en-US" sz="1200" b="1" dirty="0">
                <a:solidFill>
                  <a:prstClr val="black">
                    <a:lumMod val="75000"/>
                    <a:lumOff val="25000"/>
                  </a:prstClr>
                </a:solidFill>
                <a:latin typeface="微软雅黑" pitchFamily="34" charset="-122"/>
                <a:ea typeface="微软雅黑" pitchFamily="34" charset="-122"/>
              </a:rPr>
              <a:t>领导寄语：</a:t>
            </a:r>
          </a:p>
        </p:txBody>
      </p:sp>
    </p:spTree>
    <p:extLst>
      <p:ext uri="{BB962C8B-B14F-4D97-AF65-F5344CB8AC3E}">
        <p14:creationId xmlns:p14="http://schemas.microsoft.com/office/powerpoint/2010/main" val="30289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7" grpId="0"/>
      <p:bldP spid="27" grpId="0"/>
      <p:bldP spid="33" grpId="0"/>
      <p:bldP spid="3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平行四边形 42"/>
          <p:cNvSpPr/>
          <p:nvPr/>
        </p:nvSpPr>
        <p:spPr>
          <a:xfrm>
            <a:off x="6157702" y="1236328"/>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2" name="平行四边形 41"/>
          <p:cNvSpPr/>
          <p:nvPr/>
        </p:nvSpPr>
        <p:spPr>
          <a:xfrm>
            <a:off x="113169" y="2"/>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5" name="平行四边形 4"/>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平行四边形 9"/>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11" name="直接连接符 10"/>
          <p:cNvCxnSpPr/>
          <p:nvPr/>
        </p:nvCxnSpPr>
        <p:spPr>
          <a:xfrm flipH="1">
            <a:off x="6848205"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102238"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 name="矩形 13"/>
          <p:cNvSpPr/>
          <p:nvPr/>
        </p:nvSpPr>
        <p:spPr>
          <a:xfrm>
            <a:off x="8481851" y="3996560"/>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6" name="直接连接符 15"/>
          <p:cNvCxnSpPr/>
          <p:nvPr/>
        </p:nvCxnSpPr>
        <p:spPr>
          <a:xfrm flipV="1">
            <a:off x="7851230"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643856" y="2453873"/>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平行四边形 20"/>
          <p:cNvSpPr/>
          <p:nvPr/>
        </p:nvSpPr>
        <p:spPr>
          <a:xfrm rot="10800000">
            <a:off x="7614429" y="1284142"/>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2" name="平行四边形 21"/>
          <p:cNvSpPr/>
          <p:nvPr/>
        </p:nvSpPr>
        <p:spPr>
          <a:xfrm>
            <a:off x="46257" y="1633181"/>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3" name="平行四边形 22"/>
          <p:cNvSpPr/>
          <p:nvPr/>
        </p:nvSpPr>
        <p:spPr>
          <a:xfrm>
            <a:off x="1395251" y="3036953"/>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4" name="平行四边形 23"/>
          <p:cNvSpPr/>
          <p:nvPr/>
        </p:nvSpPr>
        <p:spPr>
          <a:xfrm>
            <a:off x="1859579" y="2"/>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5"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27" name="直接连接符 26"/>
          <p:cNvCxnSpPr/>
          <p:nvPr/>
        </p:nvCxnSpPr>
        <p:spPr>
          <a:xfrm flipH="1">
            <a:off x="102475" y="2"/>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006" y="0"/>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26489" y="2"/>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矩形 35"/>
          <p:cNvSpPr/>
          <p:nvPr/>
        </p:nvSpPr>
        <p:spPr>
          <a:xfrm>
            <a:off x="2461336" y="1635646"/>
            <a:ext cx="4355654" cy="707886"/>
          </a:xfrm>
          <a:prstGeom prst="rect">
            <a:avLst/>
          </a:prstGeom>
        </p:spPr>
        <p:txBody>
          <a:bodyPr wrap="square">
            <a:spAutoFit/>
          </a:bodyPr>
          <a:lstStyle/>
          <a:p>
            <a:pPr algn="ctr">
              <a:defRPr/>
            </a:pPr>
            <a:r>
              <a:rPr lang="zh-CN" altLang="en-US" sz="4000" b="1" dirty="0">
                <a:solidFill>
                  <a:srgbClr val="C00000"/>
                </a:solidFill>
                <a:latin typeface="微软雅黑" pitchFamily="34" charset="-122"/>
                <a:ea typeface="微软雅黑" pitchFamily="34" charset="-122"/>
                <a:sym typeface="微软雅黑" pitchFamily="34" charset="-122"/>
              </a:rPr>
              <a:t>非常感谢您的聆听</a:t>
            </a:r>
          </a:p>
        </p:txBody>
      </p:sp>
      <p:sp>
        <p:nvSpPr>
          <p:cNvPr id="41" name="TextBox 71"/>
          <p:cNvSpPr txBox="1"/>
          <p:nvPr/>
        </p:nvSpPr>
        <p:spPr>
          <a:xfrm>
            <a:off x="2679856"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86156505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heckerboard(across)">
                                      <p:cBhvr>
                                        <p:cTn id="7" dur="500"/>
                                        <p:tgtEl>
                                          <p:spTgt spid="3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anim calcmode="lin" valueType="num">
                                      <p:cBhvr>
                                        <p:cTn id="12" dur="1000" fill="hold"/>
                                        <p:tgtEl>
                                          <p:spTgt spid="41"/>
                                        </p:tgtEl>
                                        <p:attrNameLst>
                                          <p:attrName>ppt_x</p:attrName>
                                        </p:attrNameLst>
                                      </p:cBhvr>
                                      <p:tavLst>
                                        <p:tav tm="0">
                                          <p:val>
                                            <p:strVal val="#ppt_x"/>
                                          </p:val>
                                        </p:tav>
                                        <p:tav tm="100000">
                                          <p:val>
                                            <p:strVal val="#ppt_x"/>
                                          </p:val>
                                        </p:tav>
                                      </p:tavLst>
                                    </p:anim>
                                    <p:anim calcmode="lin" valueType="num">
                                      <p:cBhvr>
                                        <p:cTn id="1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A564554-29D7-4581-90C1-E4F728931A6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红灰线条"/>
</p:tagLst>
</file>

<file path=ppt/theme/theme1.xml><?xml version="1.0" encoding="utf-8"?>
<a:theme xmlns:a="http://schemas.openxmlformats.org/drawingml/2006/main" name="第一PPT，www.1ppt.com">
  <a:themeElements>
    <a:clrScheme name="自定义 13">
      <a:dk1>
        <a:srgbClr val="C00000"/>
      </a:dk1>
      <a:lt1>
        <a:srgbClr val="404040"/>
      </a:lt1>
      <a:dk2>
        <a:srgbClr val="C00000"/>
      </a:dk2>
      <a:lt2>
        <a:srgbClr val="40404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第一PPT，www.1ppt.com ">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第一PPT，www.1ppt.com  ">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8873</TotalTime>
  <Words>2934</Words>
  <Application>Microsoft Office PowerPoint</Application>
  <PresentationFormat>全屏显示(16:9)</PresentationFormat>
  <Paragraphs>456</Paragraphs>
  <Slides>44</Slides>
  <Notes>44</Notes>
  <HiddenSlides>0</HiddenSlides>
  <MMClips>0</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44</vt:i4>
      </vt:variant>
    </vt:vector>
  </HeadingPairs>
  <TitlesOfParts>
    <vt:vector size="64" baseType="lpstr">
      <vt:lpstr>Aharoni</vt:lpstr>
      <vt:lpstr>Arial Unicode MS</vt:lpstr>
      <vt:lpstr>Bebas</vt:lpstr>
      <vt:lpstr>Gill Sans</vt:lpstr>
      <vt:lpstr>Kartika</vt:lpstr>
      <vt:lpstr>Lato Light</vt:lpstr>
      <vt:lpstr>方正兰亭粗黑_GBK</vt:lpstr>
      <vt:lpstr>方正兰亭黑_GBK</vt:lpstr>
      <vt:lpstr>方正中等线简体</vt:lpstr>
      <vt:lpstr>华文宋体</vt:lpstr>
      <vt:lpstr>宋体</vt:lpstr>
      <vt:lpstr>微软雅黑</vt:lpstr>
      <vt:lpstr>Agency FB</vt:lpstr>
      <vt:lpstr>Arial</vt:lpstr>
      <vt:lpstr>Calibri</vt:lpstr>
      <vt:lpstr>Calibri Light</vt:lpstr>
      <vt:lpstr>第一PPT，www.1ppt.com</vt:lpstr>
      <vt:lpstr>第一PPT，www.1ppt.com </vt:lpstr>
      <vt:lpstr>第一PPT，www.1ppt.com  </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红灰线条</dc:title>
  <dc:creator>第一PPT</dc:creator>
  <cp:keywords>www.1ppt.com</cp:keywords>
  <dc:description>www.1ppt.com</dc:description>
  <cp:lastModifiedBy>faith123</cp:lastModifiedBy>
  <cp:revision>1875</cp:revision>
  <dcterms:created xsi:type="dcterms:W3CDTF">2014-06-06T07:22:15Z</dcterms:created>
  <dcterms:modified xsi:type="dcterms:W3CDTF">2020-07-29T06:28:31Z</dcterms:modified>
</cp:coreProperties>
</file>