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37"/>
  </p:notesMasterIdLst>
  <p:sldIdLst>
    <p:sldId id="783" r:id="rId2"/>
    <p:sldId id="818" r:id="rId3"/>
    <p:sldId id="820" r:id="rId4"/>
    <p:sldId id="803" r:id="rId5"/>
    <p:sldId id="804" r:id="rId6"/>
    <p:sldId id="805" r:id="rId7"/>
    <p:sldId id="806" r:id="rId8"/>
    <p:sldId id="807" r:id="rId9"/>
    <p:sldId id="813" r:id="rId10"/>
    <p:sldId id="808" r:id="rId11"/>
    <p:sldId id="809" r:id="rId12"/>
    <p:sldId id="810" r:id="rId13"/>
    <p:sldId id="811" r:id="rId14"/>
    <p:sldId id="814" r:id="rId15"/>
    <p:sldId id="821" r:id="rId16"/>
    <p:sldId id="815" r:id="rId17"/>
    <p:sldId id="816" r:id="rId18"/>
    <p:sldId id="817" r:id="rId19"/>
    <p:sldId id="822" r:id="rId20"/>
    <p:sldId id="788" r:id="rId21"/>
    <p:sldId id="792" r:id="rId22"/>
    <p:sldId id="795" r:id="rId23"/>
    <p:sldId id="789" r:id="rId24"/>
    <p:sldId id="793" r:id="rId25"/>
    <p:sldId id="747" r:id="rId26"/>
    <p:sldId id="749" r:id="rId27"/>
    <p:sldId id="746" r:id="rId28"/>
    <p:sldId id="765" r:id="rId29"/>
    <p:sldId id="750" r:id="rId30"/>
    <p:sldId id="755" r:id="rId31"/>
    <p:sldId id="751" r:id="rId32"/>
    <p:sldId id="766" r:id="rId33"/>
    <p:sldId id="764" r:id="rId34"/>
    <p:sldId id="761" r:id="rId35"/>
    <p:sldId id="802" r:id="rId36"/>
  </p:sldIdLst>
  <p:sldSz cx="9144000" cy="5143500" type="screen16x9"/>
  <p:notesSz cx="6858000" cy="9144000"/>
  <p:custDataLst>
    <p:tags r:id="rId3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6CF7F"/>
    <a:srgbClr val="FFFFFF"/>
    <a:srgbClr val="087305"/>
    <a:srgbClr val="6FBA34"/>
    <a:srgbClr val="C9E9B1"/>
    <a:srgbClr val="ACDD87"/>
    <a:srgbClr val="00324B"/>
    <a:srgbClr val="080808"/>
    <a:srgbClr val="F1F3F2"/>
    <a:srgbClr val="B2B2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250" autoAdjust="0"/>
    <p:restoredTop sz="91579" autoAdjust="0"/>
  </p:normalViewPr>
  <p:slideViewPr>
    <p:cSldViewPr>
      <p:cViewPr varScale="1">
        <p:scale>
          <a:sx n="135" d="100"/>
          <a:sy n="135" d="100"/>
        </p:scale>
        <p:origin x="906" y="96"/>
      </p:cViewPr>
      <p:guideLst>
        <p:guide orient="horz" pos="1620"/>
        <p:guide pos="2880"/>
      </p:guideLst>
    </p:cSldViewPr>
  </p:slideViewPr>
  <p:outlineViewPr>
    <p:cViewPr>
      <p:scale>
        <a:sx n="33" d="100"/>
        <a:sy n="33" d="100"/>
      </p:scale>
      <p:origin x="0" y="0"/>
    </p:cViewPr>
  </p:outlineViewPr>
  <p:notesTextViewPr>
    <p:cViewPr>
      <p:scale>
        <a:sx n="25" d="100"/>
        <a:sy n="25"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FD96D07-341D-4D88-BBFE-B431BFA04196}" type="datetimeFigureOut">
              <a:rPr lang="zh-CN" altLang="en-US" smtClean="0"/>
              <a:t>2018\3\6 Tuesday</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B2A0F9D-3357-4A94-85C8-3B842B870DC6}" type="slidenum">
              <a:rPr lang="zh-CN" altLang="en-US" smtClean="0"/>
              <a:t>‹#›</a:t>
            </a:fld>
            <a:endParaRPr lang="zh-CN" altLang="en-US"/>
          </a:p>
        </p:txBody>
      </p:sp>
    </p:spTree>
    <p:extLst>
      <p:ext uri="{BB962C8B-B14F-4D97-AF65-F5344CB8AC3E}">
        <p14:creationId xmlns:p14="http://schemas.microsoft.com/office/powerpoint/2010/main" val="1884137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1</a:t>
            </a:fld>
            <a:endParaRPr lang="zh-CN" altLang="en-US">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2</a:t>
            </a:fld>
            <a:endParaRPr lang="zh-CN" altLang="en-US"/>
          </a:p>
        </p:txBody>
      </p:sp>
    </p:spTree>
    <p:extLst>
      <p:ext uri="{BB962C8B-B14F-4D97-AF65-F5344CB8AC3E}">
        <p14:creationId xmlns:p14="http://schemas.microsoft.com/office/powerpoint/2010/main" val="23626725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3</a:t>
            </a:fld>
            <a:endParaRPr lang="zh-CN" altLang="en-US"/>
          </a:p>
        </p:txBody>
      </p:sp>
    </p:spTree>
    <p:extLst>
      <p:ext uri="{BB962C8B-B14F-4D97-AF65-F5344CB8AC3E}">
        <p14:creationId xmlns:p14="http://schemas.microsoft.com/office/powerpoint/2010/main" val="10921520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4</a:t>
            </a:fld>
            <a:endParaRPr lang="zh-CN" altLang="en-US"/>
          </a:p>
        </p:txBody>
      </p:sp>
    </p:spTree>
    <p:extLst>
      <p:ext uri="{BB962C8B-B14F-4D97-AF65-F5344CB8AC3E}">
        <p14:creationId xmlns:p14="http://schemas.microsoft.com/office/powerpoint/2010/main" val="10564286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5</a:t>
            </a:fld>
            <a:endParaRPr lang="zh-CN" altLang="en-US"/>
          </a:p>
        </p:txBody>
      </p:sp>
    </p:spTree>
    <p:extLst>
      <p:ext uri="{BB962C8B-B14F-4D97-AF65-F5344CB8AC3E}">
        <p14:creationId xmlns:p14="http://schemas.microsoft.com/office/powerpoint/2010/main" val="8347117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6</a:t>
            </a:fld>
            <a:endParaRPr lang="zh-CN" altLang="en-US"/>
          </a:p>
        </p:txBody>
      </p:sp>
    </p:spTree>
    <p:extLst>
      <p:ext uri="{BB962C8B-B14F-4D97-AF65-F5344CB8AC3E}">
        <p14:creationId xmlns:p14="http://schemas.microsoft.com/office/powerpoint/2010/main" val="2185968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7</a:t>
            </a:fld>
            <a:endParaRPr lang="zh-CN" altLang="en-US"/>
          </a:p>
        </p:txBody>
      </p:sp>
    </p:spTree>
    <p:extLst>
      <p:ext uri="{BB962C8B-B14F-4D97-AF65-F5344CB8AC3E}">
        <p14:creationId xmlns:p14="http://schemas.microsoft.com/office/powerpoint/2010/main" val="33344810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8</a:t>
            </a:fld>
            <a:endParaRPr lang="zh-CN" altLang="en-US"/>
          </a:p>
        </p:txBody>
      </p:sp>
    </p:spTree>
    <p:extLst>
      <p:ext uri="{BB962C8B-B14F-4D97-AF65-F5344CB8AC3E}">
        <p14:creationId xmlns:p14="http://schemas.microsoft.com/office/powerpoint/2010/main" val="376447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9</a:t>
            </a:fld>
            <a:endParaRPr lang="zh-CN" altLang="en-US"/>
          </a:p>
        </p:txBody>
      </p:sp>
    </p:spTree>
    <p:extLst>
      <p:ext uri="{BB962C8B-B14F-4D97-AF65-F5344CB8AC3E}">
        <p14:creationId xmlns:p14="http://schemas.microsoft.com/office/powerpoint/2010/main" val="3646269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10</a:t>
            </a:fld>
            <a:endParaRPr lang="zh-CN" altLang="en-US"/>
          </a:p>
        </p:txBody>
      </p:sp>
    </p:spTree>
    <p:extLst>
      <p:ext uri="{BB962C8B-B14F-4D97-AF65-F5344CB8AC3E}">
        <p14:creationId xmlns:p14="http://schemas.microsoft.com/office/powerpoint/2010/main" val="16808891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11</a:t>
            </a:fld>
            <a:endParaRPr lang="zh-CN" altLang="en-US"/>
          </a:p>
        </p:txBody>
      </p:sp>
    </p:spTree>
    <p:extLst>
      <p:ext uri="{BB962C8B-B14F-4D97-AF65-F5344CB8AC3E}">
        <p14:creationId xmlns:p14="http://schemas.microsoft.com/office/powerpoint/2010/main" val="18602759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12</a:t>
            </a:fld>
            <a:endParaRPr lang="zh-CN" altLang="en-US"/>
          </a:p>
        </p:txBody>
      </p:sp>
    </p:spTree>
    <p:extLst>
      <p:ext uri="{BB962C8B-B14F-4D97-AF65-F5344CB8AC3E}">
        <p14:creationId xmlns:p14="http://schemas.microsoft.com/office/powerpoint/2010/main" val="21701532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13</a:t>
            </a:fld>
            <a:endParaRPr lang="zh-CN" altLang="en-US"/>
          </a:p>
        </p:txBody>
      </p:sp>
    </p:spTree>
    <p:extLst>
      <p:ext uri="{BB962C8B-B14F-4D97-AF65-F5344CB8AC3E}">
        <p14:creationId xmlns:p14="http://schemas.microsoft.com/office/powerpoint/2010/main" val="26532768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14</a:t>
            </a:fld>
            <a:endParaRPr lang="zh-CN" altLang="en-US"/>
          </a:p>
        </p:txBody>
      </p:sp>
    </p:spTree>
    <p:extLst>
      <p:ext uri="{BB962C8B-B14F-4D97-AF65-F5344CB8AC3E}">
        <p14:creationId xmlns:p14="http://schemas.microsoft.com/office/powerpoint/2010/main" val="27229121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15</a:t>
            </a:fld>
            <a:endParaRPr lang="zh-CN" altLang="en-US"/>
          </a:p>
        </p:txBody>
      </p:sp>
    </p:spTree>
    <p:extLst>
      <p:ext uri="{BB962C8B-B14F-4D97-AF65-F5344CB8AC3E}">
        <p14:creationId xmlns:p14="http://schemas.microsoft.com/office/powerpoint/2010/main" val="6501724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16</a:t>
            </a:fld>
            <a:endParaRPr lang="zh-CN" altLang="en-US"/>
          </a:p>
        </p:txBody>
      </p:sp>
    </p:spTree>
    <p:extLst>
      <p:ext uri="{BB962C8B-B14F-4D97-AF65-F5344CB8AC3E}">
        <p14:creationId xmlns:p14="http://schemas.microsoft.com/office/powerpoint/2010/main" val="32652737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17</a:t>
            </a:fld>
            <a:endParaRPr lang="zh-CN" altLang="en-US"/>
          </a:p>
        </p:txBody>
      </p:sp>
    </p:spTree>
    <p:extLst>
      <p:ext uri="{BB962C8B-B14F-4D97-AF65-F5344CB8AC3E}">
        <p14:creationId xmlns:p14="http://schemas.microsoft.com/office/powerpoint/2010/main" val="36688903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18</a:t>
            </a:fld>
            <a:endParaRPr lang="zh-CN" altLang="en-US"/>
          </a:p>
        </p:txBody>
      </p:sp>
    </p:spTree>
    <p:extLst>
      <p:ext uri="{BB962C8B-B14F-4D97-AF65-F5344CB8AC3E}">
        <p14:creationId xmlns:p14="http://schemas.microsoft.com/office/powerpoint/2010/main" val="15728475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19</a:t>
            </a:fld>
            <a:endParaRPr lang="zh-CN" altLang="en-US"/>
          </a:p>
        </p:txBody>
      </p:sp>
    </p:spTree>
    <p:extLst>
      <p:ext uri="{BB962C8B-B14F-4D97-AF65-F5344CB8AC3E}">
        <p14:creationId xmlns:p14="http://schemas.microsoft.com/office/powerpoint/2010/main" val="16065375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25</a:t>
            </a:fld>
            <a:endParaRPr lang="zh-CN" altLang="en-US">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26</a:t>
            </a:fld>
            <a:endParaRPr lang="zh-CN" altLang="en-US">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27</a:t>
            </a:fld>
            <a:endParaRPr lang="zh-CN" altLang="en-US">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28</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29</a:t>
            </a:fld>
            <a:endParaRPr lang="zh-CN" altLang="en-US">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30</a:t>
            </a:fld>
            <a:endParaRPr lang="zh-CN" altLang="en-US">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31</a:t>
            </a:fld>
            <a:endParaRPr lang="zh-CN" altLang="en-US">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32</a:t>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33</a:t>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34</a:t>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35</a:t>
            </a:fld>
            <a:endParaRPr lang="zh-CN" alt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4" name="Picture 2"/>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0" y="-1"/>
            <a:ext cx="9144000" cy="514350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Tm="3000">
    <p:pull/>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4" name="Picture 5" descr="C:\Users\Administrator\Desktop\清明节\02副本.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4136"/>
            <a:ext cx="9144000" cy="515990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Administrator\Desktop\dfwer.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92499" y="214314"/>
            <a:ext cx="1092091" cy="54727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Administrator\Desktop\dfwer.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668344" y="-68551"/>
            <a:ext cx="1092091" cy="54727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C:\Users\Administrator\Desktop\dfwer.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214389" y="307599"/>
            <a:ext cx="1092091" cy="54727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Tm="3000">
    <p:pull/>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B44CCEC7-3A54-47D1-BB25-17A0FDA63797}" type="datetimeFigureOut">
              <a:rPr lang="zh-CN" altLang="en-US" smtClean="0"/>
              <a:t>2018\3\6 Tuesday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5495661-81B6-46E9-A91E-889569155CC2}" type="slidenum">
              <a:rPr lang="zh-CN" altLang="en-US" smtClean="0"/>
              <a:t>‹#›</a:t>
            </a:fld>
            <a:endParaRPr lang="zh-CN" altLang="en-US"/>
          </a:p>
        </p:txBody>
      </p:sp>
    </p:spTree>
  </p:cSld>
  <p:clrMapOvr>
    <a:masterClrMapping/>
  </p:clrMapOvr>
  <p:transition spd="slow" advTm="3000">
    <p:pull/>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B44CCEC7-3A54-47D1-BB25-17A0FDA63797}" type="datetimeFigureOut">
              <a:rPr lang="zh-CN" altLang="en-US" smtClean="0"/>
              <a:t>2018\3\6 Tuesday</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5495661-81B6-46E9-A91E-889569155CC2}" type="slidenum">
              <a:rPr lang="zh-CN" altLang="en-US" smtClean="0"/>
              <a:t>‹#›</a:t>
            </a:fld>
            <a:endParaRPr lang="zh-CN" altLang="en-US"/>
          </a:p>
        </p:txBody>
      </p:sp>
    </p:spTree>
  </p:cSld>
  <p:clrMapOvr>
    <a:masterClrMapping/>
  </p:clrMapOvr>
  <p:transition spd="slow" advTm="3000">
    <p:pull/>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B44CCEC7-3A54-47D1-BB25-17A0FDA63797}" type="datetimeFigureOut">
              <a:rPr lang="zh-CN" altLang="en-US" smtClean="0"/>
              <a:t>2018\3\6 Tuesday</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5495661-81B6-46E9-A91E-889569155CC2}" type="slidenum">
              <a:rPr lang="zh-CN" altLang="en-US" smtClean="0"/>
              <a:t>‹#›</a:t>
            </a:fld>
            <a:endParaRPr lang="zh-CN" altLang="en-US"/>
          </a:p>
        </p:txBody>
      </p:sp>
    </p:spTree>
  </p:cSld>
  <p:clrMapOvr>
    <a:masterClrMapping/>
  </p:clrMapOvr>
  <p:transition spd="slow" advTm="3000">
    <p:pull/>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B44CCEC7-3A54-47D1-BB25-17A0FDA63797}" type="datetimeFigureOut">
              <a:rPr lang="zh-CN" altLang="en-US" smtClean="0"/>
              <a:t>2018\3\6 Tuesday</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5495661-81B6-46E9-A91E-889569155CC2}" type="slidenum">
              <a:rPr lang="zh-CN" altLang="en-US" smtClean="0"/>
              <a:t>‹#›</a:t>
            </a:fld>
            <a:endParaRPr lang="zh-CN" altLang="en-US"/>
          </a:p>
        </p:txBody>
      </p:sp>
    </p:spTree>
  </p:cSld>
  <p:clrMapOvr>
    <a:masterClrMapping/>
  </p:clrMapOvr>
  <p:transition spd="slow" advTm="3000">
    <p:pull/>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44CCEC7-3A54-47D1-BB25-17A0FDA63797}" type="datetimeFigureOut">
              <a:rPr lang="zh-CN" altLang="en-US" smtClean="0"/>
              <a:t>2018\3\6 Tuesday</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5495661-81B6-46E9-A91E-889569155CC2}" type="slidenum">
              <a:rPr lang="zh-CN" altLang="en-US" smtClean="0"/>
              <a:t>‹#›</a:t>
            </a:fld>
            <a:endParaRPr lang="zh-CN" altLang="en-US"/>
          </a:p>
        </p:txBody>
      </p:sp>
    </p:spTree>
  </p:cSld>
  <p:clrMapOvr>
    <a:masterClrMapping/>
  </p:clrMapOvr>
  <p:transition spd="slow" advTm="3000">
    <p:pull/>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B44CCEC7-3A54-47D1-BB25-17A0FDA63797}" type="datetimeFigureOut">
              <a:rPr lang="zh-CN" altLang="en-US" smtClean="0"/>
              <a:t>2018\3\6 Tuesday</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5495661-81B6-46E9-A91E-889569155CC2}" type="slidenum">
              <a:rPr lang="zh-CN" altLang="en-US" smtClean="0"/>
              <a:t>‹#›</a:t>
            </a:fld>
            <a:endParaRPr lang="zh-CN" altLang="en-US"/>
          </a:p>
        </p:txBody>
      </p:sp>
    </p:spTree>
  </p:cSld>
  <p:clrMapOvr>
    <a:masterClrMapping/>
  </p:clrMapOvr>
  <p:transition spd="slow" advTm="3000">
    <p:pull/>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B44CCEC7-3A54-47D1-BB25-17A0FDA63797}" type="datetimeFigureOut">
              <a:rPr lang="zh-CN" altLang="en-US" smtClean="0"/>
              <a:t>2018\3\6 Tuesday</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5495661-81B6-46E9-A91E-889569155CC2}" type="slidenum">
              <a:rPr lang="zh-CN" altLang="en-US" smtClean="0"/>
              <a:t>‹#›</a:t>
            </a:fld>
            <a:endParaRPr lang="zh-CN" altLang="en-US"/>
          </a:p>
        </p:txBody>
      </p:sp>
    </p:spTree>
  </p:cSld>
  <p:clrMapOvr>
    <a:masterClrMapping/>
  </p:clrMapOvr>
  <p:transition spd="slow" advTm="3000">
    <p:pull/>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44CCEC7-3A54-47D1-BB25-17A0FDA63797}" type="datetimeFigureOut">
              <a:rPr lang="zh-CN" altLang="en-US" smtClean="0"/>
              <a:t>2018\3\6 Tuesday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5495661-81B6-46E9-A91E-889569155CC2}" type="slidenum">
              <a:rPr lang="zh-CN" altLang="en-US" smtClean="0"/>
              <a:t>‹#›</a:t>
            </a:fld>
            <a:endParaRPr lang="zh-CN" altLang="en-US"/>
          </a:p>
        </p:txBody>
      </p:sp>
    </p:spTree>
  </p:cSld>
  <p:clrMapOvr>
    <a:masterClrMapping/>
  </p:clrMapOvr>
  <p:transition spd="slow" advTm="3000">
    <p:pull/>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154781"/>
            <a:ext cx="6019800" cy="329088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44CCEC7-3A54-47D1-BB25-17A0FDA63797}" type="datetimeFigureOut">
              <a:rPr lang="zh-CN" altLang="en-US" smtClean="0"/>
              <a:t>2018\3\6 Tuesday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5495661-81B6-46E9-A91E-889569155CC2}" type="slidenum">
              <a:rPr lang="zh-CN" altLang="en-US" smtClean="0"/>
              <a:t>‹#›</a:t>
            </a:fld>
            <a:endParaRPr lang="zh-CN" altLang="en-US"/>
          </a:p>
        </p:txBody>
      </p:sp>
    </p:spTree>
  </p:cSld>
  <p:clrMapOvr>
    <a:masterClrMapping/>
  </p:clrMapOvr>
  <p:transition spd="slow" advTm="3000">
    <p:pull/>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44CCEC7-3A54-47D1-BB25-17A0FDA63797}" type="datetimeFigureOut">
              <a:rPr lang="zh-CN" altLang="en-US" smtClean="0"/>
              <a:t>2018\3\6 Tuesday</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65495661-81B6-46E9-A91E-889569155CC2}"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advTm="3000">
    <p:pull/>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26" Type="http://schemas.openxmlformats.org/officeDocument/2006/relationships/image" Target="../media/image24.png"/><Relationship Id="rId3" Type="http://schemas.openxmlformats.org/officeDocument/2006/relationships/slideLayout" Target="../slideLayouts/slideLayout7.xml"/><Relationship Id="rId21" Type="http://schemas.openxmlformats.org/officeDocument/2006/relationships/image" Target="../media/image19.pn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5" Type="http://schemas.openxmlformats.org/officeDocument/2006/relationships/image" Target="../media/image23.png"/><Relationship Id="rId2" Type="http://schemas.openxmlformats.org/officeDocument/2006/relationships/audio" Target="../media/media1.wav"/><Relationship Id="rId16" Type="http://schemas.openxmlformats.org/officeDocument/2006/relationships/image" Target="../media/image14.png"/><Relationship Id="rId20" Type="http://schemas.openxmlformats.org/officeDocument/2006/relationships/image" Target="../media/image18.png"/><Relationship Id="rId1" Type="http://schemas.microsoft.com/office/2007/relationships/media" Target="../media/media1.wav"/><Relationship Id="rId6" Type="http://schemas.openxmlformats.org/officeDocument/2006/relationships/image" Target="../media/image4.png"/><Relationship Id="rId11" Type="http://schemas.openxmlformats.org/officeDocument/2006/relationships/image" Target="../media/image9.png"/><Relationship Id="rId24" Type="http://schemas.openxmlformats.org/officeDocument/2006/relationships/image" Target="../media/image22.png"/><Relationship Id="rId5" Type="http://schemas.openxmlformats.org/officeDocument/2006/relationships/image" Target="../media/image1.jpeg"/><Relationship Id="rId15" Type="http://schemas.openxmlformats.org/officeDocument/2006/relationships/image" Target="../media/image13.png"/><Relationship Id="rId23" Type="http://schemas.openxmlformats.org/officeDocument/2006/relationships/image" Target="../media/image21.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notesSlide" Target="../notesSlides/notesSlide1.xml"/><Relationship Id="rId9" Type="http://schemas.openxmlformats.org/officeDocument/2006/relationships/image" Target="../media/image7.png"/><Relationship Id="rId14" Type="http://schemas.openxmlformats.org/officeDocument/2006/relationships/image" Target="../media/image12.png"/><Relationship Id="rId22" Type="http://schemas.openxmlformats.org/officeDocument/2006/relationships/image" Target="../media/image20.png"/><Relationship Id="rId27" Type="http://schemas.openxmlformats.org/officeDocument/2006/relationships/image" Target="../media/image25.png"/></Relationships>
</file>

<file path=ppt/slides/_rels/slide2.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5.png"/><Relationship Id="rId7" Type="http://schemas.openxmlformats.org/officeDocument/2006/relationships/image" Target="../media/image27.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10.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10.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31.jpg"/><Relationship Id="rId5" Type="http://schemas.openxmlformats.org/officeDocument/2006/relationships/image" Target="../media/image30.jpg"/><Relationship Id="rId4" Type="http://schemas.openxmlformats.org/officeDocument/2006/relationships/image" Target="../media/image29.jpg"/></Relationships>
</file>

<file path=ppt/slides/_rels/slide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4.jpg"/><Relationship Id="rId4" Type="http://schemas.openxmlformats.org/officeDocument/2006/relationships/image" Target="../media/image33.jpg"/></Relationships>
</file>

<file path=ppt/slides/_rels/slide6.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35.jpeg"/><Relationship Id="rId7" Type="http://schemas.openxmlformats.org/officeDocument/2006/relationships/image" Target="../media/image38.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7.jpeg"/><Relationship Id="rId4" Type="http://schemas.openxmlformats.org/officeDocument/2006/relationships/image" Target="../media/image36.jpg"/></Relationships>
</file>

<file path=ppt/slides/_rels/slide7.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41.jpg"/><Relationship Id="rId4" Type="http://schemas.openxmlformats.org/officeDocument/2006/relationships/image" Target="../media/image40.jpg"/></Relationships>
</file>

<file path=ppt/slides/_rels/slide8.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2.png"/><Relationship Id="rId7" Type="http://schemas.openxmlformats.org/officeDocument/2006/relationships/image" Target="../media/image46.jp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45.jpg"/><Relationship Id="rId5" Type="http://schemas.openxmlformats.org/officeDocument/2006/relationships/image" Target="../media/image44.png"/><Relationship Id="rId4" Type="http://schemas.openxmlformats.org/officeDocument/2006/relationships/image" Target="../media/image43.jpg"/><Relationship Id="rId9" Type="http://schemas.openxmlformats.org/officeDocument/2006/relationships/image" Target="../media/image48.jpg"/></Relationships>
</file>

<file path=ppt/slides/_rels/slide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51.jpeg"/><Relationship Id="rId4" Type="http://schemas.openxmlformats.org/officeDocument/2006/relationships/image" Target="../media/image50.jpeg"/></Relationships>
</file>

<file path=ppt/slides/_rels/slide10.xml.rels><?xml version="1.0" encoding="UTF-8" standalone="yes"?>
<Relationships xmlns="http://schemas.openxmlformats.org/package/2006/relationships"><Relationship Id="rId3" Type="http://schemas.openxmlformats.org/officeDocument/2006/relationships/image" Target="../media/image52.jpg"/><Relationship Id="rId7" Type="http://schemas.openxmlformats.org/officeDocument/2006/relationships/image" Target="../media/image56.jp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55.jpg"/><Relationship Id="rId5" Type="http://schemas.openxmlformats.org/officeDocument/2006/relationships/image" Target="../media/image54.jpg"/><Relationship Id="rId4" Type="http://schemas.openxmlformats.org/officeDocument/2006/relationships/image" Target="../media/image53.jpg"/></Relationships>
</file>

<file path=ppt/slides/_rels/slide11.xml.rels><?xml version="1.0" encoding="UTF-8" standalone="yes"?>
<Relationships xmlns="http://schemas.openxmlformats.org/package/2006/relationships"><Relationship Id="rId8" Type="http://schemas.openxmlformats.org/officeDocument/2006/relationships/image" Target="../media/image61.jpg"/><Relationship Id="rId3" Type="http://schemas.openxmlformats.org/officeDocument/2006/relationships/image" Target="../media/image57.jpg"/><Relationship Id="rId7" Type="http://schemas.openxmlformats.org/officeDocument/2006/relationships/image" Target="../media/image60.jp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52.jpg"/><Relationship Id="rId5" Type="http://schemas.openxmlformats.org/officeDocument/2006/relationships/image" Target="../media/image59.png"/><Relationship Id="rId4" Type="http://schemas.openxmlformats.org/officeDocument/2006/relationships/image" Target="../media/image58.jpg"/><Relationship Id="rId9" Type="http://schemas.openxmlformats.org/officeDocument/2006/relationships/image" Target="../media/image62.jpg"/></Relationships>
</file>

<file path=ppt/slides/_rels/slide12.xml.rels><?xml version="1.0" encoding="UTF-8" standalone="yes"?>
<Relationships xmlns="http://schemas.openxmlformats.org/package/2006/relationships"><Relationship Id="rId8" Type="http://schemas.openxmlformats.org/officeDocument/2006/relationships/image" Target="../media/image66.jpg"/><Relationship Id="rId3" Type="http://schemas.openxmlformats.org/officeDocument/2006/relationships/image" Target="../media/image63.JPG"/><Relationship Id="rId7" Type="http://schemas.microsoft.com/office/2007/relationships/hdphoto" Target="../media/hdphoto4.wdp"/><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65.jpeg"/><Relationship Id="rId5" Type="http://schemas.microsoft.com/office/2007/relationships/hdphoto" Target="../media/hdphoto3.wdp"/><Relationship Id="rId4" Type="http://schemas.openxmlformats.org/officeDocument/2006/relationships/image" Target="../media/image64.jpeg"/></Relationships>
</file>

<file path=ppt/slides/_rels/slide13.xml.rels><?xml version="1.0" encoding="UTF-8" standalone="yes"?>
<Relationships xmlns="http://schemas.openxmlformats.org/package/2006/relationships"><Relationship Id="rId8" Type="http://schemas.openxmlformats.org/officeDocument/2006/relationships/image" Target="../media/image72.jpg"/><Relationship Id="rId3" Type="http://schemas.openxmlformats.org/officeDocument/2006/relationships/image" Target="../media/image67.jpg"/><Relationship Id="rId7" Type="http://schemas.openxmlformats.org/officeDocument/2006/relationships/image" Target="../media/image71.jp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70.jpg"/><Relationship Id="rId5" Type="http://schemas.openxmlformats.org/officeDocument/2006/relationships/image" Target="../media/image69.jpg"/><Relationship Id="rId10" Type="http://schemas.openxmlformats.org/officeDocument/2006/relationships/image" Target="../media/image74.jpg"/><Relationship Id="rId4" Type="http://schemas.openxmlformats.org/officeDocument/2006/relationships/image" Target="../media/image68.jpg"/><Relationship Id="rId9" Type="http://schemas.openxmlformats.org/officeDocument/2006/relationships/image" Target="../media/image73.jpg"/></Relationships>
</file>

<file path=ppt/slides/_rels/slide14.xml.rels><?xml version="1.0" encoding="UTF-8" standalone="yes"?>
<Relationships xmlns="http://schemas.openxmlformats.org/package/2006/relationships"><Relationship Id="rId8" Type="http://schemas.microsoft.com/office/2007/relationships/hdphoto" Target="../media/hdphoto7.wdp"/><Relationship Id="rId3" Type="http://schemas.openxmlformats.org/officeDocument/2006/relationships/image" Target="../media/image75.jpeg"/><Relationship Id="rId7" Type="http://schemas.openxmlformats.org/officeDocument/2006/relationships/image" Target="../media/image77.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microsoft.com/office/2007/relationships/hdphoto" Target="../media/hdphoto6.wdp"/><Relationship Id="rId5" Type="http://schemas.openxmlformats.org/officeDocument/2006/relationships/image" Target="../media/image76.jpeg"/><Relationship Id="rId10" Type="http://schemas.microsoft.com/office/2007/relationships/hdphoto" Target="../media/hdphoto8.wdp"/><Relationship Id="rId4" Type="http://schemas.microsoft.com/office/2007/relationships/hdphoto" Target="../media/hdphoto5.wdp"/><Relationship Id="rId9" Type="http://schemas.openxmlformats.org/officeDocument/2006/relationships/image" Target="../media/image78.jpe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10.pn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81.jpeg"/></Relationships>
</file>

<file path=ppt/slides/_rels/slide18.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84.jpeg"/><Relationship Id="rId4" Type="http://schemas.openxmlformats.org/officeDocument/2006/relationships/image" Target="../media/image83.jpe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10.png"/><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89.jpeg"/><Relationship Id="rId5" Type="http://schemas.openxmlformats.org/officeDocument/2006/relationships/image" Target="../media/image88.jpeg"/><Relationship Id="rId4" Type="http://schemas.openxmlformats.org/officeDocument/2006/relationships/image" Target="../media/image87.jpg"/></Relationships>
</file>

<file path=ppt/slides/_rels/slide22.xml.rels><?xml version="1.0" encoding="UTF-8" standalone="yes"?>
<Relationships xmlns="http://schemas.openxmlformats.org/package/2006/relationships"><Relationship Id="rId3" Type="http://schemas.openxmlformats.org/officeDocument/2006/relationships/image" Target="../media/image90.png"/><Relationship Id="rId7" Type="http://schemas.openxmlformats.org/officeDocument/2006/relationships/image" Target="../media/image94.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93.png"/><Relationship Id="rId5" Type="http://schemas.openxmlformats.org/officeDocument/2006/relationships/image" Target="../media/image92.png"/><Relationship Id="rId4" Type="http://schemas.openxmlformats.org/officeDocument/2006/relationships/image" Target="../media/image91.png"/></Relationships>
</file>

<file path=ppt/slides/_rels/slide23.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98.jpg"/><Relationship Id="rId4" Type="http://schemas.openxmlformats.org/officeDocument/2006/relationships/image" Target="../media/image97.jp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tags" Target="../tags/tag9.xml"/><Relationship Id="rId3" Type="http://schemas.openxmlformats.org/officeDocument/2006/relationships/tags" Target="../tags/tag4.xml"/><Relationship Id="rId7" Type="http://schemas.openxmlformats.org/officeDocument/2006/relationships/tags" Target="../tags/tag8.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5" Type="http://schemas.openxmlformats.org/officeDocument/2006/relationships/tags" Target="../tags/tag6.xml"/><Relationship Id="rId10" Type="http://schemas.openxmlformats.org/officeDocument/2006/relationships/notesSlide" Target="../notesSlides/notesSlide30.xml"/><Relationship Id="rId4" Type="http://schemas.openxmlformats.org/officeDocument/2006/relationships/tags" Target="../tags/tag5.xml"/><Relationship Id="rId9"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4.png"/><Relationship Id="rId18" Type="http://schemas.openxmlformats.org/officeDocument/2006/relationships/image" Target="../media/image19.png"/><Relationship Id="rId3" Type="http://schemas.openxmlformats.org/officeDocument/2006/relationships/image" Target="../media/image1.jpeg"/><Relationship Id="rId21" Type="http://schemas.openxmlformats.org/officeDocument/2006/relationships/image" Target="../media/image22.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8.png"/><Relationship Id="rId2" Type="http://schemas.openxmlformats.org/officeDocument/2006/relationships/notesSlide" Target="../notesSlides/notesSlide35.xml"/><Relationship Id="rId16" Type="http://schemas.openxmlformats.org/officeDocument/2006/relationships/image" Target="../media/image17.png"/><Relationship Id="rId20"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media/image11.png"/><Relationship Id="rId24" Type="http://schemas.openxmlformats.org/officeDocument/2006/relationships/image" Target="../media/image25.png"/><Relationship Id="rId5" Type="http://schemas.openxmlformats.org/officeDocument/2006/relationships/image" Target="../media/image5.png"/><Relationship Id="rId15" Type="http://schemas.openxmlformats.org/officeDocument/2006/relationships/image" Target="../media/image16.png"/><Relationship Id="rId23" Type="http://schemas.openxmlformats.org/officeDocument/2006/relationships/image" Target="../media/image24.png"/><Relationship Id="rId10" Type="http://schemas.openxmlformats.org/officeDocument/2006/relationships/image" Target="../media/image10.png"/><Relationship Id="rId19" Type="http://schemas.openxmlformats.org/officeDocument/2006/relationships/image" Target="../media/image20.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5.png"/><Relationship Id="rId22"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0" y="-1"/>
            <a:ext cx="9144000" cy="514350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C:\Users\Administrator\Desktop\dfwer.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149658" y="2418626"/>
            <a:ext cx="1598806" cy="801196"/>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Administrator\Desktop\hrer.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616347" y="3090995"/>
            <a:ext cx="3140229" cy="266037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Users\Administrator\Desktop\vererntyt.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778818" y="627534"/>
            <a:ext cx="3044831" cy="3044831"/>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C:\Users\Administrator\Desktop\sdsdfsf.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966411" y="707832"/>
            <a:ext cx="1375238" cy="1009957"/>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3" descr="C:\Users\Administrator\Desktop\hrer.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1647575">
            <a:off x="-2105704" y="3807969"/>
            <a:ext cx="3763344" cy="3188268"/>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5" descr="C:\Users\Administrator\Desktop\sdgee.png"/>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a:stretch/>
        </p:blipFill>
        <p:spPr bwMode="auto">
          <a:xfrm>
            <a:off x="3382898" y="2327284"/>
            <a:ext cx="1389242" cy="122871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Administrator\Desktop\verere.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290848" y="525770"/>
            <a:ext cx="4363182" cy="2334012"/>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61" name="Picture 2" descr="C:\Users\Administrator\Desktop\dfwer.pn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638798" y="1803363"/>
            <a:ext cx="1078084" cy="540251"/>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2" descr="C:\Users\Administrator\Desktop\dfwer.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91394" y="2835230"/>
            <a:ext cx="1801984" cy="903013"/>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3" descr="C:\Users\Administrator\Desktop\hrer.pn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rot="1647575">
            <a:off x="8495912" y="2526256"/>
            <a:ext cx="1368996" cy="115980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Administrator\Desktop\sdgee.png"/>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a:stretch/>
        </p:blipFill>
        <p:spPr bwMode="auto">
          <a:xfrm>
            <a:off x="1516260" y="928467"/>
            <a:ext cx="1630348" cy="2321818"/>
          </a:xfrm>
          <a:prstGeom prst="rect">
            <a:avLst/>
          </a:prstGeom>
          <a:noFill/>
          <a:extLst>
            <a:ext uri="{909E8E84-426E-40DD-AFC4-6F175D3DCCD1}">
              <a14:hiddenFill xmlns:a14="http://schemas.microsoft.com/office/drawing/2010/main">
                <a:solidFill>
                  <a:srgbClr val="FFFFFF"/>
                </a:solidFill>
              </a14:hiddenFill>
            </a:ext>
          </a:extLst>
        </p:spPr>
      </p:pic>
      <p:pic>
        <p:nvPicPr>
          <p:cNvPr id="3" name="轻音乐-芽生え.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4961624" y="-1244674"/>
            <a:ext cx="609600" cy="609600"/>
          </a:xfrm>
          <a:prstGeom prst="rect">
            <a:avLst/>
          </a:prstGeom>
        </p:spPr>
      </p:pic>
      <p:sp>
        <p:nvSpPr>
          <p:cNvPr id="58" name="TextBox 57"/>
          <p:cNvSpPr txBox="1"/>
          <p:nvPr/>
        </p:nvSpPr>
        <p:spPr>
          <a:xfrm>
            <a:off x="4776588" y="2639983"/>
            <a:ext cx="2675732" cy="507831"/>
          </a:xfrm>
          <a:prstGeom prst="rect">
            <a:avLst/>
          </a:prstGeom>
          <a:noFill/>
        </p:spPr>
        <p:txBody>
          <a:bodyPr wrap="none" rtlCol="0">
            <a:spAutoFit/>
          </a:bodyPr>
          <a:lstStyle/>
          <a:p>
            <a:r>
              <a:rPr lang="zh-CN" altLang="en-US" sz="2700" b="1" dirty="0">
                <a:gradFill>
                  <a:gsLst>
                    <a:gs pos="0">
                      <a:srgbClr val="087305"/>
                    </a:gs>
                    <a:gs pos="100000">
                      <a:srgbClr val="6FBA34"/>
                    </a:gs>
                  </a:gsLst>
                  <a:lin ang="5400000" scaled="0"/>
                </a:gradFill>
                <a:latin typeface="造字工房悦黑体验版细体" pitchFamily="50" charset="-122"/>
                <a:ea typeface="造字工房悦黑体验版细体" pitchFamily="50" charset="-122"/>
              </a:rPr>
              <a:t>又是一年清明时</a:t>
            </a:r>
          </a:p>
        </p:txBody>
      </p:sp>
      <p:sp>
        <p:nvSpPr>
          <p:cNvPr id="59" name="TextBox 58"/>
          <p:cNvSpPr txBox="1"/>
          <p:nvPr/>
        </p:nvSpPr>
        <p:spPr>
          <a:xfrm>
            <a:off x="4788024" y="3090995"/>
            <a:ext cx="3168352" cy="276999"/>
          </a:xfrm>
          <a:prstGeom prst="rect">
            <a:avLst/>
          </a:prstGeom>
          <a:noFill/>
        </p:spPr>
        <p:txBody>
          <a:bodyPr wrap="square" rtlCol="0">
            <a:spAutoFit/>
          </a:bodyPr>
          <a:lstStyle/>
          <a:p>
            <a:r>
              <a:rPr lang="en-US" altLang="zh-CN" sz="600" dirty="0">
                <a:gradFill>
                  <a:gsLst>
                    <a:gs pos="0">
                      <a:srgbClr val="087305"/>
                    </a:gs>
                    <a:gs pos="100000">
                      <a:srgbClr val="6FBA34"/>
                    </a:gs>
                  </a:gsLst>
                  <a:lin ang="5400000" scaled="0"/>
                </a:gradFill>
                <a:latin typeface="微软雅黑" pitchFamily="34" charset="-122"/>
                <a:ea typeface="微软雅黑" pitchFamily="34" charset="-122"/>
              </a:rPr>
              <a:t>SIMPLE SPRING GREEN BEAUTY SMALL FRESH FASHION PPT TEMPLATESPLEASE ADD THE RELATED TEXT SUBTITLE CONTENT</a:t>
            </a:r>
            <a:endParaRPr lang="zh-CN" altLang="en-US" sz="600" dirty="0">
              <a:gradFill>
                <a:gsLst>
                  <a:gs pos="0">
                    <a:srgbClr val="087305"/>
                  </a:gs>
                  <a:gs pos="100000">
                    <a:srgbClr val="6FBA34"/>
                  </a:gs>
                </a:gsLst>
                <a:lin ang="5400000" scaled="0"/>
              </a:gradFill>
              <a:latin typeface="微软雅黑" pitchFamily="34" charset="-122"/>
              <a:ea typeface="微软雅黑" pitchFamily="34" charset="-122"/>
            </a:endParaRPr>
          </a:p>
        </p:txBody>
      </p:sp>
      <p:pic>
        <p:nvPicPr>
          <p:cNvPr id="64" name="Picture 2"/>
          <p:cNvPicPr>
            <a:picLocks noChangeAspect="1" noChangeArrowheads="1"/>
          </p:cNvPicPr>
          <p:nvPr/>
        </p:nvPicPr>
        <p:blipFill>
          <a:blip r:embed="rId16">
            <a:extLst>
              <a:ext uri="{28A0092B-C50C-407E-A947-70E740481C1C}">
                <a14:useLocalDpi xmlns:a14="http://schemas.microsoft.com/office/drawing/2010/main" val="0"/>
              </a:ext>
            </a:extLst>
          </a:blip>
          <a:stretch>
            <a:fillRect/>
          </a:stretch>
        </p:blipFill>
        <p:spPr bwMode="auto">
          <a:xfrm>
            <a:off x="-1323234" y="4195257"/>
            <a:ext cx="588834" cy="484274"/>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3"/>
          <p:cNvPicPr>
            <a:picLocks noChangeAspect="1" noChangeArrowheads="1"/>
          </p:cNvPicPr>
          <p:nvPr/>
        </p:nvPicPr>
        <p:blipFill>
          <a:blip r:embed="rId17">
            <a:extLst>
              <a:ext uri="{28A0092B-C50C-407E-A947-70E740481C1C}">
                <a14:useLocalDpi xmlns:a14="http://schemas.microsoft.com/office/drawing/2010/main" val="0"/>
              </a:ext>
            </a:extLst>
          </a:blip>
          <a:stretch>
            <a:fillRect/>
          </a:stretch>
        </p:blipFill>
        <p:spPr bwMode="auto">
          <a:xfrm flipH="1">
            <a:off x="-1126220" y="3993462"/>
            <a:ext cx="479288" cy="505551"/>
          </a:xfrm>
          <a:prstGeom prst="rect">
            <a:avLst/>
          </a:prstGeom>
          <a:noFill/>
          <a:extLst>
            <a:ext uri="{909E8E84-426E-40DD-AFC4-6F175D3DCCD1}">
              <a14:hiddenFill xmlns:a14="http://schemas.microsoft.com/office/drawing/2010/main">
                <a:solidFill>
                  <a:srgbClr val="FFFFFF"/>
                </a:solidFill>
              </a14:hiddenFill>
            </a:ext>
          </a:extLst>
        </p:spPr>
      </p:pic>
      <p:pic>
        <p:nvPicPr>
          <p:cNvPr id="66" name="Picture 4"/>
          <p:cNvPicPr>
            <a:picLocks noChangeAspect="1" noChangeArrowheads="1"/>
          </p:cNvPicPr>
          <p:nvPr/>
        </p:nvPicPr>
        <p:blipFill>
          <a:blip r:embed="rId18" cstate="print">
            <a:extLst>
              <a:ext uri="{28A0092B-C50C-407E-A947-70E740481C1C}">
                <a14:useLocalDpi xmlns:a14="http://schemas.microsoft.com/office/drawing/2010/main" val="0"/>
              </a:ext>
            </a:extLst>
          </a:blip>
          <a:stretch>
            <a:fillRect/>
          </a:stretch>
        </p:blipFill>
        <p:spPr bwMode="auto">
          <a:xfrm rot="6092843">
            <a:off x="-930498" y="3338531"/>
            <a:ext cx="351874" cy="245753"/>
          </a:xfrm>
          <a:prstGeom prst="rect">
            <a:avLst/>
          </a:prstGeom>
          <a:noFill/>
          <a:extLst>
            <a:ext uri="{909E8E84-426E-40DD-AFC4-6F175D3DCCD1}">
              <a14:hiddenFill xmlns:a14="http://schemas.microsoft.com/office/drawing/2010/main">
                <a:solidFill>
                  <a:srgbClr val="FFFFFF"/>
                </a:solidFill>
              </a14:hiddenFill>
            </a:ext>
          </a:extLst>
        </p:spPr>
      </p:pic>
      <p:pic>
        <p:nvPicPr>
          <p:cNvPr id="67" name="Picture 5"/>
          <p:cNvPicPr>
            <a:picLocks noChangeAspect="1" noChangeArrowheads="1"/>
          </p:cNvPicPr>
          <p:nvPr/>
        </p:nvPicPr>
        <p:blipFill>
          <a:blip r:embed="rId19" cstate="print">
            <a:extLst>
              <a:ext uri="{28A0092B-C50C-407E-A947-70E740481C1C}">
                <a14:useLocalDpi xmlns:a14="http://schemas.microsoft.com/office/drawing/2010/main" val="0"/>
              </a:ext>
            </a:extLst>
          </a:blip>
          <a:stretch>
            <a:fillRect/>
          </a:stretch>
        </p:blipFill>
        <p:spPr bwMode="auto">
          <a:xfrm>
            <a:off x="-1260989" y="3367994"/>
            <a:ext cx="410520" cy="262565"/>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6"/>
          <p:cNvPicPr>
            <a:picLocks noChangeAspect="1" noChangeArrowheads="1"/>
          </p:cNvPicPr>
          <p:nvPr/>
        </p:nvPicPr>
        <p:blipFill>
          <a:blip r:embed="rId20" cstate="print">
            <a:extLst>
              <a:ext uri="{28A0092B-C50C-407E-A947-70E740481C1C}">
                <a14:useLocalDpi xmlns:a14="http://schemas.microsoft.com/office/drawing/2010/main" val="0"/>
              </a:ext>
            </a:extLst>
          </a:blip>
          <a:stretch>
            <a:fillRect/>
          </a:stretch>
        </p:blipFill>
        <p:spPr bwMode="auto">
          <a:xfrm>
            <a:off x="-1284234" y="3144810"/>
            <a:ext cx="374064" cy="239248"/>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7"/>
          <p:cNvPicPr>
            <a:picLocks noChangeAspect="1" noChangeArrowheads="1"/>
          </p:cNvPicPr>
          <p:nvPr/>
        </p:nvPicPr>
        <p:blipFill>
          <a:blip r:embed="rId21" cstate="print">
            <a:extLst>
              <a:ext uri="{28A0092B-C50C-407E-A947-70E740481C1C}">
                <a14:useLocalDpi xmlns:a14="http://schemas.microsoft.com/office/drawing/2010/main" val="0"/>
              </a:ext>
            </a:extLst>
          </a:blip>
          <a:stretch>
            <a:fillRect/>
          </a:stretch>
        </p:blipFill>
        <p:spPr bwMode="auto">
          <a:xfrm>
            <a:off x="-913994" y="3588763"/>
            <a:ext cx="497695" cy="347596"/>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8"/>
          <p:cNvPicPr>
            <a:picLocks noChangeAspect="1" noChangeArrowheads="1"/>
          </p:cNvPicPr>
          <p:nvPr/>
        </p:nvPicPr>
        <p:blipFill>
          <a:blip r:embed="rId22" cstate="print">
            <a:extLst>
              <a:ext uri="{28A0092B-C50C-407E-A947-70E740481C1C}">
                <a14:useLocalDpi xmlns:a14="http://schemas.microsoft.com/office/drawing/2010/main" val="0"/>
              </a:ext>
            </a:extLst>
          </a:blip>
          <a:stretch>
            <a:fillRect/>
          </a:stretch>
        </p:blipFill>
        <p:spPr bwMode="auto">
          <a:xfrm>
            <a:off x="-710593" y="3648782"/>
            <a:ext cx="538906" cy="344680"/>
          </a:xfrm>
          <a:prstGeom prst="rect">
            <a:avLst/>
          </a:prstGeom>
          <a:noFill/>
          <a:extLst>
            <a:ext uri="{909E8E84-426E-40DD-AFC4-6F175D3DCCD1}">
              <a14:hiddenFill xmlns:a14="http://schemas.microsoft.com/office/drawing/2010/main">
                <a:solidFill>
                  <a:srgbClr val="FFFFFF"/>
                </a:solidFill>
              </a14:hiddenFill>
            </a:ext>
          </a:extLst>
        </p:spPr>
      </p:pic>
      <p:pic>
        <p:nvPicPr>
          <p:cNvPr id="71" name="Picture 9"/>
          <p:cNvPicPr>
            <a:picLocks noChangeAspect="1" noChangeArrowheads="1"/>
          </p:cNvPicPr>
          <p:nvPr/>
        </p:nvPicPr>
        <p:blipFill>
          <a:blip r:embed="rId23" cstate="print">
            <a:extLst>
              <a:ext uri="{28A0092B-C50C-407E-A947-70E740481C1C}">
                <a14:useLocalDpi xmlns:a14="http://schemas.microsoft.com/office/drawing/2010/main" val="0"/>
              </a:ext>
            </a:extLst>
          </a:blip>
          <a:stretch>
            <a:fillRect/>
          </a:stretch>
        </p:blipFill>
        <p:spPr bwMode="auto">
          <a:xfrm rot="1260649">
            <a:off x="-1631022" y="4435842"/>
            <a:ext cx="383574" cy="267893"/>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10"/>
          <p:cNvPicPr>
            <a:picLocks noChangeAspect="1" noChangeArrowheads="1"/>
          </p:cNvPicPr>
          <p:nvPr/>
        </p:nvPicPr>
        <p:blipFill>
          <a:blip r:embed="rId24" cstate="print">
            <a:extLst>
              <a:ext uri="{28A0092B-C50C-407E-A947-70E740481C1C}">
                <a14:useLocalDpi xmlns:a14="http://schemas.microsoft.com/office/drawing/2010/main" val="0"/>
              </a:ext>
            </a:extLst>
          </a:blip>
          <a:stretch>
            <a:fillRect/>
          </a:stretch>
        </p:blipFill>
        <p:spPr bwMode="auto">
          <a:xfrm>
            <a:off x="-1333141" y="4516227"/>
            <a:ext cx="502450" cy="499494"/>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10"/>
          <p:cNvPicPr>
            <a:picLocks noChangeAspect="1" noChangeArrowheads="1"/>
          </p:cNvPicPr>
          <p:nvPr/>
        </p:nvPicPr>
        <p:blipFill>
          <a:blip r:embed="rId25">
            <a:extLst>
              <a:ext uri="{28A0092B-C50C-407E-A947-70E740481C1C}">
                <a14:useLocalDpi xmlns:a14="http://schemas.microsoft.com/office/drawing/2010/main" val="0"/>
              </a:ext>
            </a:extLst>
          </a:blip>
          <a:stretch>
            <a:fillRect/>
          </a:stretch>
        </p:blipFill>
        <p:spPr bwMode="auto">
          <a:xfrm>
            <a:off x="-1626705" y="4455573"/>
            <a:ext cx="374940" cy="402374"/>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8"/>
          <p:cNvPicPr>
            <a:picLocks noChangeAspect="1" noChangeArrowheads="1"/>
          </p:cNvPicPr>
          <p:nvPr/>
        </p:nvPicPr>
        <p:blipFill>
          <a:blip r:embed="rId26" cstate="print">
            <a:extLst>
              <a:ext uri="{28A0092B-C50C-407E-A947-70E740481C1C}">
                <a14:useLocalDpi xmlns:a14="http://schemas.microsoft.com/office/drawing/2010/main" val="0"/>
              </a:ext>
            </a:extLst>
          </a:blip>
          <a:stretch>
            <a:fillRect/>
          </a:stretch>
        </p:blipFill>
        <p:spPr bwMode="auto">
          <a:xfrm>
            <a:off x="-498153" y="4692815"/>
            <a:ext cx="376946" cy="310011"/>
          </a:xfrm>
          <a:prstGeom prst="rect">
            <a:avLst/>
          </a:prstGeom>
          <a:noFill/>
          <a:extLst>
            <a:ext uri="{909E8E84-426E-40DD-AFC4-6F175D3DCCD1}">
              <a14:hiddenFill xmlns:a14="http://schemas.microsoft.com/office/drawing/2010/main">
                <a:solidFill>
                  <a:srgbClr val="FFFFFF"/>
                </a:solidFill>
              </a14:hiddenFill>
            </a:ext>
          </a:extLst>
        </p:spPr>
      </p:pic>
      <p:pic>
        <p:nvPicPr>
          <p:cNvPr id="75" name="Picture 6"/>
          <p:cNvPicPr>
            <a:picLocks noChangeAspect="1" noChangeArrowheads="1"/>
          </p:cNvPicPr>
          <p:nvPr/>
        </p:nvPicPr>
        <p:blipFill>
          <a:blip r:embed="rId27" cstate="print">
            <a:extLst>
              <a:ext uri="{28A0092B-C50C-407E-A947-70E740481C1C}">
                <a14:useLocalDpi xmlns:a14="http://schemas.microsoft.com/office/drawing/2010/main" val="0"/>
              </a:ext>
            </a:extLst>
          </a:blip>
          <a:stretch>
            <a:fillRect/>
          </a:stretch>
        </p:blipFill>
        <p:spPr bwMode="auto">
          <a:xfrm rot="16576736">
            <a:off x="-1709821" y="3888568"/>
            <a:ext cx="445600" cy="44297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Tm="3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par>
                          <p:cTn id="7" fill="hold">
                            <p:stCondLst>
                              <p:cond delay="0"/>
                            </p:stCondLst>
                            <p:childTnLst>
                              <p:par>
                                <p:cTn id="8" presetID="42" presetClass="entr" presetSubtype="0" fill="hold" nodeType="afterEffect">
                                  <p:stCondLst>
                                    <p:cond delay="0"/>
                                  </p:stCondLst>
                                  <p:childTnLst>
                                    <p:set>
                                      <p:cBhvr>
                                        <p:cTn id="9" dur="1" fill="hold">
                                          <p:stCondLst>
                                            <p:cond delay="0"/>
                                          </p:stCondLst>
                                        </p:cTn>
                                        <p:tgtEl>
                                          <p:spTgt spid="57"/>
                                        </p:tgtEl>
                                        <p:attrNameLst>
                                          <p:attrName>style.visibility</p:attrName>
                                        </p:attrNameLst>
                                      </p:cBhvr>
                                      <p:to>
                                        <p:strVal val="visible"/>
                                      </p:to>
                                    </p:set>
                                    <p:animEffect transition="in" filter="fade">
                                      <p:cBhvr>
                                        <p:cTn id="10" dur="1000"/>
                                        <p:tgtEl>
                                          <p:spTgt spid="57"/>
                                        </p:tgtEl>
                                      </p:cBhvr>
                                    </p:animEffect>
                                    <p:anim calcmode="lin" valueType="num">
                                      <p:cBhvr>
                                        <p:cTn id="11" dur="1000" fill="hold"/>
                                        <p:tgtEl>
                                          <p:spTgt spid="57"/>
                                        </p:tgtEl>
                                        <p:attrNameLst>
                                          <p:attrName>ppt_x</p:attrName>
                                        </p:attrNameLst>
                                      </p:cBhvr>
                                      <p:tavLst>
                                        <p:tav tm="0">
                                          <p:val>
                                            <p:strVal val="#ppt_x"/>
                                          </p:val>
                                        </p:tav>
                                        <p:tav tm="100000">
                                          <p:val>
                                            <p:strVal val="#ppt_x"/>
                                          </p:val>
                                        </p:tav>
                                      </p:tavLst>
                                    </p:anim>
                                    <p:anim calcmode="lin" valueType="num">
                                      <p:cBhvr>
                                        <p:cTn id="12" dur="1000" fill="hold"/>
                                        <p:tgtEl>
                                          <p:spTgt spid="57"/>
                                        </p:tgtEl>
                                        <p:attrNameLst>
                                          <p:attrName>ppt_y</p:attrName>
                                        </p:attrNameLst>
                                      </p:cBhvr>
                                      <p:tavLst>
                                        <p:tav tm="0">
                                          <p:val>
                                            <p:strVal val="#ppt_y+.1"/>
                                          </p:val>
                                        </p:tav>
                                        <p:tav tm="100000">
                                          <p:val>
                                            <p:strVal val="#ppt_y"/>
                                          </p:val>
                                        </p:tav>
                                      </p:tavLst>
                                    </p:anim>
                                  </p:childTnLst>
                                </p:cTn>
                              </p:par>
                              <p:par>
                                <p:cTn id="13" presetID="42" presetClass="entr" presetSubtype="0" fill="hold" nodeType="withEffect">
                                  <p:stCondLst>
                                    <p:cond delay="200"/>
                                  </p:stCondLst>
                                  <p:childTnLst>
                                    <p:set>
                                      <p:cBhvr>
                                        <p:cTn id="14" dur="1" fill="hold">
                                          <p:stCondLst>
                                            <p:cond delay="0"/>
                                          </p:stCondLst>
                                        </p:cTn>
                                        <p:tgtEl>
                                          <p:spTgt spid="1027"/>
                                        </p:tgtEl>
                                        <p:attrNameLst>
                                          <p:attrName>style.visibility</p:attrName>
                                        </p:attrNameLst>
                                      </p:cBhvr>
                                      <p:to>
                                        <p:strVal val="visible"/>
                                      </p:to>
                                    </p:set>
                                    <p:animEffect transition="in" filter="fade">
                                      <p:cBhvr>
                                        <p:cTn id="15" dur="1000"/>
                                        <p:tgtEl>
                                          <p:spTgt spid="1027"/>
                                        </p:tgtEl>
                                      </p:cBhvr>
                                    </p:animEffect>
                                    <p:anim calcmode="lin" valueType="num">
                                      <p:cBhvr>
                                        <p:cTn id="16" dur="1000" fill="hold"/>
                                        <p:tgtEl>
                                          <p:spTgt spid="1027"/>
                                        </p:tgtEl>
                                        <p:attrNameLst>
                                          <p:attrName>ppt_x</p:attrName>
                                        </p:attrNameLst>
                                      </p:cBhvr>
                                      <p:tavLst>
                                        <p:tav tm="0">
                                          <p:val>
                                            <p:strVal val="#ppt_x"/>
                                          </p:val>
                                        </p:tav>
                                        <p:tav tm="100000">
                                          <p:val>
                                            <p:strVal val="#ppt_x"/>
                                          </p:val>
                                        </p:tav>
                                      </p:tavLst>
                                    </p:anim>
                                    <p:anim calcmode="lin" valueType="num">
                                      <p:cBhvr>
                                        <p:cTn id="17" dur="1000" fill="hold"/>
                                        <p:tgtEl>
                                          <p:spTgt spid="1027"/>
                                        </p:tgtEl>
                                        <p:attrNameLst>
                                          <p:attrName>ppt_y</p:attrName>
                                        </p:attrNameLst>
                                      </p:cBhvr>
                                      <p:tavLst>
                                        <p:tav tm="0">
                                          <p:val>
                                            <p:strVal val="#ppt_y+.1"/>
                                          </p:val>
                                        </p:tav>
                                        <p:tav tm="100000">
                                          <p:val>
                                            <p:strVal val="#ppt_y"/>
                                          </p:val>
                                        </p:tav>
                                      </p:tavLst>
                                    </p:anim>
                                  </p:childTnLst>
                                </p:cTn>
                              </p:par>
                              <p:par>
                                <p:cTn id="18" presetID="53" presetClass="entr" presetSubtype="16" fill="hold" nodeType="withEffect">
                                  <p:stCondLst>
                                    <p:cond delay="400"/>
                                  </p:stCondLst>
                                  <p:childTnLst>
                                    <p:set>
                                      <p:cBhvr>
                                        <p:cTn id="19" dur="1" fill="hold">
                                          <p:stCondLst>
                                            <p:cond delay="0"/>
                                          </p:stCondLst>
                                        </p:cTn>
                                        <p:tgtEl>
                                          <p:spTgt spid="63"/>
                                        </p:tgtEl>
                                        <p:attrNameLst>
                                          <p:attrName>style.visibility</p:attrName>
                                        </p:attrNameLst>
                                      </p:cBhvr>
                                      <p:to>
                                        <p:strVal val="visible"/>
                                      </p:to>
                                    </p:set>
                                    <p:anim calcmode="lin" valueType="num">
                                      <p:cBhvr>
                                        <p:cTn id="20" dur="500" fill="hold"/>
                                        <p:tgtEl>
                                          <p:spTgt spid="63"/>
                                        </p:tgtEl>
                                        <p:attrNameLst>
                                          <p:attrName>ppt_w</p:attrName>
                                        </p:attrNameLst>
                                      </p:cBhvr>
                                      <p:tavLst>
                                        <p:tav tm="0">
                                          <p:val>
                                            <p:fltVal val="0"/>
                                          </p:val>
                                        </p:tav>
                                        <p:tav tm="100000">
                                          <p:val>
                                            <p:strVal val="#ppt_w"/>
                                          </p:val>
                                        </p:tav>
                                      </p:tavLst>
                                    </p:anim>
                                    <p:anim calcmode="lin" valueType="num">
                                      <p:cBhvr>
                                        <p:cTn id="21" dur="500" fill="hold"/>
                                        <p:tgtEl>
                                          <p:spTgt spid="63"/>
                                        </p:tgtEl>
                                        <p:attrNameLst>
                                          <p:attrName>ppt_h</p:attrName>
                                        </p:attrNameLst>
                                      </p:cBhvr>
                                      <p:tavLst>
                                        <p:tav tm="0">
                                          <p:val>
                                            <p:fltVal val="0"/>
                                          </p:val>
                                        </p:tav>
                                        <p:tav tm="100000">
                                          <p:val>
                                            <p:strVal val="#ppt_h"/>
                                          </p:val>
                                        </p:tav>
                                      </p:tavLst>
                                    </p:anim>
                                    <p:animEffect transition="in" filter="fade">
                                      <p:cBhvr>
                                        <p:cTn id="22" dur="500"/>
                                        <p:tgtEl>
                                          <p:spTgt spid="63"/>
                                        </p:tgtEl>
                                      </p:cBhvr>
                                    </p:animEffect>
                                  </p:childTnLst>
                                </p:cTn>
                              </p:par>
                            </p:childTnLst>
                          </p:cTn>
                        </p:par>
                        <p:par>
                          <p:cTn id="23" fill="hold">
                            <p:stCondLst>
                              <p:cond delay="1200"/>
                            </p:stCondLst>
                            <p:childTnLst>
                              <p:par>
                                <p:cTn id="24" presetID="31" presetClass="entr" presetSubtype="0" fill="hold" nodeType="afterEffect">
                                  <p:stCondLst>
                                    <p:cond delay="0"/>
                                  </p:stCondLst>
                                  <p:childTnLst>
                                    <p:set>
                                      <p:cBhvr>
                                        <p:cTn id="25" dur="1" fill="hold">
                                          <p:stCondLst>
                                            <p:cond delay="0"/>
                                          </p:stCondLst>
                                        </p:cTn>
                                        <p:tgtEl>
                                          <p:spTgt spid="1030"/>
                                        </p:tgtEl>
                                        <p:attrNameLst>
                                          <p:attrName>style.visibility</p:attrName>
                                        </p:attrNameLst>
                                      </p:cBhvr>
                                      <p:to>
                                        <p:strVal val="visible"/>
                                      </p:to>
                                    </p:set>
                                    <p:anim calcmode="lin" valueType="num">
                                      <p:cBhvr>
                                        <p:cTn id="26" dur="1000" fill="hold"/>
                                        <p:tgtEl>
                                          <p:spTgt spid="1030"/>
                                        </p:tgtEl>
                                        <p:attrNameLst>
                                          <p:attrName>ppt_w</p:attrName>
                                        </p:attrNameLst>
                                      </p:cBhvr>
                                      <p:tavLst>
                                        <p:tav tm="0">
                                          <p:val>
                                            <p:fltVal val="0"/>
                                          </p:val>
                                        </p:tav>
                                        <p:tav tm="100000">
                                          <p:val>
                                            <p:strVal val="#ppt_w"/>
                                          </p:val>
                                        </p:tav>
                                      </p:tavLst>
                                    </p:anim>
                                    <p:anim calcmode="lin" valueType="num">
                                      <p:cBhvr>
                                        <p:cTn id="27" dur="1000" fill="hold"/>
                                        <p:tgtEl>
                                          <p:spTgt spid="1030"/>
                                        </p:tgtEl>
                                        <p:attrNameLst>
                                          <p:attrName>ppt_h</p:attrName>
                                        </p:attrNameLst>
                                      </p:cBhvr>
                                      <p:tavLst>
                                        <p:tav tm="0">
                                          <p:val>
                                            <p:fltVal val="0"/>
                                          </p:val>
                                        </p:tav>
                                        <p:tav tm="100000">
                                          <p:val>
                                            <p:strVal val="#ppt_h"/>
                                          </p:val>
                                        </p:tav>
                                      </p:tavLst>
                                    </p:anim>
                                    <p:anim calcmode="lin" valueType="num">
                                      <p:cBhvr>
                                        <p:cTn id="28" dur="1000" fill="hold"/>
                                        <p:tgtEl>
                                          <p:spTgt spid="1030"/>
                                        </p:tgtEl>
                                        <p:attrNameLst>
                                          <p:attrName>style.rotation</p:attrName>
                                        </p:attrNameLst>
                                      </p:cBhvr>
                                      <p:tavLst>
                                        <p:tav tm="0">
                                          <p:val>
                                            <p:fltVal val="90"/>
                                          </p:val>
                                        </p:tav>
                                        <p:tav tm="100000">
                                          <p:val>
                                            <p:fltVal val="0"/>
                                          </p:val>
                                        </p:tav>
                                      </p:tavLst>
                                    </p:anim>
                                    <p:animEffect transition="in" filter="fade">
                                      <p:cBhvr>
                                        <p:cTn id="29" dur="1000"/>
                                        <p:tgtEl>
                                          <p:spTgt spid="1030"/>
                                        </p:tgtEl>
                                      </p:cBhvr>
                                    </p:animEffect>
                                  </p:childTnLst>
                                </p:cTn>
                              </p:par>
                              <p:par>
                                <p:cTn id="30" presetID="42" presetClass="entr" presetSubtype="0" fill="hold" nodeType="withEffect">
                                  <p:stCondLst>
                                    <p:cond delay="500"/>
                                  </p:stCondLst>
                                  <p:childTnLst>
                                    <p:set>
                                      <p:cBhvr>
                                        <p:cTn id="31" dur="1" fill="hold">
                                          <p:stCondLst>
                                            <p:cond delay="0"/>
                                          </p:stCondLst>
                                        </p:cTn>
                                        <p:tgtEl>
                                          <p:spTgt spid="1029"/>
                                        </p:tgtEl>
                                        <p:attrNameLst>
                                          <p:attrName>style.visibility</p:attrName>
                                        </p:attrNameLst>
                                      </p:cBhvr>
                                      <p:to>
                                        <p:strVal val="visible"/>
                                      </p:to>
                                    </p:set>
                                    <p:animEffect transition="in" filter="fade">
                                      <p:cBhvr>
                                        <p:cTn id="32" dur="1000"/>
                                        <p:tgtEl>
                                          <p:spTgt spid="1029"/>
                                        </p:tgtEl>
                                      </p:cBhvr>
                                    </p:animEffect>
                                    <p:anim calcmode="lin" valueType="num">
                                      <p:cBhvr>
                                        <p:cTn id="33" dur="1000" fill="hold"/>
                                        <p:tgtEl>
                                          <p:spTgt spid="1029"/>
                                        </p:tgtEl>
                                        <p:attrNameLst>
                                          <p:attrName>ppt_x</p:attrName>
                                        </p:attrNameLst>
                                      </p:cBhvr>
                                      <p:tavLst>
                                        <p:tav tm="0">
                                          <p:val>
                                            <p:strVal val="#ppt_x"/>
                                          </p:val>
                                        </p:tav>
                                        <p:tav tm="100000">
                                          <p:val>
                                            <p:strVal val="#ppt_x"/>
                                          </p:val>
                                        </p:tav>
                                      </p:tavLst>
                                    </p:anim>
                                    <p:anim calcmode="lin" valueType="num">
                                      <p:cBhvr>
                                        <p:cTn id="34" dur="1000" fill="hold"/>
                                        <p:tgtEl>
                                          <p:spTgt spid="1029"/>
                                        </p:tgtEl>
                                        <p:attrNameLst>
                                          <p:attrName>ppt_y</p:attrName>
                                        </p:attrNameLst>
                                      </p:cBhvr>
                                      <p:tavLst>
                                        <p:tav tm="0">
                                          <p:val>
                                            <p:strVal val="#ppt_y+.1"/>
                                          </p:val>
                                        </p:tav>
                                        <p:tav tm="100000">
                                          <p:val>
                                            <p:strVal val="#ppt_y"/>
                                          </p:val>
                                        </p:tav>
                                      </p:tavLst>
                                    </p:anim>
                                  </p:childTnLst>
                                </p:cTn>
                              </p:par>
                              <p:par>
                                <p:cTn id="35" presetID="53" presetClass="entr" presetSubtype="16" fill="hold" nodeType="withEffect">
                                  <p:stCondLst>
                                    <p:cond delay="900"/>
                                  </p:stCondLst>
                                  <p:childTnLst>
                                    <p:set>
                                      <p:cBhvr>
                                        <p:cTn id="36" dur="1" fill="hold">
                                          <p:stCondLst>
                                            <p:cond delay="0"/>
                                          </p:stCondLst>
                                        </p:cTn>
                                        <p:tgtEl>
                                          <p:spTgt spid="60"/>
                                        </p:tgtEl>
                                        <p:attrNameLst>
                                          <p:attrName>style.visibility</p:attrName>
                                        </p:attrNameLst>
                                      </p:cBhvr>
                                      <p:to>
                                        <p:strVal val="visible"/>
                                      </p:to>
                                    </p:set>
                                    <p:anim calcmode="lin" valueType="num">
                                      <p:cBhvr>
                                        <p:cTn id="37" dur="1100" fill="hold"/>
                                        <p:tgtEl>
                                          <p:spTgt spid="60"/>
                                        </p:tgtEl>
                                        <p:attrNameLst>
                                          <p:attrName>ppt_w</p:attrName>
                                        </p:attrNameLst>
                                      </p:cBhvr>
                                      <p:tavLst>
                                        <p:tav tm="0">
                                          <p:val>
                                            <p:fltVal val="0"/>
                                          </p:val>
                                        </p:tav>
                                        <p:tav tm="100000">
                                          <p:val>
                                            <p:strVal val="#ppt_w"/>
                                          </p:val>
                                        </p:tav>
                                      </p:tavLst>
                                    </p:anim>
                                    <p:anim calcmode="lin" valueType="num">
                                      <p:cBhvr>
                                        <p:cTn id="38" dur="1100" fill="hold"/>
                                        <p:tgtEl>
                                          <p:spTgt spid="60"/>
                                        </p:tgtEl>
                                        <p:attrNameLst>
                                          <p:attrName>ppt_h</p:attrName>
                                        </p:attrNameLst>
                                      </p:cBhvr>
                                      <p:tavLst>
                                        <p:tav tm="0">
                                          <p:val>
                                            <p:fltVal val="0"/>
                                          </p:val>
                                        </p:tav>
                                        <p:tav tm="100000">
                                          <p:val>
                                            <p:strVal val="#ppt_h"/>
                                          </p:val>
                                        </p:tav>
                                      </p:tavLst>
                                    </p:anim>
                                    <p:animEffect transition="in" filter="fade">
                                      <p:cBhvr>
                                        <p:cTn id="39" dur="1100"/>
                                        <p:tgtEl>
                                          <p:spTgt spid="60"/>
                                        </p:tgtEl>
                                      </p:cBhvr>
                                    </p:animEffect>
                                  </p:childTnLst>
                                </p:cTn>
                              </p:par>
                            </p:childTnLst>
                          </p:cTn>
                        </p:par>
                        <p:par>
                          <p:cTn id="40" fill="hold">
                            <p:stCondLst>
                              <p:cond delay="3200"/>
                            </p:stCondLst>
                            <p:childTnLst>
                              <p:par>
                                <p:cTn id="41" presetID="14" presetClass="entr" presetSubtype="10" fill="hold" nodeType="afterEffect">
                                  <p:stCondLst>
                                    <p:cond delay="0"/>
                                  </p:stCondLst>
                                  <p:childTnLst>
                                    <p:set>
                                      <p:cBhvr>
                                        <p:cTn id="42" dur="1" fill="hold">
                                          <p:stCondLst>
                                            <p:cond delay="0"/>
                                          </p:stCondLst>
                                        </p:cTn>
                                        <p:tgtEl>
                                          <p:spTgt spid="1028"/>
                                        </p:tgtEl>
                                        <p:attrNameLst>
                                          <p:attrName>style.visibility</p:attrName>
                                        </p:attrNameLst>
                                      </p:cBhvr>
                                      <p:to>
                                        <p:strVal val="visible"/>
                                      </p:to>
                                    </p:set>
                                    <p:animEffect transition="in" filter="randombar(horizontal)">
                                      <p:cBhvr>
                                        <p:cTn id="43" dur="500"/>
                                        <p:tgtEl>
                                          <p:spTgt spid="1028"/>
                                        </p:tgtEl>
                                      </p:cBhvr>
                                    </p:animEffect>
                                  </p:childTnLst>
                                </p:cTn>
                              </p:par>
                              <p:par>
                                <p:cTn id="44" presetID="10" presetClass="entr" presetSubtype="0" fill="hold" nodeType="withEffect">
                                  <p:stCondLst>
                                    <p:cond delay="0"/>
                                  </p:stCondLst>
                                  <p:childTnLst>
                                    <p:set>
                                      <p:cBhvr>
                                        <p:cTn id="45" dur="1" fill="hold">
                                          <p:stCondLst>
                                            <p:cond delay="0"/>
                                          </p:stCondLst>
                                        </p:cTn>
                                        <p:tgtEl>
                                          <p:spTgt spid="1031"/>
                                        </p:tgtEl>
                                        <p:attrNameLst>
                                          <p:attrName>style.visibility</p:attrName>
                                        </p:attrNameLst>
                                      </p:cBhvr>
                                      <p:to>
                                        <p:strVal val="visible"/>
                                      </p:to>
                                    </p:set>
                                    <p:animEffect transition="in" filter="fade">
                                      <p:cBhvr>
                                        <p:cTn id="46" dur="500"/>
                                        <p:tgtEl>
                                          <p:spTgt spid="1031"/>
                                        </p:tgtEl>
                                      </p:cBhvr>
                                    </p:animEffect>
                                  </p:childTnLst>
                                </p:cTn>
                              </p:par>
                              <p:par>
                                <p:cTn id="47" presetID="0" presetClass="path" presetSubtype="0" accel="50000" decel="50000" fill="hold" nodeType="withEffect">
                                  <p:stCondLst>
                                    <p:cond delay="0"/>
                                  </p:stCondLst>
                                  <p:childTnLst>
                                    <p:animMotion origin="layout" path="M 0.32778 -0.38518 C 0.28039 -0.28889 0.23473 -0.20308 0.204 -0.15031 C 0.17327 -0.09629 0.13646 -0.05926 0.1066 -0.04166 L -4.16667E-6 -2.46914E-6 " pathEditMode="relative" rAng="0" ptsTypes="fsAf">
                                      <p:cBhvr>
                                        <p:cTn id="48" dur="2000" fill="hold"/>
                                        <p:tgtEl>
                                          <p:spTgt spid="1031"/>
                                        </p:tgtEl>
                                        <p:attrNameLst>
                                          <p:attrName>ppt_x</p:attrName>
                                          <p:attrName>ppt_y</p:attrName>
                                        </p:attrNameLst>
                                      </p:cBhvr>
                                      <p:rCtr x="-16389" y="19259"/>
                                    </p:animMotion>
                                  </p:childTnLst>
                                </p:cTn>
                              </p:par>
                              <p:par>
                                <p:cTn id="49" presetID="2" presetClass="entr" presetSubtype="8" fill="hold" nodeType="withEffect">
                                  <p:stCondLst>
                                    <p:cond delay="0"/>
                                  </p:stCondLst>
                                  <p:childTnLst>
                                    <p:set>
                                      <p:cBhvr>
                                        <p:cTn id="50" dur="1" fill="hold">
                                          <p:stCondLst>
                                            <p:cond delay="0"/>
                                          </p:stCondLst>
                                        </p:cTn>
                                        <p:tgtEl>
                                          <p:spTgt spid="61"/>
                                        </p:tgtEl>
                                        <p:attrNameLst>
                                          <p:attrName>style.visibility</p:attrName>
                                        </p:attrNameLst>
                                      </p:cBhvr>
                                      <p:to>
                                        <p:strVal val="visible"/>
                                      </p:to>
                                    </p:set>
                                    <p:anim calcmode="lin" valueType="num">
                                      <p:cBhvr additive="base">
                                        <p:cTn id="51" dur="1100" fill="hold"/>
                                        <p:tgtEl>
                                          <p:spTgt spid="61"/>
                                        </p:tgtEl>
                                        <p:attrNameLst>
                                          <p:attrName>ppt_x</p:attrName>
                                        </p:attrNameLst>
                                      </p:cBhvr>
                                      <p:tavLst>
                                        <p:tav tm="0">
                                          <p:val>
                                            <p:strVal val="0-#ppt_w/2"/>
                                          </p:val>
                                        </p:tav>
                                        <p:tav tm="100000">
                                          <p:val>
                                            <p:strVal val="#ppt_x"/>
                                          </p:val>
                                        </p:tav>
                                      </p:tavLst>
                                    </p:anim>
                                    <p:anim calcmode="lin" valueType="num">
                                      <p:cBhvr additive="base">
                                        <p:cTn id="52" dur="1100" fill="hold"/>
                                        <p:tgtEl>
                                          <p:spTgt spid="61"/>
                                        </p:tgtEl>
                                        <p:attrNameLst>
                                          <p:attrName>ppt_y</p:attrName>
                                        </p:attrNameLst>
                                      </p:cBhvr>
                                      <p:tavLst>
                                        <p:tav tm="0">
                                          <p:val>
                                            <p:strVal val="#ppt_y"/>
                                          </p:val>
                                        </p:tav>
                                        <p:tav tm="100000">
                                          <p:val>
                                            <p:strVal val="#ppt_y"/>
                                          </p:val>
                                        </p:tav>
                                      </p:tavLst>
                                    </p:anim>
                                  </p:childTnLst>
                                </p:cTn>
                              </p:par>
                              <p:par>
                                <p:cTn id="53" presetID="2" presetClass="entr" presetSubtype="8" fill="hold" nodeType="withEffect">
                                  <p:stCondLst>
                                    <p:cond delay="500"/>
                                  </p:stCondLst>
                                  <p:childTnLst>
                                    <p:set>
                                      <p:cBhvr>
                                        <p:cTn id="54" dur="1" fill="hold">
                                          <p:stCondLst>
                                            <p:cond delay="0"/>
                                          </p:stCondLst>
                                        </p:cTn>
                                        <p:tgtEl>
                                          <p:spTgt spid="62"/>
                                        </p:tgtEl>
                                        <p:attrNameLst>
                                          <p:attrName>style.visibility</p:attrName>
                                        </p:attrNameLst>
                                      </p:cBhvr>
                                      <p:to>
                                        <p:strVal val="visible"/>
                                      </p:to>
                                    </p:set>
                                    <p:anim calcmode="lin" valueType="num">
                                      <p:cBhvr additive="base">
                                        <p:cTn id="55" dur="1200" fill="hold"/>
                                        <p:tgtEl>
                                          <p:spTgt spid="62"/>
                                        </p:tgtEl>
                                        <p:attrNameLst>
                                          <p:attrName>ppt_x</p:attrName>
                                        </p:attrNameLst>
                                      </p:cBhvr>
                                      <p:tavLst>
                                        <p:tav tm="0">
                                          <p:val>
                                            <p:strVal val="0-#ppt_w/2"/>
                                          </p:val>
                                        </p:tav>
                                        <p:tav tm="100000">
                                          <p:val>
                                            <p:strVal val="#ppt_x"/>
                                          </p:val>
                                        </p:tav>
                                      </p:tavLst>
                                    </p:anim>
                                    <p:anim calcmode="lin" valueType="num">
                                      <p:cBhvr additive="base">
                                        <p:cTn id="56" dur="1200" fill="hold"/>
                                        <p:tgtEl>
                                          <p:spTgt spid="62"/>
                                        </p:tgtEl>
                                        <p:attrNameLst>
                                          <p:attrName>ppt_y</p:attrName>
                                        </p:attrNameLst>
                                      </p:cBhvr>
                                      <p:tavLst>
                                        <p:tav tm="0">
                                          <p:val>
                                            <p:strVal val="#ppt_y"/>
                                          </p:val>
                                        </p:tav>
                                        <p:tav tm="100000">
                                          <p:val>
                                            <p:strVal val="#ppt_y"/>
                                          </p:val>
                                        </p:tav>
                                      </p:tavLst>
                                    </p:anim>
                                  </p:childTnLst>
                                </p:cTn>
                              </p:par>
                              <p:par>
                                <p:cTn id="57" presetID="2" presetClass="entr" presetSubtype="2" fill="hold" nodeType="withEffect">
                                  <p:stCondLst>
                                    <p:cond delay="900"/>
                                  </p:stCondLst>
                                  <p:childTnLst>
                                    <p:set>
                                      <p:cBhvr>
                                        <p:cTn id="58" dur="1" fill="hold">
                                          <p:stCondLst>
                                            <p:cond delay="0"/>
                                          </p:stCondLst>
                                        </p:cTn>
                                        <p:tgtEl>
                                          <p:spTgt spid="2"/>
                                        </p:tgtEl>
                                        <p:attrNameLst>
                                          <p:attrName>style.visibility</p:attrName>
                                        </p:attrNameLst>
                                      </p:cBhvr>
                                      <p:to>
                                        <p:strVal val="visible"/>
                                      </p:to>
                                    </p:set>
                                    <p:anim calcmode="lin" valueType="num">
                                      <p:cBhvr additive="base">
                                        <p:cTn id="59" dur="1100" fill="hold"/>
                                        <p:tgtEl>
                                          <p:spTgt spid="2"/>
                                        </p:tgtEl>
                                        <p:attrNameLst>
                                          <p:attrName>ppt_x</p:attrName>
                                        </p:attrNameLst>
                                      </p:cBhvr>
                                      <p:tavLst>
                                        <p:tav tm="0">
                                          <p:val>
                                            <p:strVal val="1+#ppt_w/2"/>
                                          </p:val>
                                        </p:tav>
                                        <p:tav tm="100000">
                                          <p:val>
                                            <p:strVal val="#ppt_x"/>
                                          </p:val>
                                        </p:tav>
                                      </p:tavLst>
                                    </p:anim>
                                    <p:anim calcmode="lin" valueType="num">
                                      <p:cBhvr additive="base">
                                        <p:cTn id="60" dur="1100" fill="hold"/>
                                        <p:tgtEl>
                                          <p:spTgt spid="2"/>
                                        </p:tgtEl>
                                        <p:attrNameLst>
                                          <p:attrName>ppt_y</p:attrName>
                                        </p:attrNameLst>
                                      </p:cBhvr>
                                      <p:tavLst>
                                        <p:tav tm="0">
                                          <p:val>
                                            <p:strVal val="#ppt_y"/>
                                          </p:val>
                                        </p:tav>
                                        <p:tav tm="100000">
                                          <p:val>
                                            <p:strVal val="#ppt_y"/>
                                          </p:val>
                                        </p:tav>
                                      </p:tavLst>
                                    </p:anim>
                                  </p:childTnLst>
                                </p:cTn>
                              </p:par>
                            </p:childTnLst>
                          </p:cTn>
                        </p:par>
                        <p:par>
                          <p:cTn id="61" fill="hold">
                            <p:stCondLst>
                              <p:cond delay="5200"/>
                            </p:stCondLst>
                            <p:childTnLst>
                              <p:par>
                                <p:cTn id="62" presetID="14" presetClass="entr" presetSubtype="10" fill="hold" grpId="0" nodeType="afterEffect">
                                  <p:stCondLst>
                                    <p:cond delay="0"/>
                                  </p:stCondLst>
                                  <p:iterate type="lt">
                                    <p:tmPct val="15000"/>
                                  </p:iterate>
                                  <p:childTnLst>
                                    <p:set>
                                      <p:cBhvr>
                                        <p:cTn id="63" dur="1" fill="hold">
                                          <p:stCondLst>
                                            <p:cond delay="0"/>
                                          </p:stCondLst>
                                        </p:cTn>
                                        <p:tgtEl>
                                          <p:spTgt spid="58"/>
                                        </p:tgtEl>
                                        <p:attrNameLst>
                                          <p:attrName>style.visibility</p:attrName>
                                        </p:attrNameLst>
                                      </p:cBhvr>
                                      <p:to>
                                        <p:strVal val="visible"/>
                                      </p:to>
                                    </p:set>
                                    <p:animEffect transition="in" filter="randombar(horizontal)">
                                      <p:cBhvr>
                                        <p:cTn id="64" dur="500"/>
                                        <p:tgtEl>
                                          <p:spTgt spid="58"/>
                                        </p:tgtEl>
                                      </p:cBhvr>
                                    </p:animEffect>
                                  </p:childTnLst>
                                </p:cTn>
                              </p:par>
                            </p:childTnLst>
                          </p:cTn>
                        </p:par>
                        <p:par>
                          <p:cTn id="65" fill="hold">
                            <p:stCondLst>
                              <p:cond delay="6150"/>
                            </p:stCondLst>
                            <p:childTnLst>
                              <p:par>
                                <p:cTn id="66" presetID="22" presetClass="entr" presetSubtype="8" fill="hold" grpId="0" nodeType="afterEffect">
                                  <p:stCondLst>
                                    <p:cond delay="0"/>
                                  </p:stCondLst>
                                  <p:childTnLst>
                                    <p:set>
                                      <p:cBhvr>
                                        <p:cTn id="67" dur="1" fill="hold">
                                          <p:stCondLst>
                                            <p:cond delay="0"/>
                                          </p:stCondLst>
                                        </p:cTn>
                                        <p:tgtEl>
                                          <p:spTgt spid="59"/>
                                        </p:tgtEl>
                                        <p:attrNameLst>
                                          <p:attrName>style.visibility</p:attrName>
                                        </p:attrNameLst>
                                      </p:cBhvr>
                                      <p:to>
                                        <p:strVal val="visible"/>
                                      </p:to>
                                    </p:set>
                                    <p:animEffect transition="in" filter="wipe(left)">
                                      <p:cBhvr>
                                        <p:cTn id="68" dur="1400"/>
                                        <p:tgtEl>
                                          <p:spTgt spid="59"/>
                                        </p:tgtEl>
                                      </p:cBhvr>
                                    </p:animEffect>
                                  </p:childTnLst>
                                </p:cTn>
                              </p:par>
                              <p:par>
                                <p:cTn id="69" presetID="0" presetClass="path" presetSubtype="0" accel="50000" decel="50000" fill="hold" nodeType="withEffect">
                                  <p:stCondLst>
                                    <p:cond delay="0"/>
                                  </p:stCondLst>
                                  <p:childTnLst>
                                    <p:animMotion origin="layout" path="M -0.00269 -0.00551 C 0.0659 -0.00367 0.27149 0.04687 0.40866 0.00437 C 0.60874 -0.08775 0.66629 -0.19481 0.82 -0.26028 C 0.9737 -0.32575 1.12132 -0.23799 1.20051 -0.23225 " pathEditMode="relative" rAng="0" ptsTypes="assa">
                                      <p:cBhvr>
                                        <p:cTn id="70" dur="7000" fill="hold"/>
                                        <p:tgtEl>
                                          <p:spTgt spid="64"/>
                                        </p:tgtEl>
                                        <p:attrNameLst>
                                          <p:attrName>ppt_x</p:attrName>
                                          <p:attrName>ppt_y</p:attrName>
                                        </p:attrNameLst>
                                      </p:cBhvr>
                                      <p:rCtr x="60153" y="-13393"/>
                                    </p:animMotion>
                                  </p:childTnLst>
                                </p:cTn>
                              </p:par>
                              <p:par>
                                <p:cTn id="71" presetID="0" presetClass="path" presetSubtype="0" accel="50000" decel="50000" fill="hold" nodeType="withEffect">
                                  <p:stCondLst>
                                    <p:cond delay="1500"/>
                                  </p:stCondLst>
                                  <p:childTnLst>
                                    <p:animMotion origin="layout" path="M -0.00184 0.00229 C 0.06618 -0.00253 0.20489 0.06547 0.40512 -0.02665 C 0.60521 -0.11877 0.75014 -0.31243 0.93566 -0.39261 C 1.12118 -0.47301 1.1711 -0.42661 1.23303 -0.43557 " pathEditMode="relative" rAng="0" ptsTypes="assa">
                                      <p:cBhvr>
                                        <p:cTn id="72" dur="7000" fill="hold"/>
                                        <p:tgtEl>
                                          <p:spTgt spid="70"/>
                                        </p:tgtEl>
                                        <p:attrNameLst>
                                          <p:attrName>ppt_x</p:attrName>
                                          <p:attrName>ppt_y</p:attrName>
                                        </p:attrNameLst>
                                      </p:cBhvr>
                                      <p:rCtr x="61736" y="-20606"/>
                                    </p:animMotion>
                                  </p:childTnLst>
                                </p:cTn>
                              </p:par>
                              <p:par>
                                <p:cTn id="73" presetID="0" presetClass="path" presetSubtype="0" accel="50000" decel="50000" fill="hold" nodeType="withEffect">
                                  <p:stCondLst>
                                    <p:cond delay="0"/>
                                  </p:stCondLst>
                                  <p:childTnLst>
                                    <p:animMotion origin="layout" path="M 3.84615E-6 3.17482E-6 C 0.05401 -0.04503 0.17378 -0.22077 0.32381 -0.27016 C 0.53719 -0.38227 0.68891 -0.1831 0.90017 -0.29704 C 1.11128 -0.41098 1.11651 -0.64576 1.17336 -0.73743 " pathEditMode="relative" rAng="0" ptsTypes="assa">
                                      <p:cBhvr>
                                        <p:cTn id="74" dur="7000" fill="hold"/>
                                        <p:tgtEl>
                                          <p:spTgt spid="69"/>
                                        </p:tgtEl>
                                        <p:attrNameLst>
                                          <p:attrName>ppt_x</p:attrName>
                                          <p:attrName>ppt_y</p:attrName>
                                        </p:attrNameLst>
                                      </p:cBhvr>
                                      <p:rCtr x="58668" y="-36871"/>
                                    </p:animMotion>
                                  </p:childTnLst>
                                </p:cTn>
                              </p:par>
                              <p:par>
                                <p:cTn id="75" presetID="0" presetClass="path" presetSubtype="0" accel="50000" decel="50000" fill="hold" nodeType="withEffect">
                                  <p:stCondLst>
                                    <p:cond delay="0"/>
                                  </p:stCondLst>
                                  <p:childTnLst>
                                    <p:animMotion origin="layout" path="M -2.44344E-6 4.65196E-6 C 0.05458 -0.05123 0.16799 -0.25339 0.32608 -0.30784 C 0.52616 -0.39996 0.76301 -0.24627 0.94853 -0.32645 C 1.13405 -0.40685 1.17463 -0.53205 1.23402 -0.58604 " pathEditMode="relative" rAng="0" ptsTypes="assa">
                                      <p:cBhvr>
                                        <p:cTn id="76" dur="7000" fill="hold"/>
                                        <p:tgtEl>
                                          <p:spTgt spid="71"/>
                                        </p:tgtEl>
                                        <p:attrNameLst>
                                          <p:attrName>ppt_x</p:attrName>
                                          <p:attrName>ppt_y</p:attrName>
                                        </p:attrNameLst>
                                      </p:cBhvr>
                                      <p:rCtr x="61694" y="-29313"/>
                                    </p:animMotion>
                                  </p:childTnLst>
                                </p:cTn>
                              </p:par>
                              <p:par>
                                <p:cTn id="77" presetID="0" presetClass="path" presetSubtype="0" accel="50000" decel="50000" fill="hold" nodeType="withEffect">
                                  <p:stCondLst>
                                    <p:cond delay="1500"/>
                                  </p:stCondLst>
                                  <p:childTnLst>
                                    <p:animMotion origin="layout" path="M -2.5E-6 -1.23457E-7 C 0.05452 -0.05123 0.16788 -0.25309 0.32604 -0.30741 C 0.52604 -0.39938 0.76302 -0.24599 0.94844 -0.32623 C 1.13403 -0.40648 1.17466 -0.53148 1.23403 -0.58549 " pathEditMode="relative" rAng="0" ptsTypes="assa">
                                      <p:cBhvr>
                                        <p:cTn id="78" dur="7000" fill="hold"/>
                                        <p:tgtEl>
                                          <p:spTgt spid="67"/>
                                        </p:tgtEl>
                                        <p:attrNameLst>
                                          <p:attrName>ppt_x</p:attrName>
                                          <p:attrName>ppt_y</p:attrName>
                                        </p:attrNameLst>
                                      </p:cBhvr>
                                      <p:rCtr x="61701" y="-29290"/>
                                    </p:animMotion>
                                  </p:childTnLst>
                                </p:cTn>
                              </p:par>
                              <p:par>
                                <p:cTn id="79" presetID="0" presetClass="path" presetSubtype="0" accel="50000" decel="50000" fill="hold" nodeType="withEffect">
                                  <p:stCondLst>
                                    <p:cond delay="1000"/>
                                  </p:stCondLst>
                                  <p:childTnLst>
                                    <p:animMotion origin="layout" path="M 4.72222E-6 4.81481E-6 C 0.06232 -0.05494 0.18993 -0.28241 0.37066 -0.33056 C 0.59791 -0.42933 0.87309 -0.20247 1.08368 -0.28889 C 1.29479 -0.37531 1.39843 -0.58704 1.48142 -0.66482 " pathEditMode="relative" rAng="0" ptsTypes="assa">
                                      <p:cBhvr>
                                        <p:cTn id="80" dur="7000" fill="hold"/>
                                        <p:tgtEl>
                                          <p:spTgt spid="72"/>
                                        </p:tgtEl>
                                        <p:attrNameLst>
                                          <p:attrName>ppt_x</p:attrName>
                                          <p:attrName>ppt_y</p:attrName>
                                        </p:attrNameLst>
                                      </p:cBhvr>
                                      <p:rCtr x="74063" y="-33241"/>
                                    </p:animMotion>
                                  </p:childTnLst>
                                </p:cTn>
                              </p:par>
                              <p:par>
                                <p:cTn id="81" presetID="0" presetClass="path" presetSubtype="0" accel="50000" decel="50000" fill="hold" nodeType="withEffect">
                                  <p:stCondLst>
                                    <p:cond delay="4000"/>
                                  </p:stCondLst>
                                  <p:childTnLst>
                                    <p:animMotion origin="layout" path="M 4.44444E-6 -2.71605E-6 C 0.0802 0.00185 0.31996 0.05247 0.48003 0.00988 C 0.71336 -0.0821 0.78072 -0.18919 0.96007 -0.25463 C 1.13958 -0.32006 1.3118 -0.2324 1.40434 -0.22654 " pathEditMode="relative" rAng="0" ptsTypes="assa">
                                      <p:cBhvr>
                                        <p:cTn id="82" dur="7000" fill="hold"/>
                                        <p:tgtEl>
                                          <p:spTgt spid="68"/>
                                        </p:tgtEl>
                                        <p:attrNameLst>
                                          <p:attrName>ppt_x</p:attrName>
                                          <p:attrName>ppt_y</p:attrName>
                                        </p:attrNameLst>
                                      </p:cBhvr>
                                      <p:rCtr x="70208" y="-13395"/>
                                    </p:animMotion>
                                  </p:childTnLst>
                                </p:cTn>
                              </p:par>
                              <p:par>
                                <p:cTn id="83" presetID="0" presetClass="path" presetSubtype="0" accel="50000" decel="50000" fill="hold" nodeType="withEffect">
                                  <p:stCondLst>
                                    <p:cond delay="1000"/>
                                  </p:stCondLst>
                                  <p:childTnLst>
                                    <p:animMotion origin="layout" path="M 4.72222E-6 4.81481E-6 C 0.06232 -0.05494 0.18993 -0.28241 0.37066 -0.33056 C 0.59791 -0.42933 0.87309 -0.20247 1.08368 -0.28889 C 1.29479 -0.37531 1.39843 -0.58704 1.48142 -0.66482 " pathEditMode="relative" rAng="0" ptsTypes="assa">
                                      <p:cBhvr>
                                        <p:cTn id="84" dur="7000" fill="hold"/>
                                        <p:tgtEl>
                                          <p:spTgt spid="73"/>
                                        </p:tgtEl>
                                        <p:attrNameLst>
                                          <p:attrName>ppt_x</p:attrName>
                                          <p:attrName>ppt_y</p:attrName>
                                        </p:attrNameLst>
                                      </p:cBhvr>
                                      <p:rCtr x="74063" y="-33241"/>
                                    </p:animMotion>
                                  </p:childTnLst>
                                </p:cTn>
                              </p:par>
                              <p:par>
                                <p:cTn id="85" presetID="0" presetClass="path" presetSubtype="0" accel="50000" decel="50000" fill="hold" nodeType="withEffect">
                                  <p:stCondLst>
                                    <p:cond delay="2700"/>
                                  </p:stCondLst>
                                  <p:childTnLst>
                                    <p:animMotion origin="layout" path="M -4.72222E-6 -4.1211E-6 C 0.06806 -0.00463 0.20678 0.06333 0.40695 -0.02873 C 0.60712 -0.1211 0.75209 -0.31479 0.9375 -0.39511 C 1.1231 -0.47575 1.1731 -0.4291 1.2349 -0.43806 " pathEditMode="relative" rAng="0" ptsTypes="assa">
                                      <p:cBhvr>
                                        <p:cTn id="86" dur="7000" fill="hold"/>
                                        <p:tgtEl>
                                          <p:spTgt spid="74"/>
                                        </p:tgtEl>
                                        <p:attrNameLst>
                                          <p:attrName>ppt_x</p:attrName>
                                          <p:attrName>ppt_y</p:attrName>
                                        </p:attrNameLst>
                                      </p:cBhvr>
                                      <p:rCtr x="61736" y="-20636"/>
                                    </p:animMotion>
                                  </p:childTnLst>
                                </p:cTn>
                              </p:par>
                              <p:par>
                                <p:cTn id="87" presetID="0" presetClass="path" presetSubtype="0" accel="50000" decel="50000" fill="hold" nodeType="withEffect">
                                  <p:stCondLst>
                                    <p:cond delay="4000"/>
                                  </p:stCondLst>
                                  <p:childTnLst>
                                    <p:animMotion origin="layout" path="M 4.44444E-6 -2.71605E-6 C 0.0802 0.00185 0.31996 0.05247 0.48003 0.00988 C 0.71336 -0.0821 0.78072 -0.18919 0.96007 -0.25463 C 1.13958 -0.32006 1.3118 -0.2324 1.40434 -0.22654 " pathEditMode="relative" rAng="0" ptsTypes="assa">
                                      <p:cBhvr>
                                        <p:cTn id="88" dur="7000" fill="hold"/>
                                        <p:tgtEl>
                                          <p:spTgt spid="75"/>
                                        </p:tgtEl>
                                        <p:attrNameLst>
                                          <p:attrName>ppt_x</p:attrName>
                                          <p:attrName>ppt_y</p:attrName>
                                        </p:attrNameLst>
                                      </p:cBhvr>
                                      <p:rCtr x="70208" y="-13395"/>
                                    </p:animMotion>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89" repeatCount="indefinite" fill="hold" display="0">
                  <p:stCondLst>
                    <p:cond delay="indefinite"/>
                  </p:stCondLst>
                  <p:endCondLst>
                    <p:cond evt="onStopAudio" delay="0">
                      <p:tgtEl>
                        <p:sldTgt/>
                      </p:tgtEl>
                    </p:cond>
                  </p:endCondLst>
                </p:cTn>
                <p:tgtEl>
                  <p:spTgt spid="3"/>
                </p:tgtEl>
              </p:cMediaNode>
            </p:audio>
          </p:childTnLst>
        </p:cTn>
      </p:par>
    </p:tnLst>
    <p:bldLst>
      <p:bldP spid="58" grpId="0"/>
      <p:bldP spid="5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3" descr="C:\Users\Administrator\Desktop\hrer.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16347" y="3090995"/>
            <a:ext cx="3140229" cy="2660372"/>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descr="C:\Users\Administrator\Desktop\hrer.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47575">
            <a:off x="-2105704" y="3807969"/>
            <a:ext cx="3763344" cy="3188268"/>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C:\Users\Administrator\Desktop\dfwer.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78623" y="702731"/>
            <a:ext cx="1598806" cy="801196"/>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descr="C:\Users\Administrator\Desktop\dfwer.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8263" y="1644248"/>
            <a:ext cx="1078084" cy="540251"/>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 descr="C:\Users\Administrator\Desktop\dfwer.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0859" y="2676115"/>
            <a:ext cx="1801984" cy="903013"/>
          </a:xfrm>
          <a:prstGeom prst="rect">
            <a:avLst/>
          </a:prstGeom>
          <a:noFill/>
          <a:extLst>
            <a:ext uri="{909E8E84-426E-40DD-AFC4-6F175D3DCCD1}">
              <a14:hiddenFill xmlns:a14="http://schemas.microsoft.com/office/drawing/2010/main">
                <a:solidFill>
                  <a:srgbClr val="FFFFFF"/>
                </a:solidFill>
              </a14:hiddenFill>
            </a:ext>
          </a:extLst>
        </p:spPr>
      </p:pic>
      <p:grpSp>
        <p:nvGrpSpPr>
          <p:cNvPr id="26" name="组合 25"/>
          <p:cNvGrpSpPr/>
          <p:nvPr/>
        </p:nvGrpSpPr>
        <p:grpSpPr>
          <a:xfrm>
            <a:off x="1300236" y="843558"/>
            <a:ext cx="2362408" cy="2174867"/>
            <a:chOff x="1516260" y="627534"/>
            <a:chExt cx="3307389" cy="3044831"/>
          </a:xfrm>
        </p:grpSpPr>
        <p:pic>
          <p:nvPicPr>
            <p:cNvPr id="19" name="Picture 6" descr="C:\Users\Administrator\Desktop\vererntyt.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778818" y="627534"/>
              <a:ext cx="3044831" cy="3044831"/>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5" descr="C:\Users\Administrator\Desktop\sdgee.pn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a:stretch/>
          </p:blipFill>
          <p:spPr bwMode="auto">
            <a:xfrm>
              <a:off x="3274025" y="2240522"/>
              <a:ext cx="1424524" cy="125991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5" descr="C:\Users\Administrator\Desktop\sdgee.png"/>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a:stretch/>
          </p:blipFill>
          <p:spPr bwMode="auto">
            <a:xfrm>
              <a:off x="1516260" y="928467"/>
              <a:ext cx="1630348" cy="232181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5" name="组合 84"/>
          <p:cNvGrpSpPr/>
          <p:nvPr/>
        </p:nvGrpSpPr>
        <p:grpSpPr>
          <a:xfrm>
            <a:off x="4108217" y="1181554"/>
            <a:ext cx="3488119" cy="794374"/>
            <a:chOff x="4108217" y="1181554"/>
            <a:chExt cx="3488119" cy="794374"/>
          </a:xfrm>
        </p:grpSpPr>
        <p:sp>
          <p:nvSpPr>
            <p:cNvPr id="16" name="TextBox 15"/>
            <p:cNvSpPr txBox="1"/>
            <p:nvPr/>
          </p:nvSpPr>
          <p:spPr>
            <a:xfrm>
              <a:off x="5004048" y="1353711"/>
              <a:ext cx="1980029" cy="353943"/>
            </a:xfrm>
            <a:prstGeom prst="rect">
              <a:avLst/>
            </a:prstGeom>
            <a:noFill/>
          </p:spPr>
          <p:txBody>
            <a:bodyPr wrap="none" rtlCol="0">
              <a:spAutoFit/>
            </a:bodyPr>
            <a:lstStyle/>
            <a:p>
              <a:r>
                <a:rPr lang="zh-CN" altLang="en-US" sz="1700" b="1" dirty="0">
                  <a:gradFill>
                    <a:gsLst>
                      <a:gs pos="0">
                        <a:srgbClr val="087305"/>
                      </a:gs>
                      <a:gs pos="100000">
                        <a:srgbClr val="6FBA34"/>
                      </a:gs>
                    </a:gsLst>
                    <a:lin ang="5400000" scaled="0"/>
                  </a:gradFill>
                  <a:latin typeface="造字工房悦黑体验版细体" pitchFamily="50" charset="-122"/>
                  <a:ea typeface="造字工房悦黑体验版细体" pitchFamily="50" charset="-122"/>
                </a:rPr>
                <a:t>清明节由来及习俗</a:t>
              </a:r>
            </a:p>
          </p:txBody>
        </p:sp>
        <p:grpSp>
          <p:nvGrpSpPr>
            <p:cNvPr id="31" name="组合 30"/>
            <p:cNvGrpSpPr/>
            <p:nvPr/>
          </p:nvGrpSpPr>
          <p:grpSpPr>
            <a:xfrm>
              <a:off x="4108217" y="1181554"/>
              <a:ext cx="731170" cy="731170"/>
              <a:chOff x="4300664" y="1458869"/>
              <a:chExt cx="731170" cy="731170"/>
            </a:xfrm>
          </p:grpSpPr>
          <p:sp>
            <p:nvSpPr>
              <p:cNvPr id="30" name="椭圆 29"/>
              <p:cNvSpPr/>
              <p:nvPr/>
            </p:nvSpPr>
            <p:spPr>
              <a:xfrm>
                <a:off x="4300664" y="1458869"/>
                <a:ext cx="731170" cy="731170"/>
              </a:xfrm>
              <a:prstGeom prst="ellipse">
                <a:avLst/>
              </a:prstGeom>
              <a:solidFill>
                <a:srgbClr val="A6CF7F">
                  <a:alpha val="5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4388934" y="1547139"/>
                <a:ext cx="554630" cy="554630"/>
              </a:xfrm>
              <a:prstGeom prst="ellipse">
                <a:avLst/>
              </a:prstGeom>
              <a:solidFill>
                <a:srgbClr val="A6C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9" name="TextBox 28"/>
            <p:cNvSpPr txBox="1"/>
            <p:nvPr/>
          </p:nvSpPr>
          <p:spPr>
            <a:xfrm>
              <a:off x="4253229" y="1385165"/>
              <a:ext cx="441146" cy="353943"/>
            </a:xfrm>
            <a:prstGeom prst="rect">
              <a:avLst/>
            </a:prstGeom>
            <a:noFill/>
          </p:spPr>
          <p:txBody>
            <a:bodyPr wrap="none" rtlCol="0">
              <a:spAutoFit/>
            </a:bodyPr>
            <a:lstStyle/>
            <a:p>
              <a:r>
                <a:rPr lang="en-US" altLang="zh-CN" sz="1700" dirty="0">
                  <a:solidFill>
                    <a:srgbClr val="FFFFFF"/>
                  </a:solidFill>
                  <a:latin typeface="微软雅黑" pitchFamily="34" charset="-122"/>
                  <a:ea typeface="微软雅黑" pitchFamily="34" charset="-122"/>
                </a:rPr>
                <a:t>01</a:t>
              </a:r>
              <a:endParaRPr lang="zh-CN" altLang="en-US" sz="1700" dirty="0">
                <a:solidFill>
                  <a:srgbClr val="FFFFFF"/>
                </a:solidFill>
                <a:latin typeface="微软雅黑" pitchFamily="34" charset="-122"/>
                <a:ea typeface="微软雅黑" pitchFamily="34" charset="-122"/>
              </a:endParaRPr>
            </a:p>
          </p:txBody>
        </p:sp>
        <p:cxnSp>
          <p:nvCxnSpPr>
            <p:cNvPr id="41" name="直接连接符 40"/>
            <p:cNvCxnSpPr/>
            <p:nvPr/>
          </p:nvCxnSpPr>
          <p:spPr>
            <a:xfrm>
              <a:off x="4932040" y="1719371"/>
              <a:ext cx="2664296" cy="0"/>
            </a:xfrm>
            <a:prstGeom prst="line">
              <a:avLst/>
            </a:prstGeom>
            <a:ln>
              <a:solidFill>
                <a:srgbClr val="A6CF7F"/>
              </a:solidFill>
              <a:prstDash val="dash"/>
            </a:ln>
          </p:spPr>
          <p:style>
            <a:lnRef idx="1">
              <a:schemeClr val="accent1"/>
            </a:lnRef>
            <a:fillRef idx="0">
              <a:schemeClr val="accent1"/>
            </a:fillRef>
            <a:effectRef idx="0">
              <a:schemeClr val="accent1"/>
            </a:effectRef>
            <a:fontRef idx="minor">
              <a:schemeClr val="tx1"/>
            </a:fontRef>
          </p:style>
        </p:cxnSp>
        <p:sp>
          <p:nvSpPr>
            <p:cNvPr id="55" name="矩形 54"/>
            <p:cNvSpPr/>
            <p:nvPr/>
          </p:nvSpPr>
          <p:spPr>
            <a:xfrm>
              <a:off x="5004048" y="1729707"/>
              <a:ext cx="2505814" cy="246221"/>
            </a:xfrm>
            <a:prstGeom prst="rect">
              <a:avLst/>
            </a:prstGeom>
          </p:spPr>
          <p:txBody>
            <a:bodyPr wrap="none">
              <a:spAutoFit/>
            </a:bodyPr>
            <a:lstStyle/>
            <a:p>
              <a:r>
                <a:rPr lang="en-US" altLang="zh-CN" sz="1000" dirty="0">
                  <a:solidFill>
                    <a:schemeClr val="accent6">
                      <a:lumMod val="50000"/>
                      <a:lumOff val="50000"/>
                    </a:schemeClr>
                  </a:solidFill>
                </a:rPr>
                <a:t>QINGMING FESTIVAL ORIGIN AND CUSTOMS</a:t>
              </a:r>
              <a:endParaRPr lang="zh-CN" altLang="en-US" sz="1000" dirty="0">
                <a:solidFill>
                  <a:schemeClr val="accent6">
                    <a:lumMod val="50000"/>
                    <a:lumOff val="50000"/>
                  </a:schemeClr>
                </a:solidFill>
              </a:endParaRPr>
            </a:p>
          </p:txBody>
        </p:sp>
      </p:grpSp>
      <p:grpSp>
        <p:nvGrpSpPr>
          <p:cNvPr id="86" name="组合 85"/>
          <p:cNvGrpSpPr/>
          <p:nvPr/>
        </p:nvGrpSpPr>
        <p:grpSpPr>
          <a:xfrm>
            <a:off x="4108217" y="2126434"/>
            <a:ext cx="3720643" cy="805356"/>
            <a:chOff x="4108217" y="2126434"/>
            <a:chExt cx="3720643" cy="805356"/>
          </a:xfrm>
        </p:grpSpPr>
        <p:sp>
          <p:nvSpPr>
            <p:cNvPr id="43" name="TextBox 42"/>
            <p:cNvSpPr txBox="1"/>
            <p:nvPr/>
          </p:nvSpPr>
          <p:spPr>
            <a:xfrm>
              <a:off x="5004048" y="2298591"/>
              <a:ext cx="2204450" cy="353943"/>
            </a:xfrm>
            <a:prstGeom prst="rect">
              <a:avLst/>
            </a:prstGeom>
            <a:noFill/>
          </p:spPr>
          <p:txBody>
            <a:bodyPr wrap="none" rtlCol="0">
              <a:spAutoFit/>
            </a:bodyPr>
            <a:lstStyle/>
            <a:p>
              <a:r>
                <a:rPr lang="zh-CN" altLang="en-US" sz="1700" b="1" dirty="0">
                  <a:gradFill>
                    <a:gsLst>
                      <a:gs pos="0">
                        <a:srgbClr val="087305"/>
                      </a:gs>
                      <a:gs pos="100000">
                        <a:srgbClr val="6FBA34"/>
                      </a:gs>
                    </a:gsLst>
                    <a:lin ang="5400000" scaled="0"/>
                  </a:gradFill>
                  <a:latin typeface="造字工房悦黑体验版细体" pitchFamily="50" charset="-122"/>
                  <a:ea typeface="造字工房悦黑体验版细体" pitchFamily="50" charset="-122"/>
                </a:rPr>
                <a:t>有关于清明节的诗句</a:t>
              </a:r>
            </a:p>
          </p:txBody>
        </p:sp>
        <p:grpSp>
          <p:nvGrpSpPr>
            <p:cNvPr id="44" name="组合 43"/>
            <p:cNvGrpSpPr/>
            <p:nvPr/>
          </p:nvGrpSpPr>
          <p:grpSpPr>
            <a:xfrm>
              <a:off x="4108217" y="2126434"/>
              <a:ext cx="731170" cy="731170"/>
              <a:chOff x="4300664" y="1458869"/>
              <a:chExt cx="731170" cy="731170"/>
            </a:xfrm>
          </p:grpSpPr>
          <p:sp>
            <p:nvSpPr>
              <p:cNvPr id="45" name="椭圆 44"/>
              <p:cNvSpPr/>
              <p:nvPr/>
            </p:nvSpPr>
            <p:spPr>
              <a:xfrm>
                <a:off x="4300664" y="1458869"/>
                <a:ext cx="731170" cy="731170"/>
              </a:xfrm>
              <a:prstGeom prst="ellipse">
                <a:avLst/>
              </a:prstGeom>
              <a:solidFill>
                <a:srgbClr val="A6CF7F">
                  <a:alpha val="5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4388934" y="1547139"/>
                <a:ext cx="554630" cy="554630"/>
              </a:xfrm>
              <a:prstGeom prst="ellipse">
                <a:avLst/>
              </a:prstGeom>
              <a:solidFill>
                <a:srgbClr val="A6C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7" name="TextBox 46"/>
            <p:cNvSpPr txBox="1"/>
            <p:nvPr/>
          </p:nvSpPr>
          <p:spPr>
            <a:xfrm>
              <a:off x="4253229" y="2322172"/>
              <a:ext cx="441146" cy="353943"/>
            </a:xfrm>
            <a:prstGeom prst="rect">
              <a:avLst/>
            </a:prstGeom>
            <a:noFill/>
          </p:spPr>
          <p:txBody>
            <a:bodyPr wrap="none" rtlCol="0">
              <a:spAutoFit/>
            </a:bodyPr>
            <a:lstStyle/>
            <a:p>
              <a:r>
                <a:rPr lang="en-US" altLang="zh-CN" sz="1700" dirty="0">
                  <a:solidFill>
                    <a:srgbClr val="FFFFFF"/>
                  </a:solidFill>
                  <a:latin typeface="微软雅黑" pitchFamily="34" charset="-122"/>
                  <a:ea typeface="微软雅黑" pitchFamily="34" charset="-122"/>
                </a:rPr>
                <a:t>02</a:t>
              </a:r>
              <a:endParaRPr lang="zh-CN" altLang="en-US" sz="1700" dirty="0">
                <a:solidFill>
                  <a:srgbClr val="FFFFFF"/>
                </a:solidFill>
                <a:latin typeface="微软雅黑" pitchFamily="34" charset="-122"/>
                <a:ea typeface="微软雅黑" pitchFamily="34" charset="-122"/>
              </a:endParaRPr>
            </a:p>
          </p:txBody>
        </p:sp>
        <p:cxnSp>
          <p:nvCxnSpPr>
            <p:cNvPr id="48" name="直接连接符 47"/>
            <p:cNvCxnSpPr/>
            <p:nvPr/>
          </p:nvCxnSpPr>
          <p:spPr>
            <a:xfrm>
              <a:off x="4932040" y="2664251"/>
              <a:ext cx="2664296" cy="0"/>
            </a:xfrm>
            <a:prstGeom prst="line">
              <a:avLst/>
            </a:prstGeom>
            <a:ln>
              <a:solidFill>
                <a:srgbClr val="A6CF7F"/>
              </a:solidFill>
              <a:prstDash val="dash"/>
            </a:ln>
          </p:spPr>
          <p:style>
            <a:lnRef idx="1">
              <a:schemeClr val="accent1"/>
            </a:lnRef>
            <a:fillRef idx="0">
              <a:schemeClr val="accent1"/>
            </a:fillRef>
            <a:effectRef idx="0">
              <a:schemeClr val="accent1"/>
            </a:effectRef>
            <a:fontRef idx="minor">
              <a:schemeClr val="tx1"/>
            </a:fontRef>
          </p:style>
        </p:cxnSp>
        <p:sp>
          <p:nvSpPr>
            <p:cNvPr id="56" name="矩形 55"/>
            <p:cNvSpPr/>
            <p:nvPr/>
          </p:nvSpPr>
          <p:spPr>
            <a:xfrm>
              <a:off x="5004048" y="2685569"/>
              <a:ext cx="2824812" cy="246221"/>
            </a:xfrm>
            <a:prstGeom prst="rect">
              <a:avLst/>
            </a:prstGeom>
          </p:spPr>
          <p:txBody>
            <a:bodyPr wrap="none">
              <a:spAutoFit/>
            </a:bodyPr>
            <a:lstStyle/>
            <a:p>
              <a:r>
                <a:rPr lang="en-US" altLang="zh-CN" sz="1000" dirty="0">
                  <a:solidFill>
                    <a:schemeClr val="accent6">
                      <a:lumMod val="50000"/>
                      <a:lumOff val="50000"/>
                    </a:schemeClr>
                  </a:solidFill>
                </a:rPr>
                <a:t>ABOUT THE VERSES OF THE CHING MING FESTIVAL</a:t>
              </a:r>
              <a:endParaRPr lang="zh-CN" altLang="en-US" sz="1000" dirty="0">
                <a:solidFill>
                  <a:schemeClr val="accent6">
                    <a:lumMod val="50000"/>
                    <a:lumOff val="50000"/>
                  </a:schemeClr>
                </a:solidFill>
              </a:endParaRPr>
            </a:p>
          </p:txBody>
        </p:sp>
      </p:grpSp>
      <p:grpSp>
        <p:nvGrpSpPr>
          <p:cNvPr id="87" name="组合 86"/>
          <p:cNvGrpSpPr/>
          <p:nvPr/>
        </p:nvGrpSpPr>
        <p:grpSpPr>
          <a:xfrm>
            <a:off x="4108217" y="3064716"/>
            <a:ext cx="3488119" cy="761367"/>
            <a:chOff x="4108217" y="3064716"/>
            <a:chExt cx="3488119" cy="761367"/>
          </a:xfrm>
        </p:grpSpPr>
        <p:sp>
          <p:nvSpPr>
            <p:cNvPr id="49" name="TextBox 48"/>
            <p:cNvSpPr txBox="1"/>
            <p:nvPr/>
          </p:nvSpPr>
          <p:spPr>
            <a:xfrm>
              <a:off x="5004048" y="3236873"/>
              <a:ext cx="1755609" cy="353943"/>
            </a:xfrm>
            <a:prstGeom prst="rect">
              <a:avLst/>
            </a:prstGeom>
            <a:noFill/>
          </p:spPr>
          <p:txBody>
            <a:bodyPr wrap="none" rtlCol="0">
              <a:spAutoFit/>
            </a:bodyPr>
            <a:lstStyle/>
            <a:p>
              <a:r>
                <a:rPr lang="zh-CN" altLang="en-US" sz="1700" b="1" dirty="0">
                  <a:gradFill>
                    <a:gsLst>
                      <a:gs pos="0">
                        <a:srgbClr val="087305"/>
                      </a:gs>
                      <a:gs pos="100000">
                        <a:srgbClr val="6FBA34"/>
                      </a:gs>
                    </a:gsLst>
                    <a:lin ang="5400000" scaled="0"/>
                  </a:gradFill>
                  <a:latin typeface="造字工房悦黑体验版细体" pitchFamily="50" charset="-122"/>
                  <a:ea typeface="造字工房悦黑体验版细体" pitchFamily="50" charset="-122"/>
                </a:rPr>
                <a:t>清明节相关图表</a:t>
              </a:r>
            </a:p>
          </p:txBody>
        </p:sp>
        <p:grpSp>
          <p:nvGrpSpPr>
            <p:cNvPr id="50" name="组合 49"/>
            <p:cNvGrpSpPr/>
            <p:nvPr/>
          </p:nvGrpSpPr>
          <p:grpSpPr>
            <a:xfrm>
              <a:off x="4108217" y="3064716"/>
              <a:ext cx="731170" cy="731170"/>
              <a:chOff x="4300664" y="1458869"/>
              <a:chExt cx="731170" cy="731170"/>
            </a:xfrm>
          </p:grpSpPr>
          <p:sp>
            <p:nvSpPr>
              <p:cNvPr id="51" name="椭圆 50"/>
              <p:cNvSpPr/>
              <p:nvPr/>
            </p:nvSpPr>
            <p:spPr>
              <a:xfrm>
                <a:off x="4300664" y="1458869"/>
                <a:ext cx="731170" cy="731170"/>
              </a:xfrm>
              <a:prstGeom prst="ellipse">
                <a:avLst/>
              </a:prstGeom>
              <a:solidFill>
                <a:srgbClr val="A6CF7F">
                  <a:alpha val="5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4388934" y="1547139"/>
                <a:ext cx="554630" cy="554630"/>
              </a:xfrm>
              <a:prstGeom prst="ellipse">
                <a:avLst/>
              </a:prstGeom>
              <a:solidFill>
                <a:srgbClr val="A6C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3" name="TextBox 52"/>
            <p:cNvSpPr txBox="1"/>
            <p:nvPr/>
          </p:nvSpPr>
          <p:spPr>
            <a:xfrm>
              <a:off x="4268469" y="3253329"/>
              <a:ext cx="441146" cy="353943"/>
            </a:xfrm>
            <a:prstGeom prst="rect">
              <a:avLst/>
            </a:prstGeom>
            <a:noFill/>
          </p:spPr>
          <p:txBody>
            <a:bodyPr wrap="none" rtlCol="0">
              <a:spAutoFit/>
            </a:bodyPr>
            <a:lstStyle/>
            <a:p>
              <a:r>
                <a:rPr lang="en-US" altLang="zh-CN" sz="1700" dirty="0">
                  <a:solidFill>
                    <a:srgbClr val="FFFFFF"/>
                  </a:solidFill>
                  <a:latin typeface="微软雅黑" pitchFamily="34" charset="-122"/>
                  <a:ea typeface="微软雅黑" pitchFamily="34" charset="-122"/>
                </a:rPr>
                <a:t>03</a:t>
              </a:r>
              <a:endParaRPr lang="zh-CN" altLang="en-US" sz="1700" dirty="0">
                <a:solidFill>
                  <a:srgbClr val="FFFFFF"/>
                </a:solidFill>
                <a:latin typeface="微软雅黑" pitchFamily="34" charset="-122"/>
                <a:ea typeface="微软雅黑" pitchFamily="34" charset="-122"/>
              </a:endParaRPr>
            </a:p>
          </p:txBody>
        </p:sp>
        <p:cxnSp>
          <p:nvCxnSpPr>
            <p:cNvPr id="54" name="直接连接符 53"/>
            <p:cNvCxnSpPr/>
            <p:nvPr/>
          </p:nvCxnSpPr>
          <p:spPr>
            <a:xfrm>
              <a:off x="4932040" y="3602533"/>
              <a:ext cx="2664296" cy="0"/>
            </a:xfrm>
            <a:prstGeom prst="line">
              <a:avLst/>
            </a:prstGeom>
            <a:ln>
              <a:solidFill>
                <a:srgbClr val="A6CF7F"/>
              </a:solidFill>
              <a:prstDash val="dash"/>
            </a:ln>
          </p:spPr>
          <p:style>
            <a:lnRef idx="1">
              <a:schemeClr val="accent1"/>
            </a:lnRef>
            <a:fillRef idx="0">
              <a:schemeClr val="accent1"/>
            </a:fillRef>
            <a:effectRef idx="0">
              <a:schemeClr val="accent1"/>
            </a:effectRef>
            <a:fontRef idx="minor">
              <a:schemeClr val="tx1"/>
            </a:fontRef>
          </p:style>
        </p:cxnSp>
        <p:sp>
          <p:nvSpPr>
            <p:cNvPr id="57" name="矩形 56"/>
            <p:cNvSpPr/>
            <p:nvPr/>
          </p:nvSpPr>
          <p:spPr>
            <a:xfrm>
              <a:off x="5004048" y="3579862"/>
              <a:ext cx="1604927" cy="246221"/>
            </a:xfrm>
            <a:prstGeom prst="rect">
              <a:avLst/>
            </a:prstGeom>
          </p:spPr>
          <p:txBody>
            <a:bodyPr wrap="none">
              <a:spAutoFit/>
            </a:bodyPr>
            <a:lstStyle/>
            <a:p>
              <a:r>
                <a:rPr lang="en-US" altLang="zh-CN" sz="1000" dirty="0">
                  <a:solidFill>
                    <a:schemeClr val="accent6">
                      <a:lumMod val="50000"/>
                      <a:lumOff val="50000"/>
                    </a:schemeClr>
                  </a:solidFill>
                </a:rPr>
                <a:t>TOMB SWEEPING FESTIVAL</a:t>
              </a:r>
              <a:endParaRPr lang="zh-CN" altLang="en-US" sz="1000" dirty="0">
                <a:solidFill>
                  <a:schemeClr val="accent6">
                    <a:lumMod val="50000"/>
                    <a:lumOff val="50000"/>
                  </a:schemeClr>
                </a:solidFill>
              </a:endParaRPr>
            </a:p>
          </p:txBody>
        </p:sp>
      </p:grpSp>
      <p:sp>
        <p:nvSpPr>
          <p:cNvPr id="84" name="TextBox 83"/>
          <p:cNvSpPr txBox="1"/>
          <p:nvPr/>
        </p:nvSpPr>
        <p:spPr>
          <a:xfrm>
            <a:off x="2314643" y="1562137"/>
            <a:ext cx="896399" cy="507831"/>
          </a:xfrm>
          <a:prstGeom prst="rect">
            <a:avLst/>
          </a:prstGeom>
          <a:noFill/>
        </p:spPr>
        <p:txBody>
          <a:bodyPr wrap="none" rtlCol="0">
            <a:spAutoFit/>
          </a:bodyPr>
          <a:lstStyle/>
          <a:p>
            <a:r>
              <a:rPr lang="zh-CN" altLang="en-US" sz="2700" b="1" dirty="0">
                <a:gradFill>
                  <a:gsLst>
                    <a:gs pos="0">
                      <a:srgbClr val="087305"/>
                    </a:gs>
                    <a:gs pos="100000">
                      <a:srgbClr val="6FBA34"/>
                    </a:gs>
                  </a:gsLst>
                  <a:lin ang="5400000" scaled="0"/>
                </a:gradFill>
                <a:latin typeface="造字工房悦黑体验版细体" pitchFamily="50" charset="-122"/>
                <a:ea typeface="造字工房悦黑体验版细体" pitchFamily="50" charset="-122"/>
              </a:rPr>
              <a:t>目录</a:t>
            </a:r>
          </a:p>
        </p:txBody>
      </p:sp>
      <p:sp>
        <p:nvSpPr>
          <p:cNvPr id="88" name="TextBox 87"/>
          <p:cNvSpPr txBox="1"/>
          <p:nvPr/>
        </p:nvSpPr>
        <p:spPr>
          <a:xfrm>
            <a:off x="3854923" y="5308054"/>
            <a:ext cx="1569660" cy="507831"/>
          </a:xfrm>
          <a:prstGeom prst="rect">
            <a:avLst/>
          </a:prstGeom>
          <a:noFill/>
        </p:spPr>
        <p:txBody>
          <a:bodyPr wrap="none" rtlCol="0">
            <a:spAutoFit/>
          </a:bodyPr>
          <a:lstStyle/>
          <a:p>
            <a:r>
              <a:rPr lang="zh-CN" altLang="en-US" sz="2700" b="1" dirty="0">
                <a:solidFill>
                  <a:schemeClr val="accent6">
                    <a:lumMod val="50000"/>
                    <a:lumOff val="50000"/>
                  </a:schemeClr>
                </a:solidFill>
                <a:latin typeface="微软雅黑" pitchFamily="34" charset="-122"/>
                <a:ea typeface="微软雅黑" pitchFamily="34" charset="-122"/>
              </a:rPr>
              <a:t>字符延长</a:t>
            </a:r>
          </a:p>
        </p:txBody>
      </p:sp>
    </p:spTree>
    <p:extLst>
      <p:ext uri="{BB962C8B-B14F-4D97-AF65-F5344CB8AC3E}">
        <p14:creationId xmlns:p14="http://schemas.microsoft.com/office/powerpoint/2010/main" val="1745495077"/>
      </p:ext>
    </p:extLst>
  </p:cSld>
  <p:clrMapOvr>
    <a:masterClrMapping/>
  </p:clrMapOvr>
  <p:transition spd="slow" advTm="3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7" presetClass="entr" presetSubtype="0" fill="hold" nodeType="after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1000"/>
                                        <p:tgtEl>
                                          <p:spTgt spid="26"/>
                                        </p:tgtEl>
                                      </p:cBhvr>
                                    </p:animEffect>
                                    <p:anim calcmode="lin" valueType="num">
                                      <p:cBhvr>
                                        <p:cTn id="19" dur="1000" fill="hold"/>
                                        <p:tgtEl>
                                          <p:spTgt spid="26"/>
                                        </p:tgtEl>
                                        <p:attrNameLst>
                                          <p:attrName>ppt_x</p:attrName>
                                        </p:attrNameLst>
                                      </p:cBhvr>
                                      <p:tavLst>
                                        <p:tav tm="0">
                                          <p:val>
                                            <p:strVal val="#ppt_x"/>
                                          </p:val>
                                        </p:tav>
                                        <p:tav tm="100000">
                                          <p:val>
                                            <p:strVal val="#ppt_x"/>
                                          </p:val>
                                        </p:tav>
                                      </p:tavLst>
                                    </p:anim>
                                    <p:anim calcmode="lin" valueType="num">
                                      <p:cBhvr>
                                        <p:cTn id="20" dur="1000" fill="hold"/>
                                        <p:tgtEl>
                                          <p:spTgt spid="26"/>
                                        </p:tgtEl>
                                        <p:attrNameLst>
                                          <p:attrName>ppt_y</p:attrName>
                                        </p:attrNameLst>
                                      </p:cBhvr>
                                      <p:tavLst>
                                        <p:tav tm="0">
                                          <p:val>
                                            <p:strVal val="#ppt_y-.1"/>
                                          </p:val>
                                        </p:tav>
                                        <p:tav tm="100000">
                                          <p:val>
                                            <p:strVal val="#ppt_y"/>
                                          </p:val>
                                        </p:tav>
                                      </p:tavLst>
                                    </p:anim>
                                  </p:childTnLst>
                                </p:cTn>
                              </p:par>
                              <p:par>
                                <p:cTn id="21" presetID="14" presetClass="entr" presetSubtype="10" fill="hold" grpId="0" nodeType="withEffect">
                                  <p:stCondLst>
                                    <p:cond delay="0"/>
                                  </p:stCondLst>
                                  <p:iterate type="lt">
                                    <p:tmPct val="10000"/>
                                  </p:iterate>
                                  <p:childTnLst>
                                    <p:set>
                                      <p:cBhvr>
                                        <p:cTn id="22" dur="1" fill="hold">
                                          <p:stCondLst>
                                            <p:cond delay="0"/>
                                          </p:stCondLst>
                                        </p:cTn>
                                        <p:tgtEl>
                                          <p:spTgt spid="84"/>
                                        </p:tgtEl>
                                        <p:attrNameLst>
                                          <p:attrName>style.visibility</p:attrName>
                                        </p:attrNameLst>
                                      </p:cBhvr>
                                      <p:to>
                                        <p:strVal val="visible"/>
                                      </p:to>
                                    </p:set>
                                    <p:animEffect transition="in" filter="randombar(horizontal)">
                                      <p:cBhvr>
                                        <p:cTn id="23" dur="500"/>
                                        <p:tgtEl>
                                          <p:spTgt spid="84"/>
                                        </p:tgtEl>
                                      </p:cBhvr>
                                    </p:animEffect>
                                  </p:childTnLst>
                                </p:cTn>
                              </p:par>
                            </p:childTnLst>
                          </p:cTn>
                        </p:par>
                        <p:par>
                          <p:cTn id="24" fill="hold">
                            <p:stCondLst>
                              <p:cond delay="2000"/>
                            </p:stCondLst>
                            <p:childTnLst>
                              <p:par>
                                <p:cTn id="25" presetID="42" presetClass="entr" presetSubtype="0" fill="hold"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1000"/>
                                        <p:tgtEl>
                                          <p:spTgt spid="23"/>
                                        </p:tgtEl>
                                      </p:cBhvr>
                                    </p:animEffect>
                                    <p:anim calcmode="lin" valueType="num">
                                      <p:cBhvr>
                                        <p:cTn id="28" dur="1000" fill="hold"/>
                                        <p:tgtEl>
                                          <p:spTgt spid="23"/>
                                        </p:tgtEl>
                                        <p:attrNameLst>
                                          <p:attrName>ppt_x</p:attrName>
                                        </p:attrNameLst>
                                      </p:cBhvr>
                                      <p:tavLst>
                                        <p:tav tm="0">
                                          <p:val>
                                            <p:strVal val="#ppt_x"/>
                                          </p:val>
                                        </p:tav>
                                        <p:tav tm="100000">
                                          <p:val>
                                            <p:strVal val="#ppt_x"/>
                                          </p:val>
                                        </p:tav>
                                      </p:tavLst>
                                    </p:anim>
                                    <p:anim calcmode="lin" valueType="num">
                                      <p:cBhvr>
                                        <p:cTn id="29" dur="1000" fill="hold"/>
                                        <p:tgtEl>
                                          <p:spTgt spid="23"/>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fade">
                                      <p:cBhvr>
                                        <p:cTn id="32" dur="1000"/>
                                        <p:tgtEl>
                                          <p:spTgt spid="24"/>
                                        </p:tgtEl>
                                      </p:cBhvr>
                                    </p:animEffect>
                                    <p:anim calcmode="lin" valueType="num">
                                      <p:cBhvr>
                                        <p:cTn id="33" dur="1000" fill="hold"/>
                                        <p:tgtEl>
                                          <p:spTgt spid="24"/>
                                        </p:tgtEl>
                                        <p:attrNameLst>
                                          <p:attrName>ppt_x</p:attrName>
                                        </p:attrNameLst>
                                      </p:cBhvr>
                                      <p:tavLst>
                                        <p:tav tm="0">
                                          <p:val>
                                            <p:strVal val="#ppt_x"/>
                                          </p:val>
                                        </p:tav>
                                        <p:tav tm="100000">
                                          <p:val>
                                            <p:strVal val="#ppt_x"/>
                                          </p:val>
                                        </p:tav>
                                      </p:tavLst>
                                    </p:anim>
                                    <p:anim calcmode="lin" valueType="num">
                                      <p:cBhvr>
                                        <p:cTn id="34" dur="1000" fill="hold"/>
                                        <p:tgtEl>
                                          <p:spTgt spid="24"/>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1000"/>
                                        <p:tgtEl>
                                          <p:spTgt spid="18"/>
                                        </p:tgtEl>
                                      </p:cBhvr>
                                    </p:animEffect>
                                    <p:anim calcmode="lin" valueType="num">
                                      <p:cBhvr>
                                        <p:cTn id="38" dur="1000" fill="hold"/>
                                        <p:tgtEl>
                                          <p:spTgt spid="18"/>
                                        </p:tgtEl>
                                        <p:attrNameLst>
                                          <p:attrName>ppt_x</p:attrName>
                                        </p:attrNameLst>
                                      </p:cBhvr>
                                      <p:tavLst>
                                        <p:tav tm="0">
                                          <p:val>
                                            <p:strVal val="#ppt_x"/>
                                          </p:val>
                                        </p:tav>
                                        <p:tav tm="100000">
                                          <p:val>
                                            <p:strVal val="#ppt_x"/>
                                          </p:val>
                                        </p:tav>
                                      </p:tavLst>
                                    </p:anim>
                                    <p:anim calcmode="lin" valueType="num">
                                      <p:cBhvr>
                                        <p:cTn id="39" dur="1000" fill="hold"/>
                                        <p:tgtEl>
                                          <p:spTgt spid="18"/>
                                        </p:tgtEl>
                                        <p:attrNameLst>
                                          <p:attrName>ppt_y</p:attrName>
                                        </p:attrNameLst>
                                      </p:cBhvr>
                                      <p:tavLst>
                                        <p:tav tm="0">
                                          <p:val>
                                            <p:strVal val="#ppt_y+.1"/>
                                          </p:val>
                                        </p:tav>
                                        <p:tav tm="100000">
                                          <p:val>
                                            <p:strVal val="#ppt_y"/>
                                          </p:val>
                                        </p:tav>
                                      </p:tavLst>
                                    </p:anim>
                                  </p:childTnLst>
                                </p:cTn>
                              </p:par>
                            </p:childTnLst>
                          </p:cTn>
                        </p:par>
                        <p:par>
                          <p:cTn id="40" fill="hold">
                            <p:stCondLst>
                              <p:cond delay="3000"/>
                            </p:stCondLst>
                            <p:childTnLst>
                              <p:par>
                                <p:cTn id="41" presetID="2" presetClass="entr" presetSubtype="2" fill="hold" nodeType="afterEffect">
                                  <p:stCondLst>
                                    <p:cond delay="0"/>
                                  </p:stCondLst>
                                  <p:childTnLst>
                                    <p:set>
                                      <p:cBhvr>
                                        <p:cTn id="42" dur="1" fill="hold">
                                          <p:stCondLst>
                                            <p:cond delay="0"/>
                                          </p:stCondLst>
                                        </p:cTn>
                                        <p:tgtEl>
                                          <p:spTgt spid="85"/>
                                        </p:tgtEl>
                                        <p:attrNameLst>
                                          <p:attrName>style.visibility</p:attrName>
                                        </p:attrNameLst>
                                      </p:cBhvr>
                                      <p:to>
                                        <p:strVal val="visible"/>
                                      </p:to>
                                    </p:set>
                                    <p:anim calcmode="lin" valueType="num">
                                      <p:cBhvr additive="base">
                                        <p:cTn id="43" dur="1000" fill="hold"/>
                                        <p:tgtEl>
                                          <p:spTgt spid="85"/>
                                        </p:tgtEl>
                                        <p:attrNameLst>
                                          <p:attrName>ppt_x</p:attrName>
                                        </p:attrNameLst>
                                      </p:cBhvr>
                                      <p:tavLst>
                                        <p:tav tm="0">
                                          <p:val>
                                            <p:strVal val="1+#ppt_w/2"/>
                                          </p:val>
                                        </p:tav>
                                        <p:tav tm="100000">
                                          <p:val>
                                            <p:strVal val="#ppt_x"/>
                                          </p:val>
                                        </p:tav>
                                      </p:tavLst>
                                    </p:anim>
                                    <p:anim calcmode="lin" valueType="num">
                                      <p:cBhvr additive="base">
                                        <p:cTn id="44" dur="1000" fill="hold"/>
                                        <p:tgtEl>
                                          <p:spTgt spid="85"/>
                                        </p:tgtEl>
                                        <p:attrNameLst>
                                          <p:attrName>ppt_y</p:attrName>
                                        </p:attrNameLst>
                                      </p:cBhvr>
                                      <p:tavLst>
                                        <p:tav tm="0">
                                          <p:val>
                                            <p:strVal val="#ppt_y"/>
                                          </p:val>
                                        </p:tav>
                                        <p:tav tm="100000">
                                          <p:val>
                                            <p:strVal val="#ppt_y"/>
                                          </p:val>
                                        </p:tav>
                                      </p:tavLst>
                                    </p:anim>
                                  </p:childTnLst>
                                </p:cTn>
                              </p:par>
                            </p:childTnLst>
                          </p:cTn>
                        </p:par>
                        <p:par>
                          <p:cTn id="45" fill="hold">
                            <p:stCondLst>
                              <p:cond delay="4000"/>
                            </p:stCondLst>
                            <p:childTnLst>
                              <p:par>
                                <p:cTn id="46" presetID="2" presetClass="entr" presetSubtype="2" fill="hold" nodeType="afterEffect">
                                  <p:stCondLst>
                                    <p:cond delay="0"/>
                                  </p:stCondLst>
                                  <p:childTnLst>
                                    <p:set>
                                      <p:cBhvr>
                                        <p:cTn id="47" dur="1" fill="hold">
                                          <p:stCondLst>
                                            <p:cond delay="0"/>
                                          </p:stCondLst>
                                        </p:cTn>
                                        <p:tgtEl>
                                          <p:spTgt spid="86"/>
                                        </p:tgtEl>
                                        <p:attrNameLst>
                                          <p:attrName>style.visibility</p:attrName>
                                        </p:attrNameLst>
                                      </p:cBhvr>
                                      <p:to>
                                        <p:strVal val="visible"/>
                                      </p:to>
                                    </p:set>
                                    <p:anim calcmode="lin" valueType="num">
                                      <p:cBhvr additive="base">
                                        <p:cTn id="48" dur="1000" fill="hold"/>
                                        <p:tgtEl>
                                          <p:spTgt spid="86"/>
                                        </p:tgtEl>
                                        <p:attrNameLst>
                                          <p:attrName>ppt_x</p:attrName>
                                        </p:attrNameLst>
                                      </p:cBhvr>
                                      <p:tavLst>
                                        <p:tav tm="0">
                                          <p:val>
                                            <p:strVal val="1+#ppt_w/2"/>
                                          </p:val>
                                        </p:tav>
                                        <p:tav tm="100000">
                                          <p:val>
                                            <p:strVal val="#ppt_x"/>
                                          </p:val>
                                        </p:tav>
                                      </p:tavLst>
                                    </p:anim>
                                    <p:anim calcmode="lin" valueType="num">
                                      <p:cBhvr additive="base">
                                        <p:cTn id="49" dur="1000" fill="hold"/>
                                        <p:tgtEl>
                                          <p:spTgt spid="86"/>
                                        </p:tgtEl>
                                        <p:attrNameLst>
                                          <p:attrName>ppt_y</p:attrName>
                                        </p:attrNameLst>
                                      </p:cBhvr>
                                      <p:tavLst>
                                        <p:tav tm="0">
                                          <p:val>
                                            <p:strVal val="#ppt_y"/>
                                          </p:val>
                                        </p:tav>
                                        <p:tav tm="100000">
                                          <p:val>
                                            <p:strVal val="#ppt_y"/>
                                          </p:val>
                                        </p:tav>
                                      </p:tavLst>
                                    </p:anim>
                                  </p:childTnLst>
                                </p:cTn>
                              </p:par>
                            </p:childTnLst>
                          </p:cTn>
                        </p:par>
                        <p:par>
                          <p:cTn id="50" fill="hold">
                            <p:stCondLst>
                              <p:cond delay="5000"/>
                            </p:stCondLst>
                            <p:childTnLst>
                              <p:par>
                                <p:cTn id="51" presetID="2" presetClass="entr" presetSubtype="2" fill="hold" nodeType="afterEffect">
                                  <p:stCondLst>
                                    <p:cond delay="0"/>
                                  </p:stCondLst>
                                  <p:childTnLst>
                                    <p:set>
                                      <p:cBhvr>
                                        <p:cTn id="52" dur="1" fill="hold">
                                          <p:stCondLst>
                                            <p:cond delay="0"/>
                                          </p:stCondLst>
                                        </p:cTn>
                                        <p:tgtEl>
                                          <p:spTgt spid="87"/>
                                        </p:tgtEl>
                                        <p:attrNameLst>
                                          <p:attrName>style.visibility</p:attrName>
                                        </p:attrNameLst>
                                      </p:cBhvr>
                                      <p:to>
                                        <p:strVal val="visible"/>
                                      </p:to>
                                    </p:set>
                                    <p:anim calcmode="lin" valueType="num">
                                      <p:cBhvr additive="base">
                                        <p:cTn id="53" dur="1000" fill="hold"/>
                                        <p:tgtEl>
                                          <p:spTgt spid="87"/>
                                        </p:tgtEl>
                                        <p:attrNameLst>
                                          <p:attrName>ppt_x</p:attrName>
                                        </p:attrNameLst>
                                      </p:cBhvr>
                                      <p:tavLst>
                                        <p:tav tm="0">
                                          <p:val>
                                            <p:strVal val="1+#ppt_w/2"/>
                                          </p:val>
                                        </p:tav>
                                        <p:tav tm="100000">
                                          <p:val>
                                            <p:strVal val="#ppt_x"/>
                                          </p:val>
                                        </p:tav>
                                      </p:tavLst>
                                    </p:anim>
                                    <p:anim calcmode="lin" valueType="num">
                                      <p:cBhvr additive="base">
                                        <p:cTn id="54" dur="1000" fill="hold"/>
                                        <p:tgtEl>
                                          <p:spTgt spid="87"/>
                                        </p:tgtEl>
                                        <p:attrNameLst>
                                          <p:attrName>ppt_y</p:attrName>
                                        </p:attrNameLst>
                                      </p:cBhvr>
                                      <p:tavLst>
                                        <p:tav tm="0">
                                          <p:val>
                                            <p:strVal val="#ppt_y"/>
                                          </p:val>
                                        </p:tav>
                                        <p:tav tm="100000">
                                          <p:val>
                                            <p:strVal val="#ppt_y"/>
                                          </p:val>
                                        </p:tav>
                                      </p:tavLst>
                                    </p:anim>
                                  </p:childTnLst>
                                </p:cTn>
                              </p:par>
                            </p:childTnLst>
                          </p:cTn>
                        </p:par>
                        <p:par>
                          <p:cTn id="55" fill="hold">
                            <p:stCondLst>
                              <p:cond delay="6000"/>
                            </p:stCondLst>
                            <p:childTnLst>
                              <p:par>
                                <p:cTn id="56" presetID="22" presetClass="entr" presetSubtype="8" fill="hold" grpId="0" nodeType="afterEffect">
                                  <p:stCondLst>
                                    <p:cond delay="0"/>
                                  </p:stCondLst>
                                  <p:childTnLst>
                                    <p:set>
                                      <p:cBhvr>
                                        <p:cTn id="57" dur="1" fill="hold">
                                          <p:stCondLst>
                                            <p:cond delay="0"/>
                                          </p:stCondLst>
                                        </p:cTn>
                                        <p:tgtEl>
                                          <p:spTgt spid="88"/>
                                        </p:tgtEl>
                                        <p:attrNameLst>
                                          <p:attrName>style.visibility</p:attrName>
                                        </p:attrNameLst>
                                      </p:cBhvr>
                                      <p:to>
                                        <p:strVal val="visible"/>
                                      </p:to>
                                    </p:set>
                                    <p:animEffect transition="in" filter="wipe(left)">
                                      <p:cBhvr>
                                        <p:cTn id="58" dur="10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P spid="8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3" descr="C:\Users\Administrator\Desktop\hrer.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16347" y="3090995"/>
            <a:ext cx="3140229" cy="2660372"/>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descr="C:\Users\Administrator\Desktop\hrer.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47575">
            <a:off x="-2105704" y="3807969"/>
            <a:ext cx="3763344" cy="3188268"/>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C:\Users\Administrator\Desktop\dfwer.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25012" y="914475"/>
            <a:ext cx="2052417" cy="102851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descr="C:\Users\Administrator\Desktop\dfwer.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371164" y="1188112"/>
            <a:ext cx="1078084" cy="540251"/>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 descr="C:\Users\Administrator\Desktop\dfwer.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3225" y="1756817"/>
            <a:ext cx="1801984" cy="903013"/>
          </a:xfrm>
          <a:prstGeom prst="rect">
            <a:avLst/>
          </a:prstGeom>
          <a:noFill/>
          <a:extLst>
            <a:ext uri="{909E8E84-426E-40DD-AFC4-6F175D3DCCD1}">
              <a14:hiddenFill xmlns:a14="http://schemas.microsoft.com/office/drawing/2010/main">
                <a:solidFill>
                  <a:srgbClr val="FFFFFF"/>
                </a:solidFill>
              </a14:hiddenFill>
            </a:ext>
          </a:extLst>
        </p:spPr>
      </p:pic>
      <p:grpSp>
        <p:nvGrpSpPr>
          <p:cNvPr id="2" name="组合 1"/>
          <p:cNvGrpSpPr/>
          <p:nvPr/>
        </p:nvGrpSpPr>
        <p:grpSpPr>
          <a:xfrm>
            <a:off x="3677029" y="1117600"/>
            <a:ext cx="1593546" cy="1593546"/>
            <a:chOff x="4108217" y="1181554"/>
            <a:chExt cx="731170" cy="731170"/>
          </a:xfrm>
        </p:grpSpPr>
        <p:grpSp>
          <p:nvGrpSpPr>
            <p:cNvPr id="31" name="组合 30"/>
            <p:cNvGrpSpPr/>
            <p:nvPr/>
          </p:nvGrpSpPr>
          <p:grpSpPr>
            <a:xfrm>
              <a:off x="4108217" y="1181554"/>
              <a:ext cx="731170" cy="731170"/>
              <a:chOff x="4300664" y="1458869"/>
              <a:chExt cx="731170" cy="731170"/>
            </a:xfrm>
          </p:grpSpPr>
          <p:sp>
            <p:nvSpPr>
              <p:cNvPr id="30" name="椭圆 29"/>
              <p:cNvSpPr/>
              <p:nvPr/>
            </p:nvSpPr>
            <p:spPr>
              <a:xfrm>
                <a:off x="4300664" y="1458869"/>
                <a:ext cx="731170" cy="731170"/>
              </a:xfrm>
              <a:prstGeom prst="ellipse">
                <a:avLst/>
              </a:prstGeom>
              <a:solidFill>
                <a:srgbClr val="A6CF7F">
                  <a:alpha val="5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4388934" y="1547139"/>
                <a:ext cx="554630" cy="554630"/>
              </a:xfrm>
              <a:prstGeom prst="ellipse">
                <a:avLst/>
              </a:prstGeom>
              <a:solidFill>
                <a:srgbClr val="A6C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9" name="TextBox 28"/>
            <p:cNvSpPr txBox="1"/>
            <p:nvPr/>
          </p:nvSpPr>
          <p:spPr>
            <a:xfrm>
              <a:off x="4283556" y="1353171"/>
              <a:ext cx="408355" cy="374227"/>
            </a:xfrm>
            <a:prstGeom prst="rect">
              <a:avLst/>
            </a:prstGeom>
            <a:noFill/>
          </p:spPr>
          <p:txBody>
            <a:bodyPr wrap="none" rtlCol="0">
              <a:spAutoFit/>
            </a:bodyPr>
            <a:lstStyle/>
            <a:p>
              <a:r>
                <a:rPr lang="en-US" altLang="zh-CN" sz="4700" dirty="0">
                  <a:solidFill>
                    <a:srgbClr val="FFFFFF"/>
                  </a:solidFill>
                  <a:latin typeface="微软雅黑" pitchFamily="34" charset="-122"/>
                  <a:ea typeface="微软雅黑" pitchFamily="34" charset="-122"/>
                </a:rPr>
                <a:t>01</a:t>
              </a:r>
              <a:endParaRPr lang="zh-CN" altLang="en-US" sz="4700" dirty="0">
                <a:solidFill>
                  <a:srgbClr val="FFFFFF"/>
                </a:solidFill>
                <a:latin typeface="微软雅黑" pitchFamily="34" charset="-122"/>
                <a:ea typeface="微软雅黑" pitchFamily="34" charset="-122"/>
              </a:endParaRPr>
            </a:p>
          </p:txBody>
        </p:sp>
      </p:grpSp>
      <p:pic>
        <p:nvPicPr>
          <p:cNvPr id="25" name="Picture 5" descr="C:\Users\Administrator\Desktop\sdgee.pn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a:stretch/>
        </p:blipFill>
        <p:spPr bwMode="auto">
          <a:xfrm>
            <a:off x="3129696" y="1379107"/>
            <a:ext cx="1164528" cy="1658432"/>
          </a:xfrm>
          <a:prstGeom prst="rect">
            <a:avLst/>
          </a:prstGeom>
          <a:noFill/>
          <a:extLst>
            <a:ext uri="{909E8E84-426E-40DD-AFC4-6F175D3DCCD1}">
              <a14:hiddenFill xmlns:a14="http://schemas.microsoft.com/office/drawing/2010/main">
                <a:solidFill>
                  <a:srgbClr val="FFFFFF"/>
                </a:solidFill>
              </a14:hiddenFill>
            </a:ext>
          </a:extLst>
        </p:spPr>
      </p:pic>
      <p:sp>
        <p:nvSpPr>
          <p:cNvPr id="33" name="矩形 32"/>
          <p:cNvSpPr/>
          <p:nvPr/>
        </p:nvSpPr>
        <p:spPr>
          <a:xfrm>
            <a:off x="3184794" y="3583637"/>
            <a:ext cx="2505814" cy="246221"/>
          </a:xfrm>
          <a:prstGeom prst="rect">
            <a:avLst/>
          </a:prstGeom>
        </p:spPr>
        <p:txBody>
          <a:bodyPr wrap="none">
            <a:spAutoFit/>
          </a:bodyPr>
          <a:lstStyle/>
          <a:p>
            <a:r>
              <a:rPr lang="en-US" altLang="zh-CN" sz="1000" dirty="0">
                <a:solidFill>
                  <a:schemeClr val="accent6">
                    <a:lumMod val="50000"/>
                    <a:lumOff val="50000"/>
                  </a:schemeClr>
                </a:solidFill>
              </a:rPr>
              <a:t>QINGMING FESTIVAL ORIGIN AND CUSTOMS</a:t>
            </a:r>
            <a:endParaRPr lang="zh-CN" altLang="en-US" sz="1000" dirty="0">
              <a:solidFill>
                <a:schemeClr val="accent6">
                  <a:lumMod val="50000"/>
                  <a:lumOff val="50000"/>
                </a:schemeClr>
              </a:solidFill>
            </a:endParaRPr>
          </a:p>
        </p:txBody>
      </p:sp>
      <p:grpSp>
        <p:nvGrpSpPr>
          <p:cNvPr id="5" name="组合 4"/>
          <p:cNvGrpSpPr/>
          <p:nvPr/>
        </p:nvGrpSpPr>
        <p:grpSpPr>
          <a:xfrm>
            <a:off x="2455551" y="2931790"/>
            <a:ext cx="3964300" cy="579839"/>
            <a:chOff x="2455551" y="2931790"/>
            <a:chExt cx="3964300" cy="579839"/>
          </a:xfrm>
        </p:grpSpPr>
        <p:sp>
          <p:nvSpPr>
            <p:cNvPr id="16" name="TextBox 15"/>
            <p:cNvSpPr txBox="1"/>
            <p:nvPr/>
          </p:nvSpPr>
          <p:spPr>
            <a:xfrm>
              <a:off x="2921902" y="3003798"/>
              <a:ext cx="3031599" cy="507831"/>
            </a:xfrm>
            <a:prstGeom prst="rect">
              <a:avLst/>
            </a:prstGeom>
            <a:noFill/>
          </p:spPr>
          <p:txBody>
            <a:bodyPr wrap="none" rtlCol="0">
              <a:spAutoFit/>
            </a:bodyPr>
            <a:lstStyle/>
            <a:p>
              <a:pPr algn="ctr"/>
              <a:r>
                <a:rPr lang="zh-CN" altLang="en-US" sz="2700" b="1" dirty="0">
                  <a:gradFill>
                    <a:gsLst>
                      <a:gs pos="0">
                        <a:srgbClr val="087305"/>
                      </a:gs>
                      <a:gs pos="100000">
                        <a:srgbClr val="6FBA34"/>
                      </a:gs>
                    </a:gsLst>
                    <a:lin ang="5400000" scaled="0"/>
                  </a:gradFill>
                  <a:latin typeface="造字工房悦黑体验版细体" pitchFamily="50" charset="-122"/>
                  <a:ea typeface="造字工房悦黑体验版细体" pitchFamily="50" charset="-122"/>
                </a:rPr>
                <a:t>清明节由来及习俗</a:t>
              </a:r>
            </a:p>
          </p:txBody>
        </p:sp>
        <p:sp>
          <p:nvSpPr>
            <p:cNvPr id="4" name="圆角矩形 3"/>
            <p:cNvSpPr/>
            <p:nvPr/>
          </p:nvSpPr>
          <p:spPr>
            <a:xfrm>
              <a:off x="2455551" y="2931790"/>
              <a:ext cx="3964300" cy="540456"/>
            </a:xfrm>
            <a:prstGeom prst="roundRect">
              <a:avLst>
                <a:gd name="adj" fmla="val 50000"/>
              </a:avLst>
            </a:prstGeom>
            <a:noFill/>
            <a:ln w="9525">
              <a:solidFill>
                <a:srgbClr val="A6C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TextBox 35"/>
          <p:cNvSpPr txBox="1"/>
          <p:nvPr/>
        </p:nvSpPr>
        <p:spPr>
          <a:xfrm>
            <a:off x="3854923" y="5308054"/>
            <a:ext cx="1569660" cy="507831"/>
          </a:xfrm>
          <a:prstGeom prst="rect">
            <a:avLst/>
          </a:prstGeom>
          <a:noFill/>
        </p:spPr>
        <p:txBody>
          <a:bodyPr wrap="none" rtlCol="0">
            <a:spAutoFit/>
          </a:bodyPr>
          <a:lstStyle/>
          <a:p>
            <a:r>
              <a:rPr lang="zh-CN" altLang="en-US" sz="2700" b="1" dirty="0">
                <a:solidFill>
                  <a:schemeClr val="accent6">
                    <a:lumMod val="50000"/>
                    <a:lumOff val="50000"/>
                  </a:schemeClr>
                </a:solidFill>
                <a:latin typeface="微软雅黑" pitchFamily="34" charset="-122"/>
                <a:ea typeface="微软雅黑" pitchFamily="34" charset="-122"/>
              </a:rPr>
              <a:t>字符延长</a:t>
            </a:r>
          </a:p>
        </p:txBody>
      </p:sp>
    </p:spTree>
    <p:extLst>
      <p:ext uri="{BB962C8B-B14F-4D97-AF65-F5344CB8AC3E}">
        <p14:creationId xmlns:p14="http://schemas.microsoft.com/office/powerpoint/2010/main" val="1798662897"/>
      </p:ext>
    </p:extLst>
  </p:cSld>
  <p:clrMapOvr>
    <a:masterClrMapping/>
  </p:clrMapOvr>
  <p:transition spd="slow" advTm="3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500" fill="hold"/>
                                        <p:tgtEl>
                                          <p:spTgt spid="2"/>
                                        </p:tgtEl>
                                        <p:attrNameLst>
                                          <p:attrName>ppt_w</p:attrName>
                                        </p:attrNameLst>
                                      </p:cBhvr>
                                      <p:tavLst>
                                        <p:tav tm="0">
                                          <p:val>
                                            <p:fltVal val="0"/>
                                          </p:val>
                                        </p:tav>
                                        <p:tav tm="100000">
                                          <p:val>
                                            <p:strVal val="#ppt_w"/>
                                          </p:val>
                                        </p:tav>
                                      </p:tavLst>
                                    </p:anim>
                                    <p:anim calcmode="lin" valueType="num">
                                      <p:cBhvr>
                                        <p:cTn id="19" dur="500" fill="hold"/>
                                        <p:tgtEl>
                                          <p:spTgt spid="2"/>
                                        </p:tgtEl>
                                        <p:attrNameLst>
                                          <p:attrName>ppt_h</p:attrName>
                                        </p:attrNameLst>
                                      </p:cBhvr>
                                      <p:tavLst>
                                        <p:tav tm="0">
                                          <p:val>
                                            <p:fltVal val="0"/>
                                          </p:val>
                                        </p:tav>
                                        <p:tav tm="100000">
                                          <p:val>
                                            <p:strVal val="#ppt_h"/>
                                          </p:val>
                                        </p:tav>
                                      </p:tavLst>
                                    </p:anim>
                                    <p:animEffect transition="in" filter="fade">
                                      <p:cBhvr>
                                        <p:cTn id="20" dur="500"/>
                                        <p:tgtEl>
                                          <p:spTgt spid="2"/>
                                        </p:tgtEl>
                                      </p:cBhvr>
                                    </p:animEffect>
                                  </p:childTnLst>
                                </p:cTn>
                              </p:par>
                            </p:childTnLst>
                          </p:cTn>
                        </p:par>
                        <p:par>
                          <p:cTn id="21" fill="hold">
                            <p:stCondLst>
                              <p:cond delay="1500"/>
                            </p:stCondLst>
                            <p:childTnLst>
                              <p:par>
                                <p:cTn id="22" presetID="22" presetClass="entr" presetSubtype="4" fill="hold" nodeType="after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wipe(down)">
                                      <p:cBhvr>
                                        <p:cTn id="24" dur="500"/>
                                        <p:tgtEl>
                                          <p:spTgt spid="25"/>
                                        </p:tgtEl>
                                      </p:cBhvr>
                                    </p:animEffect>
                                  </p:childTnLst>
                                </p:cTn>
                              </p:par>
                            </p:childTnLst>
                          </p:cTn>
                        </p:par>
                        <p:par>
                          <p:cTn id="25" fill="hold">
                            <p:stCondLst>
                              <p:cond delay="2000"/>
                            </p:stCondLst>
                            <p:childTnLst>
                              <p:par>
                                <p:cTn id="26" presetID="42" presetClass="entr" presetSubtype="0" fill="hold" nodeType="after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1000"/>
                                        <p:tgtEl>
                                          <p:spTgt spid="23"/>
                                        </p:tgtEl>
                                      </p:cBhvr>
                                    </p:animEffect>
                                    <p:anim calcmode="lin" valueType="num">
                                      <p:cBhvr>
                                        <p:cTn id="29" dur="1000" fill="hold"/>
                                        <p:tgtEl>
                                          <p:spTgt spid="23"/>
                                        </p:tgtEl>
                                        <p:attrNameLst>
                                          <p:attrName>ppt_x</p:attrName>
                                        </p:attrNameLst>
                                      </p:cBhvr>
                                      <p:tavLst>
                                        <p:tav tm="0">
                                          <p:val>
                                            <p:strVal val="#ppt_x"/>
                                          </p:val>
                                        </p:tav>
                                        <p:tav tm="100000">
                                          <p:val>
                                            <p:strVal val="#ppt_x"/>
                                          </p:val>
                                        </p:tav>
                                      </p:tavLst>
                                    </p:anim>
                                    <p:anim calcmode="lin" valueType="num">
                                      <p:cBhvr>
                                        <p:cTn id="30" dur="1000" fill="hold"/>
                                        <p:tgtEl>
                                          <p:spTgt spid="23"/>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fade">
                                      <p:cBhvr>
                                        <p:cTn id="33" dur="1000"/>
                                        <p:tgtEl>
                                          <p:spTgt spid="24"/>
                                        </p:tgtEl>
                                      </p:cBhvr>
                                    </p:animEffect>
                                    <p:anim calcmode="lin" valueType="num">
                                      <p:cBhvr>
                                        <p:cTn id="34" dur="1000" fill="hold"/>
                                        <p:tgtEl>
                                          <p:spTgt spid="24"/>
                                        </p:tgtEl>
                                        <p:attrNameLst>
                                          <p:attrName>ppt_x</p:attrName>
                                        </p:attrNameLst>
                                      </p:cBhvr>
                                      <p:tavLst>
                                        <p:tav tm="0">
                                          <p:val>
                                            <p:strVal val="#ppt_x"/>
                                          </p:val>
                                        </p:tav>
                                        <p:tav tm="100000">
                                          <p:val>
                                            <p:strVal val="#ppt_x"/>
                                          </p:val>
                                        </p:tav>
                                      </p:tavLst>
                                    </p:anim>
                                    <p:anim calcmode="lin" valueType="num">
                                      <p:cBhvr>
                                        <p:cTn id="35" dur="1000" fill="hold"/>
                                        <p:tgtEl>
                                          <p:spTgt spid="24"/>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1000"/>
                                        <p:tgtEl>
                                          <p:spTgt spid="18"/>
                                        </p:tgtEl>
                                      </p:cBhvr>
                                    </p:animEffect>
                                    <p:anim calcmode="lin" valueType="num">
                                      <p:cBhvr>
                                        <p:cTn id="39" dur="1000" fill="hold"/>
                                        <p:tgtEl>
                                          <p:spTgt spid="18"/>
                                        </p:tgtEl>
                                        <p:attrNameLst>
                                          <p:attrName>ppt_x</p:attrName>
                                        </p:attrNameLst>
                                      </p:cBhvr>
                                      <p:tavLst>
                                        <p:tav tm="0">
                                          <p:val>
                                            <p:strVal val="#ppt_x"/>
                                          </p:val>
                                        </p:tav>
                                        <p:tav tm="100000">
                                          <p:val>
                                            <p:strVal val="#ppt_x"/>
                                          </p:val>
                                        </p:tav>
                                      </p:tavLst>
                                    </p:anim>
                                    <p:anim calcmode="lin" valueType="num">
                                      <p:cBhvr>
                                        <p:cTn id="40" dur="1000" fill="hold"/>
                                        <p:tgtEl>
                                          <p:spTgt spid="18"/>
                                        </p:tgtEl>
                                        <p:attrNameLst>
                                          <p:attrName>ppt_y</p:attrName>
                                        </p:attrNameLst>
                                      </p:cBhvr>
                                      <p:tavLst>
                                        <p:tav tm="0">
                                          <p:val>
                                            <p:strVal val="#ppt_y+.1"/>
                                          </p:val>
                                        </p:tav>
                                        <p:tav tm="100000">
                                          <p:val>
                                            <p:strVal val="#ppt_y"/>
                                          </p:val>
                                        </p:tav>
                                      </p:tavLst>
                                    </p:anim>
                                  </p:childTnLst>
                                </p:cTn>
                              </p:par>
                            </p:childTnLst>
                          </p:cTn>
                        </p:par>
                        <p:par>
                          <p:cTn id="41" fill="hold">
                            <p:stCondLst>
                              <p:cond delay="3000"/>
                            </p:stCondLst>
                            <p:childTnLst>
                              <p:par>
                                <p:cTn id="42" presetID="55" presetClass="entr" presetSubtype="0" fill="hold" nodeType="afterEffect">
                                  <p:stCondLst>
                                    <p:cond delay="0"/>
                                  </p:stCondLst>
                                  <p:childTnLst>
                                    <p:set>
                                      <p:cBhvr>
                                        <p:cTn id="43" dur="1" fill="hold">
                                          <p:stCondLst>
                                            <p:cond delay="0"/>
                                          </p:stCondLst>
                                        </p:cTn>
                                        <p:tgtEl>
                                          <p:spTgt spid="5"/>
                                        </p:tgtEl>
                                        <p:attrNameLst>
                                          <p:attrName>style.visibility</p:attrName>
                                        </p:attrNameLst>
                                      </p:cBhvr>
                                      <p:to>
                                        <p:strVal val="visible"/>
                                      </p:to>
                                    </p:set>
                                    <p:anim calcmode="lin" valueType="num">
                                      <p:cBhvr>
                                        <p:cTn id="44" dur="1000" fill="hold"/>
                                        <p:tgtEl>
                                          <p:spTgt spid="5"/>
                                        </p:tgtEl>
                                        <p:attrNameLst>
                                          <p:attrName>ppt_w</p:attrName>
                                        </p:attrNameLst>
                                      </p:cBhvr>
                                      <p:tavLst>
                                        <p:tav tm="0">
                                          <p:val>
                                            <p:strVal val="#ppt_w*0.70"/>
                                          </p:val>
                                        </p:tav>
                                        <p:tav tm="100000">
                                          <p:val>
                                            <p:strVal val="#ppt_w"/>
                                          </p:val>
                                        </p:tav>
                                      </p:tavLst>
                                    </p:anim>
                                    <p:anim calcmode="lin" valueType="num">
                                      <p:cBhvr>
                                        <p:cTn id="45" dur="1000" fill="hold"/>
                                        <p:tgtEl>
                                          <p:spTgt spid="5"/>
                                        </p:tgtEl>
                                        <p:attrNameLst>
                                          <p:attrName>ppt_h</p:attrName>
                                        </p:attrNameLst>
                                      </p:cBhvr>
                                      <p:tavLst>
                                        <p:tav tm="0">
                                          <p:val>
                                            <p:strVal val="#ppt_h"/>
                                          </p:val>
                                        </p:tav>
                                        <p:tav tm="100000">
                                          <p:val>
                                            <p:strVal val="#ppt_h"/>
                                          </p:val>
                                        </p:tav>
                                      </p:tavLst>
                                    </p:anim>
                                    <p:animEffect transition="in" filter="fade">
                                      <p:cBhvr>
                                        <p:cTn id="46" dur="1000"/>
                                        <p:tgtEl>
                                          <p:spTgt spid="5"/>
                                        </p:tgtEl>
                                      </p:cBhvr>
                                    </p:animEffect>
                                  </p:childTnLst>
                                </p:cTn>
                              </p:par>
                            </p:childTnLst>
                          </p:cTn>
                        </p:par>
                        <p:par>
                          <p:cTn id="47" fill="hold">
                            <p:stCondLst>
                              <p:cond delay="4000"/>
                            </p:stCondLst>
                            <p:childTnLst>
                              <p:par>
                                <p:cTn id="48" presetID="22" presetClass="entr" presetSubtype="8" fill="hold" grpId="0" nodeType="afterEffect">
                                  <p:stCondLst>
                                    <p:cond delay="0"/>
                                  </p:stCondLst>
                                  <p:childTnLst>
                                    <p:set>
                                      <p:cBhvr>
                                        <p:cTn id="49" dur="1" fill="hold">
                                          <p:stCondLst>
                                            <p:cond delay="0"/>
                                          </p:stCondLst>
                                        </p:cTn>
                                        <p:tgtEl>
                                          <p:spTgt spid="33"/>
                                        </p:tgtEl>
                                        <p:attrNameLst>
                                          <p:attrName>style.visibility</p:attrName>
                                        </p:attrNameLst>
                                      </p:cBhvr>
                                      <p:to>
                                        <p:strVal val="visible"/>
                                      </p:to>
                                    </p:set>
                                    <p:animEffect transition="in" filter="wipe(left)">
                                      <p:cBhvr>
                                        <p:cTn id="50" dur="500"/>
                                        <p:tgtEl>
                                          <p:spTgt spid="33"/>
                                        </p:tgtEl>
                                      </p:cBhvr>
                                    </p:animEffect>
                                  </p:childTnLst>
                                </p:cTn>
                              </p:par>
                            </p:childTnLst>
                          </p:cTn>
                        </p:par>
                        <p:par>
                          <p:cTn id="51" fill="hold">
                            <p:stCondLst>
                              <p:cond delay="4500"/>
                            </p:stCondLst>
                            <p:childTnLst>
                              <p:par>
                                <p:cTn id="52" presetID="22" presetClass="entr" presetSubtype="8" fill="hold" grpId="0" nodeType="afterEffect">
                                  <p:stCondLst>
                                    <p:cond delay="0"/>
                                  </p:stCondLst>
                                  <p:childTnLst>
                                    <p:set>
                                      <p:cBhvr>
                                        <p:cTn id="53" dur="1" fill="hold">
                                          <p:stCondLst>
                                            <p:cond delay="0"/>
                                          </p:stCondLst>
                                        </p:cTn>
                                        <p:tgtEl>
                                          <p:spTgt spid="36"/>
                                        </p:tgtEl>
                                        <p:attrNameLst>
                                          <p:attrName>style.visibility</p:attrName>
                                        </p:attrNameLst>
                                      </p:cBhvr>
                                      <p:to>
                                        <p:strVal val="visible"/>
                                      </p:to>
                                    </p:set>
                                    <p:animEffect transition="in" filter="wipe(left)">
                                      <p:cBhvr>
                                        <p:cTn id="54" dur="10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23"/>
          <p:cNvSpPr txBox="1"/>
          <p:nvPr/>
        </p:nvSpPr>
        <p:spPr>
          <a:xfrm>
            <a:off x="1043608" y="242680"/>
            <a:ext cx="1704313" cy="338554"/>
          </a:xfrm>
          <a:prstGeom prst="rect">
            <a:avLst/>
          </a:prstGeom>
          <a:noFill/>
        </p:spPr>
        <p:txBody>
          <a:bodyPr wrap="none" rtlCol="0">
            <a:spAutoFit/>
          </a:bodyPr>
          <a:lstStyle/>
          <a:p>
            <a:pPr marL="285750" indent="-285750">
              <a:buClr>
                <a:srgbClr val="6FBA34"/>
              </a:buClr>
              <a:buFont typeface="Wingdings" pitchFamily="2" charset="2"/>
              <a:buChar char="u"/>
            </a:pPr>
            <a:r>
              <a:rPr lang="zh-CN" altLang="en-US" sz="1600" dirty="0">
                <a:solidFill>
                  <a:schemeClr val="accent3">
                    <a:lumMod val="50000"/>
                    <a:lumOff val="50000"/>
                  </a:schemeClr>
                </a:solidFill>
                <a:latin typeface="微软雅黑" panose="020B0503020204020204" pitchFamily="34" charset="-122"/>
                <a:ea typeface="微软雅黑" panose="020B0503020204020204" pitchFamily="34" charset="-122"/>
              </a:rPr>
              <a:t>清明节的由来</a:t>
            </a:r>
          </a:p>
        </p:txBody>
      </p:sp>
      <p:pic>
        <p:nvPicPr>
          <p:cNvPr id="16" name="Picture 2" descr="C:\Users\Administrator\Desktop\dfwer.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2499" y="214314"/>
            <a:ext cx="1092091" cy="54727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C:\Users\Administrator\Desktop\dfwer.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68344" y="-68551"/>
            <a:ext cx="1092091" cy="54727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 descr="C:\Users\Administrator\Desktop\dfwer.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14389" y="307599"/>
            <a:ext cx="1092091" cy="547270"/>
          </a:xfrm>
          <a:prstGeom prst="rect">
            <a:avLst/>
          </a:prstGeom>
          <a:noFill/>
          <a:extLst>
            <a:ext uri="{909E8E84-426E-40DD-AFC4-6F175D3DCCD1}">
              <a14:hiddenFill xmlns:a14="http://schemas.microsoft.com/office/drawing/2010/main">
                <a:solidFill>
                  <a:srgbClr val="FFFFFF"/>
                </a:solidFill>
              </a14:hiddenFill>
            </a:ext>
          </a:extLst>
        </p:spPr>
      </p:pic>
      <p:sp>
        <p:nvSpPr>
          <p:cNvPr id="27" name="矩形 26"/>
          <p:cNvSpPr/>
          <p:nvPr/>
        </p:nvSpPr>
        <p:spPr>
          <a:xfrm>
            <a:off x="5940151" y="1137888"/>
            <a:ext cx="2304257" cy="3306069"/>
          </a:xfrm>
          <a:prstGeom prst="rect">
            <a:avLst/>
          </a:prstGeom>
          <a:blipFill>
            <a:blip r:embed="rId4"/>
            <a:stretch>
              <a:fillRect/>
            </a:stretch>
          </a:blipFill>
          <a:ln w="19050">
            <a:solidFill>
              <a:srgbClr val="A6C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3635896" y="2833968"/>
            <a:ext cx="2208507" cy="1609990"/>
          </a:xfrm>
          <a:prstGeom prst="rect">
            <a:avLst/>
          </a:prstGeom>
          <a:blipFill>
            <a:blip r:embed="rId5"/>
            <a:stretch>
              <a:fillRect/>
            </a:stretch>
          </a:blipFill>
          <a:ln w="19050">
            <a:solidFill>
              <a:srgbClr val="A6C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3635896" y="1137889"/>
            <a:ext cx="2208507" cy="1609990"/>
          </a:xfrm>
          <a:prstGeom prst="rect">
            <a:avLst/>
          </a:prstGeom>
          <a:blipFill>
            <a:blip r:embed="rId6"/>
            <a:stretch>
              <a:fillRect/>
            </a:stretch>
          </a:blipFill>
          <a:ln w="19050">
            <a:solidFill>
              <a:srgbClr val="A6C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755576" y="1131590"/>
            <a:ext cx="2808312" cy="3901068"/>
          </a:xfrm>
          <a:prstGeom prst="rect">
            <a:avLst/>
          </a:prstGeom>
        </p:spPr>
        <p:txBody>
          <a:bodyPr wrap="square">
            <a:spAutoFit/>
          </a:bodyPr>
          <a:lstStyle/>
          <a:p>
            <a:pPr marL="0" marR="0" lvl="0" indent="0" defTabSz="914400" eaLnBrk="1" fontAlgn="base" latinLnBrk="0" hangingPunct="1">
              <a:lnSpc>
                <a:spcPct val="150000"/>
              </a:lnSpc>
              <a:spcBef>
                <a:spcPct val="0"/>
              </a:spcBef>
              <a:spcAft>
                <a:spcPct val="0"/>
              </a:spcAft>
              <a:buClrTx/>
              <a:buSzTx/>
              <a:buFontTx/>
              <a:buNone/>
              <a:tabLst/>
              <a:defRPr/>
            </a:pPr>
            <a:r>
              <a:rPr lang="zh-CN" altLang="en-US" sz="1100" kern="0" dirty="0">
                <a:solidFill>
                  <a:sysClr val="windowText" lastClr="000000">
                    <a:lumMod val="50000"/>
                    <a:lumOff val="50000"/>
                  </a:sysClr>
                </a:solidFill>
                <a:latin typeface="微软雅黑"/>
                <a:ea typeface="微软雅黑"/>
                <a:sym typeface="Gill Sans" charset="0"/>
              </a:rPr>
              <a:t>       清明节是农历二十四节气之一，中国汉族传统的清明节大约始于周代，距今已有二千五百多年的历史。</a:t>
            </a:r>
            <a:endParaRPr lang="en-US" altLang="zh-CN" sz="1100" kern="0" dirty="0">
              <a:solidFill>
                <a:sysClr val="windowText" lastClr="000000">
                  <a:lumMod val="50000"/>
                  <a:lumOff val="50000"/>
                </a:sysClr>
              </a:solidFill>
              <a:latin typeface="微软雅黑"/>
              <a:ea typeface="微软雅黑"/>
              <a:sym typeface="Gill Sans" charset="0"/>
            </a:endParaRPr>
          </a:p>
          <a:p>
            <a:pPr marL="0" marR="0" lvl="0" indent="0" defTabSz="914400" eaLnBrk="1" fontAlgn="base" latinLnBrk="0" hangingPunct="1">
              <a:lnSpc>
                <a:spcPct val="150000"/>
              </a:lnSpc>
              <a:spcBef>
                <a:spcPct val="0"/>
              </a:spcBef>
              <a:spcAft>
                <a:spcPct val="0"/>
              </a:spcAft>
              <a:buClrTx/>
              <a:buSzTx/>
              <a:buFontTx/>
              <a:buNone/>
              <a:tabLst/>
              <a:defRPr/>
            </a:pPr>
            <a:r>
              <a:rPr lang="zh-CN" altLang="en-US" sz="1100" kern="0" dirty="0">
                <a:solidFill>
                  <a:sysClr val="windowText" lastClr="000000">
                    <a:lumMod val="50000"/>
                    <a:lumOff val="50000"/>
                  </a:sysClr>
                </a:solidFill>
                <a:latin typeface="微软雅黑"/>
                <a:ea typeface="微软雅黑"/>
                <a:sym typeface="Gill Sans" charset="0"/>
              </a:rPr>
              <a:t>       清明</a:t>
            </a:r>
            <a:r>
              <a:rPr lang="en-US" altLang="zh-CN" sz="1100" kern="0" dirty="0">
                <a:solidFill>
                  <a:sysClr val="windowText" lastClr="000000">
                    <a:lumMod val="50000"/>
                    <a:lumOff val="50000"/>
                  </a:sysClr>
                </a:solidFill>
                <a:latin typeface="微软雅黑"/>
                <a:ea typeface="微软雅黑"/>
                <a:sym typeface="Gill Sans" charset="0"/>
              </a:rPr>
              <a:t>——</a:t>
            </a:r>
            <a:r>
              <a:rPr lang="zh-CN" altLang="en-US" sz="1100" kern="0" dirty="0">
                <a:solidFill>
                  <a:sysClr val="windowText" lastClr="000000">
                    <a:lumMod val="50000"/>
                    <a:lumOff val="50000"/>
                  </a:sysClr>
                </a:solidFill>
                <a:latin typeface="微软雅黑"/>
                <a:ea typeface="微软雅黑"/>
                <a:sym typeface="Gill Sans" charset="0"/>
              </a:rPr>
              <a:t>含有天气晴朗、空气清新明洁、逐渐转暖、草木繁茂之意，另有清淡明智之意。</a:t>
            </a:r>
            <a:endParaRPr lang="en-US" altLang="zh-CN" sz="1100" kern="0" dirty="0">
              <a:solidFill>
                <a:sysClr val="windowText" lastClr="000000">
                  <a:lumMod val="50000"/>
                  <a:lumOff val="50000"/>
                </a:sysClr>
              </a:solidFill>
              <a:latin typeface="微软雅黑"/>
              <a:ea typeface="微软雅黑"/>
              <a:sym typeface="Gill Sans" charset="0"/>
            </a:endParaRPr>
          </a:p>
          <a:p>
            <a:pPr lvl="0" fontAlgn="base">
              <a:lnSpc>
                <a:spcPct val="150000"/>
              </a:lnSpc>
              <a:spcBef>
                <a:spcPct val="0"/>
              </a:spcBef>
              <a:spcAft>
                <a:spcPct val="0"/>
              </a:spcAft>
              <a:defRPr/>
            </a:pPr>
            <a:r>
              <a:rPr lang="zh-CN" altLang="en-US" sz="1100" kern="0" dirty="0">
                <a:solidFill>
                  <a:sysClr val="windowText" lastClr="000000">
                    <a:lumMod val="50000"/>
                    <a:lumOff val="50000"/>
                  </a:sysClr>
                </a:solidFill>
                <a:latin typeface="微软雅黑"/>
                <a:ea typeface="微软雅黑"/>
                <a:sym typeface="Gill Sans" charset="0"/>
              </a:rPr>
              <a:t>自古人们用它安排 进行农事活动，万物生长此时，皆清洁而明净。故谓之清明。         </a:t>
            </a:r>
            <a:endParaRPr lang="en-US" altLang="zh-CN" sz="1100" kern="0" dirty="0">
              <a:solidFill>
                <a:sysClr val="windowText" lastClr="000000">
                  <a:lumMod val="50000"/>
                  <a:lumOff val="50000"/>
                </a:sysClr>
              </a:solidFill>
              <a:latin typeface="微软雅黑"/>
              <a:ea typeface="微软雅黑"/>
              <a:sym typeface="Gill Sans" charset="0"/>
            </a:endParaRPr>
          </a:p>
          <a:p>
            <a:pPr lvl="0" fontAlgn="base">
              <a:lnSpc>
                <a:spcPct val="150000"/>
              </a:lnSpc>
              <a:spcBef>
                <a:spcPct val="0"/>
              </a:spcBef>
              <a:spcAft>
                <a:spcPct val="0"/>
              </a:spcAft>
              <a:defRPr/>
            </a:pPr>
            <a:r>
              <a:rPr lang="en-US" altLang="zh-CN" sz="1100" kern="0" dirty="0">
                <a:solidFill>
                  <a:sysClr val="windowText" lastClr="000000">
                    <a:lumMod val="50000"/>
                    <a:lumOff val="50000"/>
                  </a:sysClr>
                </a:solidFill>
                <a:latin typeface="微软雅黑"/>
                <a:ea typeface="微软雅黑"/>
                <a:sym typeface="Gill Sans" charset="0"/>
              </a:rPr>
              <a:t>       </a:t>
            </a:r>
            <a:r>
              <a:rPr lang="zh-CN" altLang="en-US" sz="1100" kern="0" dirty="0">
                <a:solidFill>
                  <a:sysClr val="windowText" lastClr="000000">
                    <a:lumMod val="50000"/>
                    <a:lumOff val="50000"/>
                  </a:sysClr>
                </a:solidFill>
                <a:latin typeface="微软雅黑"/>
                <a:ea typeface="微软雅黑"/>
                <a:sym typeface="Gill Sans" charset="0"/>
              </a:rPr>
              <a:t>清明一到，气温升高，雨量增多，正是春耕春种的大好时节。故有“清明前后，点瓜种豆”、“植树造林，莫过清明”的农谚。可见这个节气与农业生产有着密切的关系。</a:t>
            </a:r>
            <a:endParaRPr lang="en-US" altLang="zh-CN" sz="1100" kern="0" dirty="0">
              <a:solidFill>
                <a:sysClr val="windowText" lastClr="000000">
                  <a:lumMod val="50000"/>
                  <a:lumOff val="50000"/>
                </a:sysClr>
              </a:solidFill>
              <a:latin typeface="微软雅黑"/>
              <a:ea typeface="微软雅黑"/>
              <a:sym typeface="Gill Sans" charset="0"/>
            </a:endParaRPr>
          </a:p>
          <a:p>
            <a:pPr marL="0" marR="0" lvl="0" indent="0" defTabSz="914400" eaLnBrk="1" fontAlgn="base" latinLnBrk="0" hangingPunct="1">
              <a:lnSpc>
                <a:spcPct val="150000"/>
              </a:lnSpc>
              <a:spcBef>
                <a:spcPct val="0"/>
              </a:spcBef>
              <a:spcAft>
                <a:spcPct val="0"/>
              </a:spcAft>
              <a:buClrTx/>
              <a:buSzTx/>
              <a:buFontTx/>
              <a:buNone/>
              <a:tabLst/>
              <a:defRPr/>
            </a:pPr>
            <a:endParaRPr lang="en-US" altLang="zh-CN" sz="1100" kern="0" dirty="0">
              <a:solidFill>
                <a:sysClr val="windowText" lastClr="000000">
                  <a:lumMod val="50000"/>
                  <a:lumOff val="50000"/>
                </a:sysClr>
              </a:solidFill>
              <a:latin typeface="微软雅黑"/>
              <a:ea typeface="微软雅黑"/>
              <a:sym typeface="Gill Sans" charset="0"/>
            </a:endParaRPr>
          </a:p>
          <a:p>
            <a:pPr marL="0" marR="0" lvl="0" indent="0" defTabSz="914400" eaLnBrk="1" fontAlgn="base" latinLnBrk="0" hangingPunct="1">
              <a:lnSpc>
                <a:spcPct val="150000"/>
              </a:lnSpc>
              <a:spcBef>
                <a:spcPct val="0"/>
              </a:spcBef>
              <a:spcAft>
                <a:spcPct val="0"/>
              </a:spcAft>
              <a:buClrTx/>
              <a:buSzTx/>
              <a:buFontTx/>
              <a:buNone/>
              <a:tabLst/>
              <a:defRPr/>
            </a:pPr>
            <a:endParaRPr kumimoji="0" lang="en-US" altLang="zh-CN" sz="1100" b="0" i="0" u="none" strike="noStrike" kern="0" cap="none" spc="0" normalizeH="0" baseline="0" noProof="0" dirty="0">
              <a:ln>
                <a:noFill/>
              </a:ln>
              <a:solidFill>
                <a:sysClr val="windowText" lastClr="000000">
                  <a:lumMod val="50000"/>
                  <a:lumOff val="50000"/>
                </a:sysClr>
              </a:solidFill>
              <a:effectLst/>
              <a:uLnTx/>
              <a:uFillTx/>
              <a:latin typeface="微软雅黑"/>
              <a:ea typeface="微软雅黑"/>
              <a:sym typeface="Gill Sans" charset="0"/>
            </a:endParaRPr>
          </a:p>
        </p:txBody>
      </p:sp>
      <p:sp>
        <p:nvSpPr>
          <p:cNvPr id="11" name="TextBox 10"/>
          <p:cNvSpPr txBox="1"/>
          <p:nvPr/>
        </p:nvSpPr>
        <p:spPr>
          <a:xfrm>
            <a:off x="3854923" y="5308054"/>
            <a:ext cx="1569660" cy="507831"/>
          </a:xfrm>
          <a:prstGeom prst="rect">
            <a:avLst/>
          </a:prstGeom>
          <a:noFill/>
        </p:spPr>
        <p:txBody>
          <a:bodyPr wrap="none" rtlCol="0">
            <a:spAutoFit/>
          </a:bodyPr>
          <a:lstStyle/>
          <a:p>
            <a:r>
              <a:rPr lang="zh-CN" altLang="en-US" sz="2700" b="1" dirty="0">
                <a:solidFill>
                  <a:schemeClr val="accent6">
                    <a:lumMod val="50000"/>
                    <a:lumOff val="50000"/>
                  </a:schemeClr>
                </a:solidFill>
                <a:latin typeface="微软雅黑" pitchFamily="34" charset="-122"/>
                <a:ea typeface="微软雅黑" pitchFamily="34" charset="-122"/>
              </a:rPr>
              <a:t>字符延长</a:t>
            </a:r>
          </a:p>
        </p:txBody>
      </p:sp>
    </p:spTree>
    <p:extLst>
      <p:ext uri="{BB962C8B-B14F-4D97-AF65-F5344CB8AC3E}">
        <p14:creationId xmlns:p14="http://schemas.microsoft.com/office/powerpoint/2010/main" val="2634260285"/>
      </p:ext>
    </p:extLst>
  </p:cSld>
  <p:clrMapOvr>
    <a:masterClrMapping/>
  </p:clrMapOvr>
  <p:transition spd="slow" advTm="3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1000" fill="hold"/>
                                        <p:tgtEl>
                                          <p:spTgt spid="29"/>
                                        </p:tgtEl>
                                        <p:attrNameLst>
                                          <p:attrName>ppt_w</p:attrName>
                                        </p:attrNameLst>
                                      </p:cBhvr>
                                      <p:tavLst>
                                        <p:tav tm="0">
                                          <p:val>
                                            <p:fltVal val="0"/>
                                          </p:val>
                                        </p:tav>
                                        <p:tav tm="100000">
                                          <p:val>
                                            <p:strVal val="#ppt_w"/>
                                          </p:val>
                                        </p:tav>
                                      </p:tavLst>
                                    </p:anim>
                                    <p:anim calcmode="lin" valueType="num">
                                      <p:cBhvr>
                                        <p:cTn id="8" dur="1000" fill="hold"/>
                                        <p:tgtEl>
                                          <p:spTgt spid="29"/>
                                        </p:tgtEl>
                                        <p:attrNameLst>
                                          <p:attrName>ppt_h</p:attrName>
                                        </p:attrNameLst>
                                      </p:cBhvr>
                                      <p:tavLst>
                                        <p:tav tm="0">
                                          <p:val>
                                            <p:fltVal val="0"/>
                                          </p:val>
                                        </p:tav>
                                        <p:tav tm="100000">
                                          <p:val>
                                            <p:strVal val="#ppt_h"/>
                                          </p:val>
                                        </p:tav>
                                      </p:tavLst>
                                    </p:anim>
                                    <p:anim calcmode="lin" valueType="num">
                                      <p:cBhvr>
                                        <p:cTn id="9" dur="1000" fill="hold"/>
                                        <p:tgtEl>
                                          <p:spTgt spid="29"/>
                                        </p:tgtEl>
                                        <p:attrNameLst>
                                          <p:attrName>style.rotation</p:attrName>
                                        </p:attrNameLst>
                                      </p:cBhvr>
                                      <p:tavLst>
                                        <p:tav tm="0">
                                          <p:val>
                                            <p:fltVal val="90"/>
                                          </p:val>
                                        </p:tav>
                                        <p:tav tm="100000">
                                          <p:val>
                                            <p:fltVal val="0"/>
                                          </p:val>
                                        </p:tav>
                                      </p:tavLst>
                                    </p:anim>
                                    <p:animEffect transition="in" filter="fade">
                                      <p:cBhvr>
                                        <p:cTn id="10" dur="1000"/>
                                        <p:tgtEl>
                                          <p:spTgt spid="29"/>
                                        </p:tgtEl>
                                      </p:cBhvr>
                                    </p:animEffect>
                                  </p:childTnLst>
                                </p:cTn>
                              </p:par>
                              <p:par>
                                <p:cTn id="11" presetID="31" presetClass="entr" presetSubtype="0" fill="hold" grpId="0" nodeType="withEffect">
                                  <p:stCondLst>
                                    <p:cond delay="500"/>
                                  </p:stCondLst>
                                  <p:childTnLst>
                                    <p:set>
                                      <p:cBhvr>
                                        <p:cTn id="12" dur="1" fill="hold">
                                          <p:stCondLst>
                                            <p:cond delay="0"/>
                                          </p:stCondLst>
                                        </p:cTn>
                                        <p:tgtEl>
                                          <p:spTgt spid="28"/>
                                        </p:tgtEl>
                                        <p:attrNameLst>
                                          <p:attrName>style.visibility</p:attrName>
                                        </p:attrNameLst>
                                      </p:cBhvr>
                                      <p:to>
                                        <p:strVal val="visible"/>
                                      </p:to>
                                    </p:set>
                                    <p:anim calcmode="lin" valueType="num">
                                      <p:cBhvr>
                                        <p:cTn id="13" dur="1000" fill="hold"/>
                                        <p:tgtEl>
                                          <p:spTgt spid="28"/>
                                        </p:tgtEl>
                                        <p:attrNameLst>
                                          <p:attrName>ppt_w</p:attrName>
                                        </p:attrNameLst>
                                      </p:cBhvr>
                                      <p:tavLst>
                                        <p:tav tm="0">
                                          <p:val>
                                            <p:fltVal val="0"/>
                                          </p:val>
                                        </p:tav>
                                        <p:tav tm="100000">
                                          <p:val>
                                            <p:strVal val="#ppt_w"/>
                                          </p:val>
                                        </p:tav>
                                      </p:tavLst>
                                    </p:anim>
                                    <p:anim calcmode="lin" valueType="num">
                                      <p:cBhvr>
                                        <p:cTn id="14" dur="1000" fill="hold"/>
                                        <p:tgtEl>
                                          <p:spTgt spid="28"/>
                                        </p:tgtEl>
                                        <p:attrNameLst>
                                          <p:attrName>ppt_h</p:attrName>
                                        </p:attrNameLst>
                                      </p:cBhvr>
                                      <p:tavLst>
                                        <p:tav tm="0">
                                          <p:val>
                                            <p:fltVal val="0"/>
                                          </p:val>
                                        </p:tav>
                                        <p:tav tm="100000">
                                          <p:val>
                                            <p:strVal val="#ppt_h"/>
                                          </p:val>
                                        </p:tav>
                                      </p:tavLst>
                                    </p:anim>
                                    <p:anim calcmode="lin" valueType="num">
                                      <p:cBhvr>
                                        <p:cTn id="15" dur="1000" fill="hold"/>
                                        <p:tgtEl>
                                          <p:spTgt spid="28"/>
                                        </p:tgtEl>
                                        <p:attrNameLst>
                                          <p:attrName>style.rotation</p:attrName>
                                        </p:attrNameLst>
                                      </p:cBhvr>
                                      <p:tavLst>
                                        <p:tav tm="0">
                                          <p:val>
                                            <p:fltVal val="90"/>
                                          </p:val>
                                        </p:tav>
                                        <p:tav tm="100000">
                                          <p:val>
                                            <p:fltVal val="0"/>
                                          </p:val>
                                        </p:tav>
                                      </p:tavLst>
                                    </p:anim>
                                    <p:animEffect transition="in" filter="fade">
                                      <p:cBhvr>
                                        <p:cTn id="16" dur="1000"/>
                                        <p:tgtEl>
                                          <p:spTgt spid="28"/>
                                        </p:tgtEl>
                                      </p:cBhvr>
                                    </p:animEffect>
                                  </p:childTnLst>
                                </p:cTn>
                              </p:par>
                              <p:par>
                                <p:cTn id="17" presetID="31" presetClass="entr" presetSubtype="0" fill="hold" grpId="0" nodeType="withEffect">
                                  <p:stCondLst>
                                    <p:cond delay="1000"/>
                                  </p:stCondLst>
                                  <p:childTnLst>
                                    <p:set>
                                      <p:cBhvr>
                                        <p:cTn id="18" dur="1" fill="hold">
                                          <p:stCondLst>
                                            <p:cond delay="0"/>
                                          </p:stCondLst>
                                        </p:cTn>
                                        <p:tgtEl>
                                          <p:spTgt spid="27"/>
                                        </p:tgtEl>
                                        <p:attrNameLst>
                                          <p:attrName>style.visibility</p:attrName>
                                        </p:attrNameLst>
                                      </p:cBhvr>
                                      <p:to>
                                        <p:strVal val="visible"/>
                                      </p:to>
                                    </p:set>
                                    <p:anim calcmode="lin" valueType="num">
                                      <p:cBhvr>
                                        <p:cTn id="19" dur="1000" fill="hold"/>
                                        <p:tgtEl>
                                          <p:spTgt spid="27"/>
                                        </p:tgtEl>
                                        <p:attrNameLst>
                                          <p:attrName>ppt_w</p:attrName>
                                        </p:attrNameLst>
                                      </p:cBhvr>
                                      <p:tavLst>
                                        <p:tav tm="0">
                                          <p:val>
                                            <p:fltVal val="0"/>
                                          </p:val>
                                        </p:tav>
                                        <p:tav tm="100000">
                                          <p:val>
                                            <p:strVal val="#ppt_w"/>
                                          </p:val>
                                        </p:tav>
                                      </p:tavLst>
                                    </p:anim>
                                    <p:anim calcmode="lin" valueType="num">
                                      <p:cBhvr>
                                        <p:cTn id="20" dur="1000" fill="hold"/>
                                        <p:tgtEl>
                                          <p:spTgt spid="27"/>
                                        </p:tgtEl>
                                        <p:attrNameLst>
                                          <p:attrName>ppt_h</p:attrName>
                                        </p:attrNameLst>
                                      </p:cBhvr>
                                      <p:tavLst>
                                        <p:tav tm="0">
                                          <p:val>
                                            <p:fltVal val="0"/>
                                          </p:val>
                                        </p:tav>
                                        <p:tav tm="100000">
                                          <p:val>
                                            <p:strVal val="#ppt_h"/>
                                          </p:val>
                                        </p:tav>
                                      </p:tavLst>
                                    </p:anim>
                                    <p:anim calcmode="lin" valueType="num">
                                      <p:cBhvr>
                                        <p:cTn id="21" dur="1000" fill="hold"/>
                                        <p:tgtEl>
                                          <p:spTgt spid="27"/>
                                        </p:tgtEl>
                                        <p:attrNameLst>
                                          <p:attrName>style.rotation</p:attrName>
                                        </p:attrNameLst>
                                      </p:cBhvr>
                                      <p:tavLst>
                                        <p:tav tm="0">
                                          <p:val>
                                            <p:fltVal val="90"/>
                                          </p:val>
                                        </p:tav>
                                        <p:tav tm="100000">
                                          <p:val>
                                            <p:fltVal val="0"/>
                                          </p:val>
                                        </p:tav>
                                      </p:tavLst>
                                    </p:anim>
                                    <p:animEffect transition="in" filter="fade">
                                      <p:cBhvr>
                                        <p:cTn id="22" dur="1000"/>
                                        <p:tgtEl>
                                          <p:spTgt spid="27"/>
                                        </p:tgtEl>
                                      </p:cBhvr>
                                    </p:animEffect>
                                  </p:childTnLst>
                                </p:cTn>
                              </p:par>
                            </p:childTnLst>
                          </p:cTn>
                        </p:par>
                        <p:par>
                          <p:cTn id="23" fill="hold">
                            <p:stCondLst>
                              <p:cond delay="2000"/>
                            </p:stCondLst>
                            <p:childTnLst>
                              <p:par>
                                <p:cTn id="24" presetID="22" presetClass="entr" presetSubtype="1"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up)">
                                      <p:cBhvr>
                                        <p:cTn id="26" dur="500"/>
                                        <p:tgtEl>
                                          <p:spTgt spid="10"/>
                                        </p:tgtEl>
                                      </p:cBhvr>
                                    </p:animEffect>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left)">
                                      <p:cBhvr>
                                        <p:cTn id="30"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10" grpId="0"/>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23"/>
          <p:cNvSpPr txBox="1"/>
          <p:nvPr/>
        </p:nvSpPr>
        <p:spPr>
          <a:xfrm>
            <a:off x="1043608" y="242680"/>
            <a:ext cx="2114681" cy="338554"/>
          </a:xfrm>
          <a:prstGeom prst="rect">
            <a:avLst/>
          </a:prstGeom>
          <a:noFill/>
        </p:spPr>
        <p:txBody>
          <a:bodyPr wrap="none" rtlCol="0">
            <a:spAutoFit/>
          </a:bodyPr>
          <a:lstStyle/>
          <a:p>
            <a:pPr marL="285750" indent="-285750">
              <a:buClr>
                <a:srgbClr val="6FBA34"/>
              </a:buClr>
              <a:buFont typeface="Wingdings" pitchFamily="2" charset="2"/>
              <a:buChar char="u"/>
            </a:pPr>
            <a:r>
              <a:rPr lang="zh-CN" altLang="en-US" sz="1600" dirty="0">
                <a:solidFill>
                  <a:schemeClr val="accent3">
                    <a:lumMod val="50000"/>
                    <a:lumOff val="50000"/>
                  </a:schemeClr>
                </a:solidFill>
                <a:latin typeface="微软雅黑" panose="020B0503020204020204" pitchFamily="34" charset="-122"/>
                <a:ea typeface="微软雅黑" panose="020B0503020204020204" pitchFamily="34" charset="-122"/>
              </a:rPr>
              <a:t>清明节有哪些习俗</a:t>
            </a:r>
          </a:p>
        </p:txBody>
      </p:sp>
      <p:pic>
        <p:nvPicPr>
          <p:cNvPr id="13" name="图片占位符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43611" y="2349485"/>
            <a:ext cx="4900797" cy="1839610"/>
          </a:xfrm>
          <a:custGeom>
            <a:avLst/>
            <a:gdLst>
              <a:gd name="connsiteX0" fmla="*/ 0 w 7511142"/>
              <a:gd name="connsiteY0" fmla="*/ 0 h 4147457"/>
              <a:gd name="connsiteX1" fmla="*/ 7511142 w 7511142"/>
              <a:gd name="connsiteY1" fmla="*/ 0 h 4147457"/>
              <a:gd name="connsiteX2" fmla="*/ 7511142 w 7511142"/>
              <a:gd name="connsiteY2" fmla="*/ 4147457 h 4147457"/>
              <a:gd name="connsiteX3" fmla="*/ 0 w 7511142"/>
              <a:gd name="connsiteY3" fmla="*/ 4147457 h 4147457"/>
            </a:gdLst>
            <a:ahLst/>
            <a:cxnLst>
              <a:cxn ang="0">
                <a:pos x="connsiteX0" y="connsiteY0"/>
              </a:cxn>
              <a:cxn ang="0">
                <a:pos x="connsiteX1" y="connsiteY1"/>
              </a:cxn>
              <a:cxn ang="0">
                <a:pos x="connsiteX2" y="connsiteY2"/>
              </a:cxn>
              <a:cxn ang="0">
                <a:pos x="connsiteX3" y="connsiteY3"/>
              </a:cxn>
            </a:cxnLst>
            <a:rect l="l" t="t" r="r" b="b"/>
            <a:pathLst>
              <a:path w="7511142" h="4147457">
                <a:moveTo>
                  <a:pt x="0" y="0"/>
                </a:moveTo>
                <a:lnTo>
                  <a:pt x="7511142" y="0"/>
                </a:lnTo>
                <a:lnTo>
                  <a:pt x="7511142" y="4147457"/>
                </a:lnTo>
                <a:lnTo>
                  <a:pt x="0" y="4147457"/>
                </a:lnTo>
                <a:close/>
              </a:path>
            </a:pathLst>
          </a:custGeom>
          <a:blipFill>
            <a:blip r:embed="rId4"/>
            <a:stretch>
              <a:fillRect/>
            </a:stretch>
          </a:blipFill>
          <a:ln w="28575">
            <a:solidFill>
              <a:srgbClr val="C9E9B1"/>
            </a:solidFill>
          </a:ln>
        </p:spPr>
      </p:pic>
      <p:sp>
        <p:nvSpPr>
          <p:cNvPr id="14" name="Rectangle 24"/>
          <p:cNvSpPr/>
          <p:nvPr/>
        </p:nvSpPr>
        <p:spPr>
          <a:xfrm>
            <a:off x="2987824" y="1197357"/>
            <a:ext cx="1011641" cy="973664"/>
          </a:xfrm>
          <a:prstGeom prst="rect">
            <a:avLst/>
          </a:prstGeom>
          <a:noFill/>
          <a:ln w="19050" cap="flat" cmpd="sng" algn="ctr">
            <a:solidFill>
              <a:srgbClr val="C9E9B1"/>
            </a:solidFill>
            <a:prstDash val="solid"/>
            <a:miter lim="800000"/>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15" name="Rectangle 10"/>
          <p:cNvSpPr/>
          <p:nvPr/>
        </p:nvSpPr>
        <p:spPr>
          <a:xfrm>
            <a:off x="827584" y="1466910"/>
            <a:ext cx="2401549" cy="1674663"/>
          </a:xfrm>
          <a:prstGeom prst="rect">
            <a:avLst/>
          </a:prstGeom>
          <a:blipFill>
            <a:blip r:embed="rId5"/>
            <a:stretch>
              <a:fillRect/>
            </a:stretch>
          </a:blipFill>
          <a:ln w="19050" cap="flat" cmpd="sng" algn="ctr">
            <a:solidFill>
              <a:srgbClr val="A6CF7F"/>
            </a:solidFill>
            <a:prstDash val="solid"/>
            <a:miter lim="800000"/>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8" name="矩形 7"/>
          <p:cNvSpPr/>
          <p:nvPr/>
        </p:nvSpPr>
        <p:spPr>
          <a:xfrm>
            <a:off x="3996577" y="1131590"/>
            <a:ext cx="4319839" cy="1361911"/>
          </a:xfrm>
          <a:prstGeom prst="rect">
            <a:avLst/>
          </a:prstGeom>
        </p:spPr>
        <p:txBody>
          <a:bodyPr wrap="square">
            <a:spAutoFit/>
          </a:bodyPr>
          <a:lstStyle/>
          <a:p>
            <a:pPr marL="0" marR="0" lvl="0" indent="0" defTabSz="914400" eaLnBrk="1" fontAlgn="base" latinLnBrk="0" hangingPunct="1">
              <a:lnSpc>
                <a:spcPct val="150000"/>
              </a:lnSpc>
              <a:spcBef>
                <a:spcPct val="0"/>
              </a:spcBef>
              <a:spcAft>
                <a:spcPct val="0"/>
              </a:spcAft>
              <a:buClrTx/>
              <a:buSzTx/>
              <a:buFontTx/>
              <a:buNone/>
              <a:tabLst/>
              <a:defRPr/>
            </a:pPr>
            <a:r>
              <a:rPr kumimoji="0" lang="zh-CN" altLang="en-US" sz="1100" b="0" i="0" u="none" strike="noStrike" kern="0" cap="none" spc="0" normalizeH="0" baseline="0" noProof="0" dirty="0">
                <a:ln>
                  <a:noFill/>
                </a:ln>
                <a:solidFill>
                  <a:sysClr val="windowText" lastClr="000000">
                    <a:lumMod val="50000"/>
                    <a:lumOff val="50000"/>
                  </a:sysClr>
                </a:solidFill>
                <a:effectLst/>
                <a:uLnTx/>
                <a:uFillTx/>
                <a:latin typeface="微软雅黑"/>
                <a:ea typeface="微软雅黑"/>
                <a:sym typeface="Gill Sans" charset="0"/>
              </a:rPr>
              <a:t>       清明作为节日，与纯粹的节气又有所不同。节气是我国物候变化、时令顺序的标志，而节日则包含</a:t>
            </a:r>
            <a:r>
              <a:rPr lang="zh-CN" altLang="en-US" sz="1100" kern="0" dirty="0">
                <a:solidFill>
                  <a:sysClr val="windowText" lastClr="000000">
                    <a:lumMod val="50000"/>
                    <a:lumOff val="50000"/>
                  </a:sysClr>
                </a:solidFill>
                <a:latin typeface="微软雅黑"/>
                <a:ea typeface="微软雅黑"/>
                <a:sym typeface="Gill Sans" charset="0"/>
              </a:rPr>
              <a:t>着一定的风俗活动和某种纪念的意义。清明节是我国传统节日，也是最重要的祭祀节日，是祭祖和扫墓的日子。</a:t>
            </a:r>
            <a:endParaRPr lang="en-US" altLang="zh-CN" sz="1100" kern="0" dirty="0">
              <a:solidFill>
                <a:sysClr val="windowText" lastClr="000000">
                  <a:lumMod val="50000"/>
                  <a:lumOff val="50000"/>
                </a:sysClr>
              </a:solidFill>
              <a:latin typeface="微软雅黑"/>
              <a:ea typeface="微软雅黑"/>
              <a:sym typeface="Gill Sans" charset="0"/>
            </a:endParaRPr>
          </a:p>
          <a:p>
            <a:pPr marL="0" marR="0" lvl="0" indent="0" defTabSz="914400" eaLnBrk="1" fontAlgn="base" latinLnBrk="0" hangingPunct="1">
              <a:lnSpc>
                <a:spcPct val="150000"/>
              </a:lnSpc>
              <a:spcBef>
                <a:spcPct val="0"/>
              </a:spcBef>
              <a:spcAft>
                <a:spcPct val="0"/>
              </a:spcAft>
              <a:buClrTx/>
              <a:buSzTx/>
              <a:buFontTx/>
              <a:buNone/>
              <a:tabLst/>
              <a:defRPr/>
            </a:pPr>
            <a:r>
              <a:rPr kumimoji="0" lang="zh-CN" altLang="en-US" sz="1100" b="0" i="0" u="none" strike="noStrike" kern="0" cap="none" spc="0" normalizeH="0" baseline="0" noProof="0" dirty="0">
                <a:ln>
                  <a:noFill/>
                </a:ln>
                <a:solidFill>
                  <a:sysClr val="windowText" lastClr="000000">
                    <a:lumMod val="50000"/>
                    <a:lumOff val="50000"/>
                  </a:sysClr>
                </a:solidFill>
                <a:effectLst/>
                <a:uLnTx/>
                <a:uFillTx/>
                <a:latin typeface="微软雅黑"/>
                <a:ea typeface="微软雅黑"/>
                <a:sym typeface="Gill Sans" charset="0"/>
              </a:rPr>
              <a:t>      </a:t>
            </a:r>
            <a:endParaRPr kumimoji="0" lang="en-US" altLang="zh-CN" sz="1100" b="0" i="0" u="none" strike="noStrike" kern="0" cap="none" spc="0" normalizeH="0" baseline="0" noProof="0" dirty="0">
              <a:ln>
                <a:noFill/>
              </a:ln>
              <a:solidFill>
                <a:sysClr val="windowText" lastClr="000000">
                  <a:lumMod val="50000"/>
                  <a:lumOff val="50000"/>
                </a:sysClr>
              </a:solidFill>
              <a:effectLst/>
              <a:uLnTx/>
              <a:uFillTx/>
              <a:latin typeface="微软雅黑"/>
              <a:ea typeface="微软雅黑"/>
              <a:sym typeface="Gill Sans" charset="0"/>
            </a:endParaRPr>
          </a:p>
        </p:txBody>
      </p:sp>
      <p:sp>
        <p:nvSpPr>
          <p:cNvPr id="9" name="矩形 8"/>
          <p:cNvSpPr/>
          <p:nvPr/>
        </p:nvSpPr>
        <p:spPr>
          <a:xfrm>
            <a:off x="827584" y="3257713"/>
            <a:ext cx="2401549" cy="1107996"/>
          </a:xfrm>
          <a:prstGeom prst="rect">
            <a:avLst/>
          </a:prstGeom>
        </p:spPr>
        <p:txBody>
          <a:bodyPr wrap="square">
            <a:spAutoFit/>
          </a:bodyPr>
          <a:lstStyle/>
          <a:p>
            <a:pPr fontAlgn="base">
              <a:lnSpc>
                <a:spcPct val="150000"/>
              </a:lnSpc>
              <a:spcBef>
                <a:spcPct val="0"/>
              </a:spcBef>
              <a:spcAft>
                <a:spcPct val="0"/>
              </a:spcAft>
            </a:pPr>
            <a:r>
              <a:rPr lang="zh-CN" altLang="en-US" sz="1100" kern="0" dirty="0">
                <a:solidFill>
                  <a:sysClr val="windowText" lastClr="000000">
                    <a:lumMod val="50000"/>
                    <a:lumOff val="50000"/>
                  </a:sysClr>
                </a:solidFill>
                <a:latin typeface="微软雅黑"/>
                <a:ea typeface="微软雅黑"/>
                <a:sym typeface="Gill Sans" charset="0"/>
              </a:rPr>
              <a:t>       其习俗丰富有趣，除了扫墓、禁火，更有踏青、植树、荡秋千、踢蹴鞠、打马球、插柳等一系列风俗体育活动。</a:t>
            </a:r>
            <a:endParaRPr lang="en-US" altLang="zh-CN" sz="1100" kern="0" dirty="0">
              <a:solidFill>
                <a:sysClr val="windowText" lastClr="000000">
                  <a:lumMod val="50000"/>
                  <a:lumOff val="50000"/>
                </a:sysClr>
              </a:solidFill>
              <a:latin typeface="微软雅黑"/>
              <a:ea typeface="微软雅黑"/>
              <a:sym typeface="Gill Sans" charset="0"/>
            </a:endParaRPr>
          </a:p>
        </p:txBody>
      </p:sp>
      <p:sp>
        <p:nvSpPr>
          <p:cNvPr id="11" name="TextBox 10"/>
          <p:cNvSpPr txBox="1"/>
          <p:nvPr/>
        </p:nvSpPr>
        <p:spPr>
          <a:xfrm>
            <a:off x="3854923" y="5308054"/>
            <a:ext cx="1569660" cy="507831"/>
          </a:xfrm>
          <a:prstGeom prst="rect">
            <a:avLst/>
          </a:prstGeom>
          <a:noFill/>
        </p:spPr>
        <p:txBody>
          <a:bodyPr wrap="none" rtlCol="0">
            <a:spAutoFit/>
          </a:bodyPr>
          <a:lstStyle/>
          <a:p>
            <a:r>
              <a:rPr lang="zh-CN" altLang="en-US" sz="2700" b="1" dirty="0">
                <a:solidFill>
                  <a:schemeClr val="accent6">
                    <a:lumMod val="50000"/>
                    <a:lumOff val="50000"/>
                  </a:schemeClr>
                </a:solidFill>
                <a:latin typeface="微软雅黑" pitchFamily="34" charset="-122"/>
                <a:ea typeface="微软雅黑" pitchFamily="34" charset="-122"/>
              </a:rPr>
              <a:t>字符延长</a:t>
            </a:r>
          </a:p>
        </p:txBody>
      </p:sp>
    </p:spTree>
    <p:extLst>
      <p:ext uri="{BB962C8B-B14F-4D97-AF65-F5344CB8AC3E}">
        <p14:creationId xmlns:p14="http://schemas.microsoft.com/office/powerpoint/2010/main" val="4047352340"/>
      </p:ext>
    </p:extLst>
  </p:cSld>
  <p:clrMapOvr>
    <a:masterClrMapping/>
  </p:clrMapOvr>
  <p:transition spd="slow" advTm="3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1" presetClass="entr" presetSubtype="1"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heel(1)">
                                      <p:cBhvr>
                                        <p:cTn id="13" dur="2000"/>
                                        <p:tgtEl>
                                          <p:spTgt spid="14"/>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1000"/>
                                        <p:tgtEl>
                                          <p:spTgt spid="15"/>
                                        </p:tgtEl>
                                      </p:cBhvr>
                                    </p:animEffect>
                                    <p:anim calcmode="lin" valueType="num">
                                      <p:cBhvr>
                                        <p:cTn id="17" dur="1000" fill="hold"/>
                                        <p:tgtEl>
                                          <p:spTgt spid="15"/>
                                        </p:tgtEl>
                                        <p:attrNameLst>
                                          <p:attrName>ppt_x</p:attrName>
                                        </p:attrNameLst>
                                      </p:cBhvr>
                                      <p:tavLst>
                                        <p:tav tm="0">
                                          <p:val>
                                            <p:strVal val="#ppt_x"/>
                                          </p:val>
                                        </p:tav>
                                        <p:tav tm="100000">
                                          <p:val>
                                            <p:strVal val="#ppt_x"/>
                                          </p:val>
                                        </p:tav>
                                      </p:tavLst>
                                    </p:anim>
                                    <p:anim calcmode="lin" valueType="num">
                                      <p:cBhvr>
                                        <p:cTn id="18" dur="1000" fill="hold"/>
                                        <p:tgtEl>
                                          <p:spTgt spid="15"/>
                                        </p:tgtEl>
                                        <p:attrNameLst>
                                          <p:attrName>ppt_y</p:attrName>
                                        </p:attrNameLst>
                                      </p:cBhvr>
                                      <p:tavLst>
                                        <p:tav tm="0">
                                          <p:val>
                                            <p:strVal val="#ppt_y+.1"/>
                                          </p:val>
                                        </p:tav>
                                        <p:tav tm="100000">
                                          <p:val>
                                            <p:strVal val="#ppt_y"/>
                                          </p:val>
                                        </p:tav>
                                      </p:tavLst>
                                    </p:anim>
                                  </p:childTnLst>
                                </p:cTn>
                              </p:par>
                            </p:childTnLst>
                          </p:cTn>
                        </p:par>
                        <p:par>
                          <p:cTn id="19" fill="hold">
                            <p:stCondLst>
                              <p:cond delay="3000"/>
                            </p:stCondLst>
                            <p:childTnLst>
                              <p:par>
                                <p:cTn id="20" presetID="14" presetClass="entr" presetSubtype="10"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randombar(horizontal)">
                                      <p:cBhvr>
                                        <p:cTn id="22" dur="500"/>
                                        <p:tgtEl>
                                          <p:spTgt spid="8"/>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randombar(horizontal)">
                                      <p:cBhvr>
                                        <p:cTn id="25" dur="500"/>
                                        <p:tgtEl>
                                          <p:spTgt spid="9"/>
                                        </p:tgtEl>
                                      </p:cBhvr>
                                    </p:animEffect>
                                  </p:childTnLst>
                                </p:cTn>
                              </p:par>
                            </p:childTnLst>
                          </p:cTn>
                        </p:par>
                        <p:par>
                          <p:cTn id="26" fill="hold">
                            <p:stCondLst>
                              <p:cond delay="3500"/>
                            </p:stCondLst>
                            <p:childTnLst>
                              <p:par>
                                <p:cTn id="27" presetID="22" presetClass="entr" presetSubtype="8"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left)">
                                      <p:cBhvr>
                                        <p:cTn id="29"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8" grpId="0"/>
      <p:bldP spid="9"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23"/>
          <p:cNvSpPr txBox="1"/>
          <p:nvPr/>
        </p:nvSpPr>
        <p:spPr>
          <a:xfrm>
            <a:off x="1043608" y="242680"/>
            <a:ext cx="2351926" cy="338554"/>
          </a:xfrm>
          <a:prstGeom prst="rect">
            <a:avLst/>
          </a:prstGeom>
          <a:noFill/>
        </p:spPr>
        <p:txBody>
          <a:bodyPr wrap="none" rtlCol="0">
            <a:spAutoFit/>
          </a:bodyPr>
          <a:lstStyle/>
          <a:p>
            <a:pPr marL="285750" indent="-285750">
              <a:buClr>
                <a:srgbClr val="6FBA34"/>
              </a:buClr>
              <a:buFont typeface="Wingdings" pitchFamily="2" charset="2"/>
              <a:buChar char="u"/>
            </a:pPr>
            <a:r>
              <a:rPr lang="zh-CN" altLang="en-US" sz="1600" dirty="0">
                <a:solidFill>
                  <a:schemeClr val="accent3">
                    <a:lumMod val="50000"/>
                    <a:lumOff val="50000"/>
                  </a:schemeClr>
                </a:solidFill>
                <a:latin typeface="微软雅黑" panose="020B0503020204020204" pitchFamily="34" charset="-122"/>
                <a:ea typeface="微软雅黑" panose="020B0503020204020204" pitchFamily="34" charset="-122"/>
              </a:rPr>
              <a:t>清明节习俗</a:t>
            </a:r>
            <a:r>
              <a:rPr lang="en-US" altLang="zh-CN" sz="1600" dirty="0">
                <a:solidFill>
                  <a:schemeClr val="accent3">
                    <a:lumMod val="50000"/>
                    <a:lumOff val="50000"/>
                  </a:schemeClr>
                </a:solidFill>
                <a:latin typeface="微软雅黑" panose="020B0503020204020204" pitchFamily="34" charset="-122"/>
                <a:ea typeface="微软雅黑" panose="020B0503020204020204" pitchFamily="34" charset="-122"/>
              </a:rPr>
              <a:t>——</a:t>
            </a:r>
            <a:r>
              <a:rPr lang="zh-CN" altLang="en-US" sz="1600" dirty="0">
                <a:solidFill>
                  <a:schemeClr val="accent3">
                    <a:lumMod val="50000"/>
                    <a:lumOff val="50000"/>
                  </a:schemeClr>
                </a:solidFill>
                <a:latin typeface="微软雅黑" panose="020B0503020204020204" pitchFamily="34" charset="-122"/>
                <a:ea typeface="微软雅黑" panose="020B0503020204020204" pitchFamily="34" charset="-122"/>
              </a:rPr>
              <a:t>扫墓</a:t>
            </a:r>
          </a:p>
        </p:txBody>
      </p:sp>
      <p:sp>
        <p:nvSpPr>
          <p:cNvPr id="5" name="矩形 4"/>
          <p:cNvSpPr/>
          <p:nvPr/>
        </p:nvSpPr>
        <p:spPr>
          <a:xfrm>
            <a:off x="803235" y="2066384"/>
            <a:ext cx="3396545" cy="2377574"/>
          </a:xfrm>
          <a:prstGeom prst="rect">
            <a:avLst/>
          </a:prstGeom>
        </p:spPr>
        <p:txBody>
          <a:bodyPr wrap="square">
            <a:spAutoFit/>
          </a:bodyPr>
          <a:lstStyle/>
          <a:p>
            <a:pPr marL="0" marR="0" lvl="0" indent="0" defTabSz="914400" eaLnBrk="1" fontAlgn="base" latinLnBrk="0" hangingPunct="1">
              <a:lnSpc>
                <a:spcPct val="150000"/>
              </a:lnSpc>
              <a:spcBef>
                <a:spcPct val="0"/>
              </a:spcBef>
              <a:spcAft>
                <a:spcPct val="0"/>
              </a:spcAft>
              <a:buClrTx/>
              <a:buSzTx/>
              <a:buFontTx/>
              <a:buNone/>
              <a:tabLst/>
              <a:defRPr/>
            </a:pPr>
            <a:r>
              <a:rPr lang="zh-CN" altLang="en-US" sz="1100" kern="0" dirty="0">
                <a:solidFill>
                  <a:sysClr val="windowText" lastClr="000000">
                    <a:lumMod val="50000"/>
                    <a:lumOff val="50000"/>
                  </a:sysClr>
                </a:solidFill>
                <a:latin typeface="微软雅黑"/>
                <a:ea typeface="微软雅黑"/>
                <a:sym typeface="Gill Sans" charset="0"/>
              </a:rPr>
              <a:t>       清明节是一个充满怀念的节日。人们向革命先烈纪念碑敬礼，缅怀先人；为逝去的亲人扫墓，寄托哀思。</a:t>
            </a:r>
            <a:endParaRPr lang="en-US" altLang="zh-CN" sz="1100" kern="0" dirty="0">
              <a:solidFill>
                <a:sysClr val="windowText" lastClr="000000">
                  <a:lumMod val="50000"/>
                  <a:lumOff val="50000"/>
                </a:sysClr>
              </a:solidFill>
              <a:latin typeface="微软雅黑"/>
              <a:ea typeface="微软雅黑"/>
              <a:sym typeface="Gill Sans" charset="0"/>
            </a:endParaRPr>
          </a:p>
          <a:p>
            <a:pPr marL="0" marR="0" lvl="0" indent="0" defTabSz="914400" eaLnBrk="1" fontAlgn="base" latinLnBrk="0" hangingPunct="1">
              <a:lnSpc>
                <a:spcPct val="150000"/>
              </a:lnSpc>
              <a:spcBef>
                <a:spcPct val="0"/>
              </a:spcBef>
              <a:spcAft>
                <a:spcPct val="0"/>
              </a:spcAft>
              <a:buClrTx/>
              <a:buSzTx/>
              <a:buFontTx/>
              <a:buNone/>
              <a:tabLst/>
              <a:defRPr/>
            </a:pPr>
            <a:r>
              <a:rPr kumimoji="0" lang="en-US" altLang="zh-CN" sz="1100" b="0" i="0" u="none" strike="noStrike" kern="0" cap="none" spc="0" normalizeH="0" noProof="0" dirty="0">
                <a:ln>
                  <a:noFill/>
                </a:ln>
                <a:solidFill>
                  <a:sysClr val="windowText" lastClr="000000">
                    <a:lumMod val="50000"/>
                    <a:lumOff val="50000"/>
                  </a:sysClr>
                </a:solidFill>
                <a:effectLst/>
                <a:uLnTx/>
                <a:uFillTx/>
                <a:latin typeface="微软雅黑"/>
                <a:ea typeface="微软雅黑"/>
                <a:sym typeface="Gill Sans" charset="0"/>
              </a:rPr>
              <a:t>     </a:t>
            </a:r>
            <a:r>
              <a:rPr lang="zh-CN" altLang="en-US" sz="1100" kern="0" dirty="0">
                <a:solidFill>
                  <a:sysClr val="windowText" lastClr="000000">
                    <a:lumMod val="50000"/>
                    <a:lumOff val="50000"/>
                  </a:sysClr>
                </a:solidFill>
                <a:latin typeface="微软雅黑"/>
                <a:ea typeface="微软雅黑"/>
                <a:sym typeface="Gill Sans" charset="0"/>
              </a:rPr>
              <a:t>当人们在墓前点香献花时不难发现，种种怀念，多夹带一种“感恩”情愫在其中：感念先人及亲友，并为亲人在世时自己的种种不足而深感遗憾。在此意义上说，清明节可以算作是中国人自己的“感恩节”。传统节日中“知恩图报”的内涵，在不断提醒着现代人生前尽孝、薄葬厚养，学会感恩，并付诸实践。</a:t>
            </a:r>
            <a:endParaRPr kumimoji="0" lang="en-US" altLang="zh-CN" sz="1100" b="0" i="0" u="none" strike="noStrike" kern="0" cap="none" spc="0" normalizeH="0" baseline="0" noProof="0" dirty="0">
              <a:ln>
                <a:noFill/>
              </a:ln>
              <a:solidFill>
                <a:sysClr val="windowText" lastClr="000000">
                  <a:lumMod val="50000"/>
                  <a:lumOff val="50000"/>
                </a:sysClr>
              </a:solidFill>
              <a:effectLst/>
              <a:uLnTx/>
              <a:uFillTx/>
              <a:latin typeface="微软雅黑"/>
              <a:ea typeface="微软雅黑"/>
              <a:sym typeface="Gill Sans" charset="0"/>
            </a:endParaRPr>
          </a:p>
        </p:txBody>
      </p:sp>
      <p:pic>
        <p:nvPicPr>
          <p:cNvPr id="6" name="图片占位符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00192" y="2776439"/>
            <a:ext cx="1704858" cy="1704858"/>
          </a:xfrm>
          <a:custGeom>
            <a:avLst/>
            <a:gdLst>
              <a:gd name="connsiteX0" fmla="*/ 0 w 2272749"/>
              <a:gd name="connsiteY0" fmla="*/ 0 h 2272749"/>
              <a:gd name="connsiteX1" fmla="*/ 2272749 w 2272749"/>
              <a:gd name="connsiteY1" fmla="*/ 0 h 2272749"/>
              <a:gd name="connsiteX2" fmla="*/ 2272749 w 2272749"/>
              <a:gd name="connsiteY2" fmla="*/ 2272749 h 2272749"/>
              <a:gd name="connsiteX3" fmla="*/ 0 w 2272749"/>
              <a:gd name="connsiteY3" fmla="*/ 2272749 h 2272749"/>
            </a:gdLst>
            <a:ahLst/>
            <a:cxnLst>
              <a:cxn ang="0">
                <a:pos x="connsiteX0" y="connsiteY0"/>
              </a:cxn>
              <a:cxn ang="0">
                <a:pos x="connsiteX1" y="connsiteY1"/>
              </a:cxn>
              <a:cxn ang="0">
                <a:pos x="connsiteX2" y="connsiteY2"/>
              </a:cxn>
              <a:cxn ang="0">
                <a:pos x="connsiteX3" y="connsiteY3"/>
              </a:cxn>
            </a:cxnLst>
            <a:rect l="l" t="t" r="r" b="b"/>
            <a:pathLst>
              <a:path w="2272749" h="2272749">
                <a:moveTo>
                  <a:pt x="0" y="0"/>
                </a:moveTo>
                <a:lnTo>
                  <a:pt x="2272749" y="0"/>
                </a:lnTo>
                <a:lnTo>
                  <a:pt x="2272749" y="2272749"/>
                </a:lnTo>
                <a:lnTo>
                  <a:pt x="0" y="2272749"/>
                </a:lnTo>
                <a:close/>
              </a:path>
            </a:pathLst>
          </a:custGeom>
          <a:ln>
            <a:solidFill>
              <a:srgbClr val="6FBA34"/>
            </a:solidFill>
          </a:ln>
        </p:spPr>
      </p:pic>
      <p:pic>
        <p:nvPicPr>
          <p:cNvPr id="7" name="图片占位符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86688" y="2781522"/>
            <a:ext cx="1694691" cy="1694691"/>
          </a:xfrm>
          <a:custGeom>
            <a:avLst/>
            <a:gdLst>
              <a:gd name="connsiteX0" fmla="*/ 0 w 2272749"/>
              <a:gd name="connsiteY0" fmla="*/ 0 h 2272749"/>
              <a:gd name="connsiteX1" fmla="*/ 2272749 w 2272749"/>
              <a:gd name="connsiteY1" fmla="*/ 0 h 2272749"/>
              <a:gd name="connsiteX2" fmla="*/ 2272749 w 2272749"/>
              <a:gd name="connsiteY2" fmla="*/ 2272749 h 2272749"/>
              <a:gd name="connsiteX3" fmla="*/ 0 w 2272749"/>
              <a:gd name="connsiteY3" fmla="*/ 2272749 h 2272749"/>
            </a:gdLst>
            <a:ahLst/>
            <a:cxnLst>
              <a:cxn ang="0">
                <a:pos x="connsiteX0" y="connsiteY0"/>
              </a:cxn>
              <a:cxn ang="0">
                <a:pos x="connsiteX1" y="connsiteY1"/>
              </a:cxn>
              <a:cxn ang="0">
                <a:pos x="connsiteX2" y="connsiteY2"/>
              </a:cxn>
              <a:cxn ang="0">
                <a:pos x="connsiteX3" y="connsiteY3"/>
              </a:cxn>
            </a:cxnLst>
            <a:rect l="l" t="t" r="r" b="b"/>
            <a:pathLst>
              <a:path w="2272749" h="2272749">
                <a:moveTo>
                  <a:pt x="0" y="0"/>
                </a:moveTo>
                <a:lnTo>
                  <a:pt x="2272749" y="0"/>
                </a:lnTo>
                <a:lnTo>
                  <a:pt x="2272749" y="2272749"/>
                </a:lnTo>
                <a:lnTo>
                  <a:pt x="0" y="2272749"/>
                </a:lnTo>
                <a:close/>
              </a:path>
            </a:pathLst>
          </a:custGeom>
          <a:ln>
            <a:solidFill>
              <a:srgbClr val="6FBA34"/>
            </a:solidFill>
          </a:ln>
        </p:spPr>
      </p:pic>
      <p:pic>
        <p:nvPicPr>
          <p:cNvPr id="8" name="图片占位符 6"/>
          <p:cNvPicPr>
            <a:picLocks noChangeAspect="1"/>
          </p:cNvPicPr>
          <p:nvPr/>
        </p:nvPicPr>
        <p:blipFill>
          <a:blip r:embed="rId5" cstate="print">
            <a:extLst>
              <a:ext uri="{BEBA8EAE-BF5A-486C-A8C5-ECC9F3942E4B}">
                <a14:imgProps xmlns:a14="http://schemas.microsoft.com/office/drawing/2010/main">
                  <a14:imgLayer r:embed="rId6">
                    <a14:imgEffect>
                      <a14:brightnessContrast bright="22000"/>
                    </a14:imgEffect>
                  </a14:imgLayer>
                </a14:imgProps>
              </a:ext>
              <a:ext uri="{28A0092B-C50C-407E-A947-70E740481C1C}">
                <a14:useLocalDpi xmlns:a14="http://schemas.microsoft.com/office/drawing/2010/main" val="0"/>
              </a:ext>
            </a:extLst>
          </a:blip>
          <a:stretch>
            <a:fillRect/>
          </a:stretch>
        </p:blipFill>
        <p:spPr>
          <a:xfrm>
            <a:off x="6300192" y="892393"/>
            <a:ext cx="1704858" cy="1704858"/>
          </a:xfrm>
          <a:custGeom>
            <a:avLst/>
            <a:gdLst>
              <a:gd name="connsiteX0" fmla="*/ 0 w 2272749"/>
              <a:gd name="connsiteY0" fmla="*/ 0 h 2272749"/>
              <a:gd name="connsiteX1" fmla="*/ 2272749 w 2272749"/>
              <a:gd name="connsiteY1" fmla="*/ 0 h 2272749"/>
              <a:gd name="connsiteX2" fmla="*/ 2272749 w 2272749"/>
              <a:gd name="connsiteY2" fmla="*/ 2272749 h 2272749"/>
              <a:gd name="connsiteX3" fmla="*/ 0 w 2272749"/>
              <a:gd name="connsiteY3" fmla="*/ 2272749 h 2272749"/>
            </a:gdLst>
            <a:ahLst/>
            <a:cxnLst>
              <a:cxn ang="0">
                <a:pos x="connsiteX0" y="connsiteY0"/>
              </a:cxn>
              <a:cxn ang="0">
                <a:pos x="connsiteX1" y="connsiteY1"/>
              </a:cxn>
              <a:cxn ang="0">
                <a:pos x="connsiteX2" y="connsiteY2"/>
              </a:cxn>
              <a:cxn ang="0">
                <a:pos x="connsiteX3" y="connsiteY3"/>
              </a:cxn>
            </a:cxnLst>
            <a:rect l="l" t="t" r="r" b="b"/>
            <a:pathLst>
              <a:path w="2272749" h="2272749">
                <a:moveTo>
                  <a:pt x="0" y="0"/>
                </a:moveTo>
                <a:lnTo>
                  <a:pt x="2272749" y="0"/>
                </a:lnTo>
                <a:lnTo>
                  <a:pt x="2272749" y="2272749"/>
                </a:lnTo>
                <a:lnTo>
                  <a:pt x="0" y="2272749"/>
                </a:lnTo>
                <a:close/>
              </a:path>
            </a:pathLst>
          </a:custGeom>
          <a:ln>
            <a:solidFill>
              <a:srgbClr val="6FBA34"/>
            </a:solidFill>
          </a:ln>
        </p:spPr>
      </p:pic>
      <p:pic>
        <p:nvPicPr>
          <p:cNvPr id="9" name="图片占位符 5"/>
          <p:cNvPicPr>
            <a:picLocks noChangeAspect="1"/>
          </p:cNvPicPr>
          <p:nvPr/>
        </p:nvPicPr>
        <p:blipFill>
          <a:blip r:embed="rId7" cstate="print">
            <a:extLst>
              <a:ext uri="{BEBA8EAE-BF5A-486C-A8C5-ECC9F3942E4B}">
                <a14:imgProps xmlns:a14="http://schemas.microsoft.com/office/drawing/2010/main">
                  <a14:imgLayer r:embed="rId8">
                    <a14:imgEffect>
                      <a14:brightnessContrast bright="22000"/>
                    </a14:imgEffect>
                  </a14:imgLayer>
                </a14:imgProps>
              </a:ext>
              <a:ext uri="{28A0092B-C50C-407E-A947-70E740481C1C}">
                <a14:useLocalDpi xmlns:a14="http://schemas.microsoft.com/office/drawing/2010/main" val="0"/>
              </a:ext>
            </a:extLst>
          </a:blip>
          <a:stretch>
            <a:fillRect/>
          </a:stretch>
        </p:blipFill>
        <p:spPr>
          <a:xfrm>
            <a:off x="4381605" y="892393"/>
            <a:ext cx="1704858" cy="1704858"/>
          </a:xfrm>
          <a:custGeom>
            <a:avLst/>
            <a:gdLst>
              <a:gd name="connsiteX0" fmla="*/ 0 w 2272749"/>
              <a:gd name="connsiteY0" fmla="*/ 0 h 2272749"/>
              <a:gd name="connsiteX1" fmla="*/ 2272749 w 2272749"/>
              <a:gd name="connsiteY1" fmla="*/ 0 h 2272749"/>
              <a:gd name="connsiteX2" fmla="*/ 2272749 w 2272749"/>
              <a:gd name="connsiteY2" fmla="*/ 2272749 h 2272749"/>
              <a:gd name="connsiteX3" fmla="*/ 0 w 2272749"/>
              <a:gd name="connsiteY3" fmla="*/ 2272749 h 2272749"/>
            </a:gdLst>
            <a:ahLst/>
            <a:cxnLst>
              <a:cxn ang="0">
                <a:pos x="connsiteX0" y="connsiteY0"/>
              </a:cxn>
              <a:cxn ang="0">
                <a:pos x="connsiteX1" y="connsiteY1"/>
              </a:cxn>
              <a:cxn ang="0">
                <a:pos x="connsiteX2" y="connsiteY2"/>
              </a:cxn>
              <a:cxn ang="0">
                <a:pos x="connsiteX3" y="connsiteY3"/>
              </a:cxn>
            </a:cxnLst>
            <a:rect l="l" t="t" r="r" b="b"/>
            <a:pathLst>
              <a:path w="2272749" h="2272749">
                <a:moveTo>
                  <a:pt x="0" y="0"/>
                </a:moveTo>
                <a:lnTo>
                  <a:pt x="2272749" y="0"/>
                </a:lnTo>
                <a:lnTo>
                  <a:pt x="2272749" y="2272749"/>
                </a:lnTo>
                <a:lnTo>
                  <a:pt x="0" y="2272749"/>
                </a:lnTo>
                <a:close/>
              </a:path>
            </a:pathLst>
          </a:custGeom>
          <a:ln>
            <a:solidFill>
              <a:srgbClr val="6FBA34"/>
            </a:solidFill>
          </a:ln>
        </p:spPr>
      </p:pic>
      <p:sp>
        <p:nvSpPr>
          <p:cNvPr id="11" name="TextBox 10"/>
          <p:cNvSpPr txBox="1"/>
          <p:nvPr/>
        </p:nvSpPr>
        <p:spPr>
          <a:xfrm>
            <a:off x="3854923" y="5308054"/>
            <a:ext cx="1569660" cy="507831"/>
          </a:xfrm>
          <a:prstGeom prst="rect">
            <a:avLst/>
          </a:prstGeom>
          <a:noFill/>
        </p:spPr>
        <p:txBody>
          <a:bodyPr wrap="none" rtlCol="0">
            <a:spAutoFit/>
          </a:bodyPr>
          <a:lstStyle/>
          <a:p>
            <a:r>
              <a:rPr lang="zh-CN" altLang="en-US" sz="2700" b="1" dirty="0">
                <a:solidFill>
                  <a:schemeClr val="accent6">
                    <a:lumMod val="50000"/>
                    <a:lumOff val="50000"/>
                  </a:schemeClr>
                </a:solidFill>
                <a:latin typeface="微软雅黑" pitchFamily="34" charset="-122"/>
                <a:ea typeface="微软雅黑" pitchFamily="34" charset="-122"/>
              </a:rPr>
              <a:t>字符延长</a:t>
            </a:r>
          </a:p>
        </p:txBody>
      </p:sp>
    </p:spTree>
    <p:extLst>
      <p:ext uri="{BB962C8B-B14F-4D97-AF65-F5344CB8AC3E}">
        <p14:creationId xmlns:p14="http://schemas.microsoft.com/office/powerpoint/2010/main" val="2348192227"/>
      </p:ext>
    </p:extLst>
  </p:cSld>
  <p:clrMapOvr>
    <a:masterClrMapping/>
  </p:clrMapOvr>
  <p:transition spd="slow" advTm="3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0-#ppt_w/2"/>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par>
                                <p:cTn id="17" presetID="2" presetClass="entr" presetSubtype="6"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1+#ppt_w/2"/>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16" presetClass="entr" presetSubtype="21"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barn(inVertical)">
                                      <p:cBhvr>
                                        <p:cTn id="24" dur="500"/>
                                        <p:tgtEl>
                                          <p:spTgt spid="5"/>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left)">
                                      <p:cBhvr>
                                        <p:cTn id="28"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23"/>
          <p:cNvSpPr txBox="1"/>
          <p:nvPr/>
        </p:nvSpPr>
        <p:spPr>
          <a:xfrm>
            <a:off x="1043608" y="242680"/>
            <a:ext cx="2351926" cy="338554"/>
          </a:xfrm>
          <a:prstGeom prst="rect">
            <a:avLst/>
          </a:prstGeom>
          <a:noFill/>
        </p:spPr>
        <p:txBody>
          <a:bodyPr wrap="none" rtlCol="0">
            <a:spAutoFit/>
          </a:bodyPr>
          <a:lstStyle/>
          <a:p>
            <a:pPr marL="285750" indent="-285750">
              <a:buClr>
                <a:srgbClr val="6FBA34"/>
              </a:buClr>
              <a:buFont typeface="Wingdings" pitchFamily="2" charset="2"/>
              <a:buChar char="u"/>
            </a:pPr>
            <a:r>
              <a:rPr lang="zh-CN" altLang="en-US" sz="1600" dirty="0">
                <a:solidFill>
                  <a:schemeClr val="accent3">
                    <a:lumMod val="50000"/>
                    <a:lumOff val="50000"/>
                  </a:schemeClr>
                </a:solidFill>
                <a:latin typeface="微软雅黑" panose="020B0503020204020204" pitchFamily="34" charset="-122"/>
                <a:ea typeface="微软雅黑" panose="020B0503020204020204" pitchFamily="34" charset="-122"/>
              </a:rPr>
              <a:t>清明节习俗</a:t>
            </a:r>
            <a:r>
              <a:rPr lang="en-US" altLang="zh-CN" sz="1600" dirty="0">
                <a:solidFill>
                  <a:schemeClr val="accent3">
                    <a:lumMod val="50000"/>
                    <a:lumOff val="50000"/>
                  </a:schemeClr>
                </a:solidFill>
                <a:latin typeface="微软雅黑" panose="020B0503020204020204" pitchFamily="34" charset="-122"/>
                <a:ea typeface="微软雅黑" panose="020B0503020204020204" pitchFamily="34" charset="-122"/>
              </a:rPr>
              <a:t>——</a:t>
            </a:r>
            <a:r>
              <a:rPr lang="zh-CN" altLang="en-US" sz="1600" dirty="0">
                <a:solidFill>
                  <a:schemeClr val="accent3">
                    <a:lumMod val="50000"/>
                    <a:lumOff val="50000"/>
                  </a:schemeClr>
                </a:solidFill>
                <a:latin typeface="微软雅黑" panose="020B0503020204020204" pitchFamily="34" charset="-122"/>
                <a:ea typeface="微软雅黑" panose="020B0503020204020204" pitchFamily="34" charset="-122"/>
              </a:rPr>
              <a:t>踏青</a:t>
            </a:r>
          </a:p>
        </p:txBody>
      </p:sp>
      <p:sp>
        <p:nvSpPr>
          <p:cNvPr id="19" name="Rectangle 22" descr="sy_64934932458副本"/>
          <p:cNvSpPr>
            <a:spLocks noChangeArrowheads="1"/>
          </p:cNvSpPr>
          <p:nvPr/>
        </p:nvSpPr>
        <p:spPr bwMode="auto">
          <a:xfrm>
            <a:off x="1044395" y="2739613"/>
            <a:ext cx="1532110" cy="1519142"/>
          </a:xfrm>
          <a:prstGeom prst="rect">
            <a:avLst/>
          </a:prstGeom>
          <a:blipFill dpi="0" rotWithShape="1">
            <a:blip r:embed="rId3"/>
            <a:srcRect/>
            <a:stretch>
              <a:fillRect l="-6252" t="1" b="-19541"/>
            </a:stretch>
          </a:blip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0" name="Rectangle 23" descr="sy_20111224160806078015"/>
          <p:cNvSpPr>
            <a:spLocks noChangeArrowheads="1"/>
          </p:cNvSpPr>
          <p:nvPr/>
        </p:nvSpPr>
        <p:spPr bwMode="auto">
          <a:xfrm>
            <a:off x="2637426" y="1203598"/>
            <a:ext cx="1779579" cy="1468514"/>
          </a:xfrm>
          <a:prstGeom prst="rect">
            <a:avLst/>
          </a:prstGeom>
          <a:blipFill dpi="0" rotWithShape="1">
            <a:blip r:embed="rId4"/>
            <a:srcRect/>
            <a:stretch>
              <a:fillRect b="-7215"/>
            </a:stretch>
          </a:blipFill>
          <a:ln>
            <a:solidFill>
              <a:srgbClr val="6FBA34"/>
            </a:solid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1" name="Freeform 25" descr="17957756_101728372001_2副本"/>
          <p:cNvSpPr/>
          <p:nvPr/>
        </p:nvSpPr>
        <p:spPr bwMode="auto">
          <a:xfrm>
            <a:off x="4489015" y="1203597"/>
            <a:ext cx="3755393" cy="2996927"/>
          </a:xfrm>
          <a:custGeom>
            <a:avLst/>
            <a:gdLst>
              <a:gd name="T0" fmla="*/ 0 w 2507"/>
              <a:gd name="T1" fmla="*/ 0 h 2464"/>
              <a:gd name="T2" fmla="*/ 0 w 2507"/>
              <a:gd name="T3" fmla="*/ 1232 h 2464"/>
              <a:gd name="T4" fmla="*/ 0 w 2507"/>
              <a:gd name="T5" fmla="*/ 2464 h 2464"/>
              <a:gd name="T6" fmla="*/ 2507 w 2507"/>
              <a:gd name="T7" fmla="*/ 2464 h 2464"/>
              <a:gd name="T8" fmla="*/ 2507 w 2507"/>
              <a:gd name="T9" fmla="*/ 1232 h 2464"/>
              <a:gd name="T10" fmla="*/ 2507 w 2507"/>
              <a:gd name="T11" fmla="*/ 0 h 2464"/>
              <a:gd name="T12" fmla="*/ 0 w 2507"/>
              <a:gd name="T13" fmla="*/ 0 h 2464"/>
            </a:gdLst>
            <a:ahLst/>
            <a:cxnLst>
              <a:cxn ang="0">
                <a:pos x="T0" y="T1"/>
              </a:cxn>
              <a:cxn ang="0">
                <a:pos x="T2" y="T3"/>
              </a:cxn>
              <a:cxn ang="0">
                <a:pos x="T4" y="T5"/>
              </a:cxn>
              <a:cxn ang="0">
                <a:pos x="T6" y="T7"/>
              </a:cxn>
              <a:cxn ang="0">
                <a:pos x="T8" y="T9"/>
              </a:cxn>
              <a:cxn ang="0">
                <a:pos x="T10" y="T11"/>
              </a:cxn>
              <a:cxn ang="0">
                <a:pos x="T12" y="T13"/>
              </a:cxn>
            </a:cxnLst>
            <a:rect l="0" t="0" r="r" b="b"/>
            <a:pathLst>
              <a:path w="2507" h="2464">
                <a:moveTo>
                  <a:pt x="0" y="0"/>
                </a:moveTo>
                <a:lnTo>
                  <a:pt x="0" y="1232"/>
                </a:lnTo>
                <a:lnTo>
                  <a:pt x="0" y="2464"/>
                </a:lnTo>
                <a:lnTo>
                  <a:pt x="2507" y="2464"/>
                </a:lnTo>
                <a:lnTo>
                  <a:pt x="2507" y="1232"/>
                </a:lnTo>
                <a:lnTo>
                  <a:pt x="2507" y="0"/>
                </a:lnTo>
                <a:lnTo>
                  <a:pt x="0" y="0"/>
                </a:lnTo>
                <a:close/>
              </a:path>
            </a:pathLst>
          </a:custGeom>
          <a:blipFill dpi="0" rotWithShape="1">
            <a:blip r:embed="rId5"/>
            <a:srcRect/>
            <a:stretch>
              <a:fillRect/>
            </a:stretch>
          </a:blipFill>
          <a:ln>
            <a:solidFill>
              <a:srgbClr val="6FBA34"/>
            </a:solid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2" name="Rectangle 21"/>
          <p:cNvSpPr>
            <a:spLocks noChangeArrowheads="1"/>
          </p:cNvSpPr>
          <p:nvPr/>
        </p:nvSpPr>
        <p:spPr bwMode="auto">
          <a:xfrm>
            <a:off x="1043608" y="1203598"/>
            <a:ext cx="1519926" cy="1468514"/>
          </a:xfrm>
          <a:prstGeom prst="rect">
            <a:avLst/>
          </a:prstGeom>
          <a:solidFill>
            <a:srgbClr val="A6C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4" name="Rectangle 24"/>
          <p:cNvSpPr>
            <a:spLocks noChangeArrowheads="1"/>
          </p:cNvSpPr>
          <p:nvPr/>
        </p:nvSpPr>
        <p:spPr bwMode="auto">
          <a:xfrm>
            <a:off x="2637425" y="2743270"/>
            <a:ext cx="1779579" cy="1515708"/>
          </a:xfrm>
          <a:prstGeom prst="rect">
            <a:avLst/>
          </a:prstGeom>
          <a:noFill/>
          <a:ln w="6350">
            <a:solidFill>
              <a:srgbClr val="6FBA34"/>
            </a:solid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6" name="矩形 25"/>
          <p:cNvSpPr/>
          <p:nvPr/>
        </p:nvSpPr>
        <p:spPr>
          <a:xfrm>
            <a:off x="2670908" y="2859782"/>
            <a:ext cx="1685068" cy="1246495"/>
          </a:xfrm>
          <a:prstGeom prst="rect">
            <a:avLst/>
          </a:prstGeom>
        </p:spPr>
        <p:txBody>
          <a:bodyPr wrap="square">
            <a:spAutoFit/>
          </a:bodyPr>
          <a:lstStyle/>
          <a:p>
            <a:pPr marL="0" marR="0" lvl="0" indent="0" defTabSz="914400" eaLnBrk="1" fontAlgn="base" latinLnBrk="0" hangingPunct="1">
              <a:lnSpc>
                <a:spcPct val="150000"/>
              </a:lnSpc>
              <a:spcBef>
                <a:spcPct val="0"/>
              </a:spcBef>
              <a:spcAft>
                <a:spcPct val="0"/>
              </a:spcAft>
              <a:buClrTx/>
              <a:buSzTx/>
              <a:buFontTx/>
              <a:buNone/>
              <a:tabLst/>
              <a:defRPr/>
            </a:pPr>
            <a:r>
              <a:rPr lang="zh-CN" altLang="en-US" sz="1000" kern="0" dirty="0">
                <a:solidFill>
                  <a:sysClr val="windowText" lastClr="000000">
                    <a:lumMod val="50000"/>
                    <a:lumOff val="50000"/>
                  </a:sysClr>
                </a:solidFill>
                <a:latin typeface="微软雅黑"/>
                <a:ea typeface="微软雅黑"/>
                <a:sym typeface="Gill Sans" charset="0"/>
              </a:rPr>
              <a:t>        四月清明，春回大地，自然界到处呈现一派生机勃勃的景象，正是效游的大好时光。我国民间长期保持着清明踏青的习惯。</a:t>
            </a:r>
            <a:endParaRPr kumimoji="0" lang="en-US" altLang="zh-CN" sz="1000" b="0" i="0" u="none" strike="noStrike" kern="0" cap="none" spc="0" normalizeH="0" baseline="0" noProof="0" dirty="0">
              <a:ln>
                <a:noFill/>
              </a:ln>
              <a:solidFill>
                <a:sysClr val="windowText" lastClr="000000">
                  <a:lumMod val="50000"/>
                  <a:lumOff val="50000"/>
                </a:sysClr>
              </a:solidFill>
              <a:effectLst/>
              <a:uLnTx/>
              <a:uFillTx/>
              <a:latin typeface="微软雅黑"/>
              <a:ea typeface="微软雅黑"/>
              <a:sym typeface="Gill Sans" charset="0"/>
            </a:endParaRPr>
          </a:p>
        </p:txBody>
      </p:sp>
      <p:sp>
        <p:nvSpPr>
          <p:cNvPr id="7" name="矩形 6"/>
          <p:cNvSpPr/>
          <p:nvPr/>
        </p:nvSpPr>
        <p:spPr>
          <a:xfrm>
            <a:off x="1170516" y="1851670"/>
            <a:ext cx="1279868" cy="854080"/>
          </a:xfrm>
          <a:prstGeom prst="rect">
            <a:avLst/>
          </a:prstGeom>
        </p:spPr>
        <p:txBody>
          <a:bodyPr wrap="square">
            <a:spAutoFit/>
          </a:bodyPr>
          <a:lstStyle/>
          <a:p>
            <a:pPr marL="0" marR="0" lvl="0" indent="0" defTabSz="914400" eaLnBrk="1" fontAlgn="base" latinLnBrk="0" hangingPunct="1">
              <a:lnSpc>
                <a:spcPct val="150000"/>
              </a:lnSpc>
              <a:spcBef>
                <a:spcPct val="0"/>
              </a:spcBef>
              <a:spcAft>
                <a:spcPct val="0"/>
              </a:spcAft>
              <a:buClrTx/>
              <a:buSzTx/>
              <a:buFontTx/>
              <a:buNone/>
              <a:tabLst/>
              <a:defRPr/>
            </a:pPr>
            <a:r>
              <a:rPr kumimoji="0" lang="zh-CN" altLang="en-US" sz="1100" b="0" i="0" u="none" strike="noStrike" kern="0" cap="none" spc="0" normalizeH="0" baseline="0" noProof="0" dirty="0">
                <a:ln>
                  <a:noFill/>
                </a:ln>
                <a:solidFill>
                  <a:schemeClr val="accent2"/>
                </a:solidFill>
                <a:effectLst/>
                <a:uLnTx/>
                <a:uFillTx/>
                <a:latin typeface="微软雅黑"/>
                <a:ea typeface="微软雅黑"/>
                <a:sym typeface="Gill Sans" charset="0"/>
              </a:rPr>
              <a:t>踏青又叫春游。古时叫探春、寻春等。</a:t>
            </a:r>
            <a:endParaRPr kumimoji="0" lang="en-US" altLang="zh-CN" sz="1100" b="0" i="0" u="none" strike="noStrike" kern="0" cap="none" spc="0" normalizeH="0" baseline="0" noProof="0" dirty="0">
              <a:ln>
                <a:noFill/>
              </a:ln>
              <a:solidFill>
                <a:schemeClr val="accent2"/>
              </a:solidFill>
              <a:effectLst/>
              <a:uLnTx/>
              <a:uFillTx/>
              <a:latin typeface="微软雅黑"/>
              <a:ea typeface="微软雅黑"/>
              <a:sym typeface="Gill Sans" charset="0"/>
            </a:endParaRPr>
          </a:p>
        </p:txBody>
      </p:sp>
      <p:sp>
        <p:nvSpPr>
          <p:cNvPr id="10" name="TextBox 9"/>
          <p:cNvSpPr txBox="1"/>
          <p:nvPr/>
        </p:nvSpPr>
        <p:spPr>
          <a:xfrm>
            <a:off x="3854923" y="5308054"/>
            <a:ext cx="1569660" cy="507831"/>
          </a:xfrm>
          <a:prstGeom prst="rect">
            <a:avLst/>
          </a:prstGeom>
          <a:noFill/>
        </p:spPr>
        <p:txBody>
          <a:bodyPr wrap="none" rtlCol="0">
            <a:spAutoFit/>
          </a:bodyPr>
          <a:lstStyle/>
          <a:p>
            <a:r>
              <a:rPr lang="zh-CN" altLang="en-US" sz="2700" b="1" dirty="0">
                <a:solidFill>
                  <a:schemeClr val="accent6">
                    <a:lumMod val="50000"/>
                    <a:lumOff val="50000"/>
                  </a:schemeClr>
                </a:solidFill>
                <a:latin typeface="微软雅黑" pitchFamily="34" charset="-122"/>
                <a:ea typeface="微软雅黑" pitchFamily="34" charset="-122"/>
              </a:rPr>
              <a:t>字符延长</a:t>
            </a:r>
          </a:p>
        </p:txBody>
      </p:sp>
    </p:spTree>
    <p:extLst>
      <p:ext uri="{BB962C8B-B14F-4D97-AF65-F5344CB8AC3E}">
        <p14:creationId xmlns:p14="http://schemas.microsoft.com/office/powerpoint/2010/main" val="1277024157"/>
      </p:ext>
    </p:extLst>
  </p:cSld>
  <p:clrMapOvr>
    <a:masterClrMapping/>
  </p:clrMapOvr>
  <p:transition spd="slow" advTm="3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wheel(1)">
                                      <p:cBhvr>
                                        <p:cTn id="10" dur="500"/>
                                        <p:tgtEl>
                                          <p:spTgt spid="19"/>
                                        </p:tgtEl>
                                      </p:cBhvr>
                                    </p:animEffect>
                                  </p:childTnLst>
                                </p:cTn>
                              </p:par>
                              <p:par>
                                <p:cTn id="11" presetID="21" presetClass="entr" presetSubtype="1" fill="hold" grpId="0" nodeType="withEffect">
                                  <p:stCondLst>
                                    <p:cond delay="200"/>
                                  </p:stCondLst>
                                  <p:childTnLst>
                                    <p:set>
                                      <p:cBhvr>
                                        <p:cTn id="12" dur="1" fill="hold">
                                          <p:stCondLst>
                                            <p:cond delay="0"/>
                                          </p:stCondLst>
                                        </p:cTn>
                                        <p:tgtEl>
                                          <p:spTgt spid="20"/>
                                        </p:tgtEl>
                                        <p:attrNameLst>
                                          <p:attrName>style.visibility</p:attrName>
                                        </p:attrNameLst>
                                      </p:cBhvr>
                                      <p:to>
                                        <p:strVal val="visible"/>
                                      </p:to>
                                    </p:set>
                                    <p:animEffect transition="in" filter="wheel(1)">
                                      <p:cBhvr>
                                        <p:cTn id="13" dur="500"/>
                                        <p:tgtEl>
                                          <p:spTgt spid="20"/>
                                        </p:tgtEl>
                                      </p:cBhvr>
                                    </p:animEffect>
                                  </p:childTnLst>
                                </p:cTn>
                              </p:par>
                              <p:par>
                                <p:cTn id="14" presetID="21" presetClass="entr" presetSubtype="1" fill="hold" grpId="0" nodeType="withEffect">
                                  <p:stCondLst>
                                    <p:cond delay="500"/>
                                  </p:stCondLst>
                                  <p:childTnLst>
                                    <p:set>
                                      <p:cBhvr>
                                        <p:cTn id="15" dur="1" fill="hold">
                                          <p:stCondLst>
                                            <p:cond delay="0"/>
                                          </p:stCondLst>
                                        </p:cTn>
                                        <p:tgtEl>
                                          <p:spTgt spid="21"/>
                                        </p:tgtEl>
                                        <p:attrNameLst>
                                          <p:attrName>style.visibility</p:attrName>
                                        </p:attrNameLst>
                                      </p:cBhvr>
                                      <p:to>
                                        <p:strVal val="visible"/>
                                      </p:to>
                                    </p:set>
                                    <p:animEffect transition="in" filter="wheel(1)">
                                      <p:cBhvr>
                                        <p:cTn id="16" dur="500"/>
                                        <p:tgtEl>
                                          <p:spTgt spid="21"/>
                                        </p:tgtEl>
                                      </p:cBhvr>
                                    </p:animEffect>
                                  </p:childTnLst>
                                </p:cTn>
                              </p:par>
                              <p:par>
                                <p:cTn id="17" presetID="21" presetClass="entr" presetSubtype="1" fill="hold" grpId="0" nodeType="withEffect">
                                  <p:stCondLst>
                                    <p:cond delay="500"/>
                                  </p:stCondLst>
                                  <p:childTnLst>
                                    <p:set>
                                      <p:cBhvr>
                                        <p:cTn id="18" dur="1" fill="hold">
                                          <p:stCondLst>
                                            <p:cond delay="0"/>
                                          </p:stCondLst>
                                        </p:cTn>
                                        <p:tgtEl>
                                          <p:spTgt spid="22"/>
                                        </p:tgtEl>
                                        <p:attrNameLst>
                                          <p:attrName>style.visibility</p:attrName>
                                        </p:attrNameLst>
                                      </p:cBhvr>
                                      <p:to>
                                        <p:strVal val="visible"/>
                                      </p:to>
                                    </p:set>
                                    <p:animEffect transition="in" filter="wheel(1)">
                                      <p:cBhvr>
                                        <p:cTn id="19" dur="500"/>
                                        <p:tgtEl>
                                          <p:spTgt spid="22"/>
                                        </p:tgtEl>
                                      </p:cBhvr>
                                    </p:animEffect>
                                  </p:childTnLst>
                                </p:cTn>
                              </p:par>
                              <p:par>
                                <p:cTn id="20" presetID="21" presetClass="entr" presetSubtype="1" fill="hold" grpId="0" nodeType="withEffect">
                                  <p:stCondLst>
                                    <p:cond delay="800"/>
                                  </p:stCondLst>
                                  <p:childTnLst>
                                    <p:set>
                                      <p:cBhvr>
                                        <p:cTn id="21" dur="1" fill="hold">
                                          <p:stCondLst>
                                            <p:cond delay="0"/>
                                          </p:stCondLst>
                                        </p:cTn>
                                        <p:tgtEl>
                                          <p:spTgt spid="24"/>
                                        </p:tgtEl>
                                        <p:attrNameLst>
                                          <p:attrName>style.visibility</p:attrName>
                                        </p:attrNameLst>
                                      </p:cBhvr>
                                      <p:to>
                                        <p:strVal val="visible"/>
                                      </p:to>
                                    </p:set>
                                    <p:animEffect transition="in" filter="wheel(1)">
                                      <p:cBhvr>
                                        <p:cTn id="22" dur="500"/>
                                        <p:tgtEl>
                                          <p:spTgt spid="24"/>
                                        </p:tgtEl>
                                      </p:cBhvr>
                                    </p:animEffect>
                                  </p:childTnLst>
                                </p:cTn>
                              </p:par>
                            </p:childTnLst>
                          </p:cTn>
                        </p:par>
                        <p:par>
                          <p:cTn id="23" fill="hold">
                            <p:stCondLst>
                              <p:cond delay="1300"/>
                            </p:stCondLst>
                            <p:childTnLst>
                              <p:par>
                                <p:cTn id="24" presetID="22" presetClass="entr" presetSubtype="1" fill="hold" grpId="0" nodeType="after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wipe(up)">
                                      <p:cBhvr>
                                        <p:cTn id="26" dur="500"/>
                                        <p:tgtEl>
                                          <p:spTgt spid="26"/>
                                        </p:tgtEl>
                                      </p:cBhvr>
                                    </p:animEffect>
                                  </p:childTnLst>
                                </p:cTn>
                              </p:par>
                            </p:childTnLst>
                          </p:cTn>
                        </p:par>
                        <p:par>
                          <p:cTn id="27" fill="hold">
                            <p:stCondLst>
                              <p:cond delay="1800"/>
                            </p:stCondLst>
                            <p:childTnLst>
                              <p:par>
                                <p:cTn id="28" presetID="22" presetClass="entr" presetSubtype="8"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left)">
                                      <p:cBhvr>
                                        <p:cTn id="30"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4" grpId="0" animBg="1"/>
      <p:bldP spid="26" grpId="0"/>
      <p:bldP spid="7" grpId="0"/>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23"/>
          <p:cNvSpPr txBox="1"/>
          <p:nvPr/>
        </p:nvSpPr>
        <p:spPr>
          <a:xfrm>
            <a:off x="1043608" y="242680"/>
            <a:ext cx="2351926" cy="338554"/>
          </a:xfrm>
          <a:prstGeom prst="rect">
            <a:avLst/>
          </a:prstGeom>
          <a:noFill/>
        </p:spPr>
        <p:txBody>
          <a:bodyPr wrap="none" rtlCol="0">
            <a:spAutoFit/>
          </a:bodyPr>
          <a:lstStyle/>
          <a:p>
            <a:pPr marL="285750" indent="-285750">
              <a:buClr>
                <a:srgbClr val="6FBA34"/>
              </a:buClr>
              <a:buFont typeface="Wingdings" pitchFamily="2" charset="2"/>
              <a:buChar char="u"/>
            </a:pPr>
            <a:r>
              <a:rPr lang="zh-CN" altLang="en-US" sz="1600" dirty="0">
                <a:solidFill>
                  <a:schemeClr val="accent3">
                    <a:lumMod val="50000"/>
                    <a:lumOff val="50000"/>
                  </a:schemeClr>
                </a:solidFill>
                <a:latin typeface="微软雅黑" panose="020B0503020204020204" pitchFamily="34" charset="-122"/>
                <a:ea typeface="微软雅黑" panose="020B0503020204020204" pitchFamily="34" charset="-122"/>
              </a:rPr>
              <a:t>清明节习俗</a:t>
            </a:r>
            <a:r>
              <a:rPr lang="en-US" altLang="zh-CN" sz="1600" dirty="0">
                <a:solidFill>
                  <a:schemeClr val="accent3">
                    <a:lumMod val="50000"/>
                    <a:lumOff val="50000"/>
                  </a:schemeClr>
                </a:solidFill>
                <a:latin typeface="微软雅黑" panose="020B0503020204020204" pitchFamily="34" charset="-122"/>
                <a:ea typeface="微软雅黑" panose="020B0503020204020204" pitchFamily="34" charset="-122"/>
              </a:rPr>
              <a:t>——</a:t>
            </a:r>
            <a:r>
              <a:rPr lang="zh-CN" altLang="en-US" sz="1600" dirty="0">
                <a:solidFill>
                  <a:schemeClr val="accent3">
                    <a:lumMod val="50000"/>
                    <a:lumOff val="50000"/>
                  </a:schemeClr>
                </a:solidFill>
                <a:latin typeface="微软雅黑" panose="020B0503020204020204" pitchFamily="34" charset="-122"/>
                <a:ea typeface="微软雅黑" panose="020B0503020204020204" pitchFamily="34" charset="-122"/>
              </a:rPr>
              <a:t>植树</a:t>
            </a:r>
          </a:p>
        </p:txBody>
      </p:sp>
      <p:grpSp>
        <p:nvGrpSpPr>
          <p:cNvPr id="2052" name="组合 2051"/>
          <p:cNvGrpSpPr/>
          <p:nvPr/>
        </p:nvGrpSpPr>
        <p:grpSpPr>
          <a:xfrm>
            <a:off x="5464463" y="1372635"/>
            <a:ext cx="2577142" cy="1933439"/>
            <a:chOff x="6158459" y="1602531"/>
            <a:chExt cx="2577142" cy="1933439"/>
          </a:xfrm>
        </p:grpSpPr>
        <p:pic>
          <p:nvPicPr>
            <p:cNvPr id="41" name="图片 40"/>
            <p:cNvPicPr>
              <a:picLocks noChangeAspect="1"/>
            </p:cNvPicPr>
            <p:nvPr/>
          </p:nvPicPr>
          <p:blipFill rotWithShape="1">
            <a:blip r:embed="rId3" cstate="print">
              <a:extLst>
                <a:ext uri="{28A0092B-C50C-407E-A947-70E740481C1C}">
                  <a14:useLocalDpi xmlns:a14="http://schemas.microsoft.com/office/drawing/2010/main" val="0"/>
                </a:ext>
              </a:extLst>
            </a:blip>
            <a:srcRect l="30083" t="10166" r="24167" b="11650"/>
            <a:stretch/>
          </p:blipFill>
          <p:spPr>
            <a:xfrm rot="20350100">
              <a:off x="6721450" y="1602531"/>
              <a:ext cx="2014151" cy="1933439"/>
            </a:xfrm>
            <a:prstGeom prst="rect">
              <a:avLst/>
            </a:prstGeom>
          </p:spPr>
        </p:pic>
        <p:sp>
          <p:nvSpPr>
            <p:cNvPr id="42" name="矩形 41"/>
            <p:cNvSpPr/>
            <p:nvPr/>
          </p:nvSpPr>
          <p:spPr>
            <a:xfrm rot="20350100">
              <a:off x="6845072" y="1753486"/>
              <a:ext cx="1663093" cy="1560120"/>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3" name="图片 4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0350100">
              <a:off x="6158459" y="1675193"/>
              <a:ext cx="1189151" cy="929303"/>
            </a:xfrm>
            <a:prstGeom prst="rect">
              <a:avLst/>
            </a:prstGeom>
          </p:spPr>
        </p:pic>
      </p:grpSp>
      <p:grpSp>
        <p:nvGrpSpPr>
          <p:cNvPr id="4" name="组合 3"/>
          <p:cNvGrpSpPr/>
          <p:nvPr/>
        </p:nvGrpSpPr>
        <p:grpSpPr>
          <a:xfrm>
            <a:off x="4437703" y="2320915"/>
            <a:ext cx="2014151" cy="2188036"/>
            <a:chOff x="4437703" y="2320915"/>
            <a:chExt cx="2014151" cy="2188036"/>
          </a:xfrm>
        </p:grpSpPr>
        <p:grpSp>
          <p:nvGrpSpPr>
            <p:cNvPr id="2051" name="组合 2050"/>
            <p:cNvGrpSpPr/>
            <p:nvPr/>
          </p:nvGrpSpPr>
          <p:grpSpPr>
            <a:xfrm>
              <a:off x="4437703" y="2575512"/>
              <a:ext cx="2014151" cy="1933439"/>
              <a:chOff x="5109790" y="2715918"/>
              <a:chExt cx="2014151" cy="1933439"/>
            </a:xfrm>
          </p:grpSpPr>
          <p:pic>
            <p:nvPicPr>
              <p:cNvPr id="53" name="图片 52"/>
              <p:cNvPicPr>
                <a:picLocks noChangeAspect="1"/>
              </p:cNvPicPr>
              <p:nvPr/>
            </p:nvPicPr>
            <p:blipFill rotWithShape="1">
              <a:blip r:embed="rId3" cstate="print">
                <a:extLst>
                  <a:ext uri="{28A0092B-C50C-407E-A947-70E740481C1C}">
                    <a14:useLocalDpi xmlns:a14="http://schemas.microsoft.com/office/drawing/2010/main" val="0"/>
                  </a:ext>
                </a:extLst>
              </a:blip>
              <a:srcRect l="30083" t="10166" r="24167" b="11650"/>
              <a:stretch/>
            </p:blipFill>
            <p:spPr>
              <a:xfrm rot="696729">
                <a:off x="5109790" y="2715918"/>
                <a:ext cx="2014151" cy="1933439"/>
              </a:xfrm>
              <a:prstGeom prst="rect">
                <a:avLst/>
              </a:prstGeom>
            </p:spPr>
          </p:pic>
          <p:sp>
            <p:nvSpPr>
              <p:cNvPr id="54" name="矩形 53"/>
              <p:cNvSpPr/>
              <p:nvPr/>
            </p:nvSpPr>
            <p:spPr>
              <a:xfrm rot="696729">
                <a:off x="5256083" y="2841233"/>
                <a:ext cx="1696544" cy="1560120"/>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56" name="图片 5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0350100">
              <a:off x="4833712" y="2320915"/>
              <a:ext cx="1189151" cy="929303"/>
            </a:xfrm>
            <a:prstGeom prst="rect">
              <a:avLst/>
            </a:prstGeom>
          </p:spPr>
        </p:pic>
      </p:grpSp>
      <p:grpSp>
        <p:nvGrpSpPr>
          <p:cNvPr id="3" name="组合 2"/>
          <p:cNvGrpSpPr/>
          <p:nvPr/>
        </p:nvGrpSpPr>
        <p:grpSpPr>
          <a:xfrm>
            <a:off x="2756170" y="843558"/>
            <a:ext cx="2391773" cy="2185106"/>
            <a:chOff x="2812043" y="917619"/>
            <a:chExt cx="2391773" cy="2185106"/>
          </a:xfrm>
        </p:grpSpPr>
        <p:pic>
          <p:nvPicPr>
            <p:cNvPr id="49" name="图片 48"/>
            <p:cNvPicPr>
              <a:picLocks noChangeAspect="1"/>
            </p:cNvPicPr>
            <p:nvPr/>
          </p:nvPicPr>
          <p:blipFill rotWithShape="1">
            <a:blip r:embed="rId3" cstate="print">
              <a:extLst>
                <a:ext uri="{28A0092B-C50C-407E-A947-70E740481C1C}">
                  <a14:useLocalDpi xmlns:a14="http://schemas.microsoft.com/office/drawing/2010/main" val="0"/>
                </a:ext>
              </a:extLst>
            </a:blip>
            <a:srcRect l="30083" t="10166" r="24167" b="11650"/>
            <a:stretch/>
          </p:blipFill>
          <p:spPr>
            <a:xfrm rot="21117460">
              <a:off x="3189664" y="1169286"/>
              <a:ext cx="2014152" cy="1933439"/>
            </a:xfrm>
            <a:prstGeom prst="rect">
              <a:avLst/>
            </a:prstGeom>
          </p:spPr>
        </p:pic>
        <p:sp>
          <p:nvSpPr>
            <p:cNvPr id="50" name="矩形 49"/>
            <p:cNvSpPr/>
            <p:nvPr/>
          </p:nvSpPr>
          <p:spPr>
            <a:xfrm rot="21117460">
              <a:off x="3332106" y="1308960"/>
              <a:ext cx="1653419" cy="1560120"/>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7" name="图片 5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1147219">
              <a:off x="2812043" y="917619"/>
              <a:ext cx="1189151" cy="929303"/>
            </a:xfrm>
            <a:prstGeom prst="rect">
              <a:avLst/>
            </a:prstGeom>
          </p:spPr>
        </p:pic>
      </p:grpSp>
      <p:grpSp>
        <p:nvGrpSpPr>
          <p:cNvPr id="2049" name="组合 2048"/>
          <p:cNvGrpSpPr/>
          <p:nvPr/>
        </p:nvGrpSpPr>
        <p:grpSpPr>
          <a:xfrm>
            <a:off x="821164" y="947006"/>
            <a:ext cx="2752480" cy="3320194"/>
            <a:chOff x="633607" y="720765"/>
            <a:chExt cx="3127594" cy="3772676"/>
          </a:xfrm>
        </p:grpSpPr>
        <p:pic>
          <p:nvPicPr>
            <p:cNvPr id="45" name="图片 4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333693">
              <a:off x="633607" y="1040091"/>
              <a:ext cx="3127594" cy="3453350"/>
            </a:xfrm>
            <a:prstGeom prst="rect">
              <a:avLst/>
            </a:prstGeom>
          </p:spPr>
        </p:pic>
        <p:sp>
          <p:nvSpPr>
            <p:cNvPr id="46" name="矩形 45"/>
            <p:cNvSpPr/>
            <p:nvPr/>
          </p:nvSpPr>
          <p:spPr>
            <a:xfrm rot="1333693">
              <a:off x="1143320" y="1392333"/>
              <a:ext cx="2384806" cy="2276406"/>
            </a:xfrm>
            <a:prstGeom prst="rect">
              <a:avLst/>
            </a:prstGeom>
            <a:blipFill>
              <a:blip r:embed="rId9"/>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8" name="图片 5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1147219">
              <a:off x="943149" y="720765"/>
              <a:ext cx="1501814" cy="1173642"/>
            </a:xfrm>
            <a:prstGeom prst="rect">
              <a:avLst/>
            </a:prstGeom>
          </p:spPr>
        </p:pic>
      </p:grpSp>
      <p:sp>
        <p:nvSpPr>
          <p:cNvPr id="20" name="TextBox 19"/>
          <p:cNvSpPr txBox="1"/>
          <p:nvPr/>
        </p:nvSpPr>
        <p:spPr>
          <a:xfrm>
            <a:off x="3854923" y="5308054"/>
            <a:ext cx="1569660" cy="507831"/>
          </a:xfrm>
          <a:prstGeom prst="rect">
            <a:avLst/>
          </a:prstGeom>
          <a:noFill/>
        </p:spPr>
        <p:txBody>
          <a:bodyPr wrap="none" rtlCol="0">
            <a:spAutoFit/>
          </a:bodyPr>
          <a:lstStyle/>
          <a:p>
            <a:r>
              <a:rPr lang="zh-CN" altLang="en-US" sz="2700" b="1" dirty="0">
                <a:solidFill>
                  <a:schemeClr val="accent6">
                    <a:lumMod val="50000"/>
                    <a:lumOff val="50000"/>
                  </a:schemeClr>
                </a:solidFill>
                <a:latin typeface="微软雅黑" pitchFamily="34" charset="-122"/>
                <a:ea typeface="微软雅黑" pitchFamily="34" charset="-122"/>
              </a:rPr>
              <a:t>字符延长</a:t>
            </a:r>
          </a:p>
        </p:txBody>
      </p:sp>
    </p:spTree>
    <p:extLst>
      <p:ext uri="{BB962C8B-B14F-4D97-AF65-F5344CB8AC3E}">
        <p14:creationId xmlns:p14="http://schemas.microsoft.com/office/powerpoint/2010/main" val="3831790207"/>
      </p:ext>
    </p:extLst>
  </p:cSld>
  <p:clrMapOvr>
    <a:masterClrMapping/>
  </p:clrMapOvr>
  <p:transition spd="slow" advTm="3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049"/>
                                        </p:tgtEl>
                                        <p:attrNameLst>
                                          <p:attrName>style.visibility</p:attrName>
                                        </p:attrNameLst>
                                      </p:cBhvr>
                                      <p:to>
                                        <p:strVal val="visible"/>
                                      </p:to>
                                    </p:set>
                                    <p:anim calcmode="lin" valueType="num">
                                      <p:cBhvr>
                                        <p:cTn id="7" dur="1000" fill="hold"/>
                                        <p:tgtEl>
                                          <p:spTgt spid="2049"/>
                                        </p:tgtEl>
                                        <p:attrNameLst>
                                          <p:attrName>ppt_w</p:attrName>
                                        </p:attrNameLst>
                                      </p:cBhvr>
                                      <p:tavLst>
                                        <p:tav tm="0">
                                          <p:val>
                                            <p:fltVal val="0"/>
                                          </p:val>
                                        </p:tav>
                                        <p:tav tm="100000">
                                          <p:val>
                                            <p:strVal val="#ppt_w"/>
                                          </p:val>
                                        </p:tav>
                                      </p:tavLst>
                                    </p:anim>
                                    <p:anim calcmode="lin" valueType="num">
                                      <p:cBhvr>
                                        <p:cTn id="8" dur="1000" fill="hold"/>
                                        <p:tgtEl>
                                          <p:spTgt spid="2049"/>
                                        </p:tgtEl>
                                        <p:attrNameLst>
                                          <p:attrName>ppt_h</p:attrName>
                                        </p:attrNameLst>
                                      </p:cBhvr>
                                      <p:tavLst>
                                        <p:tav tm="0">
                                          <p:val>
                                            <p:fltVal val="0"/>
                                          </p:val>
                                        </p:tav>
                                        <p:tav tm="100000">
                                          <p:val>
                                            <p:strVal val="#ppt_h"/>
                                          </p:val>
                                        </p:tav>
                                      </p:tavLst>
                                    </p:anim>
                                    <p:anim calcmode="lin" valueType="num">
                                      <p:cBhvr>
                                        <p:cTn id="9" dur="1000" fill="hold"/>
                                        <p:tgtEl>
                                          <p:spTgt spid="2049"/>
                                        </p:tgtEl>
                                        <p:attrNameLst>
                                          <p:attrName>style.rotation</p:attrName>
                                        </p:attrNameLst>
                                      </p:cBhvr>
                                      <p:tavLst>
                                        <p:tav tm="0">
                                          <p:val>
                                            <p:fltVal val="90"/>
                                          </p:val>
                                        </p:tav>
                                        <p:tav tm="100000">
                                          <p:val>
                                            <p:fltVal val="0"/>
                                          </p:val>
                                        </p:tav>
                                      </p:tavLst>
                                    </p:anim>
                                    <p:animEffect transition="in" filter="fade">
                                      <p:cBhvr>
                                        <p:cTn id="10" dur="1000"/>
                                        <p:tgtEl>
                                          <p:spTgt spid="2049"/>
                                        </p:tgtEl>
                                      </p:cBhvr>
                                    </p:animEffect>
                                  </p:childTnLst>
                                </p:cTn>
                              </p:par>
                              <p:par>
                                <p:cTn id="11" presetID="31" presetClass="entr" presetSubtype="0" fill="hold" nodeType="withEffect">
                                  <p:stCondLst>
                                    <p:cond delay="500"/>
                                  </p:stCondLst>
                                  <p:childTnLst>
                                    <p:set>
                                      <p:cBhvr>
                                        <p:cTn id="12" dur="1" fill="hold">
                                          <p:stCondLst>
                                            <p:cond delay="0"/>
                                          </p:stCondLst>
                                        </p:cTn>
                                        <p:tgtEl>
                                          <p:spTgt spid="3"/>
                                        </p:tgtEl>
                                        <p:attrNameLst>
                                          <p:attrName>style.visibility</p:attrName>
                                        </p:attrNameLst>
                                      </p:cBhvr>
                                      <p:to>
                                        <p:strVal val="visible"/>
                                      </p:to>
                                    </p:set>
                                    <p:anim calcmode="lin" valueType="num">
                                      <p:cBhvr>
                                        <p:cTn id="13" dur="1000" fill="hold"/>
                                        <p:tgtEl>
                                          <p:spTgt spid="3"/>
                                        </p:tgtEl>
                                        <p:attrNameLst>
                                          <p:attrName>ppt_w</p:attrName>
                                        </p:attrNameLst>
                                      </p:cBhvr>
                                      <p:tavLst>
                                        <p:tav tm="0">
                                          <p:val>
                                            <p:fltVal val="0"/>
                                          </p:val>
                                        </p:tav>
                                        <p:tav tm="100000">
                                          <p:val>
                                            <p:strVal val="#ppt_w"/>
                                          </p:val>
                                        </p:tav>
                                      </p:tavLst>
                                    </p:anim>
                                    <p:anim calcmode="lin" valueType="num">
                                      <p:cBhvr>
                                        <p:cTn id="14" dur="1000" fill="hold"/>
                                        <p:tgtEl>
                                          <p:spTgt spid="3"/>
                                        </p:tgtEl>
                                        <p:attrNameLst>
                                          <p:attrName>ppt_h</p:attrName>
                                        </p:attrNameLst>
                                      </p:cBhvr>
                                      <p:tavLst>
                                        <p:tav tm="0">
                                          <p:val>
                                            <p:fltVal val="0"/>
                                          </p:val>
                                        </p:tav>
                                        <p:tav tm="100000">
                                          <p:val>
                                            <p:strVal val="#ppt_h"/>
                                          </p:val>
                                        </p:tav>
                                      </p:tavLst>
                                    </p:anim>
                                    <p:anim calcmode="lin" valueType="num">
                                      <p:cBhvr>
                                        <p:cTn id="15" dur="1000" fill="hold"/>
                                        <p:tgtEl>
                                          <p:spTgt spid="3"/>
                                        </p:tgtEl>
                                        <p:attrNameLst>
                                          <p:attrName>style.rotation</p:attrName>
                                        </p:attrNameLst>
                                      </p:cBhvr>
                                      <p:tavLst>
                                        <p:tav tm="0">
                                          <p:val>
                                            <p:fltVal val="90"/>
                                          </p:val>
                                        </p:tav>
                                        <p:tav tm="100000">
                                          <p:val>
                                            <p:fltVal val="0"/>
                                          </p:val>
                                        </p:tav>
                                      </p:tavLst>
                                    </p:anim>
                                    <p:animEffect transition="in" filter="fade">
                                      <p:cBhvr>
                                        <p:cTn id="16" dur="1000"/>
                                        <p:tgtEl>
                                          <p:spTgt spid="3"/>
                                        </p:tgtEl>
                                      </p:cBhvr>
                                    </p:animEffect>
                                  </p:childTnLst>
                                </p:cTn>
                              </p:par>
                              <p:par>
                                <p:cTn id="17" presetID="31" presetClass="entr" presetSubtype="0" fill="hold" nodeType="withEffect">
                                  <p:stCondLst>
                                    <p:cond delay="300"/>
                                  </p:stCondLst>
                                  <p:childTnLst>
                                    <p:set>
                                      <p:cBhvr>
                                        <p:cTn id="18" dur="1" fill="hold">
                                          <p:stCondLst>
                                            <p:cond delay="0"/>
                                          </p:stCondLst>
                                        </p:cTn>
                                        <p:tgtEl>
                                          <p:spTgt spid="2052"/>
                                        </p:tgtEl>
                                        <p:attrNameLst>
                                          <p:attrName>style.visibility</p:attrName>
                                        </p:attrNameLst>
                                      </p:cBhvr>
                                      <p:to>
                                        <p:strVal val="visible"/>
                                      </p:to>
                                    </p:set>
                                    <p:anim calcmode="lin" valueType="num">
                                      <p:cBhvr>
                                        <p:cTn id="19" dur="1000" fill="hold"/>
                                        <p:tgtEl>
                                          <p:spTgt spid="2052"/>
                                        </p:tgtEl>
                                        <p:attrNameLst>
                                          <p:attrName>ppt_w</p:attrName>
                                        </p:attrNameLst>
                                      </p:cBhvr>
                                      <p:tavLst>
                                        <p:tav tm="0">
                                          <p:val>
                                            <p:fltVal val="0"/>
                                          </p:val>
                                        </p:tav>
                                        <p:tav tm="100000">
                                          <p:val>
                                            <p:strVal val="#ppt_w"/>
                                          </p:val>
                                        </p:tav>
                                      </p:tavLst>
                                    </p:anim>
                                    <p:anim calcmode="lin" valueType="num">
                                      <p:cBhvr>
                                        <p:cTn id="20" dur="1000" fill="hold"/>
                                        <p:tgtEl>
                                          <p:spTgt spid="2052"/>
                                        </p:tgtEl>
                                        <p:attrNameLst>
                                          <p:attrName>ppt_h</p:attrName>
                                        </p:attrNameLst>
                                      </p:cBhvr>
                                      <p:tavLst>
                                        <p:tav tm="0">
                                          <p:val>
                                            <p:fltVal val="0"/>
                                          </p:val>
                                        </p:tav>
                                        <p:tav tm="100000">
                                          <p:val>
                                            <p:strVal val="#ppt_h"/>
                                          </p:val>
                                        </p:tav>
                                      </p:tavLst>
                                    </p:anim>
                                    <p:anim calcmode="lin" valueType="num">
                                      <p:cBhvr>
                                        <p:cTn id="21" dur="1000" fill="hold"/>
                                        <p:tgtEl>
                                          <p:spTgt spid="2052"/>
                                        </p:tgtEl>
                                        <p:attrNameLst>
                                          <p:attrName>style.rotation</p:attrName>
                                        </p:attrNameLst>
                                      </p:cBhvr>
                                      <p:tavLst>
                                        <p:tav tm="0">
                                          <p:val>
                                            <p:fltVal val="90"/>
                                          </p:val>
                                        </p:tav>
                                        <p:tav tm="100000">
                                          <p:val>
                                            <p:fltVal val="0"/>
                                          </p:val>
                                        </p:tav>
                                      </p:tavLst>
                                    </p:anim>
                                    <p:animEffect transition="in" filter="fade">
                                      <p:cBhvr>
                                        <p:cTn id="22" dur="1000"/>
                                        <p:tgtEl>
                                          <p:spTgt spid="2052"/>
                                        </p:tgtEl>
                                      </p:cBhvr>
                                    </p:animEffect>
                                  </p:childTnLst>
                                </p:cTn>
                              </p:par>
                              <p:par>
                                <p:cTn id="23" presetID="31" presetClass="entr" presetSubtype="0" fill="hold" nodeType="withEffect">
                                  <p:stCondLst>
                                    <p:cond delay="900"/>
                                  </p:stCondLst>
                                  <p:childTnLst>
                                    <p:set>
                                      <p:cBhvr>
                                        <p:cTn id="24" dur="1" fill="hold">
                                          <p:stCondLst>
                                            <p:cond delay="0"/>
                                          </p:stCondLst>
                                        </p:cTn>
                                        <p:tgtEl>
                                          <p:spTgt spid="4"/>
                                        </p:tgtEl>
                                        <p:attrNameLst>
                                          <p:attrName>style.visibility</p:attrName>
                                        </p:attrNameLst>
                                      </p:cBhvr>
                                      <p:to>
                                        <p:strVal val="visible"/>
                                      </p:to>
                                    </p:set>
                                    <p:anim calcmode="lin" valueType="num">
                                      <p:cBhvr>
                                        <p:cTn id="25" dur="1000" fill="hold"/>
                                        <p:tgtEl>
                                          <p:spTgt spid="4"/>
                                        </p:tgtEl>
                                        <p:attrNameLst>
                                          <p:attrName>ppt_w</p:attrName>
                                        </p:attrNameLst>
                                      </p:cBhvr>
                                      <p:tavLst>
                                        <p:tav tm="0">
                                          <p:val>
                                            <p:fltVal val="0"/>
                                          </p:val>
                                        </p:tav>
                                        <p:tav tm="100000">
                                          <p:val>
                                            <p:strVal val="#ppt_w"/>
                                          </p:val>
                                        </p:tav>
                                      </p:tavLst>
                                    </p:anim>
                                    <p:anim calcmode="lin" valueType="num">
                                      <p:cBhvr>
                                        <p:cTn id="26" dur="1000" fill="hold"/>
                                        <p:tgtEl>
                                          <p:spTgt spid="4"/>
                                        </p:tgtEl>
                                        <p:attrNameLst>
                                          <p:attrName>ppt_h</p:attrName>
                                        </p:attrNameLst>
                                      </p:cBhvr>
                                      <p:tavLst>
                                        <p:tav tm="0">
                                          <p:val>
                                            <p:fltVal val="0"/>
                                          </p:val>
                                        </p:tav>
                                        <p:tav tm="100000">
                                          <p:val>
                                            <p:strVal val="#ppt_h"/>
                                          </p:val>
                                        </p:tav>
                                      </p:tavLst>
                                    </p:anim>
                                    <p:anim calcmode="lin" valueType="num">
                                      <p:cBhvr>
                                        <p:cTn id="27" dur="1000" fill="hold"/>
                                        <p:tgtEl>
                                          <p:spTgt spid="4"/>
                                        </p:tgtEl>
                                        <p:attrNameLst>
                                          <p:attrName>style.rotation</p:attrName>
                                        </p:attrNameLst>
                                      </p:cBhvr>
                                      <p:tavLst>
                                        <p:tav tm="0">
                                          <p:val>
                                            <p:fltVal val="90"/>
                                          </p:val>
                                        </p:tav>
                                        <p:tav tm="100000">
                                          <p:val>
                                            <p:fltVal val="0"/>
                                          </p:val>
                                        </p:tav>
                                      </p:tavLst>
                                    </p:anim>
                                    <p:animEffect transition="in" filter="fade">
                                      <p:cBhvr>
                                        <p:cTn id="28" dur="1000"/>
                                        <p:tgtEl>
                                          <p:spTgt spid="4"/>
                                        </p:tgtEl>
                                      </p:cBhvr>
                                    </p:animEffect>
                                  </p:childTnLst>
                                </p:cTn>
                              </p:par>
                            </p:childTnLst>
                          </p:cTn>
                        </p:par>
                        <p:par>
                          <p:cTn id="29" fill="hold">
                            <p:stCondLst>
                              <p:cond delay="1900"/>
                            </p:stCondLst>
                            <p:childTnLst>
                              <p:par>
                                <p:cTn id="30" presetID="22" presetClass="entr" presetSubtype="8" fill="hold" grpId="0" nodeType="after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wipe(left)">
                                      <p:cBhvr>
                                        <p:cTn id="32"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23"/>
          <p:cNvSpPr txBox="1"/>
          <p:nvPr/>
        </p:nvSpPr>
        <p:spPr>
          <a:xfrm>
            <a:off x="1043608" y="242680"/>
            <a:ext cx="2762295" cy="338554"/>
          </a:xfrm>
          <a:prstGeom prst="rect">
            <a:avLst/>
          </a:prstGeom>
          <a:noFill/>
        </p:spPr>
        <p:txBody>
          <a:bodyPr wrap="none" rtlCol="0">
            <a:spAutoFit/>
          </a:bodyPr>
          <a:lstStyle/>
          <a:p>
            <a:pPr marL="285750" indent="-285750">
              <a:buClr>
                <a:srgbClr val="6FBA34"/>
              </a:buClr>
              <a:buFont typeface="Wingdings" pitchFamily="2" charset="2"/>
              <a:buChar char="u"/>
            </a:pPr>
            <a:r>
              <a:rPr lang="zh-CN" altLang="en-US" sz="1600" dirty="0">
                <a:solidFill>
                  <a:schemeClr val="accent3">
                    <a:lumMod val="50000"/>
                    <a:lumOff val="50000"/>
                  </a:schemeClr>
                </a:solidFill>
                <a:latin typeface="微软雅黑" panose="020B0503020204020204" pitchFamily="34" charset="-122"/>
                <a:ea typeface="微软雅黑" panose="020B0503020204020204" pitchFamily="34" charset="-122"/>
              </a:rPr>
              <a:t>清明节习俗</a:t>
            </a:r>
            <a:r>
              <a:rPr lang="en-US" altLang="zh-CN" sz="1600" dirty="0">
                <a:solidFill>
                  <a:schemeClr val="accent3">
                    <a:lumMod val="50000"/>
                    <a:lumOff val="50000"/>
                  </a:schemeClr>
                </a:solidFill>
                <a:latin typeface="微软雅黑" panose="020B0503020204020204" pitchFamily="34" charset="-122"/>
                <a:ea typeface="微软雅黑" panose="020B0503020204020204" pitchFamily="34" charset="-122"/>
              </a:rPr>
              <a:t>——</a:t>
            </a:r>
            <a:r>
              <a:rPr lang="zh-CN" altLang="en-US" sz="1600" dirty="0">
                <a:solidFill>
                  <a:schemeClr val="accent3">
                    <a:lumMod val="50000"/>
                    <a:lumOff val="50000"/>
                  </a:schemeClr>
                </a:solidFill>
                <a:latin typeface="微软雅黑" panose="020B0503020204020204" pitchFamily="34" charset="-122"/>
                <a:ea typeface="微软雅黑" panose="020B0503020204020204" pitchFamily="34" charset="-122"/>
              </a:rPr>
              <a:t>戴柳插柳</a:t>
            </a:r>
          </a:p>
        </p:txBody>
      </p:sp>
      <p:pic>
        <p:nvPicPr>
          <p:cNvPr id="1028" name="Picture 4" descr="C:\Users\Administrator\Desktop\清明JPG\9ebc430e0cf3d7ca6bdef3e6f01fbe096a63a99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0764" y="1117047"/>
            <a:ext cx="3237894" cy="2160457"/>
          </a:xfrm>
          <a:prstGeom prst="rect">
            <a:avLst/>
          </a:prstGeom>
          <a:noFill/>
          <a:ln w="9525">
            <a:solidFill>
              <a:srgbClr val="6FBA34"/>
            </a:solidFill>
          </a:ln>
          <a:extLst>
            <a:ext uri="{909E8E84-426E-40DD-AFC4-6F175D3DCCD1}">
              <a14:hiddenFill xmlns:a14="http://schemas.microsoft.com/office/drawing/2010/main">
                <a:solidFill>
                  <a:srgbClr val="FFFFFF"/>
                </a:solidFill>
              </a14:hiddenFill>
            </a:ext>
          </a:extLst>
        </p:spPr>
      </p:pic>
      <p:pic>
        <p:nvPicPr>
          <p:cNvPr id="1029" name="Picture 5" descr="C:\Users\Administrator\Desktop\清明JPG\14-150330153416.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07678" y="3293884"/>
            <a:ext cx="1292714" cy="1291518"/>
          </a:xfrm>
          <a:prstGeom prst="rect">
            <a:avLst/>
          </a:prstGeom>
          <a:noFill/>
          <a:ln w="9525">
            <a:solidFill>
              <a:srgbClr val="6FBA34"/>
            </a:solidFill>
          </a:ln>
          <a:extLst>
            <a:ext uri="{909E8E84-426E-40DD-AFC4-6F175D3DCCD1}">
              <a14:hiddenFill xmlns:a14="http://schemas.microsoft.com/office/drawing/2010/main">
                <a:solidFill>
                  <a:srgbClr val="FFFFFF"/>
                </a:solidFill>
              </a14:hiddenFill>
            </a:ext>
          </a:extLst>
        </p:spPr>
      </p:pic>
      <p:pic>
        <p:nvPicPr>
          <p:cNvPr id="1030" name="Picture 6" descr="C:\Users\Administrator\Desktop\清明JPG\103693755.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66278" y="3291830"/>
            <a:ext cx="2118034" cy="1293572"/>
          </a:xfrm>
          <a:prstGeom prst="rect">
            <a:avLst/>
          </a:prstGeom>
          <a:noFill/>
          <a:ln w="9525">
            <a:solidFill>
              <a:srgbClr val="6FBA34"/>
            </a:solidFill>
          </a:ln>
          <a:extLst>
            <a:ext uri="{909E8E84-426E-40DD-AFC4-6F175D3DCCD1}">
              <a14:hiddenFill xmlns:a14="http://schemas.microsoft.com/office/drawing/2010/main">
                <a:solidFill>
                  <a:srgbClr val="FFFFFF"/>
                </a:solidFill>
              </a14:hiddenFill>
            </a:ext>
          </a:extLst>
        </p:spPr>
      </p:pic>
      <p:sp>
        <p:nvSpPr>
          <p:cNvPr id="14" name="矩形 13"/>
          <p:cNvSpPr/>
          <p:nvPr/>
        </p:nvSpPr>
        <p:spPr>
          <a:xfrm>
            <a:off x="4566279" y="1096164"/>
            <a:ext cx="3678130" cy="2031325"/>
          </a:xfrm>
          <a:prstGeom prst="rect">
            <a:avLst/>
          </a:prstGeom>
        </p:spPr>
        <p:txBody>
          <a:bodyPr wrap="square">
            <a:spAutoFit/>
          </a:bodyPr>
          <a:lstStyle/>
          <a:p>
            <a:pPr lvl="0" fontAlgn="base">
              <a:lnSpc>
                <a:spcPct val="150000"/>
              </a:lnSpc>
              <a:spcBef>
                <a:spcPct val="0"/>
              </a:spcBef>
              <a:spcAft>
                <a:spcPct val="0"/>
              </a:spcAft>
              <a:defRPr/>
            </a:pPr>
            <a:r>
              <a:rPr lang="zh-CN" altLang="en-US" sz="1050" kern="0" dirty="0">
                <a:solidFill>
                  <a:sysClr val="windowText" lastClr="000000">
                    <a:lumMod val="50000"/>
                    <a:lumOff val="50000"/>
                  </a:sysClr>
                </a:solidFill>
                <a:latin typeface="微软雅黑"/>
                <a:ea typeface="微软雅黑"/>
                <a:sym typeface="Gill Sans" charset="0"/>
              </a:rPr>
              <a:t>        清明节是杨柳发芽抽绿的时间，民间有折柳、戴柳、插柳的习俗。人们踏青时顺手折下几枝柳条，可拿在手中把玩，也可编成帽子戴在头上，也可带回家插在门楣、屋檐上。谚语有“清明不戴柳，红颜成皓首”“清明不戴柳，死后变黄狗”的说法，说明清明折柳在旧时是很普遍的习俗。据说柳枝具有辟邪的功用，那么插柳戴柳不仅是时尚的装饰，而且有祈福辟邪之效了。清明插柳也可能跟过去寒食节以柳枝乞取新火的的习俗有关。</a:t>
            </a:r>
            <a:endParaRPr kumimoji="0" lang="en-US" altLang="zh-CN" sz="1050" b="0" i="0" u="none" strike="noStrike" kern="0" cap="none" spc="0" normalizeH="0" baseline="0" noProof="0" dirty="0">
              <a:ln>
                <a:noFill/>
              </a:ln>
              <a:solidFill>
                <a:sysClr val="windowText" lastClr="000000">
                  <a:lumMod val="50000"/>
                  <a:lumOff val="50000"/>
                </a:sysClr>
              </a:solidFill>
              <a:effectLst/>
              <a:uLnTx/>
              <a:uFillTx/>
              <a:latin typeface="微软雅黑"/>
              <a:ea typeface="微软雅黑"/>
              <a:sym typeface="Gill Sans" charset="0"/>
            </a:endParaRPr>
          </a:p>
        </p:txBody>
      </p:sp>
      <p:sp>
        <p:nvSpPr>
          <p:cNvPr id="15" name="矩形 14"/>
          <p:cNvSpPr/>
          <p:nvPr/>
        </p:nvSpPr>
        <p:spPr>
          <a:xfrm>
            <a:off x="1043608" y="3312304"/>
            <a:ext cx="3396545" cy="1275670"/>
          </a:xfrm>
          <a:prstGeom prst="rect">
            <a:avLst/>
          </a:prstGeom>
        </p:spPr>
        <p:txBody>
          <a:bodyPr wrap="square">
            <a:spAutoFit/>
          </a:bodyPr>
          <a:lstStyle/>
          <a:p>
            <a:pPr lvl="0" fontAlgn="base">
              <a:lnSpc>
                <a:spcPct val="150000"/>
              </a:lnSpc>
              <a:spcBef>
                <a:spcPct val="0"/>
              </a:spcBef>
              <a:spcAft>
                <a:spcPct val="0"/>
              </a:spcAft>
              <a:defRPr/>
            </a:pPr>
            <a:r>
              <a:rPr lang="zh-CN" altLang="en-US" sz="1050" kern="0" dirty="0">
                <a:solidFill>
                  <a:sysClr val="windowText" lastClr="000000">
                    <a:lumMod val="50000"/>
                    <a:lumOff val="50000"/>
                  </a:sysClr>
                </a:solidFill>
                <a:latin typeface="微软雅黑"/>
                <a:ea typeface="微软雅黑"/>
                <a:sym typeface="Gill Sans" charset="0"/>
              </a:rPr>
              <a:t>        插柳植树的风习，据说是纪念发明各种农业生产工具并曾</a:t>
            </a:r>
            <a:r>
              <a:rPr lang="en-US" altLang="zh-CN" sz="1050" kern="0" dirty="0">
                <a:solidFill>
                  <a:sysClr val="windowText" lastClr="000000">
                    <a:lumMod val="50000"/>
                    <a:lumOff val="50000"/>
                  </a:sysClr>
                </a:solidFill>
                <a:latin typeface="微软雅黑"/>
                <a:ea typeface="微软雅黑"/>
                <a:sym typeface="Gill Sans" charset="0"/>
              </a:rPr>
              <a:t>"</a:t>
            </a:r>
            <a:r>
              <a:rPr lang="zh-CN" altLang="en-US" sz="1050" kern="0" dirty="0">
                <a:solidFill>
                  <a:sysClr val="windowText" lastClr="000000">
                    <a:lumMod val="50000"/>
                    <a:lumOff val="50000"/>
                  </a:sysClr>
                </a:solidFill>
                <a:latin typeface="微软雅黑"/>
                <a:ea typeface="微软雅黑"/>
                <a:sym typeface="Gill Sans" charset="0"/>
              </a:rPr>
              <a:t>尝百草</a:t>
            </a:r>
            <a:r>
              <a:rPr lang="en-US" altLang="zh-CN" sz="1050" kern="0" dirty="0">
                <a:solidFill>
                  <a:sysClr val="windowText" lastClr="000000">
                    <a:lumMod val="50000"/>
                    <a:lumOff val="50000"/>
                  </a:sysClr>
                </a:solidFill>
                <a:latin typeface="微软雅黑"/>
                <a:ea typeface="微软雅黑"/>
                <a:sym typeface="Gill Sans" charset="0"/>
              </a:rPr>
              <a:t>"</a:t>
            </a:r>
            <a:r>
              <a:rPr lang="zh-CN" altLang="en-US" sz="1050" kern="0" dirty="0">
                <a:solidFill>
                  <a:sysClr val="windowText" lastClr="000000">
                    <a:lumMod val="50000"/>
                    <a:lumOff val="50000"/>
                  </a:sysClr>
                </a:solidFill>
                <a:latin typeface="微软雅黑"/>
                <a:ea typeface="微软雅黑"/>
                <a:sym typeface="Gill Sans" charset="0"/>
              </a:rPr>
              <a:t>的神农氏；另一说是介子推死时所抱的柳树后来复活，晋文公赐名为清明柳，并折柳成圈戴在头上，此习俗后传入民间。虽然有着不同的典故源流，但这些风俗仍不离人们对春回大地的喜悦。</a:t>
            </a:r>
          </a:p>
        </p:txBody>
      </p:sp>
      <p:sp>
        <p:nvSpPr>
          <p:cNvPr id="16" name="TextBox 15"/>
          <p:cNvSpPr txBox="1"/>
          <p:nvPr/>
        </p:nvSpPr>
        <p:spPr>
          <a:xfrm>
            <a:off x="3854923" y="5308054"/>
            <a:ext cx="1569660" cy="507831"/>
          </a:xfrm>
          <a:prstGeom prst="rect">
            <a:avLst/>
          </a:prstGeom>
          <a:noFill/>
        </p:spPr>
        <p:txBody>
          <a:bodyPr wrap="none" rtlCol="0">
            <a:spAutoFit/>
          </a:bodyPr>
          <a:lstStyle/>
          <a:p>
            <a:r>
              <a:rPr lang="zh-CN" altLang="en-US" sz="2700" b="1" dirty="0">
                <a:solidFill>
                  <a:schemeClr val="accent6">
                    <a:lumMod val="50000"/>
                    <a:lumOff val="50000"/>
                  </a:schemeClr>
                </a:solidFill>
                <a:latin typeface="微软雅黑" pitchFamily="34" charset="-122"/>
                <a:ea typeface="微软雅黑" pitchFamily="34" charset="-122"/>
              </a:rPr>
              <a:t>字符延长</a:t>
            </a:r>
          </a:p>
        </p:txBody>
      </p:sp>
    </p:spTree>
    <p:extLst>
      <p:ext uri="{BB962C8B-B14F-4D97-AF65-F5344CB8AC3E}">
        <p14:creationId xmlns:p14="http://schemas.microsoft.com/office/powerpoint/2010/main" val="1346511975"/>
      </p:ext>
    </p:extLst>
  </p:cSld>
  <p:clrMapOvr>
    <a:masterClrMapping/>
  </p:clrMapOvr>
  <p:transition spd="slow" advTm="3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028"/>
                                        </p:tgtEl>
                                        <p:attrNameLst>
                                          <p:attrName>style.visibility</p:attrName>
                                        </p:attrNameLst>
                                      </p:cBhvr>
                                      <p:to>
                                        <p:strVal val="visible"/>
                                      </p:to>
                                    </p:set>
                                    <p:anim calcmode="lin" valueType="num">
                                      <p:cBhvr additive="base">
                                        <p:cTn id="7" dur="500" fill="hold"/>
                                        <p:tgtEl>
                                          <p:spTgt spid="1028"/>
                                        </p:tgtEl>
                                        <p:attrNameLst>
                                          <p:attrName>ppt_x</p:attrName>
                                        </p:attrNameLst>
                                      </p:cBhvr>
                                      <p:tavLst>
                                        <p:tav tm="0">
                                          <p:val>
                                            <p:strVal val="0-#ppt_w/2"/>
                                          </p:val>
                                        </p:tav>
                                        <p:tav tm="100000">
                                          <p:val>
                                            <p:strVal val="#ppt_x"/>
                                          </p:val>
                                        </p:tav>
                                      </p:tavLst>
                                    </p:anim>
                                    <p:anim calcmode="lin" valueType="num">
                                      <p:cBhvr additive="base">
                                        <p:cTn id="8" dur="500" fill="hold"/>
                                        <p:tgtEl>
                                          <p:spTgt spid="102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030"/>
                                        </p:tgtEl>
                                        <p:attrNameLst>
                                          <p:attrName>style.visibility</p:attrName>
                                        </p:attrNameLst>
                                      </p:cBhvr>
                                      <p:to>
                                        <p:strVal val="visible"/>
                                      </p:to>
                                    </p:set>
                                    <p:anim calcmode="lin" valueType="num">
                                      <p:cBhvr additive="base">
                                        <p:cTn id="12" dur="500" fill="hold"/>
                                        <p:tgtEl>
                                          <p:spTgt spid="1030"/>
                                        </p:tgtEl>
                                        <p:attrNameLst>
                                          <p:attrName>ppt_x</p:attrName>
                                        </p:attrNameLst>
                                      </p:cBhvr>
                                      <p:tavLst>
                                        <p:tav tm="0">
                                          <p:val>
                                            <p:strVal val="#ppt_x"/>
                                          </p:val>
                                        </p:tav>
                                        <p:tav tm="100000">
                                          <p:val>
                                            <p:strVal val="#ppt_x"/>
                                          </p:val>
                                        </p:tav>
                                      </p:tavLst>
                                    </p:anim>
                                    <p:anim calcmode="lin" valueType="num">
                                      <p:cBhvr additive="base">
                                        <p:cTn id="13" dur="500" fill="hold"/>
                                        <p:tgtEl>
                                          <p:spTgt spid="1030"/>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1029"/>
                                        </p:tgtEl>
                                        <p:attrNameLst>
                                          <p:attrName>style.visibility</p:attrName>
                                        </p:attrNameLst>
                                      </p:cBhvr>
                                      <p:to>
                                        <p:strVal val="visible"/>
                                      </p:to>
                                    </p:set>
                                    <p:anim calcmode="lin" valueType="num">
                                      <p:cBhvr additive="base">
                                        <p:cTn id="17" dur="500" fill="hold"/>
                                        <p:tgtEl>
                                          <p:spTgt spid="1029"/>
                                        </p:tgtEl>
                                        <p:attrNameLst>
                                          <p:attrName>ppt_x</p:attrName>
                                        </p:attrNameLst>
                                      </p:cBhvr>
                                      <p:tavLst>
                                        <p:tav tm="0">
                                          <p:val>
                                            <p:strVal val="#ppt_x"/>
                                          </p:val>
                                        </p:tav>
                                        <p:tav tm="100000">
                                          <p:val>
                                            <p:strVal val="#ppt_x"/>
                                          </p:val>
                                        </p:tav>
                                      </p:tavLst>
                                    </p:anim>
                                    <p:anim calcmode="lin" valueType="num">
                                      <p:cBhvr additive="base">
                                        <p:cTn id="18" dur="500" fill="hold"/>
                                        <p:tgtEl>
                                          <p:spTgt spid="1029"/>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up)">
                                      <p:cBhvr>
                                        <p:cTn id="22" dur="500"/>
                                        <p:tgtEl>
                                          <p:spTgt spid="14"/>
                                        </p:tgtEl>
                                      </p:cBhvr>
                                    </p:animEffect>
                                  </p:childTnLst>
                                </p:cTn>
                              </p:par>
                            </p:childTnLst>
                          </p:cTn>
                        </p:par>
                        <p:par>
                          <p:cTn id="23" fill="hold">
                            <p:stCondLst>
                              <p:cond delay="2000"/>
                            </p:stCondLst>
                            <p:childTnLst>
                              <p:par>
                                <p:cTn id="24" presetID="22" presetClass="entr" presetSubtype="1"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up)">
                                      <p:cBhvr>
                                        <p:cTn id="26" dur="500"/>
                                        <p:tgtEl>
                                          <p:spTgt spid="15"/>
                                        </p:tgtEl>
                                      </p:cBhvr>
                                    </p:animEffect>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wipe(left)">
                                      <p:cBhvr>
                                        <p:cTn id="30"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23"/>
          <p:cNvSpPr txBox="1"/>
          <p:nvPr/>
        </p:nvSpPr>
        <p:spPr>
          <a:xfrm>
            <a:off x="1043608" y="242680"/>
            <a:ext cx="2557110" cy="338554"/>
          </a:xfrm>
          <a:prstGeom prst="rect">
            <a:avLst/>
          </a:prstGeom>
          <a:noFill/>
        </p:spPr>
        <p:txBody>
          <a:bodyPr wrap="none" rtlCol="0">
            <a:spAutoFit/>
          </a:bodyPr>
          <a:lstStyle/>
          <a:p>
            <a:pPr marL="285750" indent="-285750">
              <a:buClr>
                <a:srgbClr val="6FBA34"/>
              </a:buClr>
              <a:buFont typeface="Wingdings" pitchFamily="2" charset="2"/>
              <a:buChar char="u"/>
            </a:pPr>
            <a:r>
              <a:rPr lang="zh-CN" altLang="en-US" sz="1600" dirty="0">
                <a:solidFill>
                  <a:schemeClr val="accent3">
                    <a:lumMod val="50000"/>
                    <a:lumOff val="50000"/>
                  </a:schemeClr>
                </a:solidFill>
                <a:latin typeface="微软雅黑" panose="020B0503020204020204" pitchFamily="34" charset="-122"/>
                <a:ea typeface="微软雅黑" panose="020B0503020204020204" pitchFamily="34" charset="-122"/>
              </a:rPr>
              <a:t>清明节习俗</a:t>
            </a:r>
            <a:r>
              <a:rPr lang="en-US" altLang="zh-CN" sz="1600" dirty="0">
                <a:solidFill>
                  <a:schemeClr val="accent3">
                    <a:lumMod val="50000"/>
                    <a:lumOff val="50000"/>
                  </a:schemeClr>
                </a:solidFill>
                <a:latin typeface="微软雅黑" panose="020B0503020204020204" pitchFamily="34" charset="-122"/>
                <a:ea typeface="微软雅黑" panose="020B0503020204020204" pitchFamily="34" charset="-122"/>
              </a:rPr>
              <a:t>——</a:t>
            </a:r>
            <a:r>
              <a:rPr lang="zh-CN" altLang="en-US" sz="1600" dirty="0">
                <a:solidFill>
                  <a:schemeClr val="accent3">
                    <a:lumMod val="50000"/>
                    <a:lumOff val="50000"/>
                  </a:schemeClr>
                </a:solidFill>
                <a:latin typeface="微软雅黑" panose="020B0503020204020204" pitchFamily="34" charset="-122"/>
                <a:ea typeface="微软雅黑" panose="020B0503020204020204" pitchFamily="34" charset="-122"/>
              </a:rPr>
              <a:t>放风筝</a:t>
            </a:r>
          </a:p>
        </p:txBody>
      </p:sp>
      <p:sp>
        <p:nvSpPr>
          <p:cNvPr id="13" name="Oval 6"/>
          <p:cNvSpPr>
            <a:spLocks noChangeAspect="1"/>
          </p:cNvSpPr>
          <p:nvPr/>
        </p:nvSpPr>
        <p:spPr>
          <a:xfrm>
            <a:off x="770365" y="2891866"/>
            <a:ext cx="1551798" cy="1552092"/>
          </a:xfrm>
          <a:prstGeom prst="ellipse">
            <a:avLst/>
          </a:prstGeom>
          <a:blipFill dpi="0" rotWithShape="1">
            <a:blip r:embed="rId3"/>
            <a:srcRect/>
            <a:stretch>
              <a:fillRect/>
            </a:stretch>
          </a:blipFill>
          <a:ln w="9525" cap="flat" cmpd="sng" algn="ctr">
            <a:solidFill>
              <a:srgbClr val="6FBA34"/>
            </a:solidFill>
            <a:prstDash val="solid"/>
            <a:miter lim="800000"/>
          </a:ln>
          <a:effectLst/>
        </p:spPr>
        <p:txBody>
          <a:bodyPr lIns="65032" tIns="32516" rIns="65032" bIns="32516" anchor="ctr"/>
          <a:lstStyle/>
          <a:p>
            <a:pPr marL="0" marR="0" lvl="0" indent="0" algn="ctr" defTabSz="914400" eaLnBrk="1" fontAlgn="auto" latinLnBrk="0" hangingPunct="1">
              <a:lnSpc>
                <a:spcPct val="150000"/>
              </a:lnSpc>
              <a:spcBef>
                <a:spcPts val="0"/>
              </a:spcBef>
              <a:spcAft>
                <a:spcPts val="0"/>
              </a:spcAft>
              <a:buClrTx/>
              <a:buSzTx/>
              <a:buFontTx/>
              <a:buNone/>
              <a:tabLst/>
              <a:defRPr/>
            </a:pPr>
            <a:endParaRPr kumimoji="0" lang="zh-CN" altLang="zh-CN" sz="1400" b="1" i="0" u="none" strike="noStrike" kern="0" cap="none" spc="0" normalizeH="0" baseline="0" noProof="0" dirty="0">
              <a:ln>
                <a:noFill/>
              </a:ln>
              <a:solidFill>
                <a:srgbClr val="3C3C3C"/>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5" name="Oval 10"/>
          <p:cNvSpPr>
            <a:spLocks noChangeAspect="1"/>
          </p:cNvSpPr>
          <p:nvPr/>
        </p:nvSpPr>
        <p:spPr>
          <a:xfrm>
            <a:off x="6660232" y="2891866"/>
            <a:ext cx="1551798" cy="1552092"/>
          </a:xfrm>
          <a:prstGeom prst="ellipse">
            <a:avLst/>
          </a:prstGeom>
          <a:blipFill dpi="0" rotWithShape="1">
            <a:blip r:embed="rId4"/>
            <a:srcRect/>
            <a:stretch>
              <a:fillRect/>
            </a:stretch>
          </a:blipFill>
          <a:ln w="12700" cap="flat" cmpd="sng" algn="ctr">
            <a:solidFill>
              <a:srgbClr val="6FBA34"/>
            </a:solidFill>
            <a:prstDash val="solid"/>
            <a:miter lim="800000"/>
          </a:ln>
          <a:effectLst/>
        </p:spPr>
        <p:txBody>
          <a:bodyPr lIns="65032" tIns="32516" rIns="65032" bIns="32516" anchor="ctr"/>
          <a:lstStyle/>
          <a:p>
            <a:pPr marL="0" marR="0" lvl="0" indent="0" algn="ctr" defTabSz="914400" eaLnBrk="1" fontAlgn="auto" latinLnBrk="0" hangingPunct="1">
              <a:lnSpc>
                <a:spcPct val="150000"/>
              </a:lnSpc>
              <a:spcBef>
                <a:spcPts val="0"/>
              </a:spcBef>
              <a:spcAft>
                <a:spcPts val="0"/>
              </a:spcAft>
              <a:buClrTx/>
              <a:buSzTx/>
              <a:buFontTx/>
              <a:buNone/>
              <a:tabLst/>
              <a:defRPr/>
            </a:pPr>
            <a:endParaRPr kumimoji="0" lang="zh-CN" altLang="zh-CN" sz="1400" b="0" i="0" u="none" strike="noStrike" kern="0" cap="none" spc="0" normalizeH="0" baseline="0" noProof="0" dirty="0">
              <a:ln>
                <a:noFill/>
              </a:ln>
              <a:solidFill>
                <a:srgbClr val="3C3C3C"/>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6" name="Oval 7"/>
          <p:cNvSpPr>
            <a:spLocks noChangeAspect="1"/>
          </p:cNvSpPr>
          <p:nvPr/>
        </p:nvSpPr>
        <p:spPr>
          <a:xfrm>
            <a:off x="1946892" y="2147224"/>
            <a:ext cx="2079008" cy="2080710"/>
          </a:xfrm>
          <a:prstGeom prst="ellipse">
            <a:avLst/>
          </a:prstGeom>
          <a:blipFill dpi="0" rotWithShape="1">
            <a:blip r:embed="rId5"/>
            <a:srcRect/>
            <a:stretch>
              <a:fillRect/>
            </a:stretch>
          </a:blipFill>
          <a:ln w="9525" cap="flat" cmpd="sng" algn="ctr">
            <a:solidFill>
              <a:srgbClr val="6FBA34"/>
            </a:solidFill>
            <a:prstDash val="solid"/>
            <a:miter lim="800000"/>
          </a:ln>
          <a:effectLst/>
        </p:spPr>
        <p:txBody>
          <a:bodyPr lIns="65032" tIns="32516" rIns="65032" bIns="32516" anchor="ctr"/>
          <a:lstStyle/>
          <a:p>
            <a:pPr marL="0" marR="0" lvl="0" indent="0" algn="ctr" defTabSz="914400" eaLnBrk="1" fontAlgn="auto" latinLnBrk="0" hangingPunct="1">
              <a:lnSpc>
                <a:spcPct val="150000"/>
              </a:lnSpc>
              <a:spcBef>
                <a:spcPts val="0"/>
              </a:spcBef>
              <a:spcAft>
                <a:spcPts val="0"/>
              </a:spcAft>
              <a:buClrTx/>
              <a:buSzTx/>
              <a:buFontTx/>
              <a:buNone/>
              <a:tabLst/>
              <a:defRPr/>
            </a:pPr>
            <a:endParaRPr kumimoji="0" lang="zh-CN" altLang="zh-CN" sz="1400" b="1" i="0" u="none" strike="noStrike" kern="0" cap="none" spc="0" normalizeH="0" baseline="0" noProof="0" dirty="0">
              <a:ln>
                <a:noFill/>
              </a:ln>
              <a:solidFill>
                <a:srgbClr val="3C3C3C"/>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7" name="Oval 9"/>
          <p:cNvSpPr>
            <a:spLocks noChangeAspect="1"/>
          </p:cNvSpPr>
          <p:nvPr/>
        </p:nvSpPr>
        <p:spPr>
          <a:xfrm>
            <a:off x="4860032" y="2140141"/>
            <a:ext cx="2080716" cy="2082420"/>
          </a:xfrm>
          <a:prstGeom prst="ellipse">
            <a:avLst/>
          </a:prstGeom>
          <a:blipFill dpi="0" rotWithShape="1">
            <a:blip r:embed="rId6"/>
            <a:srcRect/>
            <a:stretch>
              <a:fillRect/>
            </a:stretch>
          </a:blipFill>
          <a:ln w="9525" cap="flat" cmpd="sng" algn="ctr">
            <a:solidFill>
              <a:srgbClr val="6FBA34"/>
            </a:solidFill>
            <a:prstDash val="solid"/>
            <a:miter lim="800000"/>
          </a:ln>
          <a:effectLst/>
        </p:spPr>
        <p:txBody>
          <a:bodyPr lIns="65032" tIns="32516" rIns="65032" bIns="32516" anchor="ctr"/>
          <a:lstStyle/>
          <a:p>
            <a:pPr marL="0" marR="0" lvl="0" indent="0" algn="ctr" defTabSz="914400" eaLnBrk="1" fontAlgn="auto" latinLnBrk="0" hangingPunct="1">
              <a:lnSpc>
                <a:spcPct val="150000"/>
              </a:lnSpc>
              <a:spcBef>
                <a:spcPts val="0"/>
              </a:spcBef>
              <a:spcAft>
                <a:spcPts val="0"/>
              </a:spcAft>
              <a:buClrTx/>
              <a:buSzTx/>
              <a:buFontTx/>
              <a:buNone/>
              <a:tabLst/>
              <a:defRPr/>
            </a:pPr>
            <a:endParaRPr kumimoji="0" lang="zh-CN" altLang="zh-CN" sz="1400" b="1" i="0" u="none" strike="noStrike" kern="0" cap="none" spc="0" normalizeH="0" baseline="0" noProof="0" dirty="0">
              <a:ln>
                <a:noFill/>
              </a:ln>
              <a:solidFill>
                <a:srgbClr val="3C3C3C"/>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8" name="矩形 17"/>
          <p:cNvSpPr/>
          <p:nvPr/>
        </p:nvSpPr>
        <p:spPr>
          <a:xfrm>
            <a:off x="684992" y="915566"/>
            <a:ext cx="7531908" cy="1061829"/>
          </a:xfrm>
          <a:prstGeom prst="rect">
            <a:avLst/>
          </a:prstGeom>
        </p:spPr>
        <p:txBody>
          <a:bodyPr wrap="square">
            <a:spAutoFit/>
          </a:bodyPr>
          <a:lstStyle/>
          <a:p>
            <a:pPr fontAlgn="base">
              <a:lnSpc>
                <a:spcPct val="150000"/>
              </a:lnSpc>
              <a:spcBef>
                <a:spcPct val="0"/>
              </a:spcBef>
              <a:spcAft>
                <a:spcPct val="0"/>
              </a:spcAft>
            </a:pPr>
            <a:r>
              <a:rPr lang="zh-CN" altLang="en-US" sz="1050" kern="0" dirty="0">
                <a:solidFill>
                  <a:sysClr val="windowText" lastClr="000000">
                    <a:lumMod val="50000"/>
                    <a:lumOff val="50000"/>
                  </a:sysClr>
                </a:solidFill>
                <a:latin typeface="微软雅黑"/>
                <a:ea typeface="微软雅黑"/>
              </a:rPr>
              <a:t>        放风筝是汉族民间传统游戏之一，清明节节日习俗。风筝又称风琴、纸鹞、鹞子、纸鸢。起源于中国，是一种古代汉族劳动人民发明的通信工具，第一个风筝是鲁班用竹子做的，后来只有皇宫里才有纸鸢。闽南语称风吹。风筝是一种比空气重的，能够借助风力在空中漂浮的制品。晚唐，人们在纸鸢上加竹笛，纸鸢飞上天以后被风一吹，发出“呜呜”的声响，好像筝的弹奏声，于是人们把‘纸鸢’改称‘风筝’现代以风筝，风琴作为统称，包括没有哨子的纸鸢。阳江市被风筝之都</a:t>
            </a:r>
            <a:endParaRPr lang="zh-CN" altLang="en-US" sz="1050" kern="0" dirty="0">
              <a:solidFill>
                <a:sysClr val="windowText" lastClr="000000">
                  <a:lumMod val="50000"/>
                  <a:lumOff val="50000"/>
                </a:sysClr>
              </a:solidFill>
              <a:latin typeface="微软雅黑"/>
              <a:ea typeface="微软雅黑"/>
              <a:sym typeface="Gill Sans" charset="0"/>
            </a:endParaRPr>
          </a:p>
        </p:txBody>
      </p:sp>
      <p:sp>
        <p:nvSpPr>
          <p:cNvPr id="14" name="Oval 8"/>
          <p:cNvSpPr>
            <a:spLocks noChangeAspect="1"/>
          </p:cNvSpPr>
          <p:nvPr/>
        </p:nvSpPr>
        <p:spPr>
          <a:xfrm>
            <a:off x="3675047" y="2891866"/>
            <a:ext cx="1551798" cy="1552092"/>
          </a:xfrm>
          <a:prstGeom prst="ellipse">
            <a:avLst/>
          </a:prstGeom>
          <a:blipFill dpi="0" rotWithShape="1">
            <a:blip r:embed="rId7"/>
            <a:srcRect/>
            <a:stretch>
              <a:fillRect/>
            </a:stretch>
          </a:blipFill>
          <a:ln w="9525" cap="flat" cmpd="sng" algn="ctr">
            <a:solidFill>
              <a:srgbClr val="6FBA34"/>
            </a:solidFill>
            <a:prstDash val="solid"/>
            <a:miter lim="800000"/>
          </a:ln>
          <a:effectLst/>
        </p:spPr>
        <p:txBody>
          <a:bodyPr lIns="65032" tIns="32516" rIns="65032" bIns="32516" anchor="ctr"/>
          <a:lstStyle/>
          <a:p>
            <a:pPr marL="0" marR="0" lvl="0" indent="0" algn="ctr" defTabSz="914400" eaLnBrk="1" fontAlgn="auto" latinLnBrk="0" hangingPunct="1">
              <a:lnSpc>
                <a:spcPct val="150000"/>
              </a:lnSpc>
              <a:spcBef>
                <a:spcPts val="0"/>
              </a:spcBef>
              <a:spcAft>
                <a:spcPts val="0"/>
              </a:spcAft>
              <a:buClrTx/>
              <a:buSzTx/>
              <a:buFontTx/>
              <a:buNone/>
              <a:tabLst/>
              <a:defRPr/>
            </a:pPr>
            <a:endParaRPr kumimoji="0" lang="zh-CN" altLang="zh-CN" sz="1400" b="1" i="0" u="none" strike="noStrike" kern="0" cap="none" spc="0" normalizeH="0" baseline="0" noProof="0" dirty="0">
              <a:ln>
                <a:noFill/>
              </a:ln>
              <a:solidFill>
                <a:srgbClr val="3C3C3C"/>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0" name="TextBox 19"/>
          <p:cNvSpPr txBox="1"/>
          <p:nvPr/>
        </p:nvSpPr>
        <p:spPr>
          <a:xfrm>
            <a:off x="3854923" y="5308054"/>
            <a:ext cx="1569660" cy="507831"/>
          </a:xfrm>
          <a:prstGeom prst="rect">
            <a:avLst/>
          </a:prstGeom>
          <a:noFill/>
        </p:spPr>
        <p:txBody>
          <a:bodyPr wrap="none" rtlCol="0">
            <a:spAutoFit/>
          </a:bodyPr>
          <a:lstStyle/>
          <a:p>
            <a:r>
              <a:rPr lang="zh-CN" altLang="en-US" sz="2700" b="1" dirty="0">
                <a:solidFill>
                  <a:schemeClr val="accent6">
                    <a:lumMod val="50000"/>
                    <a:lumOff val="50000"/>
                  </a:schemeClr>
                </a:solidFill>
                <a:latin typeface="微软雅黑" pitchFamily="34" charset="-122"/>
                <a:ea typeface="微软雅黑" pitchFamily="34" charset="-122"/>
              </a:rPr>
              <a:t>字符延长</a:t>
            </a:r>
          </a:p>
        </p:txBody>
      </p:sp>
    </p:spTree>
    <p:extLst>
      <p:ext uri="{BB962C8B-B14F-4D97-AF65-F5344CB8AC3E}">
        <p14:creationId xmlns:p14="http://schemas.microsoft.com/office/powerpoint/2010/main" val="3434067160"/>
      </p:ext>
    </p:extLst>
  </p:cSld>
  <p:clrMapOvr>
    <a:masterClrMapping/>
  </p:clrMapOvr>
  <p:transition spd="slow" advTm="3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heel(1)">
                                      <p:cBhvr>
                                        <p:cTn id="7" dur="2000"/>
                                        <p:tgtEl>
                                          <p:spTgt spid="18"/>
                                        </p:tgtEl>
                                      </p:cBhvr>
                                    </p:animEffect>
                                  </p:childTnLst>
                                </p:cTn>
                              </p:par>
                            </p:childTnLst>
                          </p:cTn>
                        </p:par>
                        <p:par>
                          <p:cTn id="8" fill="hold">
                            <p:stCondLst>
                              <p:cond delay="2000"/>
                            </p:stCondLst>
                            <p:childTnLst>
                              <p:par>
                                <p:cTn id="9" presetID="53" presetClass="entr" presetSubtype="16"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p:cTn id="11" dur="500" fill="hold"/>
                                        <p:tgtEl>
                                          <p:spTgt spid="13"/>
                                        </p:tgtEl>
                                        <p:attrNameLst>
                                          <p:attrName>ppt_w</p:attrName>
                                        </p:attrNameLst>
                                      </p:cBhvr>
                                      <p:tavLst>
                                        <p:tav tm="0">
                                          <p:val>
                                            <p:fltVal val="0"/>
                                          </p:val>
                                        </p:tav>
                                        <p:tav tm="100000">
                                          <p:val>
                                            <p:strVal val="#ppt_w"/>
                                          </p:val>
                                        </p:tav>
                                      </p:tavLst>
                                    </p:anim>
                                    <p:anim calcmode="lin" valueType="num">
                                      <p:cBhvr>
                                        <p:cTn id="12" dur="500" fill="hold"/>
                                        <p:tgtEl>
                                          <p:spTgt spid="13"/>
                                        </p:tgtEl>
                                        <p:attrNameLst>
                                          <p:attrName>ppt_h</p:attrName>
                                        </p:attrNameLst>
                                      </p:cBhvr>
                                      <p:tavLst>
                                        <p:tav tm="0">
                                          <p:val>
                                            <p:fltVal val="0"/>
                                          </p:val>
                                        </p:tav>
                                        <p:tav tm="100000">
                                          <p:val>
                                            <p:strVal val="#ppt_h"/>
                                          </p:val>
                                        </p:tav>
                                      </p:tavLst>
                                    </p:anim>
                                    <p:animEffect transition="in" filter="fade">
                                      <p:cBhvr>
                                        <p:cTn id="13" dur="500"/>
                                        <p:tgtEl>
                                          <p:spTgt spid="13"/>
                                        </p:tgtEl>
                                      </p:cBhvr>
                                    </p:animEffect>
                                  </p:childTnLst>
                                </p:cTn>
                              </p:par>
                              <p:par>
                                <p:cTn id="14" presetID="53" presetClass="entr" presetSubtype="16" fill="hold" grpId="0" nodeType="withEffect">
                                  <p:stCondLst>
                                    <p:cond delay="20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animEffect transition="in" filter="fade">
                                      <p:cBhvr>
                                        <p:cTn id="18" dur="500"/>
                                        <p:tgtEl>
                                          <p:spTgt spid="16"/>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p:cTn id="21" dur="500" fill="hold"/>
                                        <p:tgtEl>
                                          <p:spTgt spid="14"/>
                                        </p:tgtEl>
                                        <p:attrNameLst>
                                          <p:attrName>ppt_w</p:attrName>
                                        </p:attrNameLst>
                                      </p:cBhvr>
                                      <p:tavLst>
                                        <p:tav tm="0">
                                          <p:val>
                                            <p:fltVal val="0"/>
                                          </p:val>
                                        </p:tav>
                                        <p:tav tm="100000">
                                          <p:val>
                                            <p:strVal val="#ppt_w"/>
                                          </p:val>
                                        </p:tav>
                                      </p:tavLst>
                                    </p:anim>
                                    <p:anim calcmode="lin" valueType="num">
                                      <p:cBhvr>
                                        <p:cTn id="22" dur="500" fill="hold"/>
                                        <p:tgtEl>
                                          <p:spTgt spid="14"/>
                                        </p:tgtEl>
                                        <p:attrNameLst>
                                          <p:attrName>ppt_h</p:attrName>
                                        </p:attrNameLst>
                                      </p:cBhvr>
                                      <p:tavLst>
                                        <p:tav tm="0">
                                          <p:val>
                                            <p:fltVal val="0"/>
                                          </p:val>
                                        </p:tav>
                                        <p:tav tm="100000">
                                          <p:val>
                                            <p:strVal val="#ppt_h"/>
                                          </p:val>
                                        </p:tav>
                                      </p:tavLst>
                                    </p:anim>
                                    <p:animEffect transition="in" filter="fade">
                                      <p:cBhvr>
                                        <p:cTn id="23" dur="500"/>
                                        <p:tgtEl>
                                          <p:spTgt spid="14"/>
                                        </p:tgtEl>
                                      </p:cBhvr>
                                    </p:animEffect>
                                  </p:childTnLst>
                                </p:cTn>
                              </p:par>
                              <p:par>
                                <p:cTn id="24" presetID="53" presetClass="entr" presetSubtype="16" fill="hold" grpId="0" nodeType="withEffect">
                                  <p:stCondLst>
                                    <p:cond delay="300"/>
                                  </p:stCondLst>
                                  <p:childTnLst>
                                    <p:set>
                                      <p:cBhvr>
                                        <p:cTn id="25" dur="1" fill="hold">
                                          <p:stCondLst>
                                            <p:cond delay="0"/>
                                          </p:stCondLst>
                                        </p:cTn>
                                        <p:tgtEl>
                                          <p:spTgt spid="17"/>
                                        </p:tgtEl>
                                        <p:attrNameLst>
                                          <p:attrName>style.visibility</p:attrName>
                                        </p:attrNameLst>
                                      </p:cBhvr>
                                      <p:to>
                                        <p:strVal val="visible"/>
                                      </p:to>
                                    </p:set>
                                    <p:anim calcmode="lin" valueType="num">
                                      <p:cBhvr>
                                        <p:cTn id="26" dur="500" fill="hold"/>
                                        <p:tgtEl>
                                          <p:spTgt spid="17"/>
                                        </p:tgtEl>
                                        <p:attrNameLst>
                                          <p:attrName>ppt_w</p:attrName>
                                        </p:attrNameLst>
                                      </p:cBhvr>
                                      <p:tavLst>
                                        <p:tav tm="0">
                                          <p:val>
                                            <p:fltVal val="0"/>
                                          </p:val>
                                        </p:tav>
                                        <p:tav tm="100000">
                                          <p:val>
                                            <p:strVal val="#ppt_w"/>
                                          </p:val>
                                        </p:tav>
                                      </p:tavLst>
                                    </p:anim>
                                    <p:anim calcmode="lin" valueType="num">
                                      <p:cBhvr>
                                        <p:cTn id="27" dur="500" fill="hold"/>
                                        <p:tgtEl>
                                          <p:spTgt spid="17"/>
                                        </p:tgtEl>
                                        <p:attrNameLst>
                                          <p:attrName>ppt_h</p:attrName>
                                        </p:attrNameLst>
                                      </p:cBhvr>
                                      <p:tavLst>
                                        <p:tav tm="0">
                                          <p:val>
                                            <p:fltVal val="0"/>
                                          </p:val>
                                        </p:tav>
                                        <p:tav tm="100000">
                                          <p:val>
                                            <p:strVal val="#ppt_h"/>
                                          </p:val>
                                        </p:tav>
                                      </p:tavLst>
                                    </p:anim>
                                    <p:animEffect transition="in" filter="fade">
                                      <p:cBhvr>
                                        <p:cTn id="28" dur="500"/>
                                        <p:tgtEl>
                                          <p:spTgt spid="17"/>
                                        </p:tgtEl>
                                      </p:cBhvr>
                                    </p:animEffect>
                                  </p:childTnLst>
                                </p:cTn>
                              </p:par>
                              <p:par>
                                <p:cTn id="29" presetID="53" presetClass="entr" presetSubtype="16" fill="hold" grpId="0" nodeType="withEffect">
                                  <p:stCondLst>
                                    <p:cond delay="600"/>
                                  </p:stCondLst>
                                  <p:childTnLst>
                                    <p:set>
                                      <p:cBhvr>
                                        <p:cTn id="30" dur="1" fill="hold">
                                          <p:stCondLst>
                                            <p:cond delay="0"/>
                                          </p:stCondLst>
                                        </p:cTn>
                                        <p:tgtEl>
                                          <p:spTgt spid="15"/>
                                        </p:tgtEl>
                                        <p:attrNameLst>
                                          <p:attrName>style.visibility</p:attrName>
                                        </p:attrNameLst>
                                      </p:cBhvr>
                                      <p:to>
                                        <p:strVal val="visible"/>
                                      </p:to>
                                    </p:set>
                                    <p:anim calcmode="lin" valueType="num">
                                      <p:cBhvr>
                                        <p:cTn id="31" dur="500" fill="hold"/>
                                        <p:tgtEl>
                                          <p:spTgt spid="15"/>
                                        </p:tgtEl>
                                        <p:attrNameLst>
                                          <p:attrName>ppt_w</p:attrName>
                                        </p:attrNameLst>
                                      </p:cBhvr>
                                      <p:tavLst>
                                        <p:tav tm="0">
                                          <p:val>
                                            <p:fltVal val="0"/>
                                          </p:val>
                                        </p:tav>
                                        <p:tav tm="100000">
                                          <p:val>
                                            <p:strVal val="#ppt_w"/>
                                          </p:val>
                                        </p:tav>
                                      </p:tavLst>
                                    </p:anim>
                                    <p:anim calcmode="lin" valueType="num">
                                      <p:cBhvr>
                                        <p:cTn id="32" dur="500" fill="hold"/>
                                        <p:tgtEl>
                                          <p:spTgt spid="15"/>
                                        </p:tgtEl>
                                        <p:attrNameLst>
                                          <p:attrName>ppt_h</p:attrName>
                                        </p:attrNameLst>
                                      </p:cBhvr>
                                      <p:tavLst>
                                        <p:tav tm="0">
                                          <p:val>
                                            <p:fltVal val="0"/>
                                          </p:val>
                                        </p:tav>
                                        <p:tav tm="100000">
                                          <p:val>
                                            <p:strVal val="#ppt_h"/>
                                          </p:val>
                                        </p:tav>
                                      </p:tavLst>
                                    </p:anim>
                                    <p:animEffect transition="in" filter="fade">
                                      <p:cBhvr>
                                        <p:cTn id="33" dur="500"/>
                                        <p:tgtEl>
                                          <p:spTgt spid="15"/>
                                        </p:tgtEl>
                                      </p:cBhvr>
                                    </p:animEffect>
                                  </p:childTnLst>
                                </p:cTn>
                              </p:par>
                            </p:childTnLst>
                          </p:cTn>
                        </p:par>
                        <p:par>
                          <p:cTn id="34" fill="hold">
                            <p:stCondLst>
                              <p:cond delay="3100"/>
                            </p:stCondLst>
                            <p:childTnLst>
                              <p:par>
                                <p:cTn id="35" presetID="22" presetClass="entr" presetSubtype="8" fill="hold" grpId="0" nodeType="after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wipe(left)">
                                      <p:cBhvr>
                                        <p:cTn id="37"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P spid="16" grpId="0" animBg="1"/>
      <p:bldP spid="17" grpId="0" animBg="1"/>
      <p:bldP spid="18" grpId="0"/>
      <p:bldP spid="14" grpId="0" animBg="1"/>
      <p:bldP spid="2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23"/>
          <p:cNvSpPr txBox="1"/>
          <p:nvPr/>
        </p:nvSpPr>
        <p:spPr>
          <a:xfrm>
            <a:off x="1043608" y="242680"/>
            <a:ext cx="2557110" cy="338554"/>
          </a:xfrm>
          <a:prstGeom prst="rect">
            <a:avLst/>
          </a:prstGeom>
          <a:noFill/>
        </p:spPr>
        <p:txBody>
          <a:bodyPr wrap="none" rtlCol="0">
            <a:spAutoFit/>
          </a:bodyPr>
          <a:lstStyle/>
          <a:p>
            <a:pPr marL="285750" indent="-285750">
              <a:buClr>
                <a:srgbClr val="6FBA34"/>
              </a:buClr>
              <a:buFont typeface="Wingdings" pitchFamily="2" charset="2"/>
              <a:buChar char="u"/>
            </a:pPr>
            <a:r>
              <a:rPr lang="zh-CN" altLang="en-US" sz="1600" dirty="0">
                <a:solidFill>
                  <a:schemeClr val="accent3">
                    <a:lumMod val="50000"/>
                    <a:lumOff val="50000"/>
                  </a:schemeClr>
                </a:solidFill>
                <a:latin typeface="微软雅黑" panose="020B0503020204020204" pitchFamily="34" charset="-122"/>
                <a:ea typeface="微软雅黑" panose="020B0503020204020204" pitchFamily="34" charset="-122"/>
              </a:rPr>
              <a:t>清明节习俗</a:t>
            </a:r>
            <a:r>
              <a:rPr lang="en-US" altLang="zh-CN" sz="1600" dirty="0">
                <a:solidFill>
                  <a:schemeClr val="accent3">
                    <a:lumMod val="50000"/>
                    <a:lumOff val="50000"/>
                  </a:schemeClr>
                </a:solidFill>
                <a:latin typeface="微软雅黑" panose="020B0503020204020204" pitchFamily="34" charset="-122"/>
                <a:ea typeface="微软雅黑" panose="020B0503020204020204" pitchFamily="34" charset="-122"/>
              </a:rPr>
              <a:t>——</a:t>
            </a:r>
            <a:r>
              <a:rPr lang="zh-CN" altLang="en-US" sz="1600" dirty="0">
                <a:solidFill>
                  <a:schemeClr val="accent3">
                    <a:lumMod val="50000"/>
                    <a:lumOff val="50000"/>
                  </a:schemeClr>
                </a:solidFill>
                <a:latin typeface="微软雅黑" panose="020B0503020204020204" pitchFamily="34" charset="-122"/>
                <a:ea typeface="微软雅黑" panose="020B0503020204020204" pitchFamily="34" charset="-122"/>
              </a:rPr>
              <a:t>荡秋千</a:t>
            </a:r>
          </a:p>
        </p:txBody>
      </p:sp>
      <p:sp>
        <p:nvSpPr>
          <p:cNvPr id="13" name="六边形 12"/>
          <p:cNvSpPr/>
          <p:nvPr/>
        </p:nvSpPr>
        <p:spPr>
          <a:xfrm>
            <a:off x="2197388" y="2184284"/>
            <a:ext cx="1317598" cy="1135859"/>
          </a:xfrm>
          <a:prstGeom prst="hexagon">
            <a:avLst/>
          </a:prstGeom>
          <a:blipFill>
            <a:blip r:embed="rId3"/>
            <a:stretch>
              <a:fillRect/>
            </a:stretch>
          </a:blipFill>
          <a:ln w="12700">
            <a:solidFill>
              <a:srgbClr val="6FBA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六边形 13"/>
          <p:cNvSpPr/>
          <p:nvPr/>
        </p:nvSpPr>
        <p:spPr>
          <a:xfrm>
            <a:off x="2197388" y="987574"/>
            <a:ext cx="1317598" cy="1135859"/>
          </a:xfrm>
          <a:prstGeom prst="hexagon">
            <a:avLst/>
          </a:prstGeom>
          <a:blipFill>
            <a:blip r:embed="rId4"/>
            <a:stretch>
              <a:fillRect/>
            </a:stretch>
          </a:blipFill>
          <a:ln w="12700">
            <a:solidFill>
              <a:srgbClr val="6FBA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六边形 14"/>
          <p:cNvSpPr/>
          <p:nvPr/>
        </p:nvSpPr>
        <p:spPr>
          <a:xfrm>
            <a:off x="2197388" y="3387755"/>
            <a:ext cx="1317598" cy="1135859"/>
          </a:xfrm>
          <a:prstGeom prst="hexagon">
            <a:avLst/>
          </a:prstGeom>
          <a:blipFill>
            <a:blip r:embed="rId5"/>
            <a:stretch>
              <a:fillRect/>
            </a:stretch>
          </a:blipFill>
          <a:ln w="12700">
            <a:solidFill>
              <a:srgbClr val="6FBA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六边形 15"/>
          <p:cNvSpPr/>
          <p:nvPr/>
        </p:nvSpPr>
        <p:spPr>
          <a:xfrm>
            <a:off x="1115616" y="2779258"/>
            <a:ext cx="1317598" cy="1135859"/>
          </a:xfrm>
          <a:prstGeom prst="hexagon">
            <a:avLst/>
          </a:prstGeom>
          <a:blipFill>
            <a:blip r:embed="rId6"/>
            <a:stretch>
              <a:fillRect/>
            </a:stretch>
          </a:blipFill>
          <a:ln w="12700">
            <a:solidFill>
              <a:srgbClr val="6FBA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六边形 16"/>
          <p:cNvSpPr/>
          <p:nvPr/>
        </p:nvSpPr>
        <p:spPr>
          <a:xfrm>
            <a:off x="1115616" y="1596070"/>
            <a:ext cx="1317598" cy="1135859"/>
          </a:xfrm>
          <a:prstGeom prst="hexagon">
            <a:avLst/>
          </a:prstGeom>
          <a:blipFill>
            <a:blip r:embed="rId7"/>
            <a:stretch>
              <a:fillRect/>
            </a:stretch>
          </a:blipFill>
          <a:ln w="12700">
            <a:solidFill>
              <a:srgbClr val="6FBA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六边形 17"/>
          <p:cNvSpPr/>
          <p:nvPr/>
        </p:nvSpPr>
        <p:spPr>
          <a:xfrm>
            <a:off x="3279160" y="2779258"/>
            <a:ext cx="1317598" cy="1135859"/>
          </a:xfrm>
          <a:prstGeom prst="hexagon">
            <a:avLst/>
          </a:prstGeom>
          <a:blipFill>
            <a:blip r:embed="rId8"/>
            <a:stretch>
              <a:fillRect/>
            </a:stretch>
          </a:blipFill>
          <a:ln w="12700">
            <a:solidFill>
              <a:srgbClr val="6FBA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六边形 18"/>
          <p:cNvSpPr/>
          <p:nvPr/>
        </p:nvSpPr>
        <p:spPr>
          <a:xfrm>
            <a:off x="3279160" y="1596070"/>
            <a:ext cx="1317598" cy="1135859"/>
          </a:xfrm>
          <a:prstGeom prst="hexagon">
            <a:avLst/>
          </a:prstGeom>
          <a:blipFill>
            <a:blip r:embed="rId9"/>
            <a:stretch>
              <a:fillRect/>
            </a:stretch>
          </a:blipFill>
          <a:ln w="12700">
            <a:solidFill>
              <a:srgbClr val="6FBA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55"/>
          <p:cNvSpPr/>
          <p:nvPr/>
        </p:nvSpPr>
        <p:spPr>
          <a:xfrm>
            <a:off x="4850882" y="1438276"/>
            <a:ext cx="3096344" cy="2677656"/>
          </a:xfrm>
          <a:prstGeom prst="rect">
            <a:avLst/>
          </a:prstGeom>
        </p:spPr>
        <p:txBody>
          <a:bodyPr wrap="square">
            <a:spAutoFit/>
          </a:bodyPr>
          <a:lstStyle/>
          <a:p>
            <a:pPr fontAlgn="base">
              <a:lnSpc>
                <a:spcPct val="200000"/>
              </a:lnSpc>
              <a:spcBef>
                <a:spcPct val="0"/>
              </a:spcBef>
              <a:spcAft>
                <a:spcPct val="0"/>
              </a:spcAft>
            </a:pPr>
            <a:r>
              <a:rPr lang="zh-CN" altLang="en-US" sz="1050" kern="0" dirty="0">
                <a:solidFill>
                  <a:sysClr val="windowText" lastClr="000000">
                    <a:lumMod val="50000"/>
                    <a:lumOff val="50000"/>
                  </a:sysClr>
                </a:solidFill>
                <a:latin typeface="微软雅黑"/>
                <a:ea typeface="微软雅黑"/>
              </a:rPr>
              <a:t>        秋千是中国古代北方少数民族创造的一种运动。春秋时期传入中原地区，因其设备简单，容易学习，故而深受人们的喜爱，很快在各地流行起来。汉代以后，秋千逐渐成为清明、端午等节日进行的民间习俗活动并流传至今。新中国成立后，随着各种现代体育项目的兴起，秋千运动除在少数地区仍广为流行外，在中国大部分地区已成为儿童的专项活动。</a:t>
            </a:r>
          </a:p>
        </p:txBody>
      </p:sp>
      <p:sp>
        <p:nvSpPr>
          <p:cNvPr id="24" name="TextBox 23"/>
          <p:cNvSpPr txBox="1"/>
          <p:nvPr/>
        </p:nvSpPr>
        <p:spPr>
          <a:xfrm>
            <a:off x="3854923" y="5308054"/>
            <a:ext cx="1569660" cy="507831"/>
          </a:xfrm>
          <a:prstGeom prst="rect">
            <a:avLst/>
          </a:prstGeom>
          <a:noFill/>
        </p:spPr>
        <p:txBody>
          <a:bodyPr wrap="none" rtlCol="0">
            <a:spAutoFit/>
          </a:bodyPr>
          <a:lstStyle/>
          <a:p>
            <a:r>
              <a:rPr lang="zh-CN" altLang="en-US" sz="2700" b="1" dirty="0">
                <a:solidFill>
                  <a:schemeClr val="accent6">
                    <a:lumMod val="50000"/>
                    <a:lumOff val="50000"/>
                  </a:schemeClr>
                </a:solidFill>
                <a:latin typeface="微软雅黑" pitchFamily="34" charset="-122"/>
                <a:ea typeface="微软雅黑" pitchFamily="34" charset="-122"/>
              </a:rPr>
              <a:t>字符延长</a:t>
            </a:r>
          </a:p>
        </p:txBody>
      </p:sp>
    </p:spTree>
    <p:extLst>
      <p:ext uri="{BB962C8B-B14F-4D97-AF65-F5344CB8AC3E}">
        <p14:creationId xmlns:p14="http://schemas.microsoft.com/office/powerpoint/2010/main" val="3147638556"/>
      </p:ext>
    </p:extLst>
  </p:cSld>
  <p:clrMapOvr>
    <a:masterClrMapping/>
  </p:clrMapOvr>
  <p:transition spd="slow" advTm="3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Scale>
                                      <p:cBhvr>
                                        <p:cTn id="7"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3"/>
                                        </p:tgtEl>
                                        <p:attrNameLst>
                                          <p:attrName>ppt_x</p:attrName>
                                          <p:attrName>ppt_y</p:attrName>
                                        </p:attrNameLst>
                                      </p:cBhvr>
                                    </p:animMotion>
                                    <p:animEffect transition="in" filter="fade">
                                      <p:cBhvr>
                                        <p:cTn id="9" dur="1000"/>
                                        <p:tgtEl>
                                          <p:spTgt spid="13"/>
                                        </p:tgtEl>
                                      </p:cBhvr>
                                    </p:animEffect>
                                  </p:childTnLst>
                                </p:cTn>
                              </p:par>
                              <p:par>
                                <p:cTn id="10" presetID="52" presetClass="entr" presetSubtype="0" fill="hold" grpId="0" nodeType="withEffect">
                                  <p:stCondLst>
                                    <p:cond delay="300"/>
                                  </p:stCondLst>
                                  <p:childTnLst>
                                    <p:set>
                                      <p:cBhvr>
                                        <p:cTn id="11" dur="1" fill="hold">
                                          <p:stCondLst>
                                            <p:cond delay="0"/>
                                          </p:stCondLst>
                                        </p:cTn>
                                        <p:tgtEl>
                                          <p:spTgt spid="14"/>
                                        </p:tgtEl>
                                        <p:attrNameLst>
                                          <p:attrName>style.visibility</p:attrName>
                                        </p:attrNameLst>
                                      </p:cBhvr>
                                      <p:to>
                                        <p:strVal val="visible"/>
                                      </p:to>
                                    </p:set>
                                    <p:animScale>
                                      <p:cBhvr>
                                        <p:cTn id="12"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14"/>
                                        </p:tgtEl>
                                        <p:attrNameLst>
                                          <p:attrName>ppt_x</p:attrName>
                                          <p:attrName>ppt_y</p:attrName>
                                        </p:attrNameLst>
                                      </p:cBhvr>
                                    </p:animMotion>
                                    <p:animEffect transition="in" filter="fade">
                                      <p:cBhvr>
                                        <p:cTn id="14" dur="1000"/>
                                        <p:tgtEl>
                                          <p:spTgt spid="14"/>
                                        </p:tgtEl>
                                      </p:cBhvr>
                                    </p:animEffect>
                                  </p:childTnLst>
                                </p:cTn>
                              </p:par>
                              <p:par>
                                <p:cTn id="15" presetID="52" presetClass="entr" presetSubtype="0" fill="hold" grpId="0" nodeType="withEffect">
                                  <p:stCondLst>
                                    <p:cond delay="500"/>
                                  </p:stCondLst>
                                  <p:childTnLst>
                                    <p:set>
                                      <p:cBhvr>
                                        <p:cTn id="16" dur="1" fill="hold">
                                          <p:stCondLst>
                                            <p:cond delay="0"/>
                                          </p:stCondLst>
                                        </p:cTn>
                                        <p:tgtEl>
                                          <p:spTgt spid="15"/>
                                        </p:tgtEl>
                                        <p:attrNameLst>
                                          <p:attrName>style.visibility</p:attrName>
                                        </p:attrNameLst>
                                      </p:cBhvr>
                                      <p:to>
                                        <p:strVal val="visible"/>
                                      </p:to>
                                    </p:set>
                                    <p:animScale>
                                      <p:cBhvr>
                                        <p:cTn id="17"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15"/>
                                        </p:tgtEl>
                                        <p:attrNameLst>
                                          <p:attrName>ppt_x</p:attrName>
                                          <p:attrName>ppt_y</p:attrName>
                                        </p:attrNameLst>
                                      </p:cBhvr>
                                    </p:animMotion>
                                    <p:animEffect transition="in" filter="fade">
                                      <p:cBhvr>
                                        <p:cTn id="19" dur="1000"/>
                                        <p:tgtEl>
                                          <p:spTgt spid="15"/>
                                        </p:tgtEl>
                                      </p:cBhvr>
                                    </p:animEffect>
                                  </p:childTnLst>
                                </p:cTn>
                              </p:par>
                              <p:par>
                                <p:cTn id="20" presetID="52" presetClass="entr" presetSubtype="0" fill="hold" grpId="0" nodeType="withEffect">
                                  <p:stCondLst>
                                    <p:cond delay="800"/>
                                  </p:stCondLst>
                                  <p:childTnLst>
                                    <p:set>
                                      <p:cBhvr>
                                        <p:cTn id="21" dur="1" fill="hold">
                                          <p:stCondLst>
                                            <p:cond delay="0"/>
                                          </p:stCondLst>
                                        </p:cTn>
                                        <p:tgtEl>
                                          <p:spTgt spid="16"/>
                                        </p:tgtEl>
                                        <p:attrNameLst>
                                          <p:attrName>style.visibility</p:attrName>
                                        </p:attrNameLst>
                                      </p:cBhvr>
                                      <p:to>
                                        <p:strVal val="visible"/>
                                      </p:to>
                                    </p:set>
                                    <p:animScale>
                                      <p:cBhvr>
                                        <p:cTn id="22"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16"/>
                                        </p:tgtEl>
                                        <p:attrNameLst>
                                          <p:attrName>ppt_x</p:attrName>
                                          <p:attrName>ppt_y</p:attrName>
                                        </p:attrNameLst>
                                      </p:cBhvr>
                                    </p:animMotion>
                                    <p:animEffect transition="in" filter="fade">
                                      <p:cBhvr>
                                        <p:cTn id="24" dur="1000"/>
                                        <p:tgtEl>
                                          <p:spTgt spid="16"/>
                                        </p:tgtEl>
                                      </p:cBhvr>
                                    </p:animEffect>
                                  </p:childTnLst>
                                </p:cTn>
                              </p:par>
                              <p:par>
                                <p:cTn id="25" presetID="52" presetClass="entr" presetSubtype="0" fill="hold" grpId="0" nodeType="withEffect">
                                  <p:stCondLst>
                                    <p:cond delay="1100"/>
                                  </p:stCondLst>
                                  <p:childTnLst>
                                    <p:set>
                                      <p:cBhvr>
                                        <p:cTn id="26" dur="1" fill="hold">
                                          <p:stCondLst>
                                            <p:cond delay="0"/>
                                          </p:stCondLst>
                                        </p:cTn>
                                        <p:tgtEl>
                                          <p:spTgt spid="17"/>
                                        </p:tgtEl>
                                        <p:attrNameLst>
                                          <p:attrName>style.visibility</p:attrName>
                                        </p:attrNameLst>
                                      </p:cBhvr>
                                      <p:to>
                                        <p:strVal val="visible"/>
                                      </p:to>
                                    </p:set>
                                    <p:animScale>
                                      <p:cBhvr>
                                        <p:cTn id="27"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17"/>
                                        </p:tgtEl>
                                        <p:attrNameLst>
                                          <p:attrName>ppt_x</p:attrName>
                                          <p:attrName>ppt_y</p:attrName>
                                        </p:attrNameLst>
                                      </p:cBhvr>
                                    </p:animMotion>
                                    <p:animEffect transition="in" filter="fade">
                                      <p:cBhvr>
                                        <p:cTn id="29" dur="1000"/>
                                        <p:tgtEl>
                                          <p:spTgt spid="17"/>
                                        </p:tgtEl>
                                      </p:cBhvr>
                                    </p:animEffect>
                                  </p:childTnLst>
                                </p:cTn>
                              </p:par>
                              <p:par>
                                <p:cTn id="30" presetID="52" presetClass="entr" presetSubtype="0" fill="hold" grpId="0" nodeType="withEffect">
                                  <p:stCondLst>
                                    <p:cond delay="1300"/>
                                  </p:stCondLst>
                                  <p:childTnLst>
                                    <p:set>
                                      <p:cBhvr>
                                        <p:cTn id="31" dur="1" fill="hold">
                                          <p:stCondLst>
                                            <p:cond delay="0"/>
                                          </p:stCondLst>
                                        </p:cTn>
                                        <p:tgtEl>
                                          <p:spTgt spid="18"/>
                                        </p:tgtEl>
                                        <p:attrNameLst>
                                          <p:attrName>style.visibility</p:attrName>
                                        </p:attrNameLst>
                                      </p:cBhvr>
                                      <p:to>
                                        <p:strVal val="visible"/>
                                      </p:to>
                                    </p:set>
                                    <p:animScale>
                                      <p:cBhvr>
                                        <p:cTn id="32"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000" decel="50000" fill="hold">
                                          <p:stCondLst>
                                            <p:cond delay="0"/>
                                          </p:stCondLst>
                                        </p:cTn>
                                        <p:tgtEl>
                                          <p:spTgt spid="18"/>
                                        </p:tgtEl>
                                        <p:attrNameLst>
                                          <p:attrName>ppt_x</p:attrName>
                                          <p:attrName>ppt_y</p:attrName>
                                        </p:attrNameLst>
                                      </p:cBhvr>
                                    </p:animMotion>
                                    <p:animEffect transition="in" filter="fade">
                                      <p:cBhvr>
                                        <p:cTn id="34" dur="1000"/>
                                        <p:tgtEl>
                                          <p:spTgt spid="18"/>
                                        </p:tgtEl>
                                      </p:cBhvr>
                                    </p:animEffect>
                                  </p:childTnLst>
                                </p:cTn>
                              </p:par>
                              <p:par>
                                <p:cTn id="35" presetID="52" presetClass="entr" presetSubtype="0" fill="hold" grpId="0" nodeType="withEffect">
                                  <p:stCondLst>
                                    <p:cond delay="1600"/>
                                  </p:stCondLst>
                                  <p:childTnLst>
                                    <p:set>
                                      <p:cBhvr>
                                        <p:cTn id="36" dur="1" fill="hold">
                                          <p:stCondLst>
                                            <p:cond delay="0"/>
                                          </p:stCondLst>
                                        </p:cTn>
                                        <p:tgtEl>
                                          <p:spTgt spid="19"/>
                                        </p:tgtEl>
                                        <p:attrNameLst>
                                          <p:attrName>style.visibility</p:attrName>
                                        </p:attrNameLst>
                                      </p:cBhvr>
                                      <p:to>
                                        <p:strVal val="visible"/>
                                      </p:to>
                                    </p:set>
                                    <p:animScale>
                                      <p:cBhvr>
                                        <p:cTn id="37"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000" decel="50000" fill="hold">
                                          <p:stCondLst>
                                            <p:cond delay="0"/>
                                          </p:stCondLst>
                                        </p:cTn>
                                        <p:tgtEl>
                                          <p:spTgt spid="19"/>
                                        </p:tgtEl>
                                        <p:attrNameLst>
                                          <p:attrName>ppt_x</p:attrName>
                                          <p:attrName>ppt_y</p:attrName>
                                        </p:attrNameLst>
                                      </p:cBhvr>
                                    </p:animMotion>
                                    <p:animEffect transition="in" filter="fade">
                                      <p:cBhvr>
                                        <p:cTn id="39" dur="1000"/>
                                        <p:tgtEl>
                                          <p:spTgt spid="19"/>
                                        </p:tgtEl>
                                      </p:cBhvr>
                                    </p:animEffect>
                                  </p:childTnLst>
                                </p:cTn>
                              </p:par>
                            </p:childTnLst>
                          </p:cTn>
                        </p:par>
                        <p:par>
                          <p:cTn id="40" fill="hold">
                            <p:stCondLst>
                              <p:cond delay="2600"/>
                            </p:stCondLst>
                            <p:childTnLst>
                              <p:par>
                                <p:cTn id="41" presetID="14" presetClass="entr" presetSubtype="10"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randombar(horizontal)">
                                      <p:cBhvr>
                                        <p:cTn id="43" dur="500"/>
                                        <p:tgtEl>
                                          <p:spTgt spid="23"/>
                                        </p:tgtEl>
                                      </p:cBhvr>
                                    </p:animEffect>
                                  </p:childTnLst>
                                </p:cTn>
                              </p:par>
                            </p:childTnLst>
                          </p:cTn>
                        </p:par>
                        <p:par>
                          <p:cTn id="44" fill="hold">
                            <p:stCondLst>
                              <p:cond delay="3100"/>
                            </p:stCondLst>
                            <p:childTnLst>
                              <p:par>
                                <p:cTn id="45" presetID="22" presetClass="entr" presetSubtype="8" fill="hold" grpId="0" nodeType="after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wipe(left)">
                                      <p:cBhvr>
                                        <p:cTn id="47"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animBg="1"/>
      <p:bldP spid="19" grpId="0" animBg="1"/>
      <p:bldP spid="23" grpId="0"/>
      <p:bldP spid="2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23"/>
          <p:cNvSpPr txBox="1"/>
          <p:nvPr/>
        </p:nvSpPr>
        <p:spPr>
          <a:xfrm>
            <a:off x="1043608" y="242680"/>
            <a:ext cx="2351926" cy="338554"/>
          </a:xfrm>
          <a:prstGeom prst="rect">
            <a:avLst/>
          </a:prstGeom>
          <a:noFill/>
        </p:spPr>
        <p:txBody>
          <a:bodyPr wrap="none" rtlCol="0">
            <a:spAutoFit/>
          </a:bodyPr>
          <a:lstStyle/>
          <a:p>
            <a:pPr marL="285750" indent="-285750">
              <a:buClr>
                <a:srgbClr val="6FBA34"/>
              </a:buClr>
              <a:buFont typeface="Wingdings" pitchFamily="2" charset="2"/>
              <a:buChar char="u"/>
            </a:pPr>
            <a:r>
              <a:rPr lang="zh-CN" altLang="en-US" sz="1600" dirty="0">
                <a:solidFill>
                  <a:schemeClr val="accent3">
                    <a:lumMod val="50000"/>
                    <a:lumOff val="50000"/>
                  </a:schemeClr>
                </a:solidFill>
                <a:latin typeface="微软雅黑" panose="020B0503020204020204" pitchFamily="34" charset="-122"/>
                <a:ea typeface="微软雅黑" panose="020B0503020204020204" pitchFamily="34" charset="-122"/>
              </a:rPr>
              <a:t>清明节习俗</a:t>
            </a:r>
            <a:r>
              <a:rPr lang="en-US" altLang="zh-CN" sz="1600" dirty="0">
                <a:solidFill>
                  <a:schemeClr val="accent3">
                    <a:lumMod val="50000"/>
                    <a:lumOff val="50000"/>
                  </a:schemeClr>
                </a:solidFill>
                <a:latin typeface="微软雅黑" panose="020B0503020204020204" pitchFamily="34" charset="-122"/>
                <a:ea typeface="微软雅黑" panose="020B0503020204020204" pitchFamily="34" charset="-122"/>
              </a:rPr>
              <a:t>——</a:t>
            </a:r>
            <a:r>
              <a:rPr lang="zh-CN" altLang="en-US" sz="1600" kern="0" dirty="0">
                <a:solidFill>
                  <a:sysClr val="windowText" lastClr="000000">
                    <a:lumMod val="50000"/>
                    <a:lumOff val="50000"/>
                  </a:sysClr>
                </a:solidFill>
                <a:latin typeface="微软雅黑"/>
                <a:ea typeface="微软雅黑"/>
                <a:sym typeface="Gill Sans" charset="0"/>
              </a:rPr>
              <a:t>蹴鞠</a:t>
            </a:r>
            <a:endParaRPr lang="zh-CN" altLang="en-US" sz="1600" dirty="0">
              <a:solidFill>
                <a:schemeClr val="accent3">
                  <a:lumMod val="50000"/>
                  <a:lumOff val="50000"/>
                </a:schemeClr>
              </a:solidFill>
              <a:latin typeface="微软雅黑" panose="020B0503020204020204" pitchFamily="34" charset="-122"/>
              <a:ea typeface="微软雅黑" panose="020B0503020204020204" pitchFamily="34" charset="-122"/>
            </a:endParaRPr>
          </a:p>
        </p:txBody>
      </p:sp>
      <p:sp>
        <p:nvSpPr>
          <p:cNvPr id="10" name="燕尾形 9"/>
          <p:cNvSpPr/>
          <p:nvPr/>
        </p:nvSpPr>
        <p:spPr>
          <a:xfrm>
            <a:off x="971600" y="1123531"/>
            <a:ext cx="2009668" cy="1872208"/>
          </a:xfrm>
          <a:prstGeom prst="chevron">
            <a:avLst>
              <a:gd name="adj" fmla="val 27241"/>
            </a:avLst>
          </a:prstGeom>
          <a:blipFill dpi="0" rotWithShape="0">
            <a:blip r:embed="rId3"/>
            <a:srcRect/>
            <a:stretch>
              <a:fillRect/>
            </a:stretch>
          </a:blipFill>
          <a:ln w="9525">
            <a:solidFill>
              <a:srgbClr val="6FBA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 name="燕尾形 10"/>
          <p:cNvSpPr/>
          <p:nvPr/>
        </p:nvSpPr>
        <p:spPr>
          <a:xfrm>
            <a:off x="2706138" y="1123531"/>
            <a:ext cx="2009668" cy="1872208"/>
          </a:xfrm>
          <a:prstGeom prst="chevron">
            <a:avLst>
              <a:gd name="adj" fmla="val 27241"/>
            </a:avLst>
          </a:prstGeom>
          <a:blipFill>
            <a:blip r:embed="rId4">
              <a:extLst>
                <a:ext uri="{BEBA8EAE-BF5A-486C-A8C5-ECC9F3942E4B}">
                  <a14:imgProps xmlns:a14="http://schemas.microsoft.com/office/drawing/2010/main">
                    <a14:imgLayer r:embed="rId5">
                      <a14:imgEffect>
                        <a14:brightnessContrast bright="10000"/>
                      </a14:imgEffect>
                    </a14:imgLayer>
                  </a14:imgProps>
                </a:ext>
              </a:extLst>
            </a:blip>
            <a:stretch>
              <a:fillRect/>
            </a:stretch>
          </a:blipFill>
          <a:ln w="9525">
            <a:solidFill>
              <a:srgbClr val="6FBA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 name="燕尾形 11"/>
          <p:cNvSpPr/>
          <p:nvPr/>
        </p:nvSpPr>
        <p:spPr>
          <a:xfrm>
            <a:off x="4440676" y="1123531"/>
            <a:ext cx="2009668" cy="1872208"/>
          </a:xfrm>
          <a:prstGeom prst="chevron">
            <a:avLst>
              <a:gd name="adj" fmla="val 27241"/>
            </a:avLst>
          </a:prstGeom>
          <a:blipFill>
            <a:blip r:embed="rId6">
              <a:extLst>
                <a:ext uri="{BEBA8EAE-BF5A-486C-A8C5-ECC9F3942E4B}">
                  <a14:imgProps xmlns:a14="http://schemas.microsoft.com/office/drawing/2010/main">
                    <a14:imgLayer r:embed="rId7">
                      <a14:imgEffect>
                        <a14:brightnessContrast bright="10000"/>
                      </a14:imgEffect>
                    </a14:imgLayer>
                  </a14:imgProps>
                </a:ext>
              </a:extLst>
            </a:blip>
            <a:stretch>
              <a:fillRect/>
            </a:stretch>
          </a:blipFill>
          <a:ln w="9525">
            <a:solidFill>
              <a:srgbClr val="6FBA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3" name="燕尾形 12"/>
          <p:cNvSpPr/>
          <p:nvPr/>
        </p:nvSpPr>
        <p:spPr>
          <a:xfrm>
            <a:off x="6175213" y="1123531"/>
            <a:ext cx="2009668" cy="1872208"/>
          </a:xfrm>
          <a:prstGeom prst="chevron">
            <a:avLst>
              <a:gd name="adj" fmla="val 27241"/>
            </a:avLst>
          </a:prstGeom>
          <a:blipFill>
            <a:blip r:embed="rId8"/>
            <a:stretch>
              <a:fillRect/>
            </a:stretch>
          </a:blipFill>
          <a:ln w="9525">
            <a:solidFill>
              <a:srgbClr val="6FBA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 name="矩形 55"/>
          <p:cNvSpPr/>
          <p:nvPr/>
        </p:nvSpPr>
        <p:spPr>
          <a:xfrm>
            <a:off x="971600" y="3075806"/>
            <a:ext cx="6984776" cy="1304203"/>
          </a:xfrm>
          <a:prstGeom prst="rect">
            <a:avLst/>
          </a:prstGeom>
        </p:spPr>
        <p:txBody>
          <a:bodyPr wrap="square">
            <a:spAutoFit/>
          </a:bodyPr>
          <a:lstStyle/>
          <a:p>
            <a:pPr fontAlgn="base">
              <a:lnSpc>
                <a:spcPct val="150000"/>
              </a:lnSpc>
              <a:spcBef>
                <a:spcPct val="0"/>
              </a:spcBef>
              <a:spcAft>
                <a:spcPct val="0"/>
              </a:spcAft>
            </a:pPr>
            <a:r>
              <a:rPr lang="zh-CN" altLang="en-US" sz="1050" kern="0" dirty="0">
                <a:solidFill>
                  <a:sysClr val="windowText" lastClr="000000">
                    <a:lumMod val="50000"/>
                    <a:lumOff val="50000"/>
                  </a:sysClr>
                </a:solidFill>
                <a:latin typeface="微软雅黑"/>
                <a:ea typeface="微软雅黑"/>
              </a:rPr>
              <a:t>         蹴鞠，又名“蹋鞠”、“蹴球”、“蹴圆”、“筑球”、“踢圆”等，“蹴”有用脚蹴、蹋、踢的含义，“鞠”最早系外包皮革、内实米糠的球。因而“蹴鞠”就是指古人以脚蹴、蹋、踢皮球的活动，类似今日的足球。据史料记载，早在战国时期中国民间就流行娱乐性的蹴鞠游戏，而从汉代开始又成为兵家练兵之法，宋代又出现了蹴鞠组织与蹴鞠艺人，清代开始流行冰上蹙鞠。因此，可以说蹴鞠是中国古代流传久远、影响较大的一朵体育奇葩。</a:t>
            </a:r>
          </a:p>
          <a:p>
            <a:pPr fontAlgn="base">
              <a:lnSpc>
                <a:spcPct val="150000"/>
              </a:lnSpc>
              <a:spcBef>
                <a:spcPct val="0"/>
              </a:spcBef>
              <a:spcAft>
                <a:spcPct val="0"/>
              </a:spcAft>
            </a:pPr>
            <a:r>
              <a:rPr lang="en-US" altLang="zh-CN" sz="1050" kern="0" dirty="0">
                <a:solidFill>
                  <a:sysClr val="windowText" lastClr="000000">
                    <a:lumMod val="50000"/>
                    <a:lumOff val="50000"/>
                  </a:sysClr>
                </a:solidFill>
                <a:latin typeface="微软雅黑"/>
                <a:ea typeface="微软雅黑"/>
              </a:rPr>
              <a:t>2006</a:t>
            </a:r>
            <a:r>
              <a:rPr lang="zh-CN" altLang="en-US" sz="1050" kern="0" dirty="0">
                <a:solidFill>
                  <a:sysClr val="windowText" lastClr="000000">
                    <a:lumMod val="50000"/>
                    <a:lumOff val="50000"/>
                  </a:sysClr>
                </a:solidFill>
                <a:latin typeface="微软雅黑"/>
                <a:ea typeface="微软雅黑"/>
              </a:rPr>
              <a:t>年</a:t>
            </a:r>
            <a:r>
              <a:rPr lang="en-US" altLang="zh-CN" sz="1050" kern="0" dirty="0">
                <a:solidFill>
                  <a:sysClr val="windowText" lastClr="000000">
                    <a:lumMod val="50000"/>
                    <a:lumOff val="50000"/>
                  </a:sysClr>
                </a:solidFill>
                <a:latin typeface="微软雅黑"/>
                <a:ea typeface="微软雅黑"/>
              </a:rPr>
              <a:t>5</a:t>
            </a:r>
            <a:r>
              <a:rPr lang="zh-CN" altLang="en-US" sz="1050" kern="0" dirty="0">
                <a:solidFill>
                  <a:sysClr val="windowText" lastClr="000000">
                    <a:lumMod val="50000"/>
                    <a:lumOff val="50000"/>
                  </a:sysClr>
                </a:solidFill>
                <a:latin typeface="微软雅黑"/>
                <a:ea typeface="微软雅黑"/>
              </a:rPr>
              <a:t>月</a:t>
            </a:r>
            <a:r>
              <a:rPr lang="en-US" altLang="zh-CN" sz="1050" kern="0" dirty="0">
                <a:solidFill>
                  <a:sysClr val="windowText" lastClr="000000">
                    <a:lumMod val="50000"/>
                    <a:lumOff val="50000"/>
                  </a:sysClr>
                </a:solidFill>
                <a:latin typeface="微软雅黑"/>
                <a:ea typeface="微软雅黑"/>
              </a:rPr>
              <a:t>20</a:t>
            </a:r>
            <a:r>
              <a:rPr lang="zh-CN" altLang="en-US" sz="1050" kern="0" dirty="0">
                <a:solidFill>
                  <a:sysClr val="windowText" lastClr="000000">
                    <a:lumMod val="50000"/>
                    <a:lumOff val="50000"/>
                  </a:sysClr>
                </a:solidFill>
                <a:latin typeface="微软雅黑"/>
                <a:ea typeface="微软雅黑"/>
              </a:rPr>
              <a:t>日，蹴鞠已作为非物质文化遗产经国务院批准列入第一批国家级非物质文化遗产名录。</a:t>
            </a:r>
          </a:p>
        </p:txBody>
      </p:sp>
      <p:sp>
        <p:nvSpPr>
          <p:cNvPr id="15" name="TextBox 14"/>
          <p:cNvSpPr txBox="1"/>
          <p:nvPr/>
        </p:nvSpPr>
        <p:spPr>
          <a:xfrm>
            <a:off x="3854923" y="5308054"/>
            <a:ext cx="1569660" cy="507831"/>
          </a:xfrm>
          <a:prstGeom prst="rect">
            <a:avLst/>
          </a:prstGeom>
          <a:noFill/>
        </p:spPr>
        <p:txBody>
          <a:bodyPr wrap="none" rtlCol="0">
            <a:spAutoFit/>
          </a:bodyPr>
          <a:lstStyle/>
          <a:p>
            <a:r>
              <a:rPr lang="zh-CN" altLang="en-US" sz="2700" b="1" dirty="0">
                <a:solidFill>
                  <a:schemeClr val="accent6">
                    <a:lumMod val="50000"/>
                    <a:lumOff val="50000"/>
                  </a:schemeClr>
                </a:solidFill>
                <a:latin typeface="微软雅黑" pitchFamily="34" charset="-122"/>
                <a:ea typeface="微软雅黑" pitchFamily="34" charset="-122"/>
              </a:rPr>
              <a:t>字符延长</a:t>
            </a:r>
          </a:p>
        </p:txBody>
      </p:sp>
    </p:spTree>
    <p:extLst>
      <p:ext uri="{BB962C8B-B14F-4D97-AF65-F5344CB8AC3E}">
        <p14:creationId xmlns:p14="http://schemas.microsoft.com/office/powerpoint/2010/main" val="3758998530"/>
      </p:ext>
    </p:extLst>
  </p:cSld>
  <p:clrMapOvr>
    <a:masterClrMapping/>
  </p:clrMapOvr>
  <p:transition spd="slow" advTm="3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20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50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0-#ppt_w/2"/>
                                          </p:val>
                                        </p:tav>
                                        <p:tav tm="100000">
                                          <p:val>
                                            <p:strVal val="#ppt_x"/>
                                          </p:val>
                                        </p:tav>
                                      </p:tavLst>
                                    </p:anim>
                                    <p:anim calcmode="lin" valueType="num">
                                      <p:cBhvr additive="base">
                                        <p:cTn id="16" dur="500" fill="hold"/>
                                        <p:tgtEl>
                                          <p:spTgt spid="11"/>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70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0-#ppt_w/2"/>
                                          </p:val>
                                        </p:tav>
                                        <p:tav tm="100000">
                                          <p:val>
                                            <p:strVal val="#ppt_x"/>
                                          </p:val>
                                        </p:tav>
                                      </p:tavLst>
                                    </p:anim>
                                    <p:anim calcmode="lin" valueType="num">
                                      <p:cBhvr additive="base">
                                        <p:cTn id="20" dur="500" fill="hold"/>
                                        <p:tgtEl>
                                          <p:spTgt spid="10"/>
                                        </p:tgtEl>
                                        <p:attrNameLst>
                                          <p:attrName>ppt_y</p:attrName>
                                        </p:attrNameLst>
                                      </p:cBhvr>
                                      <p:tavLst>
                                        <p:tav tm="0">
                                          <p:val>
                                            <p:strVal val="#ppt_y"/>
                                          </p:val>
                                        </p:tav>
                                        <p:tav tm="100000">
                                          <p:val>
                                            <p:strVal val="#ppt_y"/>
                                          </p:val>
                                        </p:tav>
                                      </p:tavLst>
                                    </p:anim>
                                  </p:childTnLst>
                                </p:cTn>
                              </p:par>
                            </p:childTnLst>
                          </p:cTn>
                        </p:par>
                        <p:par>
                          <p:cTn id="21" fill="hold">
                            <p:stCondLst>
                              <p:cond delay="1200"/>
                            </p:stCondLst>
                            <p:childTnLst>
                              <p:par>
                                <p:cTn id="22" presetID="16" presetClass="entr" presetSubtype="21"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barn(inVertical)">
                                      <p:cBhvr>
                                        <p:cTn id="24" dur="500"/>
                                        <p:tgtEl>
                                          <p:spTgt spid="14"/>
                                        </p:tgtEl>
                                      </p:cBhvr>
                                    </p:animEffect>
                                  </p:childTnLst>
                                </p:cTn>
                              </p:par>
                            </p:childTnLst>
                          </p:cTn>
                        </p:par>
                        <p:par>
                          <p:cTn id="25" fill="hold">
                            <p:stCondLst>
                              <p:cond delay="1700"/>
                            </p:stCondLst>
                            <p:childTnLst>
                              <p:par>
                                <p:cTn id="26" presetID="22" presetClass="entr" presetSubtype="8" fill="hold" grpId="0"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left)">
                                      <p:cBhvr>
                                        <p:cTn id="28"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23"/>
          <p:cNvSpPr txBox="1"/>
          <p:nvPr/>
        </p:nvSpPr>
        <p:spPr>
          <a:xfrm>
            <a:off x="1043608" y="242680"/>
            <a:ext cx="2351926" cy="338554"/>
          </a:xfrm>
          <a:prstGeom prst="rect">
            <a:avLst/>
          </a:prstGeom>
          <a:noFill/>
        </p:spPr>
        <p:txBody>
          <a:bodyPr wrap="none" rtlCol="0">
            <a:spAutoFit/>
          </a:bodyPr>
          <a:lstStyle/>
          <a:p>
            <a:pPr marL="285750" indent="-285750">
              <a:buClr>
                <a:srgbClr val="6FBA34"/>
              </a:buClr>
              <a:buFont typeface="Wingdings" pitchFamily="2" charset="2"/>
              <a:buChar char="u"/>
            </a:pPr>
            <a:r>
              <a:rPr lang="zh-CN" altLang="en-US" sz="1600" dirty="0">
                <a:solidFill>
                  <a:schemeClr val="accent3">
                    <a:lumMod val="50000"/>
                    <a:lumOff val="50000"/>
                  </a:schemeClr>
                </a:solidFill>
                <a:latin typeface="微软雅黑" panose="020B0503020204020204" pitchFamily="34" charset="-122"/>
                <a:ea typeface="微软雅黑" panose="020B0503020204020204" pitchFamily="34" charset="-122"/>
              </a:rPr>
              <a:t>清明节习俗</a:t>
            </a:r>
            <a:r>
              <a:rPr lang="en-US" altLang="zh-CN" sz="1600" dirty="0">
                <a:solidFill>
                  <a:schemeClr val="accent3">
                    <a:lumMod val="50000"/>
                    <a:lumOff val="50000"/>
                  </a:schemeClr>
                </a:solidFill>
                <a:latin typeface="微软雅黑" panose="020B0503020204020204" pitchFamily="34" charset="-122"/>
                <a:ea typeface="微软雅黑" panose="020B0503020204020204" pitchFamily="34" charset="-122"/>
              </a:rPr>
              <a:t>——</a:t>
            </a:r>
            <a:r>
              <a:rPr lang="zh-CN" altLang="en-US" sz="1600" dirty="0">
                <a:solidFill>
                  <a:schemeClr val="accent3">
                    <a:lumMod val="50000"/>
                    <a:lumOff val="50000"/>
                  </a:schemeClr>
                </a:solidFill>
                <a:latin typeface="微软雅黑" panose="020B0503020204020204" pitchFamily="34" charset="-122"/>
                <a:ea typeface="微软雅黑" panose="020B0503020204020204" pitchFamily="34" charset="-122"/>
              </a:rPr>
              <a:t>寒食</a:t>
            </a:r>
          </a:p>
        </p:txBody>
      </p:sp>
      <p:pic>
        <p:nvPicPr>
          <p:cNvPr id="3" name="Picture Placeholder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98193" y="895350"/>
            <a:ext cx="2547615" cy="2547615"/>
          </a:xfrm>
          <a:prstGeom prst="diamond">
            <a:avLst/>
          </a:prstGeom>
          <a:blipFill>
            <a:blip r:embed="rId4"/>
            <a:stretch>
              <a:fillRect/>
            </a:stretch>
          </a:blipFill>
          <a:ln w="9525">
            <a:solidFill>
              <a:srgbClr val="6FBA34"/>
            </a:solidFill>
          </a:ln>
        </p:spPr>
      </p:pic>
      <p:pic>
        <p:nvPicPr>
          <p:cNvPr id="4" name="Picture Placeholder 1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59286" y="1456693"/>
            <a:ext cx="1420489" cy="1420489"/>
          </a:xfrm>
          <a:prstGeom prst="diamond">
            <a:avLst/>
          </a:prstGeom>
          <a:ln w="9525">
            <a:solidFill>
              <a:srgbClr val="6FBA34"/>
            </a:solidFill>
          </a:ln>
        </p:spPr>
      </p:pic>
      <p:pic>
        <p:nvPicPr>
          <p:cNvPr id="5" name="Picture Placeholder 2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2445" y="1456693"/>
            <a:ext cx="1420489" cy="1420489"/>
          </a:xfrm>
          <a:prstGeom prst="diamond">
            <a:avLst/>
          </a:prstGeom>
          <a:blipFill>
            <a:blip r:embed="rId7"/>
            <a:stretch>
              <a:fillRect/>
            </a:stretch>
          </a:blipFill>
          <a:ln w="9525">
            <a:solidFill>
              <a:srgbClr val="6FBA34"/>
            </a:solidFill>
          </a:ln>
        </p:spPr>
      </p:pic>
      <p:pic>
        <p:nvPicPr>
          <p:cNvPr id="6" name="Picture Placeholder 2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272650" y="1456693"/>
            <a:ext cx="1420489" cy="1420489"/>
          </a:xfrm>
          <a:prstGeom prst="diamond">
            <a:avLst/>
          </a:prstGeom>
          <a:ln w="12700">
            <a:solidFill>
              <a:srgbClr val="6FBA34"/>
            </a:solidFill>
          </a:ln>
        </p:spPr>
      </p:pic>
      <p:pic>
        <p:nvPicPr>
          <p:cNvPr id="7" name="Picture Placeholder 2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845809" y="1456693"/>
            <a:ext cx="1420489" cy="1420489"/>
          </a:xfrm>
          <a:prstGeom prst="diamond">
            <a:avLst/>
          </a:prstGeom>
          <a:blipFill>
            <a:blip r:embed="rId10"/>
            <a:stretch>
              <a:fillRect/>
            </a:stretch>
          </a:blipFill>
          <a:ln w="9525">
            <a:solidFill>
              <a:srgbClr val="6FBA34"/>
            </a:solidFill>
          </a:ln>
        </p:spPr>
      </p:pic>
      <p:sp>
        <p:nvSpPr>
          <p:cNvPr id="9" name="矩形 55"/>
          <p:cNvSpPr/>
          <p:nvPr/>
        </p:nvSpPr>
        <p:spPr>
          <a:xfrm>
            <a:off x="971600" y="3507854"/>
            <a:ext cx="6984776" cy="790922"/>
          </a:xfrm>
          <a:prstGeom prst="rect">
            <a:avLst/>
          </a:prstGeom>
        </p:spPr>
        <p:txBody>
          <a:bodyPr wrap="square">
            <a:spAutoFit/>
          </a:bodyPr>
          <a:lstStyle/>
          <a:p>
            <a:pPr fontAlgn="base">
              <a:lnSpc>
                <a:spcPct val="150000"/>
              </a:lnSpc>
              <a:spcBef>
                <a:spcPct val="0"/>
              </a:spcBef>
              <a:spcAft>
                <a:spcPct val="0"/>
              </a:spcAft>
            </a:pPr>
            <a:r>
              <a:rPr lang="zh-CN" altLang="en-US" sz="1050" kern="0" dirty="0">
                <a:solidFill>
                  <a:sysClr val="windowText" lastClr="000000">
                    <a:lumMod val="50000"/>
                    <a:lumOff val="50000"/>
                  </a:sysClr>
                </a:solidFill>
                <a:latin typeface="微软雅黑"/>
                <a:ea typeface="微软雅黑"/>
              </a:rPr>
              <a:t>         寒食，即寒食节，亦称“禁烟节”、“冷节”、“百五节”。在夏历冬至后一百零五日，清明节前一或二日。在这一日，禁烟火，只吃冷食，所以叫做“寒食节”。在后世的发展中逐渐增加了祭扫、踏青、秋千、蹴鞠、牵勾、斗卵等风俗。寒食节前后绵延两千余年，曾被称为民间第一大祭日。不少文人墨客都写过关于寒食节的诗文。</a:t>
            </a:r>
          </a:p>
        </p:txBody>
      </p:sp>
      <p:sp>
        <p:nvSpPr>
          <p:cNvPr id="10" name="TextBox 9"/>
          <p:cNvSpPr txBox="1"/>
          <p:nvPr/>
        </p:nvSpPr>
        <p:spPr>
          <a:xfrm>
            <a:off x="3854923" y="5308054"/>
            <a:ext cx="1569660" cy="507831"/>
          </a:xfrm>
          <a:prstGeom prst="rect">
            <a:avLst/>
          </a:prstGeom>
          <a:noFill/>
        </p:spPr>
        <p:txBody>
          <a:bodyPr wrap="none" rtlCol="0">
            <a:spAutoFit/>
          </a:bodyPr>
          <a:lstStyle/>
          <a:p>
            <a:r>
              <a:rPr lang="zh-CN" altLang="en-US" sz="2700" b="1" dirty="0">
                <a:solidFill>
                  <a:schemeClr val="accent6">
                    <a:lumMod val="50000"/>
                    <a:lumOff val="50000"/>
                  </a:schemeClr>
                </a:solidFill>
                <a:latin typeface="微软雅黑" pitchFamily="34" charset="-122"/>
                <a:ea typeface="微软雅黑" pitchFamily="34" charset="-122"/>
              </a:rPr>
              <a:t>字符延长</a:t>
            </a:r>
          </a:p>
        </p:txBody>
      </p:sp>
    </p:spTree>
    <p:extLst>
      <p:ext uri="{BB962C8B-B14F-4D97-AF65-F5344CB8AC3E}">
        <p14:creationId xmlns:p14="http://schemas.microsoft.com/office/powerpoint/2010/main" val="3758998530"/>
      </p:ext>
    </p:extLst>
  </p:cSld>
  <p:clrMapOvr>
    <a:masterClrMapping/>
  </p:clrMapOvr>
  <p:transition spd="slow" advTm="3000">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14:presetBounceEnd="48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48000">
                                          <p:cBhvr additive="base">
                                            <p:cTn id="7" dur="500" fill="hold"/>
                                            <p:tgtEl>
                                              <p:spTgt spid="3"/>
                                            </p:tgtEl>
                                            <p:attrNameLst>
                                              <p:attrName>ppt_x</p:attrName>
                                            </p:attrNameLst>
                                          </p:cBhvr>
                                          <p:tavLst>
                                            <p:tav tm="0">
                                              <p:val>
                                                <p:strVal val="#ppt_x"/>
                                              </p:val>
                                            </p:tav>
                                            <p:tav tm="100000">
                                              <p:val>
                                                <p:strVal val="#ppt_x"/>
                                              </p:val>
                                            </p:tav>
                                          </p:tavLst>
                                        </p:anim>
                                        <p:anim calcmode="lin" valueType="num" p14:bounceEnd="48000">
                                          <p:cBhvr additive="base">
                                            <p:cTn id="8" dur="500" fill="hold"/>
                                            <p:tgtEl>
                                              <p:spTgt spid="3"/>
                                            </p:tgtEl>
                                            <p:attrNameLst>
                                              <p:attrName>ppt_y</p:attrName>
                                            </p:attrNameLst>
                                          </p:cBhvr>
                                          <p:tavLst>
                                            <p:tav tm="0">
                                              <p:val>
                                                <p:strVal val="0-#ppt_h/2"/>
                                              </p:val>
                                            </p:tav>
                                            <p:tav tm="100000">
                                              <p:val>
                                                <p:strVal val="#ppt_y"/>
                                              </p:val>
                                            </p:tav>
                                          </p:tavLst>
                                        </p:anim>
                                      </p:childTnLst>
                                    </p:cTn>
                                  </p:par>
                                  <p:par>
                                    <p:cTn id="9" presetID="8" presetClass="emph" presetSubtype="0" repeatCount="2000" fill="hold" nodeType="withEffect">
                                      <p:stCondLst>
                                        <p:cond delay="0"/>
                                      </p:stCondLst>
                                      <p:childTnLst>
                                        <p:animRot by="21600000">
                                          <p:cBhvr>
                                            <p:cTn id="10" dur="500" fill="hold"/>
                                            <p:tgtEl>
                                              <p:spTgt spid="3"/>
                                            </p:tgtEl>
                                            <p:attrNameLst>
                                              <p:attrName>r</p:attrName>
                                            </p:attrNameLst>
                                          </p:cBhvr>
                                        </p:animRot>
                                      </p:childTnLst>
                                    </p:cTn>
                                  </p:par>
                                  <p:par>
                                    <p:cTn id="11" presetID="2" presetClass="entr" presetSubtype="9" fill="hold" nodeType="withEffect" p14:presetBounceEnd="48000">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14:bounceEnd="48000">
                                          <p:cBhvr additive="base">
                                            <p:cTn id="13" dur="500" fill="hold"/>
                                            <p:tgtEl>
                                              <p:spTgt spid="4"/>
                                            </p:tgtEl>
                                            <p:attrNameLst>
                                              <p:attrName>ppt_x</p:attrName>
                                            </p:attrNameLst>
                                          </p:cBhvr>
                                          <p:tavLst>
                                            <p:tav tm="0">
                                              <p:val>
                                                <p:strVal val="0-#ppt_w/2"/>
                                              </p:val>
                                            </p:tav>
                                            <p:tav tm="100000">
                                              <p:val>
                                                <p:strVal val="#ppt_x"/>
                                              </p:val>
                                            </p:tav>
                                          </p:tavLst>
                                        </p:anim>
                                        <p:anim calcmode="lin" valueType="num" p14:bounceEnd="48000">
                                          <p:cBhvr additive="base">
                                            <p:cTn id="14" dur="500" fill="hold"/>
                                            <p:tgtEl>
                                              <p:spTgt spid="4"/>
                                            </p:tgtEl>
                                            <p:attrNameLst>
                                              <p:attrName>ppt_y</p:attrName>
                                            </p:attrNameLst>
                                          </p:cBhvr>
                                          <p:tavLst>
                                            <p:tav tm="0">
                                              <p:val>
                                                <p:strVal val="0-#ppt_h/2"/>
                                              </p:val>
                                            </p:tav>
                                            <p:tav tm="100000">
                                              <p:val>
                                                <p:strVal val="#ppt_y"/>
                                              </p:val>
                                            </p:tav>
                                          </p:tavLst>
                                        </p:anim>
                                      </p:childTnLst>
                                    </p:cTn>
                                  </p:par>
                                  <p:par>
                                    <p:cTn id="15" presetID="8" presetClass="emph" presetSubtype="0" repeatCount="2000" fill="hold" nodeType="withEffect">
                                      <p:stCondLst>
                                        <p:cond delay="0"/>
                                      </p:stCondLst>
                                      <p:childTnLst>
                                        <p:animRot by="21600000">
                                          <p:cBhvr>
                                            <p:cTn id="16" dur="500" fill="hold"/>
                                            <p:tgtEl>
                                              <p:spTgt spid="4"/>
                                            </p:tgtEl>
                                            <p:attrNameLst>
                                              <p:attrName>r</p:attrName>
                                            </p:attrNameLst>
                                          </p:cBhvr>
                                        </p:animRot>
                                      </p:childTnLst>
                                    </p:cTn>
                                  </p:par>
                                  <p:par>
                                    <p:cTn id="17" presetID="2" presetClass="entr" presetSubtype="3" fill="hold" nodeType="withEffect" p14:presetBounceEnd="48000">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14:bounceEnd="48000">
                                          <p:cBhvr additive="base">
                                            <p:cTn id="19" dur="500" fill="hold"/>
                                            <p:tgtEl>
                                              <p:spTgt spid="7"/>
                                            </p:tgtEl>
                                            <p:attrNameLst>
                                              <p:attrName>ppt_x</p:attrName>
                                            </p:attrNameLst>
                                          </p:cBhvr>
                                          <p:tavLst>
                                            <p:tav tm="0">
                                              <p:val>
                                                <p:strVal val="1+#ppt_w/2"/>
                                              </p:val>
                                            </p:tav>
                                            <p:tav tm="100000">
                                              <p:val>
                                                <p:strVal val="#ppt_x"/>
                                              </p:val>
                                            </p:tav>
                                          </p:tavLst>
                                        </p:anim>
                                        <p:anim calcmode="lin" valueType="num" p14:bounceEnd="48000">
                                          <p:cBhvr additive="base">
                                            <p:cTn id="20" dur="500" fill="hold"/>
                                            <p:tgtEl>
                                              <p:spTgt spid="7"/>
                                            </p:tgtEl>
                                            <p:attrNameLst>
                                              <p:attrName>ppt_y</p:attrName>
                                            </p:attrNameLst>
                                          </p:cBhvr>
                                          <p:tavLst>
                                            <p:tav tm="0">
                                              <p:val>
                                                <p:strVal val="0-#ppt_h/2"/>
                                              </p:val>
                                            </p:tav>
                                            <p:tav tm="100000">
                                              <p:val>
                                                <p:strVal val="#ppt_y"/>
                                              </p:val>
                                            </p:tav>
                                          </p:tavLst>
                                        </p:anim>
                                      </p:childTnLst>
                                    </p:cTn>
                                  </p:par>
                                  <p:par>
                                    <p:cTn id="21" presetID="8" presetClass="emph" presetSubtype="0" repeatCount="2000" fill="hold" nodeType="withEffect">
                                      <p:stCondLst>
                                        <p:cond delay="0"/>
                                      </p:stCondLst>
                                      <p:childTnLst>
                                        <p:animRot by="21600000">
                                          <p:cBhvr>
                                            <p:cTn id="22" dur="500" fill="hold"/>
                                            <p:tgtEl>
                                              <p:spTgt spid="7"/>
                                            </p:tgtEl>
                                            <p:attrNameLst>
                                              <p:attrName>r</p:attrName>
                                            </p:attrNameLst>
                                          </p:cBhvr>
                                        </p:animRot>
                                      </p:childTnLst>
                                    </p:cTn>
                                  </p:par>
                                  <p:par>
                                    <p:cTn id="23" presetID="2" presetClass="entr" presetSubtype="8" fill="hold" nodeType="withEffect" p14:presetBounceEnd="48000">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14:bounceEnd="48000">
                                          <p:cBhvr additive="base">
                                            <p:cTn id="25" dur="500" fill="hold"/>
                                            <p:tgtEl>
                                              <p:spTgt spid="5"/>
                                            </p:tgtEl>
                                            <p:attrNameLst>
                                              <p:attrName>ppt_x</p:attrName>
                                            </p:attrNameLst>
                                          </p:cBhvr>
                                          <p:tavLst>
                                            <p:tav tm="0">
                                              <p:val>
                                                <p:strVal val="0-#ppt_w/2"/>
                                              </p:val>
                                            </p:tav>
                                            <p:tav tm="100000">
                                              <p:val>
                                                <p:strVal val="#ppt_x"/>
                                              </p:val>
                                            </p:tav>
                                          </p:tavLst>
                                        </p:anim>
                                        <p:anim calcmode="lin" valueType="num" p14:bounceEnd="48000">
                                          <p:cBhvr additive="base">
                                            <p:cTn id="26" dur="500" fill="hold"/>
                                            <p:tgtEl>
                                              <p:spTgt spid="5"/>
                                            </p:tgtEl>
                                            <p:attrNameLst>
                                              <p:attrName>ppt_y</p:attrName>
                                            </p:attrNameLst>
                                          </p:cBhvr>
                                          <p:tavLst>
                                            <p:tav tm="0">
                                              <p:val>
                                                <p:strVal val="#ppt_y"/>
                                              </p:val>
                                            </p:tav>
                                            <p:tav tm="100000">
                                              <p:val>
                                                <p:strVal val="#ppt_y"/>
                                              </p:val>
                                            </p:tav>
                                          </p:tavLst>
                                        </p:anim>
                                      </p:childTnLst>
                                    </p:cTn>
                                  </p:par>
                                  <p:par>
                                    <p:cTn id="27" presetID="8" presetClass="emph" presetSubtype="0" repeatCount="2000" fill="hold" nodeType="withEffect">
                                      <p:stCondLst>
                                        <p:cond delay="0"/>
                                      </p:stCondLst>
                                      <p:childTnLst>
                                        <p:animRot by="21600000">
                                          <p:cBhvr>
                                            <p:cTn id="28" dur="500" fill="hold"/>
                                            <p:tgtEl>
                                              <p:spTgt spid="5"/>
                                            </p:tgtEl>
                                            <p:attrNameLst>
                                              <p:attrName>r</p:attrName>
                                            </p:attrNameLst>
                                          </p:cBhvr>
                                        </p:animRot>
                                      </p:childTnLst>
                                    </p:cTn>
                                  </p:par>
                                  <p:par>
                                    <p:cTn id="29" presetID="2" presetClass="entr" presetSubtype="2" fill="hold" nodeType="withEffect" p14:presetBounceEnd="48000">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14:bounceEnd="48000">
                                          <p:cBhvr additive="base">
                                            <p:cTn id="31" dur="500" fill="hold"/>
                                            <p:tgtEl>
                                              <p:spTgt spid="6"/>
                                            </p:tgtEl>
                                            <p:attrNameLst>
                                              <p:attrName>ppt_x</p:attrName>
                                            </p:attrNameLst>
                                          </p:cBhvr>
                                          <p:tavLst>
                                            <p:tav tm="0">
                                              <p:val>
                                                <p:strVal val="1+#ppt_w/2"/>
                                              </p:val>
                                            </p:tav>
                                            <p:tav tm="100000">
                                              <p:val>
                                                <p:strVal val="#ppt_x"/>
                                              </p:val>
                                            </p:tav>
                                          </p:tavLst>
                                        </p:anim>
                                        <p:anim calcmode="lin" valueType="num" p14:bounceEnd="48000">
                                          <p:cBhvr additive="base">
                                            <p:cTn id="32" dur="500" fill="hold"/>
                                            <p:tgtEl>
                                              <p:spTgt spid="6"/>
                                            </p:tgtEl>
                                            <p:attrNameLst>
                                              <p:attrName>ppt_y</p:attrName>
                                            </p:attrNameLst>
                                          </p:cBhvr>
                                          <p:tavLst>
                                            <p:tav tm="0">
                                              <p:val>
                                                <p:strVal val="#ppt_y"/>
                                              </p:val>
                                            </p:tav>
                                            <p:tav tm="100000">
                                              <p:val>
                                                <p:strVal val="#ppt_y"/>
                                              </p:val>
                                            </p:tav>
                                          </p:tavLst>
                                        </p:anim>
                                      </p:childTnLst>
                                    </p:cTn>
                                  </p:par>
                                  <p:par>
                                    <p:cTn id="33" presetID="8" presetClass="emph" presetSubtype="0" repeatCount="2000" fill="hold" nodeType="withEffect">
                                      <p:stCondLst>
                                        <p:cond delay="0"/>
                                      </p:stCondLst>
                                      <p:childTnLst>
                                        <p:animRot by="21600000">
                                          <p:cBhvr>
                                            <p:cTn id="34" dur="500" fill="hold"/>
                                            <p:tgtEl>
                                              <p:spTgt spid="6"/>
                                            </p:tgtEl>
                                            <p:attrNameLst>
                                              <p:attrName>r</p:attrName>
                                            </p:attrNameLst>
                                          </p:cBhvr>
                                        </p:animRot>
                                      </p:childTnLst>
                                    </p:cTn>
                                  </p:par>
                                </p:childTnLst>
                              </p:cTn>
                            </p:par>
                            <p:par>
                              <p:cTn id="35" fill="hold">
                                <p:stCondLst>
                                  <p:cond delay="1000"/>
                                </p:stCondLst>
                                <p:childTnLst>
                                  <p:par>
                                    <p:cTn id="36" presetID="42" presetClass="entr" presetSubtype="0" fill="hold" grpId="0" nodeType="after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fade">
                                          <p:cBhvr>
                                            <p:cTn id="38" dur="1000"/>
                                            <p:tgtEl>
                                              <p:spTgt spid="9"/>
                                            </p:tgtEl>
                                          </p:cBhvr>
                                        </p:animEffect>
                                        <p:anim calcmode="lin" valueType="num">
                                          <p:cBhvr>
                                            <p:cTn id="39" dur="1000" fill="hold"/>
                                            <p:tgtEl>
                                              <p:spTgt spid="9"/>
                                            </p:tgtEl>
                                            <p:attrNameLst>
                                              <p:attrName>ppt_x</p:attrName>
                                            </p:attrNameLst>
                                          </p:cBhvr>
                                          <p:tavLst>
                                            <p:tav tm="0">
                                              <p:val>
                                                <p:strVal val="#ppt_x"/>
                                              </p:val>
                                            </p:tav>
                                            <p:tav tm="100000">
                                              <p:val>
                                                <p:strVal val="#ppt_x"/>
                                              </p:val>
                                            </p:tav>
                                          </p:tavLst>
                                        </p:anim>
                                        <p:anim calcmode="lin" valueType="num">
                                          <p:cBhvr>
                                            <p:cTn id="40" dur="1000" fill="hold"/>
                                            <p:tgtEl>
                                              <p:spTgt spid="9"/>
                                            </p:tgtEl>
                                            <p:attrNameLst>
                                              <p:attrName>ppt_y</p:attrName>
                                            </p:attrNameLst>
                                          </p:cBhvr>
                                          <p:tavLst>
                                            <p:tav tm="0">
                                              <p:val>
                                                <p:strVal val="#ppt_y+.1"/>
                                              </p:val>
                                            </p:tav>
                                            <p:tav tm="100000">
                                              <p:val>
                                                <p:strVal val="#ppt_y"/>
                                              </p:val>
                                            </p:tav>
                                          </p:tavLst>
                                        </p:anim>
                                      </p:childTnLst>
                                    </p:cTn>
                                  </p:par>
                                </p:childTnLst>
                              </p:cTn>
                            </p:par>
                            <p:par>
                              <p:cTn id="41" fill="hold">
                                <p:stCondLst>
                                  <p:cond delay="2000"/>
                                </p:stCondLst>
                                <p:childTnLst>
                                  <p:par>
                                    <p:cTn id="42" presetID="22" presetClass="entr" presetSubtype="8"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wipe(left)">
                                          <p:cBhvr>
                                            <p:cTn id="44"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par>
                                    <p:cTn id="9" presetID="8" presetClass="emph" presetSubtype="0" repeatCount="2000" fill="hold" nodeType="withEffect">
                                      <p:stCondLst>
                                        <p:cond delay="0"/>
                                      </p:stCondLst>
                                      <p:childTnLst>
                                        <p:animRot by="21600000">
                                          <p:cBhvr>
                                            <p:cTn id="10" dur="500" fill="hold"/>
                                            <p:tgtEl>
                                              <p:spTgt spid="3"/>
                                            </p:tgtEl>
                                            <p:attrNameLst>
                                              <p:attrName>r</p:attrName>
                                            </p:attrNameLst>
                                          </p:cBhvr>
                                        </p:animRot>
                                      </p:childTnLst>
                                    </p:cTn>
                                  </p:par>
                                  <p:par>
                                    <p:cTn id="11" presetID="2" presetClass="entr" presetSubtype="9"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0-#ppt_w/2"/>
                                              </p:val>
                                            </p:tav>
                                            <p:tav tm="100000">
                                              <p:val>
                                                <p:strVal val="#ppt_x"/>
                                              </p:val>
                                            </p:tav>
                                          </p:tavLst>
                                        </p:anim>
                                        <p:anim calcmode="lin" valueType="num">
                                          <p:cBhvr additive="base">
                                            <p:cTn id="14" dur="500" fill="hold"/>
                                            <p:tgtEl>
                                              <p:spTgt spid="4"/>
                                            </p:tgtEl>
                                            <p:attrNameLst>
                                              <p:attrName>ppt_y</p:attrName>
                                            </p:attrNameLst>
                                          </p:cBhvr>
                                          <p:tavLst>
                                            <p:tav tm="0">
                                              <p:val>
                                                <p:strVal val="0-#ppt_h/2"/>
                                              </p:val>
                                            </p:tav>
                                            <p:tav tm="100000">
                                              <p:val>
                                                <p:strVal val="#ppt_y"/>
                                              </p:val>
                                            </p:tav>
                                          </p:tavLst>
                                        </p:anim>
                                      </p:childTnLst>
                                    </p:cTn>
                                  </p:par>
                                  <p:par>
                                    <p:cTn id="15" presetID="8" presetClass="emph" presetSubtype="0" repeatCount="2000" fill="hold" nodeType="withEffect">
                                      <p:stCondLst>
                                        <p:cond delay="0"/>
                                      </p:stCondLst>
                                      <p:childTnLst>
                                        <p:animRot by="21600000">
                                          <p:cBhvr>
                                            <p:cTn id="16" dur="500" fill="hold"/>
                                            <p:tgtEl>
                                              <p:spTgt spid="4"/>
                                            </p:tgtEl>
                                            <p:attrNameLst>
                                              <p:attrName>r</p:attrName>
                                            </p:attrNameLst>
                                          </p:cBhvr>
                                        </p:animRot>
                                      </p:childTnLst>
                                    </p:cTn>
                                  </p:par>
                                  <p:par>
                                    <p:cTn id="17" presetID="2" presetClass="entr" presetSubtype="3"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1+#ppt_w/2"/>
                                              </p:val>
                                            </p:tav>
                                            <p:tav tm="100000">
                                              <p:val>
                                                <p:strVal val="#ppt_x"/>
                                              </p:val>
                                            </p:tav>
                                          </p:tavLst>
                                        </p:anim>
                                        <p:anim calcmode="lin" valueType="num">
                                          <p:cBhvr additive="base">
                                            <p:cTn id="20" dur="500" fill="hold"/>
                                            <p:tgtEl>
                                              <p:spTgt spid="7"/>
                                            </p:tgtEl>
                                            <p:attrNameLst>
                                              <p:attrName>ppt_y</p:attrName>
                                            </p:attrNameLst>
                                          </p:cBhvr>
                                          <p:tavLst>
                                            <p:tav tm="0">
                                              <p:val>
                                                <p:strVal val="0-#ppt_h/2"/>
                                              </p:val>
                                            </p:tav>
                                            <p:tav tm="100000">
                                              <p:val>
                                                <p:strVal val="#ppt_y"/>
                                              </p:val>
                                            </p:tav>
                                          </p:tavLst>
                                        </p:anim>
                                      </p:childTnLst>
                                    </p:cTn>
                                  </p:par>
                                  <p:par>
                                    <p:cTn id="21" presetID="8" presetClass="emph" presetSubtype="0" repeatCount="2000" fill="hold" nodeType="withEffect">
                                      <p:stCondLst>
                                        <p:cond delay="0"/>
                                      </p:stCondLst>
                                      <p:childTnLst>
                                        <p:animRot by="21600000">
                                          <p:cBhvr>
                                            <p:cTn id="22" dur="500" fill="hold"/>
                                            <p:tgtEl>
                                              <p:spTgt spid="7"/>
                                            </p:tgtEl>
                                            <p:attrNameLst>
                                              <p:attrName>r</p:attrName>
                                            </p:attrNameLst>
                                          </p:cBhvr>
                                        </p:animRot>
                                      </p:childTnLst>
                                    </p:cTn>
                                  </p:par>
                                  <p:par>
                                    <p:cTn id="23" presetID="2" presetClass="entr" presetSubtype="8"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0-#ppt_w/2"/>
                                              </p:val>
                                            </p:tav>
                                            <p:tav tm="100000">
                                              <p:val>
                                                <p:strVal val="#ppt_x"/>
                                              </p:val>
                                            </p:tav>
                                          </p:tavLst>
                                        </p:anim>
                                        <p:anim calcmode="lin" valueType="num">
                                          <p:cBhvr additive="base">
                                            <p:cTn id="26" dur="500" fill="hold"/>
                                            <p:tgtEl>
                                              <p:spTgt spid="5"/>
                                            </p:tgtEl>
                                            <p:attrNameLst>
                                              <p:attrName>ppt_y</p:attrName>
                                            </p:attrNameLst>
                                          </p:cBhvr>
                                          <p:tavLst>
                                            <p:tav tm="0">
                                              <p:val>
                                                <p:strVal val="#ppt_y"/>
                                              </p:val>
                                            </p:tav>
                                            <p:tav tm="100000">
                                              <p:val>
                                                <p:strVal val="#ppt_y"/>
                                              </p:val>
                                            </p:tav>
                                          </p:tavLst>
                                        </p:anim>
                                      </p:childTnLst>
                                    </p:cTn>
                                  </p:par>
                                  <p:par>
                                    <p:cTn id="27" presetID="8" presetClass="emph" presetSubtype="0" repeatCount="2000" fill="hold" nodeType="withEffect">
                                      <p:stCondLst>
                                        <p:cond delay="0"/>
                                      </p:stCondLst>
                                      <p:childTnLst>
                                        <p:animRot by="21600000">
                                          <p:cBhvr>
                                            <p:cTn id="28" dur="500" fill="hold"/>
                                            <p:tgtEl>
                                              <p:spTgt spid="5"/>
                                            </p:tgtEl>
                                            <p:attrNameLst>
                                              <p:attrName>r</p:attrName>
                                            </p:attrNameLst>
                                          </p:cBhvr>
                                        </p:animRot>
                                      </p:childTnLst>
                                    </p:cTn>
                                  </p:par>
                                  <p:par>
                                    <p:cTn id="29" presetID="2" presetClass="entr" presetSubtype="2" fill="hold"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1+#ppt_w/2"/>
                                              </p:val>
                                            </p:tav>
                                            <p:tav tm="100000">
                                              <p:val>
                                                <p:strVal val="#ppt_x"/>
                                              </p:val>
                                            </p:tav>
                                          </p:tavLst>
                                        </p:anim>
                                        <p:anim calcmode="lin" valueType="num">
                                          <p:cBhvr additive="base">
                                            <p:cTn id="32" dur="500" fill="hold"/>
                                            <p:tgtEl>
                                              <p:spTgt spid="6"/>
                                            </p:tgtEl>
                                            <p:attrNameLst>
                                              <p:attrName>ppt_y</p:attrName>
                                            </p:attrNameLst>
                                          </p:cBhvr>
                                          <p:tavLst>
                                            <p:tav tm="0">
                                              <p:val>
                                                <p:strVal val="#ppt_y"/>
                                              </p:val>
                                            </p:tav>
                                            <p:tav tm="100000">
                                              <p:val>
                                                <p:strVal val="#ppt_y"/>
                                              </p:val>
                                            </p:tav>
                                          </p:tavLst>
                                        </p:anim>
                                      </p:childTnLst>
                                    </p:cTn>
                                  </p:par>
                                  <p:par>
                                    <p:cTn id="33" presetID="8" presetClass="emph" presetSubtype="0" repeatCount="2000" fill="hold" nodeType="withEffect">
                                      <p:stCondLst>
                                        <p:cond delay="0"/>
                                      </p:stCondLst>
                                      <p:childTnLst>
                                        <p:animRot by="21600000">
                                          <p:cBhvr>
                                            <p:cTn id="34" dur="500" fill="hold"/>
                                            <p:tgtEl>
                                              <p:spTgt spid="6"/>
                                            </p:tgtEl>
                                            <p:attrNameLst>
                                              <p:attrName>r</p:attrName>
                                            </p:attrNameLst>
                                          </p:cBhvr>
                                        </p:animRot>
                                      </p:childTnLst>
                                    </p:cTn>
                                  </p:par>
                                </p:childTnLst>
                              </p:cTn>
                            </p:par>
                            <p:par>
                              <p:cTn id="35" fill="hold">
                                <p:stCondLst>
                                  <p:cond delay="1000"/>
                                </p:stCondLst>
                                <p:childTnLst>
                                  <p:par>
                                    <p:cTn id="36" presetID="42" presetClass="entr" presetSubtype="0" fill="hold" grpId="0" nodeType="after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fade">
                                          <p:cBhvr>
                                            <p:cTn id="38" dur="1000"/>
                                            <p:tgtEl>
                                              <p:spTgt spid="9"/>
                                            </p:tgtEl>
                                          </p:cBhvr>
                                        </p:animEffect>
                                        <p:anim calcmode="lin" valueType="num">
                                          <p:cBhvr>
                                            <p:cTn id="39" dur="1000" fill="hold"/>
                                            <p:tgtEl>
                                              <p:spTgt spid="9"/>
                                            </p:tgtEl>
                                            <p:attrNameLst>
                                              <p:attrName>ppt_x</p:attrName>
                                            </p:attrNameLst>
                                          </p:cBhvr>
                                          <p:tavLst>
                                            <p:tav tm="0">
                                              <p:val>
                                                <p:strVal val="#ppt_x"/>
                                              </p:val>
                                            </p:tav>
                                            <p:tav tm="100000">
                                              <p:val>
                                                <p:strVal val="#ppt_x"/>
                                              </p:val>
                                            </p:tav>
                                          </p:tavLst>
                                        </p:anim>
                                        <p:anim calcmode="lin" valueType="num">
                                          <p:cBhvr>
                                            <p:cTn id="40" dur="1000" fill="hold"/>
                                            <p:tgtEl>
                                              <p:spTgt spid="9"/>
                                            </p:tgtEl>
                                            <p:attrNameLst>
                                              <p:attrName>ppt_y</p:attrName>
                                            </p:attrNameLst>
                                          </p:cBhvr>
                                          <p:tavLst>
                                            <p:tav tm="0">
                                              <p:val>
                                                <p:strVal val="#ppt_y+.1"/>
                                              </p:val>
                                            </p:tav>
                                            <p:tav tm="100000">
                                              <p:val>
                                                <p:strVal val="#ppt_y"/>
                                              </p:val>
                                            </p:tav>
                                          </p:tavLst>
                                        </p:anim>
                                      </p:childTnLst>
                                    </p:cTn>
                                  </p:par>
                                </p:childTnLst>
                              </p:cTn>
                            </p:par>
                            <p:par>
                              <p:cTn id="41" fill="hold">
                                <p:stCondLst>
                                  <p:cond delay="2000"/>
                                </p:stCondLst>
                                <p:childTnLst>
                                  <p:par>
                                    <p:cTn id="42" presetID="22" presetClass="entr" presetSubtype="8"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wipe(left)">
                                          <p:cBhvr>
                                            <p:cTn id="44"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23"/>
          <p:cNvSpPr txBox="1"/>
          <p:nvPr/>
        </p:nvSpPr>
        <p:spPr>
          <a:xfrm>
            <a:off x="1043608" y="242680"/>
            <a:ext cx="2351926" cy="338554"/>
          </a:xfrm>
          <a:prstGeom prst="rect">
            <a:avLst/>
          </a:prstGeom>
          <a:noFill/>
        </p:spPr>
        <p:txBody>
          <a:bodyPr wrap="none" rtlCol="0">
            <a:spAutoFit/>
          </a:bodyPr>
          <a:lstStyle/>
          <a:p>
            <a:pPr marL="285750" indent="-285750">
              <a:buClr>
                <a:srgbClr val="6FBA34"/>
              </a:buClr>
              <a:buFont typeface="Wingdings" pitchFamily="2" charset="2"/>
              <a:buChar char="u"/>
            </a:pPr>
            <a:r>
              <a:rPr lang="zh-CN" altLang="en-US" sz="1600" dirty="0">
                <a:solidFill>
                  <a:schemeClr val="accent3">
                    <a:lumMod val="50000"/>
                    <a:lumOff val="50000"/>
                  </a:schemeClr>
                </a:solidFill>
                <a:latin typeface="微软雅黑" panose="020B0503020204020204" pitchFamily="34" charset="-122"/>
                <a:ea typeface="微软雅黑" panose="020B0503020204020204" pitchFamily="34" charset="-122"/>
              </a:rPr>
              <a:t>清明节习俗</a:t>
            </a:r>
            <a:r>
              <a:rPr lang="en-US" altLang="zh-CN" sz="1600" dirty="0">
                <a:solidFill>
                  <a:schemeClr val="accent3">
                    <a:lumMod val="50000"/>
                    <a:lumOff val="50000"/>
                  </a:schemeClr>
                </a:solidFill>
                <a:latin typeface="微软雅黑" panose="020B0503020204020204" pitchFamily="34" charset="-122"/>
                <a:ea typeface="微软雅黑" panose="020B0503020204020204" pitchFamily="34" charset="-122"/>
              </a:rPr>
              <a:t>——</a:t>
            </a:r>
            <a:r>
              <a:rPr lang="zh-CN" altLang="en-US" sz="1600" dirty="0">
                <a:solidFill>
                  <a:schemeClr val="accent3">
                    <a:lumMod val="50000"/>
                    <a:lumOff val="50000"/>
                  </a:schemeClr>
                </a:solidFill>
                <a:latin typeface="微软雅黑" panose="020B0503020204020204" pitchFamily="34" charset="-122"/>
                <a:ea typeface="微软雅黑" panose="020B0503020204020204" pitchFamily="34" charset="-122"/>
              </a:rPr>
              <a:t>斗鸡</a:t>
            </a:r>
          </a:p>
        </p:txBody>
      </p:sp>
      <p:sp>
        <p:nvSpPr>
          <p:cNvPr id="19" name="矩形 18"/>
          <p:cNvSpPr/>
          <p:nvPr/>
        </p:nvSpPr>
        <p:spPr>
          <a:xfrm>
            <a:off x="6033140" y="2242804"/>
            <a:ext cx="1751879" cy="1069723"/>
          </a:xfrm>
          <a:prstGeom prst="rect">
            <a:avLst/>
          </a:prstGeom>
          <a:solidFill>
            <a:srgbClr val="A6CF7F"/>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p>
        </p:txBody>
      </p:sp>
      <p:sp>
        <p:nvSpPr>
          <p:cNvPr id="20" name="矩形 19"/>
          <p:cNvSpPr/>
          <p:nvPr/>
        </p:nvSpPr>
        <p:spPr>
          <a:xfrm>
            <a:off x="6033140" y="1039366"/>
            <a:ext cx="1751879" cy="1132124"/>
          </a:xfrm>
          <a:prstGeom prst="rect">
            <a:avLst/>
          </a:prstGeom>
          <a:blipFill>
            <a:blip r:embed="rId3">
              <a:extLst>
                <a:ext uri="{BEBA8EAE-BF5A-486C-A8C5-ECC9F3942E4B}">
                  <a14:imgProps xmlns:a14="http://schemas.microsoft.com/office/drawing/2010/main">
                    <a14:imgLayer r:embed="rId4">
                      <a14:imgEffect>
                        <a14:brightnessContrast bright="10000"/>
                      </a14:imgEffect>
                    </a14:imgLayer>
                  </a14:imgProps>
                </a:ext>
              </a:extLst>
            </a:blip>
            <a:stretch>
              <a:fillRect t="1" b="-16735"/>
            </a:stretch>
          </a:blipFill>
          <a:ln w="9525">
            <a:solidFill>
              <a:srgbClr val="6FBA3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1" name="矩形 20"/>
          <p:cNvSpPr/>
          <p:nvPr/>
        </p:nvSpPr>
        <p:spPr>
          <a:xfrm>
            <a:off x="6033140" y="3383842"/>
            <a:ext cx="1751879" cy="1132124"/>
          </a:xfrm>
          <a:prstGeom prst="rect">
            <a:avLst/>
          </a:prstGeom>
          <a:blipFill>
            <a:blip r:embed="rId5">
              <a:extLst>
                <a:ext uri="{BEBA8EAE-BF5A-486C-A8C5-ECC9F3942E4B}">
                  <a14:imgProps xmlns:a14="http://schemas.microsoft.com/office/drawing/2010/main">
                    <a14:imgLayer r:embed="rId6">
                      <a14:imgEffect>
                        <a14:brightnessContrast bright="20000"/>
                      </a14:imgEffect>
                    </a14:imgLayer>
                  </a14:imgProps>
                </a:ext>
              </a:extLst>
            </a:blip>
            <a:stretch>
              <a:fillRect t="1" b="-16735"/>
            </a:stretch>
          </a:blipFill>
          <a:ln w="9525">
            <a:solidFill>
              <a:srgbClr val="6FBA3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矩形 21"/>
          <p:cNvSpPr/>
          <p:nvPr/>
        </p:nvSpPr>
        <p:spPr>
          <a:xfrm>
            <a:off x="4211960" y="3383842"/>
            <a:ext cx="1751879" cy="1132124"/>
          </a:xfrm>
          <a:prstGeom prst="rect">
            <a:avLst/>
          </a:prstGeom>
          <a:blipFill>
            <a:blip r:embed="rId7">
              <a:extLst>
                <a:ext uri="{BEBA8EAE-BF5A-486C-A8C5-ECC9F3942E4B}">
                  <a14:imgProps xmlns:a14="http://schemas.microsoft.com/office/drawing/2010/main">
                    <a14:imgLayer r:embed="rId8">
                      <a14:imgEffect>
                        <a14:brightnessContrast bright="10000"/>
                      </a14:imgEffect>
                    </a14:imgLayer>
                  </a14:imgProps>
                </a:ext>
              </a:extLst>
            </a:blip>
            <a:stretch>
              <a:fillRect t="1" b="-16735"/>
            </a:stretch>
          </a:blipFill>
          <a:ln w="9525">
            <a:solidFill>
              <a:srgbClr val="6FBA3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3" name="矩形 22"/>
          <p:cNvSpPr/>
          <p:nvPr/>
        </p:nvSpPr>
        <p:spPr>
          <a:xfrm>
            <a:off x="4211960" y="1039367"/>
            <a:ext cx="1751879" cy="2273161"/>
          </a:xfrm>
          <a:prstGeom prst="rect">
            <a:avLst/>
          </a:prstGeom>
          <a:blipFill>
            <a:blip r:embed="rId9">
              <a:extLst>
                <a:ext uri="{BEBA8EAE-BF5A-486C-A8C5-ECC9F3942E4B}">
                  <a14:imgProps xmlns:a14="http://schemas.microsoft.com/office/drawing/2010/main">
                    <a14:imgLayer r:embed="rId10">
                      <a14:imgEffect>
                        <a14:brightnessContrast bright="5000"/>
                      </a14:imgEffect>
                    </a14:imgLayer>
                  </a14:imgProps>
                </a:ext>
              </a:extLst>
            </a:blip>
            <a:stretch>
              <a:fillRect t="1" b="-16735"/>
            </a:stretch>
          </a:blipFill>
          <a:ln w="9525">
            <a:solidFill>
              <a:srgbClr val="6FBA3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6" name="矩形 55"/>
          <p:cNvSpPr/>
          <p:nvPr/>
        </p:nvSpPr>
        <p:spPr>
          <a:xfrm>
            <a:off x="1043608" y="1038091"/>
            <a:ext cx="2952328" cy="3477875"/>
          </a:xfrm>
          <a:prstGeom prst="rect">
            <a:avLst/>
          </a:prstGeom>
        </p:spPr>
        <p:txBody>
          <a:bodyPr wrap="square">
            <a:spAutoFit/>
          </a:bodyPr>
          <a:lstStyle/>
          <a:p>
            <a:pPr fontAlgn="base">
              <a:lnSpc>
                <a:spcPct val="200000"/>
              </a:lnSpc>
              <a:spcBef>
                <a:spcPct val="0"/>
              </a:spcBef>
              <a:spcAft>
                <a:spcPct val="0"/>
              </a:spcAft>
            </a:pPr>
            <a:r>
              <a:rPr lang="zh-CN" altLang="en-US" sz="1100" kern="0" dirty="0">
                <a:solidFill>
                  <a:sysClr val="windowText" lastClr="000000">
                    <a:lumMod val="50000"/>
                    <a:lumOff val="50000"/>
                  </a:sysClr>
                </a:solidFill>
                <a:latin typeface="微软雅黑"/>
                <a:ea typeface="微软雅黑"/>
              </a:rPr>
              <a:t>       斗鸡是以善打善斗而著称的珍禽，又名打鸡、咬鸡、军鸡。两雄相遇或为争食时，或为夺偶相互打斗时，可置生死于度外，战斗到最后一口气。是供竞赛和娱乐用的鸡品种。斗鸡游戏起源于亚洲。中国是世界上驯养斗鸡的古老国家之一。斗鸡盛于唐，李白</a:t>
            </a:r>
            <a:r>
              <a:rPr lang="en-US" altLang="zh-CN" sz="1100" kern="0" dirty="0">
                <a:solidFill>
                  <a:sysClr val="windowText" lastClr="000000">
                    <a:lumMod val="50000"/>
                    <a:lumOff val="50000"/>
                  </a:sysClr>
                </a:solidFill>
                <a:latin typeface="微软雅黑"/>
                <a:ea typeface="微软雅黑"/>
              </a:rPr>
              <a:t>《</a:t>
            </a:r>
            <a:r>
              <a:rPr lang="zh-CN" altLang="en-US" sz="1100" kern="0" dirty="0">
                <a:solidFill>
                  <a:sysClr val="windowText" lastClr="000000">
                    <a:lumMod val="50000"/>
                    <a:lumOff val="50000"/>
                  </a:sysClr>
                </a:solidFill>
                <a:latin typeface="微软雅黑"/>
                <a:ea typeface="微软雅黑"/>
              </a:rPr>
              <a:t>古风</a:t>
            </a:r>
            <a:r>
              <a:rPr lang="en-US" altLang="zh-CN" sz="1100" kern="0" dirty="0">
                <a:solidFill>
                  <a:sysClr val="windowText" lastClr="000000">
                    <a:lumMod val="50000"/>
                    <a:lumOff val="50000"/>
                  </a:sysClr>
                </a:solidFill>
                <a:latin typeface="微软雅黑"/>
                <a:ea typeface="微软雅黑"/>
              </a:rPr>
              <a:t>》</a:t>
            </a:r>
            <a:r>
              <a:rPr lang="zh-CN" altLang="en-US" sz="1100" kern="0" dirty="0">
                <a:solidFill>
                  <a:sysClr val="windowText" lastClr="000000">
                    <a:lumMod val="50000"/>
                    <a:lumOff val="50000"/>
                  </a:sysClr>
                </a:solidFill>
                <a:latin typeface="微软雅黑"/>
                <a:ea typeface="微软雅黑"/>
              </a:rPr>
              <a:t>诗云：“路逢斗鸡者，冠盖何辉赫。鼻息于虹霓，行人皆怵惕。”中原斗鸡是“中国四大斗鸡”之一，而中原一带的斗鸡，追根溯源，大多出自开封。</a:t>
            </a:r>
          </a:p>
        </p:txBody>
      </p:sp>
      <p:sp>
        <p:nvSpPr>
          <p:cNvPr id="27" name="TextBox 26"/>
          <p:cNvSpPr txBox="1"/>
          <p:nvPr/>
        </p:nvSpPr>
        <p:spPr>
          <a:xfrm>
            <a:off x="3854923" y="5308054"/>
            <a:ext cx="1569660" cy="507831"/>
          </a:xfrm>
          <a:prstGeom prst="rect">
            <a:avLst/>
          </a:prstGeom>
          <a:noFill/>
        </p:spPr>
        <p:txBody>
          <a:bodyPr wrap="none" rtlCol="0">
            <a:spAutoFit/>
          </a:bodyPr>
          <a:lstStyle/>
          <a:p>
            <a:r>
              <a:rPr lang="zh-CN" altLang="en-US" sz="2700" b="1" dirty="0">
                <a:solidFill>
                  <a:schemeClr val="accent6">
                    <a:lumMod val="50000"/>
                    <a:lumOff val="50000"/>
                  </a:schemeClr>
                </a:solidFill>
                <a:latin typeface="微软雅黑" pitchFamily="34" charset="-122"/>
                <a:ea typeface="微软雅黑" pitchFamily="34" charset="-122"/>
              </a:rPr>
              <a:t>字符延长</a:t>
            </a:r>
          </a:p>
        </p:txBody>
      </p:sp>
    </p:spTree>
    <p:extLst>
      <p:ext uri="{BB962C8B-B14F-4D97-AF65-F5344CB8AC3E}">
        <p14:creationId xmlns:p14="http://schemas.microsoft.com/office/powerpoint/2010/main" val="1346511975"/>
      </p:ext>
    </p:extLst>
  </p:cSld>
  <p:clrMapOvr>
    <a:masterClrMapping/>
  </p:clrMapOvr>
  <p:transition spd="slow" advTm="3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circle(in)">
                                      <p:cBhvr>
                                        <p:cTn id="7" dur="2000"/>
                                        <p:tgtEl>
                                          <p:spTgt spid="20"/>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circle(in)">
                                      <p:cBhvr>
                                        <p:cTn id="10" dur="2000"/>
                                        <p:tgtEl>
                                          <p:spTgt spid="23"/>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circle(in)">
                                      <p:cBhvr>
                                        <p:cTn id="13" dur="2000"/>
                                        <p:tgtEl>
                                          <p:spTgt spid="19"/>
                                        </p:tgtEl>
                                      </p:cBhvr>
                                    </p:animEffect>
                                  </p:childTnLst>
                                </p:cTn>
                              </p:par>
                              <p:par>
                                <p:cTn id="14" presetID="6" presetClass="entr" presetSubtype="16" fill="hold" grpId="0" nodeType="with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circle(in)">
                                      <p:cBhvr>
                                        <p:cTn id="16" dur="2000"/>
                                        <p:tgtEl>
                                          <p:spTgt spid="21"/>
                                        </p:tgtEl>
                                      </p:cBhvr>
                                    </p:animEffect>
                                  </p:childTnLst>
                                </p:cTn>
                              </p:par>
                              <p:par>
                                <p:cTn id="17" presetID="6" presetClass="entr" presetSubtype="16"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circle(in)">
                                      <p:cBhvr>
                                        <p:cTn id="19" dur="2000"/>
                                        <p:tgtEl>
                                          <p:spTgt spid="22"/>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wipe(down)">
                                      <p:cBhvr>
                                        <p:cTn id="23" dur="500"/>
                                        <p:tgtEl>
                                          <p:spTgt spid="26"/>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wipe(left)">
                                      <p:cBhvr>
                                        <p:cTn id="27"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animBg="1"/>
      <p:bldP spid="26" grpId="0"/>
      <p:bldP spid="2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3" descr="C:\Users\Administrator\Desktop\hrer.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16347" y="3090995"/>
            <a:ext cx="3140229" cy="2660372"/>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descr="C:\Users\Administrator\Desktop\hrer.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47575">
            <a:off x="-2105704" y="3807969"/>
            <a:ext cx="3763344" cy="3188268"/>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C:\Users\Administrator\Desktop\dfwer.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25012" y="914475"/>
            <a:ext cx="2052417" cy="102851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descr="C:\Users\Administrator\Desktop\dfwer.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371164" y="1188112"/>
            <a:ext cx="1078084" cy="540251"/>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 descr="C:\Users\Administrator\Desktop\dfwer.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3225" y="1756817"/>
            <a:ext cx="1801984" cy="903013"/>
          </a:xfrm>
          <a:prstGeom prst="rect">
            <a:avLst/>
          </a:prstGeom>
          <a:noFill/>
          <a:extLst>
            <a:ext uri="{909E8E84-426E-40DD-AFC4-6F175D3DCCD1}">
              <a14:hiddenFill xmlns:a14="http://schemas.microsoft.com/office/drawing/2010/main">
                <a:solidFill>
                  <a:srgbClr val="FFFFFF"/>
                </a:solidFill>
              </a14:hiddenFill>
            </a:ext>
          </a:extLst>
        </p:spPr>
      </p:pic>
      <p:grpSp>
        <p:nvGrpSpPr>
          <p:cNvPr id="2" name="组合 1"/>
          <p:cNvGrpSpPr/>
          <p:nvPr/>
        </p:nvGrpSpPr>
        <p:grpSpPr>
          <a:xfrm>
            <a:off x="3677029" y="1117600"/>
            <a:ext cx="1593546" cy="1593546"/>
            <a:chOff x="4108217" y="1181554"/>
            <a:chExt cx="731170" cy="731170"/>
          </a:xfrm>
        </p:grpSpPr>
        <p:grpSp>
          <p:nvGrpSpPr>
            <p:cNvPr id="31" name="组合 30"/>
            <p:cNvGrpSpPr/>
            <p:nvPr/>
          </p:nvGrpSpPr>
          <p:grpSpPr>
            <a:xfrm>
              <a:off x="4108217" y="1181554"/>
              <a:ext cx="731170" cy="731170"/>
              <a:chOff x="4300664" y="1458869"/>
              <a:chExt cx="731170" cy="731170"/>
            </a:xfrm>
          </p:grpSpPr>
          <p:sp>
            <p:nvSpPr>
              <p:cNvPr id="30" name="椭圆 29"/>
              <p:cNvSpPr/>
              <p:nvPr/>
            </p:nvSpPr>
            <p:spPr>
              <a:xfrm>
                <a:off x="4300664" y="1458869"/>
                <a:ext cx="731170" cy="731170"/>
              </a:xfrm>
              <a:prstGeom prst="ellipse">
                <a:avLst/>
              </a:prstGeom>
              <a:solidFill>
                <a:srgbClr val="A6CF7F">
                  <a:alpha val="5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4388934" y="1547139"/>
                <a:ext cx="554630" cy="554630"/>
              </a:xfrm>
              <a:prstGeom prst="ellipse">
                <a:avLst/>
              </a:prstGeom>
              <a:solidFill>
                <a:srgbClr val="A6C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9" name="TextBox 28"/>
            <p:cNvSpPr txBox="1"/>
            <p:nvPr/>
          </p:nvSpPr>
          <p:spPr>
            <a:xfrm>
              <a:off x="4283556" y="1353171"/>
              <a:ext cx="408355" cy="374227"/>
            </a:xfrm>
            <a:prstGeom prst="rect">
              <a:avLst/>
            </a:prstGeom>
            <a:noFill/>
          </p:spPr>
          <p:txBody>
            <a:bodyPr wrap="none" rtlCol="0">
              <a:spAutoFit/>
            </a:bodyPr>
            <a:lstStyle/>
            <a:p>
              <a:r>
                <a:rPr lang="en-US" altLang="zh-CN" sz="4700" dirty="0">
                  <a:solidFill>
                    <a:srgbClr val="FFFFFF"/>
                  </a:solidFill>
                  <a:latin typeface="微软雅黑" pitchFamily="34" charset="-122"/>
                  <a:ea typeface="微软雅黑" pitchFamily="34" charset="-122"/>
                </a:rPr>
                <a:t>02</a:t>
              </a:r>
              <a:endParaRPr lang="zh-CN" altLang="en-US" sz="4700" dirty="0">
                <a:solidFill>
                  <a:srgbClr val="FFFFFF"/>
                </a:solidFill>
                <a:latin typeface="微软雅黑" pitchFamily="34" charset="-122"/>
                <a:ea typeface="微软雅黑" pitchFamily="34" charset="-122"/>
              </a:endParaRPr>
            </a:p>
          </p:txBody>
        </p:sp>
      </p:grpSp>
      <p:pic>
        <p:nvPicPr>
          <p:cNvPr id="25" name="Picture 5" descr="C:\Users\Administrator\Desktop\sdgee.pn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a:stretch/>
        </p:blipFill>
        <p:spPr bwMode="auto">
          <a:xfrm>
            <a:off x="3129696" y="1379107"/>
            <a:ext cx="1164528" cy="1658432"/>
          </a:xfrm>
          <a:prstGeom prst="rect">
            <a:avLst/>
          </a:prstGeom>
          <a:noFill/>
          <a:extLst>
            <a:ext uri="{909E8E84-426E-40DD-AFC4-6F175D3DCCD1}">
              <a14:hiddenFill xmlns:a14="http://schemas.microsoft.com/office/drawing/2010/main">
                <a:solidFill>
                  <a:srgbClr val="FFFFFF"/>
                </a:solidFill>
              </a14:hiddenFill>
            </a:ext>
          </a:extLst>
        </p:spPr>
      </p:pic>
      <p:sp>
        <p:nvSpPr>
          <p:cNvPr id="33" name="矩形 32"/>
          <p:cNvSpPr/>
          <p:nvPr/>
        </p:nvSpPr>
        <p:spPr>
          <a:xfrm>
            <a:off x="3059832" y="3583637"/>
            <a:ext cx="2824812" cy="246221"/>
          </a:xfrm>
          <a:prstGeom prst="rect">
            <a:avLst/>
          </a:prstGeom>
        </p:spPr>
        <p:txBody>
          <a:bodyPr wrap="none">
            <a:spAutoFit/>
          </a:bodyPr>
          <a:lstStyle/>
          <a:p>
            <a:pPr algn="ctr"/>
            <a:r>
              <a:rPr lang="en-US" altLang="zh-CN" sz="1000" dirty="0">
                <a:solidFill>
                  <a:schemeClr val="accent6">
                    <a:lumMod val="50000"/>
                    <a:lumOff val="50000"/>
                  </a:schemeClr>
                </a:solidFill>
              </a:rPr>
              <a:t>ABOUT THE VERSES OF THE CHING MING FESTIVAL</a:t>
            </a:r>
          </a:p>
        </p:txBody>
      </p:sp>
      <p:grpSp>
        <p:nvGrpSpPr>
          <p:cNvPr id="5" name="组合 4"/>
          <p:cNvGrpSpPr/>
          <p:nvPr/>
        </p:nvGrpSpPr>
        <p:grpSpPr>
          <a:xfrm>
            <a:off x="2455551" y="2931790"/>
            <a:ext cx="3964300" cy="579839"/>
            <a:chOff x="2455551" y="2931790"/>
            <a:chExt cx="3964300" cy="579839"/>
          </a:xfrm>
        </p:grpSpPr>
        <p:sp>
          <p:nvSpPr>
            <p:cNvPr id="16" name="TextBox 15"/>
            <p:cNvSpPr txBox="1"/>
            <p:nvPr/>
          </p:nvSpPr>
          <p:spPr>
            <a:xfrm>
              <a:off x="2743969" y="3003798"/>
              <a:ext cx="3387466" cy="507831"/>
            </a:xfrm>
            <a:prstGeom prst="rect">
              <a:avLst/>
            </a:prstGeom>
            <a:noFill/>
          </p:spPr>
          <p:txBody>
            <a:bodyPr wrap="none" rtlCol="0">
              <a:spAutoFit/>
            </a:bodyPr>
            <a:lstStyle/>
            <a:p>
              <a:pPr algn="ctr"/>
              <a:r>
                <a:rPr lang="zh-CN" altLang="en-US" sz="2700" b="1" dirty="0">
                  <a:gradFill>
                    <a:gsLst>
                      <a:gs pos="0">
                        <a:srgbClr val="087305"/>
                      </a:gs>
                      <a:gs pos="100000">
                        <a:srgbClr val="6FBA34"/>
                      </a:gs>
                    </a:gsLst>
                    <a:lin ang="5400000" scaled="0"/>
                  </a:gradFill>
                  <a:latin typeface="造字工房悦黑体验版细体" pitchFamily="50" charset="-122"/>
                  <a:ea typeface="造字工房悦黑体验版细体" pitchFamily="50" charset="-122"/>
                </a:rPr>
                <a:t>有关于清明节的诗句</a:t>
              </a:r>
            </a:p>
          </p:txBody>
        </p:sp>
        <p:sp>
          <p:nvSpPr>
            <p:cNvPr id="4" name="圆角矩形 3"/>
            <p:cNvSpPr/>
            <p:nvPr/>
          </p:nvSpPr>
          <p:spPr>
            <a:xfrm>
              <a:off x="2455551" y="2931790"/>
              <a:ext cx="3964300" cy="540456"/>
            </a:xfrm>
            <a:prstGeom prst="roundRect">
              <a:avLst>
                <a:gd name="adj" fmla="val 50000"/>
              </a:avLst>
            </a:prstGeom>
            <a:noFill/>
            <a:ln w="9525">
              <a:solidFill>
                <a:srgbClr val="A6C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TextBox 35"/>
          <p:cNvSpPr txBox="1"/>
          <p:nvPr/>
        </p:nvSpPr>
        <p:spPr>
          <a:xfrm>
            <a:off x="3854923" y="5308054"/>
            <a:ext cx="1569660" cy="507831"/>
          </a:xfrm>
          <a:prstGeom prst="rect">
            <a:avLst/>
          </a:prstGeom>
          <a:noFill/>
        </p:spPr>
        <p:txBody>
          <a:bodyPr wrap="none" rtlCol="0">
            <a:spAutoFit/>
          </a:bodyPr>
          <a:lstStyle/>
          <a:p>
            <a:r>
              <a:rPr lang="zh-CN" altLang="en-US" sz="2700" b="1" dirty="0">
                <a:solidFill>
                  <a:schemeClr val="accent6">
                    <a:lumMod val="50000"/>
                    <a:lumOff val="50000"/>
                  </a:schemeClr>
                </a:solidFill>
                <a:latin typeface="微软雅黑" pitchFamily="34" charset="-122"/>
                <a:ea typeface="微软雅黑" pitchFamily="34" charset="-122"/>
              </a:rPr>
              <a:t>字符延长</a:t>
            </a:r>
          </a:p>
        </p:txBody>
      </p:sp>
    </p:spTree>
    <p:extLst>
      <p:ext uri="{BB962C8B-B14F-4D97-AF65-F5344CB8AC3E}">
        <p14:creationId xmlns:p14="http://schemas.microsoft.com/office/powerpoint/2010/main" val="868167111"/>
      </p:ext>
    </p:extLst>
  </p:cSld>
  <p:clrMapOvr>
    <a:masterClrMapping/>
  </p:clrMapOvr>
  <p:transition spd="slow" advTm="3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500" fill="hold"/>
                                        <p:tgtEl>
                                          <p:spTgt spid="2"/>
                                        </p:tgtEl>
                                        <p:attrNameLst>
                                          <p:attrName>ppt_w</p:attrName>
                                        </p:attrNameLst>
                                      </p:cBhvr>
                                      <p:tavLst>
                                        <p:tav tm="0">
                                          <p:val>
                                            <p:fltVal val="0"/>
                                          </p:val>
                                        </p:tav>
                                        <p:tav tm="100000">
                                          <p:val>
                                            <p:strVal val="#ppt_w"/>
                                          </p:val>
                                        </p:tav>
                                      </p:tavLst>
                                    </p:anim>
                                    <p:anim calcmode="lin" valueType="num">
                                      <p:cBhvr>
                                        <p:cTn id="19" dur="500" fill="hold"/>
                                        <p:tgtEl>
                                          <p:spTgt spid="2"/>
                                        </p:tgtEl>
                                        <p:attrNameLst>
                                          <p:attrName>ppt_h</p:attrName>
                                        </p:attrNameLst>
                                      </p:cBhvr>
                                      <p:tavLst>
                                        <p:tav tm="0">
                                          <p:val>
                                            <p:fltVal val="0"/>
                                          </p:val>
                                        </p:tav>
                                        <p:tav tm="100000">
                                          <p:val>
                                            <p:strVal val="#ppt_h"/>
                                          </p:val>
                                        </p:tav>
                                      </p:tavLst>
                                    </p:anim>
                                    <p:animEffect transition="in" filter="fade">
                                      <p:cBhvr>
                                        <p:cTn id="20" dur="500"/>
                                        <p:tgtEl>
                                          <p:spTgt spid="2"/>
                                        </p:tgtEl>
                                      </p:cBhvr>
                                    </p:animEffect>
                                  </p:childTnLst>
                                </p:cTn>
                              </p:par>
                            </p:childTnLst>
                          </p:cTn>
                        </p:par>
                        <p:par>
                          <p:cTn id="21" fill="hold">
                            <p:stCondLst>
                              <p:cond delay="1500"/>
                            </p:stCondLst>
                            <p:childTnLst>
                              <p:par>
                                <p:cTn id="22" presetID="22" presetClass="entr" presetSubtype="4" fill="hold" nodeType="after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wipe(down)">
                                      <p:cBhvr>
                                        <p:cTn id="24" dur="500"/>
                                        <p:tgtEl>
                                          <p:spTgt spid="25"/>
                                        </p:tgtEl>
                                      </p:cBhvr>
                                    </p:animEffect>
                                  </p:childTnLst>
                                </p:cTn>
                              </p:par>
                            </p:childTnLst>
                          </p:cTn>
                        </p:par>
                        <p:par>
                          <p:cTn id="25" fill="hold">
                            <p:stCondLst>
                              <p:cond delay="2000"/>
                            </p:stCondLst>
                            <p:childTnLst>
                              <p:par>
                                <p:cTn id="26" presetID="42" presetClass="entr" presetSubtype="0" fill="hold" nodeType="after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1000"/>
                                        <p:tgtEl>
                                          <p:spTgt spid="23"/>
                                        </p:tgtEl>
                                      </p:cBhvr>
                                    </p:animEffect>
                                    <p:anim calcmode="lin" valueType="num">
                                      <p:cBhvr>
                                        <p:cTn id="29" dur="1000" fill="hold"/>
                                        <p:tgtEl>
                                          <p:spTgt spid="23"/>
                                        </p:tgtEl>
                                        <p:attrNameLst>
                                          <p:attrName>ppt_x</p:attrName>
                                        </p:attrNameLst>
                                      </p:cBhvr>
                                      <p:tavLst>
                                        <p:tav tm="0">
                                          <p:val>
                                            <p:strVal val="#ppt_x"/>
                                          </p:val>
                                        </p:tav>
                                        <p:tav tm="100000">
                                          <p:val>
                                            <p:strVal val="#ppt_x"/>
                                          </p:val>
                                        </p:tav>
                                      </p:tavLst>
                                    </p:anim>
                                    <p:anim calcmode="lin" valueType="num">
                                      <p:cBhvr>
                                        <p:cTn id="30" dur="1000" fill="hold"/>
                                        <p:tgtEl>
                                          <p:spTgt spid="23"/>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fade">
                                      <p:cBhvr>
                                        <p:cTn id="33" dur="1000"/>
                                        <p:tgtEl>
                                          <p:spTgt spid="24"/>
                                        </p:tgtEl>
                                      </p:cBhvr>
                                    </p:animEffect>
                                    <p:anim calcmode="lin" valueType="num">
                                      <p:cBhvr>
                                        <p:cTn id="34" dur="1000" fill="hold"/>
                                        <p:tgtEl>
                                          <p:spTgt spid="24"/>
                                        </p:tgtEl>
                                        <p:attrNameLst>
                                          <p:attrName>ppt_x</p:attrName>
                                        </p:attrNameLst>
                                      </p:cBhvr>
                                      <p:tavLst>
                                        <p:tav tm="0">
                                          <p:val>
                                            <p:strVal val="#ppt_x"/>
                                          </p:val>
                                        </p:tav>
                                        <p:tav tm="100000">
                                          <p:val>
                                            <p:strVal val="#ppt_x"/>
                                          </p:val>
                                        </p:tav>
                                      </p:tavLst>
                                    </p:anim>
                                    <p:anim calcmode="lin" valueType="num">
                                      <p:cBhvr>
                                        <p:cTn id="35" dur="1000" fill="hold"/>
                                        <p:tgtEl>
                                          <p:spTgt spid="24"/>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1000"/>
                                        <p:tgtEl>
                                          <p:spTgt spid="18"/>
                                        </p:tgtEl>
                                      </p:cBhvr>
                                    </p:animEffect>
                                    <p:anim calcmode="lin" valueType="num">
                                      <p:cBhvr>
                                        <p:cTn id="39" dur="1000" fill="hold"/>
                                        <p:tgtEl>
                                          <p:spTgt spid="18"/>
                                        </p:tgtEl>
                                        <p:attrNameLst>
                                          <p:attrName>ppt_x</p:attrName>
                                        </p:attrNameLst>
                                      </p:cBhvr>
                                      <p:tavLst>
                                        <p:tav tm="0">
                                          <p:val>
                                            <p:strVal val="#ppt_x"/>
                                          </p:val>
                                        </p:tav>
                                        <p:tav tm="100000">
                                          <p:val>
                                            <p:strVal val="#ppt_x"/>
                                          </p:val>
                                        </p:tav>
                                      </p:tavLst>
                                    </p:anim>
                                    <p:anim calcmode="lin" valueType="num">
                                      <p:cBhvr>
                                        <p:cTn id="40" dur="1000" fill="hold"/>
                                        <p:tgtEl>
                                          <p:spTgt spid="18"/>
                                        </p:tgtEl>
                                        <p:attrNameLst>
                                          <p:attrName>ppt_y</p:attrName>
                                        </p:attrNameLst>
                                      </p:cBhvr>
                                      <p:tavLst>
                                        <p:tav tm="0">
                                          <p:val>
                                            <p:strVal val="#ppt_y+.1"/>
                                          </p:val>
                                        </p:tav>
                                        <p:tav tm="100000">
                                          <p:val>
                                            <p:strVal val="#ppt_y"/>
                                          </p:val>
                                        </p:tav>
                                      </p:tavLst>
                                    </p:anim>
                                  </p:childTnLst>
                                </p:cTn>
                              </p:par>
                            </p:childTnLst>
                          </p:cTn>
                        </p:par>
                        <p:par>
                          <p:cTn id="41" fill="hold">
                            <p:stCondLst>
                              <p:cond delay="3000"/>
                            </p:stCondLst>
                            <p:childTnLst>
                              <p:par>
                                <p:cTn id="42" presetID="55" presetClass="entr" presetSubtype="0" fill="hold" nodeType="afterEffect">
                                  <p:stCondLst>
                                    <p:cond delay="0"/>
                                  </p:stCondLst>
                                  <p:childTnLst>
                                    <p:set>
                                      <p:cBhvr>
                                        <p:cTn id="43" dur="1" fill="hold">
                                          <p:stCondLst>
                                            <p:cond delay="0"/>
                                          </p:stCondLst>
                                        </p:cTn>
                                        <p:tgtEl>
                                          <p:spTgt spid="5"/>
                                        </p:tgtEl>
                                        <p:attrNameLst>
                                          <p:attrName>style.visibility</p:attrName>
                                        </p:attrNameLst>
                                      </p:cBhvr>
                                      <p:to>
                                        <p:strVal val="visible"/>
                                      </p:to>
                                    </p:set>
                                    <p:anim calcmode="lin" valueType="num">
                                      <p:cBhvr>
                                        <p:cTn id="44" dur="1000" fill="hold"/>
                                        <p:tgtEl>
                                          <p:spTgt spid="5"/>
                                        </p:tgtEl>
                                        <p:attrNameLst>
                                          <p:attrName>ppt_w</p:attrName>
                                        </p:attrNameLst>
                                      </p:cBhvr>
                                      <p:tavLst>
                                        <p:tav tm="0">
                                          <p:val>
                                            <p:strVal val="#ppt_w*0.70"/>
                                          </p:val>
                                        </p:tav>
                                        <p:tav tm="100000">
                                          <p:val>
                                            <p:strVal val="#ppt_w"/>
                                          </p:val>
                                        </p:tav>
                                      </p:tavLst>
                                    </p:anim>
                                    <p:anim calcmode="lin" valueType="num">
                                      <p:cBhvr>
                                        <p:cTn id="45" dur="1000" fill="hold"/>
                                        <p:tgtEl>
                                          <p:spTgt spid="5"/>
                                        </p:tgtEl>
                                        <p:attrNameLst>
                                          <p:attrName>ppt_h</p:attrName>
                                        </p:attrNameLst>
                                      </p:cBhvr>
                                      <p:tavLst>
                                        <p:tav tm="0">
                                          <p:val>
                                            <p:strVal val="#ppt_h"/>
                                          </p:val>
                                        </p:tav>
                                        <p:tav tm="100000">
                                          <p:val>
                                            <p:strVal val="#ppt_h"/>
                                          </p:val>
                                        </p:tav>
                                      </p:tavLst>
                                    </p:anim>
                                    <p:animEffect transition="in" filter="fade">
                                      <p:cBhvr>
                                        <p:cTn id="46" dur="1000"/>
                                        <p:tgtEl>
                                          <p:spTgt spid="5"/>
                                        </p:tgtEl>
                                      </p:cBhvr>
                                    </p:animEffect>
                                  </p:childTnLst>
                                </p:cTn>
                              </p:par>
                            </p:childTnLst>
                          </p:cTn>
                        </p:par>
                        <p:par>
                          <p:cTn id="47" fill="hold">
                            <p:stCondLst>
                              <p:cond delay="4000"/>
                            </p:stCondLst>
                            <p:childTnLst>
                              <p:par>
                                <p:cTn id="48" presetID="22" presetClass="entr" presetSubtype="8" fill="hold" grpId="0" nodeType="afterEffect">
                                  <p:stCondLst>
                                    <p:cond delay="0"/>
                                  </p:stCondLst>
                                  <p:childTnLst>
                                    <p:set>
                                      <p:cBhvr>
                                        <p:cTn id="49" dur="1" fill="hold">
                                          <p:stCondLst>
                                            <p:cond delay="0"/>
                                          </p:stCondLst>
                                        </p:cTn>
                                        <p:tgtEl>
                                          <p:spTgt spid="33"/>
                                        </p:tgtEl>
                                        <p:attrNameLst>
                                          <p:attrName>style.visibility</p:attrName>
                                        </p:attrNameLst>
                                      </p:cBhvr>
                                      <p:to>
                                        <p:strVal val="visible"/>
                                      </p:to>
                                    </p:set>
                                    <p:animEffect transition="in" filter="wipe(left)">
                                      <p:cBhvr>
                                        <p:cTn id="50" dur="500"/>
                                        <p:tgtEl>
                                          <p:spTgt spid="33"/>
                                        </p:tgtEl>
                                      </p:cBhvr>
                                    </p:animEffect>
                                  </p:childTnLst>
                                </p:cTn>
                              </p:par>
                            </p:childTnLst>
                          </p:cTn>
                        </p:par>
                        <p:par>
                          <p:cTn id="51" fill="hold">
                            <p:stCondLst>
                              <p:cond delay="4500"/>
                            </p:stCondLst>
                            <p:childTnLst>
                              <p:par>
                                <p:cTn id="52" presetID="22" presetClass="entr" presetSubtype="8" fill="hold" grpId="0" nodeType="afterEffect">
                                  <p:stCondLst>
                                    <p:cond delay="0"/>
                                  </p:stCondLst>
                                  <p:childTnLst>
                                    <p:set>
                                      <p:cBhvr>
                                        <p:cTn id="53" dur="1" fill="hold">
                                          <p:stCondLst>
                                            <p:cond delay="0"/>
                                          </p:stCondLst>
                                        </p:cTn>
                                        <p:tgtEl>
                                          <p:spTgt spid="36"/>
                                        </p:tgtEl>
                                        <p:attrNameLst>
                                          <p:attrName>style.visibility</p:attrName>
                                        </p:attrNameLst>
                                      </p:cBhvr>
                                      <p:to>
                                        <p:strVal val="visible"/>
                                      </p:to>
                                    </p:set>
                                    <p:animEffect transition="in" filter="wipe(left)">
                                      <p:cBhvr>
                                        <p:cTn id="54" dur="10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1" name="Picture 5" descr="C:\Users\Administrator\Desktop\103S42041-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2658" y="1181861"/>
            <a:ext cx="6290692" cy="2916602"/>
          </a:xfrm>
          <a:prstGeom prst="round2DiagRect">
            <a:avLst/>
          </a:prstGeom>
          <a:noFill/>
          <a:ln>
            <a:solidFill>
              <a:srgbClr val="A6CF7F"/>
            </a:solidFill>
          </a:ln>
          <a:extLst>
            <a:ext uri="{909E8E84-426E-40DD-AFC4-6F175D3DCCD1}">
              <a14:hiddenFill xmlns:a14="http://schemas.microsoft.com/office/drawing/2010/main">
                <a:solidFill>
                  <a:srgbClr val="FFFFFF"/>
                </a:solidFill>
              </a14:hiddenFill>
            </a:ext>
          </a:extLst>
        </p:spPr>
      </p:pic>
      <p:sp>
        <p:nvSpPr>
          <p:cNvPr id="11" name="文本框 23"/>
          <p:cNvSpPr txBox="1"/>
          <p:nvPr/>
        </p:nvSpPr>
        <p:spPr>
          <a:xfrm>
            <a:off x="1043608" y="242680"/>
            <a:ext cx="2351926" cy="338554"/>
          </a:xfrm>
          <a:prstGeom prst="rect">
            <a:avLst/>
          </a:prstGeom>
          <a:noFill/>
        </p:spPr>
        <p:txBody>
          <a:bodyPr wrap="none" rtlCol="0">
            <a:spAutoFit/>
          </a:bodyPr>
          <a:lstStyle/>
          <a:p>
            <a:pPr marL="285750" indent="-285750">
              <a:buClr>
                <a:srgbClr val="6FBA34"/>
              </a:buClr>
              <a:buFont typeface="Wingdings" pitchFamily="2" charset="2"/>
              <a:buChar char="u"/>
            </a:pPr>
            <a:r>
              <a:rPr lang="zh-CN" altLang="en-US" sz="1600" dirty="0">
                <a:solidFill>
                  <a:schemeClr val="accent3">
                    <a:lumMod val="50000"/>
                    <a:lumOff val="50000"/>
                  </a:schemeClr>
                </a:solidFill>
                <a:latin typeface="微软雅黑" panose="020B0503020204020204" pitchFamily="34" charset="-122"/>
                <a:ea typeface="微软雅黑" panose="020B0503020204020204" pitchFamily="34" charset="-122"/>
              </a:rPr>
              <a:t>有关于清明节的诗句</a:t>
            </a:r>
          </a:p>
        </p:txBody>
      </p:sp>
      <p:sp>
        <p:nvSpPr>
          <p:cNvPr id="12" name="TextBox 11"/>
          <p:cNvSpPr txBox="1"/>
          <p:nvPr/>
        </p:nvSpPr>
        <p:spPr>
          <a:xfrm>
            <a:off x="3854923" y="5308054"/>
            <a:ext cx="1569660" cy="507831"/>
          </a:xfrm>
          <a:prstGeom prst="rect">
            <a:avLst/>
          </a:prstGeom>
          <a:noFill/>
        </p:spPr>
        <p:txBody>
          <a:bodyPr wrap="none" rtlCol="0">
            <a:spAutoFit/>
          </a:bodyPr>
          <a:lstStyle/>
          <a:p>
            <a:r>
              <a:rPr lang="zh-CN" altLang="en-US" sz="2700" b="1" dirty="0">
                <a:solidFill>
                  <a:schemeClr val="accent6">
                    <a:lumMod val="50000"/>
                    <a:lumOff val="50000"/>
                  </a:schemeClr>
                </a:solidFill>
                <a:latin typeface="微软雅黑" pitchFamily="34" charset="-122"/>
                <a:ea typeface="微软雅黑" pitchFamily="34" charset="-122"/>
              </a:rPr>
              <a:t>字符延长</a:t>
            </a:r>
          </a:p>
        </p:txBody>
      </p:sp>
    </p:spTree>
    <p:extLst>
      <p:ext uri="{BB962C8B-B14F-4D97-AF65-F5344CB8AC3E}">
        <p14:creationId xmlns:p14="http://schemas.microsoft.com/office/powerpoint/2010/main" val="1346511975"/>
      </p:ext>
    </p:extLst>
  </p:cSld>
  <p:clrMapOvr>
    <a:masterClrMapping/>
  </p:clrMapOvr>
  <p:transition spd="slow" advTm="3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4101"/>
                                        </p:tgtEl>
                                        <p:attrNameLst>
                                          <p:attrName>style.visibility</p:attrName>
                                        </p:attrNameLst>
                                      </p:cBhvr>
                                      <p:to>
                                        <p:strVal val="visible"/>
                                      </p:to>
                                    </p:set>
                                    <p:animScale>
                                      <p:cBhvr>
                                        <p:cTn id="7" dur="1000" decel="50000" fill="hold">
                                          <p:stCondLst>
                                            <p:cond delay="0"/>
                                          </p:stCondLst>
                                        </p:cTn>
                                        <p:tgtEl>
                                          <p:spTgt spid="410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4101"/>
                                        </p:tgtEl>
                                        <p:attrNameLst>
                                          <p:attrName>ppt_x</p:attrName>
                                          <p:attrName>ppt_y</p:attrName>
                                        </p:attrNameLst>
                                      </p:cBhvr>
                                    </p:animMotion>
                                    <p:animEffect transition="in" filter="fade">
                                      <p:cBhvr>
                                        <p:cTn id="9" dur="1000"/>
                                        <p:tgtEl>
                                          <p:spTgt spid="4101"/>
                                        </p:tgtEl>
                                      </p:cBhvr>
                                    </p:animEffect>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ipe(left)">
                                      <p:cBhvr>
                                        <p:cTn id="13" dur="1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C:\Users\Administrator\Desktop\u=3291523228,4188986885&amp;fm=23&amp;gp=0.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1178361" y="1379765"/>
            <a:ext cx="3363662" cy="2599994"/>
          </a:xfrm>
          <a:prstGeom prst="round2DiagRect">
            <a:avLst/>
          </a:prstGeom>
          <a:noFill/>
          <a:ln>
            <a:solidFill>
              <a:srgbClr val="A6CF7F"/>
            </a:solidFill>
          </a:ln>
          <a:extLst>
            <a:ext uri="{909E8E84-426E-40DD-AFC4-6F175D3DCCD1}">
              <a14:hiddenFill xmlns:a14="http://schemas.microsoft.com/office/drawing/2010/main">
                <a:solidFill>
                  <a:srgbClr val="FFFFFF"/>
                </a:solidFill>
              </a14:hiddenFill>
            </a:ext>
          </a:extLst>
        </p:spPr>
      </p:pic>
      <p:pic>
        <p:nvPicPr>
          <p:cNvPr id="4104" name="Picture 8" descr="C:\Users\Administrator\Desktop\1351224823612iae5cijrbr_medium.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60032" y="1379765"/>
            <a:ext cx="3240360" cy="2599994"/>
          </a:xfrm>
          <a:prstGeom prst="round2DiagRect">
            <a:avLst/>
          </a:prstGeom>
          <a:noFill/>
          <a:ln>
            <a:solidFill>
              <a:srgbClr val="A6CF7F"/>
            </a:solidFill>
          </a:ln>
          <a:extLst>
            <a:ext uri="{909E8E84-426E-40DD-AFC4-6F175D3DCCD1}">
              <a14:hiddenFill xmlns:a14="http://schemas.microsoft.com/office/drawing/2010/main">
                <a:solidFill>
                  <a:srgbClr val="FFFFFF"/>
                </a:solidFill>
              </a14:hiddenFill>
            </a:ext>
          </a:extLst>
        </p:spPr>
      </p:pic>
      <p:sp>
        <p:nvSpPr>
          <p:cNvPr id="11" name="文本框 23"/>
          <p:cNvSpPr txBox="1"/>
          <p:nvPr/>
        </p:nvSpPr>
        <p:spPr>
          <a:xfrm>
            <a:off x="1043608" y="242680"/>
            <a:ext cx="2351926" cy="338554"/>
          </a:xfrm>
          <a:prstGeom prst="rect">
            <a:avLst/>
          </a:prstGeom>
          <a:noFill/>
        </p:spPr>
        <p:txBody>
          <a:bodyPr wrap="none" rtlCol="0">
            <a:spAutoFit/>
          </a:bodyPr>
          <a:lstStyle/>
          <a:p>
            <a:pPr marL="285750" indent="-285750">
              <a:buClr>
                <a:srgbClr val="6FBA34"/>
              </a:buClr>
              <a:buFont typeface="Wingdings" pitchFamily="2" charset="2"/>
              <a:buChar char="u"/>
            </a:pPr>
            <a:r>
              <a:rPr lang="zh-CN" altLang="en-US" sz="1600" dirty="0">
                <a:solidFill>
                  <a:schemeClr val="accent3">
                    <a:lumMod val="50000"/>
                    <a:lumOff val="50000"/>
                  </a:schemeClr>
                </a:solidFill>
                <a:latin typeface="微软雅黑" panose="020B0503020204020204" pitchFamily="34" charset="-122"/>
                <a:ea typeface="微软雅黑" panose="020B0503020204020204" pitchFamily="34" charset="-122"/>
              </a:rPr>
              <a:t>有关于清明节的诗句</a:t>
            </a:r>
          </a:p>
        </p:txBody>
      </p:sp>
      <p:sp>
        <p:nvSpPr>
          <p:cNvPr id="10" name="TextBox 9"/>
          <p:cNvSpPr txBox="1"/>
          <p:nvPr/>
        </p:nvSpPr>
        <p:spPr>
          <a:xfrm>
            <a:off x="3854923" y="5308054"/>
            <a:ext cx="1569660" cy="507831"/>
          </a:xfrm>
          <a:prstGeom prst="rect">
            <a:avLst/>
          </a:prstGeom>
          <a:noFill/>
        </p:spPr>
        <p:txBody>
          <a:bodyPr wrap="none" rtlCol="0">
            <a:spAutoFit/>
          </a:bodyPr>
          <a:lstStyle/>
          <a:p>
            <a:r>
              <a:rPr lang="zh-CN" altLang="en-US" sz="2700" b="1" dirty="0">
                <a:solidFill>
                  <a:schemeClr val="accent6">
                    <a:lumMod val="50000"/>
                    <a:lumOff val="50000"/>
                  </a:schemeClr>
                </a:solidFill>
                <a:latin typeface="微软雅黑" pitchFamily="34" charset="-122"/>
                <a:ea typeface="微软雅黑" pitchFamily="34" charset="-122"/>
              </a:rPr>
              <a:t>字符延长</a:t>
            </a:r>
          </a:p>
        </p:txBody>
      </p:sp>
    </p:spTree>
    <p:extLst>
      <p:ext uri="{BB962C8B-B14F-4D97-AF65-F5344CB8AC3E}">
        <p14:creationId xmlns:p14="http://schemas.microsoft.com/office/powerpoint/2010/main" val="1335929850"/>
      </p:ext>
    </p:extLst>
  </p:cSld>
  <p:clrMapOvr>
    <a:masterClrMapping/>
  </p:clrMapOvr>
  <p:transition spd="slow" advTm="3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100"/>
                                        </p:tgtEl>
                                        <p:attrNameLst>
                                          <p:attrName>style.visibility</p:attrName>
                                        </p:attrNameLst>
                                      </p:cBhvr>
                                      <p:to>
                                        <p:strVal val="visible"/>
                                      </p:to>
                                    </p:set>
                                    <p:anim calcmode="lin" valueType="num">
                                      <p:cBhvr additive="base">
                                        <p:cTn id="7" dur="1000" fill="hold"/>
                                        <p:tgtEl>
                                          <p:spTgt spid="4100"/>
                                        </p:tgtEl>
                                        <p:attrNameLst>
                                          <p:attrName>ppt_x</p:attrName>
                                        </p:attrNameLst>
                                      </p:cBhvr>
                                      <p:tavLst>
                                        <p:tav tm="0">
                                          <p:val>
                                            <p:strVal val="0-#ppt_w/2"/>
                                          </p:val>
                                        </p:tav>
                                        <p:tav tm="100000">
                                          <p:val>
                                            <p:strVal val="#ppt_x"/>
                                          </p:val>
                                        </p:tav>
                                      </p:tavLst>
                                    </p:anim>
                                    <p:anim calcmode="lin" valueType="num">
                                      <p:cBhvr additive="base">
                                        <p:cTn id="8" dur="1000" fill="hold"/>
                                        <p:tgtEl>
                                          <p:spTgt spid="4100"/>
                                        </p:tgtEl>
                                        <p:attrNameLst>
                                          <p:attrName>ppt_y</p:attrName>
                                        </p:attrNameLst>
                                      </p:cBhvr>
                                      <p:tavLst>
                                        <p:tav tm="0">
                                          <p:val>
                                            <p:strVal val="#ppt_y"/>
                                          </p:val>
                                        </p:tav>
                                        <p:tav tm="100000">
                                          <p:val>
                                            <p:strVal val="#ppt_y"/>
                                          </p:val>
                                        </p:tav>
                                      </p:tavLst>
                                    </p:anim>
                                  </p:childTnLst>
                                </p:cTn>
                              </p:par>
                              <p:par>
                                <p:cTn id="9" presetID="2" presetClass="entr" presetSubtype="4" fill="hold" nodeType="withEffect">
                                  <p:stCondLst>
                                    <p:cond delay="500"/>
                                  </p:stCondLst>
                                  <p:childTnLst>
                                    <p:set>
                                      <p:cBhvr>
                                        <p:cTn id="10" dur="1" fill="hold">
                                          <p:stCondLst>
                                            <p:cond delay="0"/>
                                          </p:stCondLst>
                                        </p:cTn>
                                        <p:tgtEl>
                                          <p:spTgt spid="4104"/>
                                        </p:tgtEl>
                                        <p:attrNameLst>
                                          <p:attrName>style.visibility</p:attrName>
                                        </p:attrNameLst>
                                      </p:cBhvr>
                                      <p:to>
                                        <p:strVal val="visible"/>
                                      </p:to>
                                    </p:set>
                                    <p:anim calcmode="lin" valueType="num">
                                      <p:cBhvr additive="base">
                                        <p:cTn id="11" dur="1000" fill="hold"/>
                                        <p:tgtEl>
                                          <p:spTgt spid="4104"/>
                                        </p:tgtEl>
                                        <p:attrNameLst>
                                          <p:attrName>ppt_x</p:attrName>
                                        </p:attrNameLst>
                                      </p:cBhvr>
                                      <p:tavLst>
                                        <p:tav tm="0">
                                          <p:val>
                                            <p:strVal val="#ppt_x"/>
                                          </p:val>
                                        </p:tav>
                                        <p:tav tm="100000">
                                          <p:val>
                                            <p:strVal val="#ppt_x"/>
                                          </p:val>
                                        </p:tav>
                                      </p:tavLst>
                                    </p:anim>
                                    <p:anim calcmode="lin" valueType="num">
                                      <p:cBhvr additive="base">
                                        <p:cTn id="12" dur="1000" fill="hold"/>
                                        <p:tgtEl>
                                          <p:spTgt spid="4104"/>
                                        </p:tgtEl>
                                        <p:attrNameLst>
                                          <p:attrName>ppt_y</p:attrName>
                                        </p:attrNameLst>
                                      </p:cBhvr>
                                      <p:tavLst>
                                        <p:tav tm="0">
                                          <p:val>
                                            <p:strVal val="1+#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left)">
                                      <p:cBhvr>
                                        <p:cTn id="16"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C:\Users\Administrator\Desktop\1-16031121550Q07.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1225117" y="1347363"/>
            <a:ext cx="2507580" cy="1970454"/>
          </a:xfrm>
          <a:prstGeom prst="round2DiagRect">
            <a:avLst/>
          </a:prstGeom>
          <a:noFill/>
          <a:ln>
            <a:solidFill>
              <a:srgbClr val="A6CF7F"/>
            </a:solidFill>
          </a:ln>
          <a:extLst>
            <a:ext uri="{909E8E84-426E-40DD-AFC4-6F175D3DCCD1}">
              <a14:hiddenFill xmlns:a14="http://schemas.microsoft.com/office/drawing/2010/main">
                <a:solidFill>
                  <a:srgbClr val="FFFFFF"/>
                </a:solidFill>
              </a14:hiddenFill>
            </a:ext>
          </a:extLst>
        </p:spPr>
      </p:pic>
      <p:pic>
        <p:nvPicPr>
          <p:cNvPr id="3" name="Picture 6" descr="C:\Users\Administrator\Desktop\34992075_1402023487968_1024x1024.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2968863" y="2638310"/>
            <a:ext cx="2630212" cy="1861174"/>
          </a:xfrm>
          <a:prstGeom prst="round2DiagRect">
            <a:avLst/>
          </a:prstGeom>
          <a:noFill/>
          <a:ln>
            <a:solidFill>
              <a:srgbClr val="A6CF7F"/>
            </a:solidFill>
          </a:ln>
          <a:extLst>
            <a:ext uri="{909E8E84-426E-40DD-AFC4-6F175D3DCCD1}">
              <a14:hiddenFill xmlns:a14="http://schemas.microsoft.com/office/drawing/2010/main">
                <a:solidFill>
                  <a:srgbClr val="FFFFFF"/>
                </a:solidFill>
              </a14:hiddenFill>
            </a:ext>
          </a:extLst>
        </p:spPr>
      </p:pic>
      <p:pic>
        <p:nvPicPr>
          <p:cNvPr id="4" name="Picture 7" descr="C:\Users\Administrator\Desktop\56712773_1.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a:off x="5006381" y="1042042"/>
            <a:ext cx="3078076" cy="2195480"/>
          </a:xfrm>
          <a:prstGeom prst="round2DiagRect">
            <a:avLst/>
          </a:prstGeom>
          <a:noFill/>
          <a:ln>
            <a:solidFill>
              <a:srgbClr val="A6CF7F"/>
            </a:solidFill>
          </a:ln>
          <a:extLst>
            <a:ext uri="{909E8E84-426E-40DD-AFC4-6F175D3DCCD1}">
              <a14:hiddenFill xmlns:a14="http://schemas.microsoft.com/office/drawing/2010/main">
                <a:solidFill>
                  <a:srgbClr val="FFFFFF"/>
                </a:solidFill>
              </a14:hiddenFill>
            </a:ext>
          </a:extLst>
        </p:spPr>
      </p:pic>
      <p:sp>
        <p:nvSpPr>
          <p:cNvPr id="6" name="文本框 23"/>
          <p:cNvSpPr txBox="1"/>
          <p:nvPr/>
        </p:nvSpPr>
        <p:spPr>
          <a:xfrm>
            <a:off x="1043608" y="242680"/>
            <a:ext cx="2351926" cy="338554"/>
          </a:xfrm>
          <a:prstGeom prst="rect">
            <a:avLst/>
          </a:prstGeom>
          <a:noFill/>
        </p:spPr>
        <p:txBody>
          <a:bodyPr wrap="none" rtlCol="0">
            <a:spAutoFit/>
          </a:bodyPr>
          <a:lstStyle/>
          <a:p>
            <a:pPr marL="285750" indent="-285750">
              <a:buClr>
                <a:srgbClr val="6FBA34"/>
              </a:buClr>
              <a:buFont typeface="Wingdings" pitchFamily="2" charset="2"/>
              <a:buChar char="u"/>
            </a:pPr>
            <a:r>
              <a:rPr lang="zh-CN" altLang="en-US" sz="1600" dirty="0">
                <a:solidFill>
                  <a:schemeClr val="accent3">
                    <a:lumMod val="50000"/>
                    <a:lumOff val="50000"/>
                  </a:schemeClr>
                </a:solidFill>
                <a:latin typeface="微软雅黑" panose="020B0503020204020204" pitchFamily="34" charset="-122"/>
                <a:ea typeface="微软雅黑" panose="020B0503020204020204" pitchFamily="34" charset="-122"/>
              </a:rPr>
              <a:t>有关于清明节的诗句</a:t>
            </a:r>
          </a:p>
        </p:txBody>
      </p:sp>
      <p:sp>
        <p:nvSpPr>
          <p:cNvPr id="7" name="TextBox 6"/>
          <p:cNvSpPr txBox="1"/>
          <p:nvPr/>
        </p:nvSpPr>
        <p:spPr>
          <a:xfrm>
            <a:off x="3854923" y="5308054"/>
            <a:ext cx="1569660" cy="507831"/>
          </a:xfrm>
          <a:prstGeom prst="rect">
            <a:avLst/>
          </a:prstGeom>
          <a:noFill/>
        </p:spPr>
        <p:txBody>
          <a:bodyPr wrap="none" rtlCol="0">
            <a:spAutoFit/>
          </a:bodyPr>
          <a:lstStyle/>
          <a:p>
            <a:r>
              <a:rPr lang="zh-CN" altLang="en-US" sz="2700" b="1" dirty="0">
                <a:solidFill>
                  <a:schemeClr val="accent6">
                    <a:lumMod val="50000"/>
                    <a:lumOff val="50000"/>
                  </a:schemeClr>
                </a:solidFill>
                <a:latin typeface="微软雅黑" pitchFamily="34" charset="-122"/>
                <a:ea typeface="微软雅黑" pitchFamily="34" charset="-122"/>
              </a:rPr>
              <a:t>字符延长</a:t>
            </a:r>
          </a:p>
        </p:txBody>
      </p:sp>
    </p:spTree>
    <p:extLst>
      <p:ext uri="{BB962C8B-B14F-4D97-AF65-F5344CB8AC3E}">
        <p14:creationId xmlns:p14="http://schemas.microsoft.com/office/powerpoint/2010/main" val="4244549004"/>
      </p:ext>
    </p:extLst>
  </p:cSld>
  <p:clrMapOvr>
    <a:masterClrMapping/>
  </p:clrMapOvr>
  <p:transition spd="slow" advTm="3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par>
                                <p:cTn id="11" presetID="3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1000" fill="hold"/>
                                        <p:tgtEl>
                                          <p:spTgt spid="3"/>
                                        </p:tgtEl>
                                        <p:attrNameLst>
                                          <p:attrName>ppt_w</p:attrName>
                                        </p:attrNameLst>
                                      </p:cBhvr>
                                      <p:tavLst>
                                        <p:tav tm="0">
                                          <p:val>
                                            <p:fltVal val="0"/>
                                          </p:val>
                                        </p:tav>
                                        <p:tav tm="100000">
                                          <p:val>
                                            <p:strVal val="#ppt_w"/>
                                          </p:val>
                                        </p:tav>
                                      </p:tavLst>
                                    </p:anim>
                                    <p:anim calcmode="lin" valueType="num">
                                      <p:cBhvr>
                                        <p:cTn id="14" dur="1000" fill="hold"/>
                                        <p:tgtEl>
                                          <p:spTgt spid="3"/>
                                        </p:tgtEl>
                                        <p:attrNameLst>
                                          <p:attrName>ppt_h</p:attrName>
                                        </p:attrNameLst>
                                      </p:cBhvr>
                                      <p:tavLst>
                                        <p:tav tm="0">
                                          <p:val>
                                            <p:fltVal val="0"/>
                                          </p:val>
                                        </p:tav>
                                        <p:tav tm="100000">
                                          <p:val>
                                            <p:strVal val="#ppt_h"/>
                                          </p:val>
                                        </p:tav>
                                      </p:tavLst>
                                    </p:anim>
                                    <p:anim calcmode="lin" valueType="num">
                                      <p:cBhvr>
                                        <p:cTn id="15" dur="1000" fill="hold"/>
                                        <p:tgtEl>
                                          <p:spTgt spid="3"/>
                                        </p:tgtEl>
                                        <p:attrNameLst>
                                          <p:attrName>style.rotation</p:attrName>
                                        </p:attrNameLst>
                                      </p:cBhvr>
                                      <p:tavLst>
                                        <p:tav tm="0">
                                          <p:val>
                                            <p:fltVal val="90"/>
                                          </p:val>
                                        </p:tav>
                                        <p:tav tm="100000">
                                          <p:val>
                                            <p:fltVal val="0"/>
                                          </p:val>
                                        </p:tav>
                                      </p:tavLst>
                                    </p:anim>
                                    <p:animEffect transition="in" filter="fade">
                                      <p:cBhvr>
                                        <p:cTn id="16" dur="1000"/>
                                        <p:tgtEl>
                                          <p:spTgt spid="3"/>
                                        </p:tgtEl>
                                      </p:cBhvr>
                                    </p:animEffect>
                                  </p:childTnLst>
                                </p:cTn>
                              </p:par>
                              <p:par>
                                <p:cTn id="17" presetID="3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1000" fill="hold"/>
                                        <p:tgtEl>
                                          <p:spTgt spid="4"/>
                                        </p:tgtEl>
                                        <p:attrNameLst>
                                          <p:attrName>ppt_w</p:attrName>
                                        </p:attrNameLst>
                                      </p:cBhvr>
                                      <p:tavLst>
                                        <p:tav tm="0">
                                          <p:val>
                                            <p:fltVal val="0"/>
                                          </p:val>
                                        </p:tav>
                                        <p:tav tm="100000">
                                          <p:val>
                                            <p:strVal val="#ppt_w"/>
                                          </p:val>
                                        </p:tav>
                                      </p:tavLst>
                                    </p:anim>
                                    <p:anim calcmode="lin" valueType="num">
                                      <p:cBhvr>
                                        <p:cTn id="20" dur="1000" fill="hold"/>
                                        <p:tgtEl>
                                          <p:spTgt spid="4"/>
                                        </p:tgtEl>
                                        <p:attrNameLst>
                                          <p:attrName>ppt_h</p:attrName>
                                        </p:attrNameLst>
                                      </p:cBhvr>
                                      <p:tavLst>
                                        <p:tav tm="0">
                                          <p:val>
                                            <p:fltVal val="0"/>
                                          </p:val>
                                        </p:tav>
                                        <p:tav tm="100000">
                                          <p:val>
                                            <p:strVal val="#ppt_h"/>
                                          </p:val>
                                        </p:tav>
                                      </p:tavLst>
                                    </p:anim>
                                    <p:anim calcmode="lin" valueType="num">
                                      <p:cBhvr>
                                        <p:cTn id="21" dur="1000" fill="hold"/>
                                        <p:tgtEl>
                                          <p:spTgt spid="4"/>
                                        </p:tgtEl>
                                        <p:attrNameLst>
                                          <p:attrName>style.rotation</p:attrName>
                                        </p:attrNameLst>
                                      </p:cBhvr>
                                      <p:tavLst>
                                        <p:tav tm="0">
                                          <p:val>
                                            <p:fltVal val="90"/>
                                          </p:val>
                                        </p:tav>
                                        <p:tav tm="100000">
                                          <p:val>
                                            <p:fltVal val="0"/>
                                          </p:val>
                                        </p:tav>
                                      </p:tavLst>
                                    </p:anim>
                                    <p:animEffect transition="in" filter="fade">
                                      <p:cBhvr>
                                        <p:cTn id="22" dur="1000"/>
                                        <p:tgtEl>
                                          <p:spTgt spid="4"/>
                                        </p:tgtEl>
                                      </p:cBhvr>
                                    </p:animEffect>
                                  </p:childTnLst>
                                </p:cTn>
                              </p:par>
                            </p:childTnLst>
                          </p:cTn>
                        </p:par>
                        <p:par>
                          <p:cTn id="23" fill="hold">
                            <p:stCondLst>
                              <p:cond delay="1000"/>
                            </p:stCondLst>
                            <p:childTnLst>
                              <p:par>
                                <p:cTn id="24" presetID="22" presetClass="entr" presetSubtype="8"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left)">
                                      <p:cBhvr>
                                        <p:cTn id="26"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3" descr="C:\Users\Administrator\Desktop\hrer.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16347" y="3090995"/>
            <a:ext cx="3140229" cy="2660372"/>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descr="C:\Users\Administrator\Desktop\hrer.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47575">
            <a:off x="-2105704" y="3807969"/>
            <a:ext cx="3763344" cy="3188268"/>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C:\Users\Administrator\Desktop\dfwer.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25012" y="914475"/>
            <a:ext cx="2052417" cy="102851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descr="C:\Users\Administrator\Desktop\dfwer.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371164" y="1188112"/>
            <a:ext cx="1078084" cy="540251"/>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 descr="C:\Users\Administrator\Desktop\dfwer.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3225" y="1756817"/>
            <a:ext cx="1801984" cy="903013"/>
          </a:xfrm>
          <a:prstGeom prst="rect">
            <a:avLst/>
          </a:prstGeom>
          <a:noFill/>
          <a:extLst>
            <a:ext uri="{909E8E84-426E-40DD-AFC4-6F175D3DCCD1}">
              <a14:hiddenFill xmlns:a14="http://schemas.microsoft.com/office/drawing/2010/main">
                <a:solidFill>
                  <a:srgbClr val="FFFFFF"/>
                </a:solidFill>
              </a14:hiddenFill>
            </a:ext>
          </a:extLst>
        </p:spPr>
      </p:pic>
      <p:grpSp>
        <p:nvGrpSpPr>
          <p:cNvPr id="2" name="组合 1"/>
          <p:cNvGrpSpPr/>
          <p:nvPr/>
        </p:nvGrpSpPr>
        <p:grpSpPr>
          <a:xfrm>
            <a:off x="3677029" y="1117600"/>
            <a:ext cx="1593546" cy="1593546"/>
            <a:chOff x="4108217" y="1181554"/>
            <a:chExt cx="731170" cy="731170"/>
          </a:xfrm>
        </p:grpSpPr>
        <p:grpSp>
          <p:nvGrpSpPr>
            <p:cNvPr id="31" name="组合 30"/>
            <p:cNvGrpSpPr/>
            <p:nvPr/>
          </p:nvGrpSpPr>
          <p:grpSpPr>
            <a:xfrm>
              <a:off x="4108217" y="1181554"/>
              <a:ext cx="731170" cy="731170"/>
              <a:chOff x="4300664" y="1458869"/>
              <a:chExt cx="731170" cy="731170"/>
            </a:xfrm>
          </p:grpSpPr>
          <p:sp>
            <p:nvSpPr>
              <p:cNvPr id="30" name="椭圆 29"/>
              <p:cNvSpPr/>
              <p:nvPr/>
            </p:nvSpPr>
            <p:spPr>
              <a:xfrm>
                <a:off x="4300664" y="1458869"/>
                <a:ext cx="731170" cy="731170"/>
              </a:xfrm>
              <a:prstGeom prst="ellipse">
                <a:avLst/>
              </a:prstGeom>
              <a:solidFill>
                <a:srgbClr val="A6CF7F">
                  <a:alpha val="5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4388934" y="1547139"/>
                <a:ext cx="554630" cy="554630"/>
              </a:xfrm>
              <a:prstGeom prst="ellipse">
                <a:avLst/>
              </a:prstGeom>
              <a:solidFill>
                <a:srgbClr val="A6C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9" name="TextBox 28"/>
            <p:cNvSpPr txBox="1"/>
            <p:nvPr/>
          </p:nvSpPr>
          <p:spPr>
            <a:xfrm>
              <a:off x="4283556" y="1353171"/>
              <a:ext cx="408355" cy="374227"/>
            </a:xfrm>
            <a:prstGeom prst="rect">
              <a:avLst/>
            </a:prstGeom>
            <a:noFill/>
          </p:spPr>
          <p:txBody>
            <a:bodyPr wrap="none" rtlCol="0">
              <a:spAutoFit/>
            </a:bodyPr>
            <a:lstStyle/>
            <a:p>
              <a:r>
                <a:rPr lang="en-US" altLang="zh-CN" sz="4700" dirty="0">
                  <a:solidFill>
                    <a:srgbClr val="FFFFFF"/>
                  </a:solidFill>
                  <a:latin typeface="微软雅黑" pitchFamily="34" charset="-122"/>
                  <a:ea typeface="微软雅黑" pitchFamily="34" charset="-122"/>
                </a:rPr>
                <a:t>03</a:t>
              </a:r>
              <a:endParaRPr lang="zh-CN" altLang="en-US" sz="4700" dirty="0">
                <a:solidFill>
                  <a:srgbClr val="FFFFFF"/>
                </a:solidFill>
                <a:latin typeface="微软雅黑" pitchFamily="34" charset="-122"/>
                <a:ea typeface="微软雅黑" pitchFamily="34" charset="-122"/>
              </a:endParaRPr>
            </a:p>
          </p:txBody>
        </p:sp>
      </p:grpSp>
      <p:pic>
        <p:nvPicPr>
          <p:cNvPr id="25" name="Picture 5" descr="C:\Users\Administrator\Desktop\sdgee.pn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a:stretch/>
        </p:blipFill>
        <p:spPr bwMode="auto">
          <a:xfrm>
            <a:off x="3129696" y="1379107"/>
            <a:ext cx="1164528" cy="1658432"/>
          </a:xfrm>
          <a:prstGeom prst="rect">
            <a:avLst/>
          </a:prstGeom>
          <a:noFill/>
          <a:extLst>
            <a:ext uri="{909E8E84-426E-40DD-AFC4-6F175D3DCCD1}">
              <a14:hiddenFill xmlns:a14="http://schemas.microsoft.com/office/drawing/2010/main">
                <a:solidFill>
                  <a:srgbClr val="FFFFFF"/>
                </a:solidFill>
              </a14:hiddenFill>
            </a:ext>
          </a:extLst>
        </p:spPr>
      </p:pic>
      <p:sp>
        <p:nvSpPr>
          <p:cNvPr id="33" name="矩形 32"/>
          <p:cNvSpPr/>
          <p:nvPr/>
        </p:nvSpPr>
        <p:spPr>
          <a:xfrm>
            <a:off x="3635237" y="3583637"/>
            <a:ext cx="1604927" cy="246221"/>
          </a:xfrm>
          <a:prstGeom prst="rect">
            <a:avLst/>
          </a:prstGeom>
        </p:spPr>
        <p:txBody>
          <a:bodyPr wrap="none">
            <a:spAutoFit/>
          </a:bodyPr>
          <a:lstStyle/>
          <a:p>
            <a:pPr algn="ctr"/>
            <a:r>
              <a:rPr lang="en-US" altLang="zh-CN" sz="1000" dirty="0">
                <a:solidFill>
                  <a:schemeClr val="accent6">
                    <a:lumMod val="50000"/>
                    <a:lumOff val="50000"/>
                  </a:schemeClr>
                </a:solidFill>
              </a:rPr>
              <a:t>TOMB SWEEPING FESTIVAL</a:t>
            </a:r>
          </a:p>
        </p:txBody>
      </p:sp>
      <p:grpSp>
        <p:nvGrpSpPr>
          <p:cNvPr id="5" name="组合 4"/>
          <p:cNvGrpSpPr/>
          <p:nvPr/>
        </p:nvGrpSpPr>
        <p:grpSpPr>
          <a:xfrm>
            <a:off x="2455551" y="2931790"/>
            <a:ext cx="3964300" cy="579839"/>
            <a:chOff x="2455551" y="2931790"/>
            <a:chExt cx="3964300" cy="579839"/>
          </a:xfrm>
        </p:grpSpPr>
        <p:sp>
          <p:nvSpPr>
            <p:cNvPr id="16" name="TextBox 15"/>
            <p:cNvSpPr txBox="1"/>
            <p:nvPr/>
          </p:nvSpPr>
          <p:spPr>
            <a:xfrm>
              <a:off x="3099835" y="3003798"/>
              <a:ext cx="2675732" cy="507831"/>
            </a:xfrm>
            <a:prstGeom prst="rect">
              <a:avLst/>
            </a:prstGeom>
            <a:noFill/>
          </p:spPr>
          <p:txBody>
            <a:bodyPr wrap="none" rtlCol="0">
              <a:spAutoFit/>
            </a:bodyPr>
            <a:lstStyle/>
            <a:p>
              <a:pPr algn="ctr"/>
              <a:r>
                <a:rPr lang="zh-CN" altLang="en-US" sz="2700" b="1" dirty="0">
                  <a:gradFill>
                    <a:gsLst>
                      <a:gs pos="0">
                        <a:srgbClr val="087305"/>
                      </a:gs>
                      <a:gs pos="100000">
                        <a:srgbClr val="6FBA34"/>
                      </a:gs>
                    </a:gsLst>
                    <a:lin ang="5400000" scaled="0"/>
                  </a:gradFill>
                  <a:latin typeface="造字工房悦黑体验版细体" pitchFamily="50" charset="-122"/>
                  <a:ea typeface="造字工房悦黑体验版细体" pitchFamily="50" charset="-122"/>
                </a:rPr>
                <a:t>清明节相关图表</a:t>
              </a:r>
            </a:p>
          </p:txBody>
        </p:sp>
        <p:sp>
          <p:nvSpPr>
            <p:cNvPr id="4" name="圆角矩形 3"/>
            <p:cNvSpPr/>
            <p:nvPr/>
          </p:nvSpPr>
          <p:spPr>
            <a:xfrm>
              <a:off x="2455551" y="2931790"/>
              <a:ext cx="3964300" cy="540456"/>
            </a:xfrm>
            <a:prstGeom prst="roundRect">
              <a:avLst>
                <a:gd name="adj" fmla="val 50000"/>
              </a:avLst>
            </a:prstGeom>
            <a:noFill/>
            <a:ln w="9525">
              <a:solidFill>
                <a:srgbClr val="A6C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TextBox 35"/>
          <p:cNvSpPr txBox="1"/>
          <p:nvPr/>
        </p:nvSpPr>
        <p:spPr>
          <a:xfrm>
            <a:off x="3854923" y="5308054"/>
            <a:ext cx="1569660" cy="507831"/>
          </a:xfrm>
          <a:prstGeom prst="rect">
            <a:avLst/>
          </a:prstGeom>
          <a:noFill/>
        </p:spPr>
        <p:txBody>
          <a:bodyPr wrap="none" rtlCol="0">
            <a:spAutoFit/>
          </a:bodyPr>
          <a:lstStyle/>
          <a:p>
            <a:r>
              <a:rPr lang="zh-CN" altLang="en-US" sz="2700" b="1" dirty="0">
                <a:solidFill>
                  <a:schemeClr val="accent6">
                    <a:lumMod val="50000"/>
                    <a:lumOff val="50000"/>
                  </a:schemeClr>
                </a:solidFill>
                <a:latin typeface="微软雅黑" pitchFamily="34" charset="-122"/>
                <a:ea typeface="微软雅黑" pitchFamily="34" charset="-122"/>
              </a:rPr>
              <a:t>字符延长</a:t>
            </a:r>
          </a:p>
        </p:txBody>
      </p:sp>
    </p:spTree>
    <p:extLst>
      <p:ext uri="{BB962C8B-B14F-4D97-AF65-F5344CB8AC3E}">
        <p14:creationId xmlns:p14="http://schemas.microsoft.com/office/powerpoint/2010/main" val="868167111"/>
      </p:ext>
    </p:extLst>
  </p:cSld>
  <p:clrMapOvr>
    <a:masterClrMapping/>
  </p:clrMapOvr>
  <p:transition spd="slow" advTm="3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500" fill="hold"/>
                                        <p:tgtEl>
                                          <p:spTgt spid="2"/>
                                        </p:tgtEl>
                                        <p:attrNameLst>
                                          <p:attrName>ppt_w</p:attrName>
                                        </p:attrNameLst>
                                      </p:cBhvr>
                                      <p:tavLst>
                                        <p:tav tm="0">
                                          <p:val>
                                            <p:fltVal val="0"/>
                                          </p:val>
                                        </p:tav>
                                        <p:tav tm="100000">
                                          <p:val>
                                            <p:strVal val="#ppt_w"/>
                                          </p:val>
                                        </p:tav>
                                      </p:tavLst>
                                    </p:anim>
                                    <p:anim calcmode="lin" valueType="num">
                                      <p:cBhvr>
                                        <p:cTn id="19" dur="500" fill="hold"/>
                                        <p:tgtEl>
                                          <p:spTgt spid="2"/>
                                        </p:tgtEl>
                                        <p:attrNameLst>
                                          <p:attrName>ppt_h</p:attrName>
                                        </p:attrNameLst>
                                      </p:cBhvr>
                                      <p:tavLst>
                                        <p:tav tm="0">
                                          <p:val>
                                            <p:fltVal val="0"/>
                                          </p:val>
                                        </p:tav>
                                        <p:tav tm="100000">
                                          <p:val>
                                            <p:strVal val="#ppt_h"/>
                                          </p:val>
                                        </p:tav>
                                      </p:tavLst>
                                    </p:anim>
                                    <p:animEffect transition="in" filter="fade">
                                      <p:cBhvr>
                                        <p:cTn id="20" dur="500"/>
                                        <p:tgtEl>
                                          <p:spTgt spid="2"/>
                                        </p:tgtEl>
                                      </p:cBhvr>
                                    </p:animEffect>
                                  </p:childTnLst>
                                </p:cTn>
                              </p:par>
                            </p:childTnLst>
                          </p:cTn>
                        </p:par>
                        <p:par>
                          <p:cTn id="21" fill="hold">
                            <p:stCondLst>
                              <p:cond delay="1500"/>
                            </p:stCondLst>
                            <p:childTnLst>
                              <p:par>
                                <p:cTn id="22" presetID="22" presetClass="entr" presetSubtype="4" fill="hold" nodeType="after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wipe(down)">
                                      <p:cBhvr>
                                        <p:cTn id="24" dur="500"/>
                                        <p:tgtEl>
                                          <p:spTgt spid="25"/>
                                        </p:tgtEl>
                                      </p:cBhvr>
                                    </p:animEffect>
                                  </p:childTnLst>
                                </p:cTn>
                              </p:par>
                            </p:childTnLst>
                          </p:cTn>
                        </p:par>
                        <p:par>
                          <p:cTn id="25" fill="hold">
                            <p:stCondLst>
                              <p:cond delay="2000"/>
                            </p:stCondLst>
                            <p:childTnLst>
                              <p:par>
                                <p:cTn id="26" presetID="42" presetClass="entr" presetSubtype="0" fill="hold" nodeType="after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1000"/>
                                        <p:tgtEl>
                                          <p:spTgt spid="23"/>
                                        </p:tgtEl>
                                      </p:cBhvr>
                                    </p:animEffect>
                                    <p:anim calcmode="lin" valueType="num">
                                      <p:cBhvr>
                                        <p:cTn id="29" dur="1000" fill="hold"/>
                                        <p:tgtEl>
                                          <p:spTgt spid="23"/>
                                        </p:tgtEl>
                                        <p:attrNameLst>
                                          <p:attrName>ppt_x</p:attrName>
                                        </p:attrNameLst>
                                      </p:cBhvr>
                                      <p:tavLst>
                                        <p:tav tm="0">
                                          <p:val>
                                            <p:strVal val="#ppt_x"/>
                                          </p:val>
                                        </p:tav>
                                        <p:tav tm="100000">
                                          <p:val>
                                            <p:strVal val="#ppt_x"/>
                                          </p:val>
                                        </p:tav>
                                      </p:tavLst>
                                    </p:anim>
                                    <p:anim calcmode="lin" valueType="num">
                                      <p:cBhvr>
                                        <p:cTn id="30" dur="1000" fill="hold"/>
                                        <p:tgtEl>
                                          <p:spTgt spid="23"/>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fade">
                                      <p:cBhvr>
                                        <p:cTn id="33" dur="1000"/>
                                        <p:tgtEl>
                                          <p:spTgt spid="24"/>
                                        </p:tgtEl>
                                      </p:cBhvr>
                                    </p:animEffect>
                                    <p:anim calcmode="lin" valueType="num">
                                      <p:cBhvr>
                                        <p:cTn id="34" dur="1000" fill="hold"/>
                                        <p:tgtEl>
                                          <p:spTgt spid="24"/>
                                        </p:tgtEl>
                                        <p:attrNameLst>
                                          <p:attrName>ppt_x</p:attrName>
                                        </p:attrNameLst>
                                      </p:cBhvr>
                                      <p:tavLst>
                                        <p:tav tm="0">
                                          <p:val>
                                            <p:strVal val="#ppt_x"/>
                                          </p:val>
                                        </p:tav>
                                        <p:tav tm="100000">
                                          <p:val>
                                            <p:strVal val="#ppt_x"/>
                                          </p:val>
                                        </p:tav>
                                      </p:tavLst>
                                    </p:anim>
                                    <p:anim calcmode="lin" valueType="num">
                                      <p:cBhvr>
                                        <p:cTn id="35" dur="1000" fill="hold"/>
                                        <p:tgtEl>
                                          <p:spTgt spid="24"/>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1000"/>
                                        <p:tgtEl>
                                          <p:spTgt spid="18"/>
                                        </p:tgtEl>
                                      </p:cBhvr>
                                    </p:animEffect>
                                    <p:anim calcmode="lin" valueType="num">
                                      <p:cBhvr>
                                        <p:cTn id="39" dur="1000" fill="hold"/>
                                        <p:tgtEl>
                                          <p:spTgt spid="18"/>
                                        </p:tgtEl>
                                        <p:attrNameLst>
                                          <p:attrName>ppt_x</p:attrName>
                                        </p:attrNameLst>
                                      </p:cBhvr>
                                      <p:tavLst>
                                        <p:tav tm="0">
                                          <p:val>
                                            <p:strVal val="#ppt_x"/>
                                          </p:val>
                                        </p:tav>
                                        <p:tav tm="100000">
                                          <p:val>
                                            <p:strVal val="#ppt_x"/>
                                          </p:val>
                                        </p:tav>
                                      </p:tavLst>
                                    </p:anim>
                                    <p:anim calcmode="lin" valueType="num">
                                      <p:cBhvr>
                                        <p:cTn id="40" dur="1000" fill="hold"/>
                                        <p:tgtEl>
                                          <p:spTgt spid="18"/>
                                        </p:tgtEl>
                                        <p:attrNameLst>
                                          <p:attrName>ppt_y</p:attrName>
                                        </p:attrNameLst>
                                      </p:cBhvr>
                                      <p:tavLst>
                                        <p:tav tm="0">
                                          <p:val>
                                            <p:strVal val="#ppt_y+.1"/>
                                          </p:val>
                                        </p:tav>
                                        <p:tav tm="100000">
                                          <p:val>
                                            <p:strVal val="#ppt_y"/>
                                          </p:val>
                                        </p:tav>
                                      </p:tavLst>
                                    </p:anim>
                                  </p:childTnLst>
                                </p:cTn>
                              </p:par>
                            </p:childTnLst>
                          </p:cTn>
                        </p:par>
                        <p:par>
                          <p:cTn id="41" fill="hold">
                            <p:stCondLst>
                              <p:cond delay="3000"/>
                            </p:stCondLst>
                            <p:childTnLst>
                              <p:par>
                                <p:cTn id="42" presetID="55" presetClass="entr" presetSubtype="0" fill="hold" nodeType="afterEffect">
                                  <p:stCondLst>
                                    <p:cond delay="0"/>
                                  </p:stCondLst>
                                  <p:childTnLst>
                                    <p:set>
                                      <p:cBhvr>
                                        <p:cTn id="43" dur="1" fill="hold">
                                          <p:stCondLst>
                                            <p:cond delay="0"/>
                                          </p:stCondLst>
                                        </p:cTn>
                                        <p:tgtEl>
                                          <p:spTgt spid="5"/>
                                        </p:tgtEl>
                                        <p:attrNameLst>
                                          <p:attrName>style.visibility</p:attrName>
                                        </p:attrNameLst>
                                      </p:cBhvr>
                                      <p:to>
                                        <p:strVal val="visible"/>
                                      </p:to>
                                    </p:set>
                                    <p:anim calcmode="lin" valueType="num">
                                      <p:cBhvr>
                                        <p:cTn id="44" dur="1000" fill="hold"/>
                                        <p:tgtEl>
                                          <p:spTgt spid="5"/>
                                        </p:tgtEl>
                                        <p:attrNameLst>
                                          <p:attrName>ppt_w</p:attrName>
                                        </p:attrNameLst>
                                      </p:cBhvr>
                                      <p:tavLst>
                                        <p:tav tm="0">
                                          <p:val>
                                            <p:strVal val="#ppt_w*0.70"/>
                                          </p:val>
                                        </p:tav>
                                        <p:tav tm="100000">
                                          <p:val>
                                            <p:strVal val="#ppt_w"/>
                                          </p:val>
                                        </p:tav>
                                      </p:tavLst>
                                    </p:anim>
                                    <p:anim calcmode="lin" valueType="num">
                                      <p:cBhvr>
                                        <p:cTn id="45" dur="1000" fill="hold"/>
                                        <p:tgtEl>
                                          <p:spTgt spid="5"/>
                                        </p:tgtEl>
                                        <p:attrNameLst>
                                          <p:attrName>ppt_h</p:attrName>
                                        </p:attrNameLst>
                                      </p:cBhvr>
                                      <p:tavLst>
                                        <p:tav tm="0">
                                          <p:val>
                                            <p:strVal val="#ppt_h"/>
                                          </p:val>
                                        </p:tav>
                                        <p:tav tm="100000">
                                          <p:val>
                                            <p:strVal val="#ppt_h"/>
                                          </p:val>
                                        </p:tav>
                                      </p:tavLst>
                                    </p:anim>
                                    <p:animEffect transition="in" filter="fade">
                                      <p:cBhvr>
                                        <p:cTn id="46" dur="1000"/>
                                        <p:tgtEl>
                                          <p:spTgt spid="5"/>
                                        </p:tgtEl>
                                      </p:cBhvr>
                                    </p:animEffect>
                                  </p:childTnLst>
                                </p:cTn>
                              </p:par>
                            </p:childTnLst>
                          </p:cTn>
                        </p:par>
                        <p:par>
                          <p:cTn id="47" fill="hold">
                            <p:stCondLst>
                              <p:cond delay="4000"/>
                            </p:stCondLst>
                            <p:childTnLst>
                              <p:par>
                                <p:cTn id="48" presetID="22" presetClass="entr" presetSubtype="8" fill="hold" grpId="0" nodeType="afterEffect">
                                  <p:stCondLst>
                                    <p:cond delay="0"/>
                                  </p:stCondLst>
                                  <p:childTnLst>
                                    <p:set>
                                      <p:cBhvr>
                                        <p:cTn id="49" dur="1" fill="hold">
                                          <p:stCondLst>
                                            <p:cond delay="0"/>
                                          </p:stCondLst>
                                        </p:cTn>
                                        <p:tgtEl>
                                          <p:spTgt spid="33"/>
                                        </p:tgtEl>
                                        <p:attrNameLst>
                                          <p:attrName>style.visibility</p:attrName>
                                        </p:attrNameLst>
                                      </p:cBhvr>
                                      <p:to>
                                        <p:strVal val="visible"/>
                                      </p:to>
                                    </p:set>
                                    <p:animEffect transition="in" filter="wipe(left)">
                                      <p:cBhvr>
                                        <p:cTn id="50" dur="500"/>
                                        <p:tgtEl>
                                          <p:spTgt spid="33"/>
                                        </p:tgtEl>
                                      </p:cBhvr>
                                    </p:animEffect>
                                  </p:childTnLst>
                                </p:cTn>
                              </p:par>
                            </p:childTnLst>
                          </p:cTn>
                        </p:par>
                        <p:par>
                          <p:cTn id="51" fill="hold">
                            <p:stCondLst>
                              <p:cond delay="4500"/>
                            </p:stCondLst>
                            <p:childTnLst>
                              <p:par>
                                <p:cTn id="52" presetID="22" presetClass="entr" presetSubtype="8" fill="hold" grpId="0" nodeType="afterEffect">
                                  <p:stCondLst>
                                    <p:cond delay="0"/>
                                  </p:stCondLst>
                                  <p:childTnLst>
                                    <p:set>
                                      <p:cBhvr>
                                        <p:cTn id="53" dur="1" fill="hold">
                                          <p:stCondLst>
                                            <p:cond delay="0"/>
                                          </p:stCondLst>
                                        </p:cTn>
                                        <p:tgtEl>
                                          <p:spTgt spid="36"/>
                                        </p:tgtEl>
                                        <p:attrNameLst>
                                          <p:attrName>style.visibility</p:attrName>
                                        </p:attrNameLst>
                                      </p:cBhvr>
                                      <p:to>
                                        <p:strVal val="visible"/>
                                      </p:to>
                                    </p:set>
                                    <p:animEffect transition="in" filter="wipe(left)">
                                      <p:cBhvr>
                                        <p:cTn id="54" dur="10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占位符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30427" y="1814878"/>
            <a:ext cx="5815161" cy="1915379"/>
          </a:xfrm>
          <a:custGeom>
            <a:avLst/>
            <a:gdLst>
              <a:gd name="connsiteX0" fmla="*/ 0 w 7752202"/>
              <a:gd name="connsiteY0" fmla="*/ 0 h 6858000"/>
              <a:gd name="connsiteX1" fmla="*/ 7752202 w 7752202"/>
              <a:gd name="connsiteY1" fmla="*/ 0 h 6858000"/>
              <a:gd name="connsiteX2" fmla="*/ 7752202 w 7752202"/>
              <a:gd name="connsiteY2" fmla="*/ 6858000 h 6858000"/>
              <a:gd name="connsiteX3" fmla="*/ 0 w 775220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752202" h="6858000">
                <a:moveTo>
                  <a:pt x="0" y="0"/>
                </a:moveTo>
                <a:lnTo>
                  <a:pt x="7752202" y="0"/>
                </a:lnTo>
                <a:lnTo>
                  <a:pt x="7752202" y="6858000"/>
                </a:lnTo>
                <a:lnTo>
                  <a:pt x="0" y="6858000"/>
                </a:lnTo>
                <a:close/>
              </a:path>
            </a:pathLst>
          </a:custGeom>
          <a:ln w="28575">
            <a:solidFill>
              <a:srgbClr val="6FC1B4"/>
            </a:solidFill>
          </a:ln>
        </p:spPr>
      </p:pic>
      <p:sp>
        <p:nvSpPr>
          <p:cNvPr id="8" name="Rectangle 9"/>
          <p:cNvSpPr/>
          <p:nvPr/>
        </p:nvSpPr>
        <p:spPr>
          <a:xfrm>
            <a:off x="2114673" y="1347614"/>
            <a:ext cx="1821196" cy="1821442"/>
          </a:xfrm>
          <a:prstGeom prst="rect">
            <a:avLst/>
          </a:prstGeom>
          <a:noFill/>
          <a:ln w="57150" cap="flat" cmpd="sng" algn="ctr">
            <a:solidFill>
              <a:srgbClr val="A6CF7F"/>
            </a:solidFill>
            <a:prstDash val="solid"/>
            <a:miter lim="800000"/>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
        <p:nvSpPr>
          <p:cNvPr id="9" name="TextBox 8"/>
          <p:cNvSpPr txBox="1"/>
          <p:nvPr/>
        </p:nvSpPr>
        <p:spPr>
          <a:xfrm>
            <a:off x="840779" y="1059582"/>
            <a:ext cx="3227165" cy="1631216"/>
          </a:xfrm>
          <a:prstGeom prst="rect">
            <a:avLst/>
          </a:prstGeom>
          <a:noFill/>
        </p:spPr>
        <p:txBody>
          <a:bodyPr wrap="none" rtlCol="0">
            <a:spAutoFit/>
          </a:bodyPr>
          <a:lstStyle/>
          <a:p>
            <a:pPr algn="ctr"/>
            <a:r>
              <a:rPr lang="en-US" altLang="zh-CN" sz="10000" dirty="0">
                <a:solidFill>
                  <a:srgbClr val="6FBA34"/>
                </a:solidFill>
                <a:latin typeface="CommercialScript BT" pitchFamily="66" charset="0"/>
              </a:rPr>
              <a:t>S</a:t>
            </a:r>
            <a:r>
              <a:rPr lang="en-US" altLang="zh-CN" sz="7700" dirty="0">
                <a:solidFill>
                  <a:srgbClr val="6FBA34"/>
                </a:solidFill>
                <a:latin typeface="CommercialScript BT" pitchFamily="66" charset="0"/>
              </a:rPr>
              <a:t>pring </a:t>
            </a:r>
          </a:p>
        </p:txBody>
      </p:sp>
      <p:sp>
        <p:nvSpPr>
          <p:cNvPr id="10" name="TextBox 9"/>
          <p:cNvSpPr txBox="1"/>
          <p:nvPr/>
        </p:nvSpPr>
        <p:spPr>
          <a:xfrm>
            <a:off x="2340222" y="2283718"/>
            <a:ext cx="1367682" cy="630942"/>
          </a:xfrm>
          <a:prstGeom prst="rect">
            <a:avLst/>
          </a:prstGeom>
          <a:noFill/>
        </p:spPr>
        <p:txBody>
          <a:bodyPr wrap="none" rtlCol="0">
            <a:spAutoFit/>
          </a:bodyPr>
          <a:lstStyle/>
          <a:p>
            <a:pPr algn="ctr"/>
            <a:r>
              <a:rPr lang="en-US" altLang="zh-CN" sz="3500" dirty="0">
                <a:solidFill>
                  <a:srgbClr val="6FBA34"/>
                </a:solidFill>
                <a:latin typeface="CommercialScript BT" pitchFamily="66" charset="0"/>
              </a:rPr>
              <a:t>flowers</a:t>
            </a:r>
          </a:p>
        </p:txBody>
      </p:sp>
      <p:sp>
        <p:nvSpPr>
          <p:cNvPr id="11" name="TextBox 10"/>
          <p:cNvSpPr txBox="1"/>
          <p:nvPr/>
        </p:nvSpPr>
        <p:spPr>
          <a:xfrm>
            <a:off x="1475656" y="3435846"/>
            <a:ext cx="1677400" cy="377036"/>
          </a:xfrm>
          <a:prstGeom prst="rect">
            <a:avLst/>
          </a:prstGeom>
          <a:noFill/>
        </p:spPr>
        <p:txBody>
          <a:bodyPr wrap="none" lIns="68589" tIns="34295" rIns="68589" bIns="34295" rtlCol="0">
            <a:spAutoFit/>
          </a:bodyPr>
          <a:lstStyle/>
          <a:p>
            <a:r>
              <a:rPr lang="zh-CN" altLang="en-US" sz="2000" dirty="0">
                <a:solidFill>
                  <a:schemeClr val="accent2">
                    <a:lumMod val="50000"/>
                  </a:schemeClr>
                </a:solidFill>
                <a:latin typeface="微软雅黑" pitchFamily="34" charset="-122"/>
                <a:ea typeface="微软雅黑" pitchFamily="34" charset="-122"/>
                <a:cs typeface="Nexa Bold" charset="0"/>
              </a:rPr>
              <a:t>添加标题文本</a:t>
            </a:r>
            <a:endParaRPr lang="en-US" sz="2000" dirty="0">
              <a:solidFill>
                <a:schemeClr val="accent2">
                  <a:lumMod val="50000"/>
                </a:schemeClr>
              </a:solidFill>
              <a:latin typeface="微软雅黑" pitchFamily="34" charset="-122"/>
              <a:ea typeface="微软雅黑" pitchFamily="34" charset="-122"/>
              <a:cs typeface="Nexa Bold" charset="0"/>
            </a:endParaRPr>
          </a:p>
        </p:txBody>
      </p:sp>
      <p:sp>
        <p:nvSpPr>
          <p:cNvPr id="12" name="矩形 11"/>
          <p:cNvSpPr/>
          <p:nvPr/>
        </p:nvSpPr>
        <p:spPr>
          <a:xfrm>
            <a:off x="1441453" y="3745944"/>
            <a:ext cx="6950072" cy="553998"/>
          </a:xfrm>
          <a:prstGeom prst="rect">
            <a:avLst/>
          </a:prstGeom>
        </p:spPr>
        <p:txBody>
          <a:bodyPr wrap="square">
            <a:spAutoFit/>
          </a:bodyPr>
          <a:lstStyle/>
          <a:p>
            <a:pPr marL="0" marR="0" lvl="0" indent="0" defTabSz="914400" eaLnBrk="1" fontAlgn="base" latinLnBrk="0" hangingPunct="1">
              <a:lnSpc>
                <a:spcPct val="150000"/>
              </a:lnSpc>
              <a:spcBef>
                <a:spcPct val="0"/>
              </a:spcBef>
              <a:spcAft>
                <a:spcPct val="0"/>
              </a:spcAft>
              <a:buClrTx/>
              <a:buSzTx/>
              <a:buFontTx/>
              <a:buNone/>
              <a:tabLst/>
              <a:defRPr/>
            </a:pPr>
            <a:r>
              <a:rPr kumimoji="0" lang="zh-CN" altLang="en-US" sz="1000" b="0" i="0" u="none" strike="noStrike" kern="0" cap="none" spc="0" normalizeH="0" baseline="0" noProof="0" dirty="0">
                <a:ln>
                  <a:noFill/>
                </a:ln>
                <a:solidFill>
                  <a:sysClr val="windowText" lastClr="000000">
                    <a:lumMod val="50000"/>
                    <a:lumOff val="50000"/>
                  </a:sysClr>
                </a:solidFill>
                <a:effectLst/>
                <a:uLnTx/>
                <a:uFillTx/>
                <a:latin typeface="微软雅黑"/>
                <a:ea typeface="微软雅黑"/>
                <a:sym typeface="Gill Sans" charset="0"/>
              </a:rPr>
              <a:t>此处添加详细文本描述，建议与标题相关并符合整体语言风格，语言描述尽量简洁生动。尽量将每页幻灯片的字数控制在  </a:t>
            </a:r>
            <a:r>
              <a:rPr kumimoji="0" lang="en-US" altLang="zh-CN" sz="1000" b="0" i="0" u="none" strike="noStrike" kern="0" cap="none" spc="0" normalizeH="0" baseline="0" noProof="0" dirty="0">
                <a:ln>
                  <a:noFill/>
                </a:ln>
                <a:solidFill>
                  <a:sysClr val="windowText" lastClr="000000">
                    <a:lumMod val="50000"/>
                    <a:lumOff val="50000"/>
                  </a:sysClr>
                </a:solidFill>
                <a:effectLst/>
                <a:uLnTx/>
                <a:uFillTx/>
                <a:latin typeface="微软雅黑"/>
                <a:ea typeface="微软雅黑"/>
                <a:sym typeface="Gill Sans" charset="0"/>
              </a:rPr>
              <a:t>200</a:t>
            </a:r>
            <a:r>
              <a:rPr kumimoji="0" lang="zh-CN" altLang="en-US" sz="1000" b="0" i="0" u="none" strike="noStrike" kern="0" cap="none" spc="0" normalizeH="0" baseline="0" noProof="0" dirty="0">
                <a:ln>
                  <a:noFill/>
                </a:ln>
                <a:solidFill>
                  <a:sysClr val="windowText" lastClr="000000">
                    <a:lumMod val="50000"/>
                    <a:lumOff val="50000"/>
                  </a:sysClr>
                </a:solidFill>
                <a:effectLst/>
                <a:uLnTx/>
                <a:uFillTx/>
                <a:latin typeface="微软雅黑"/>
                <a:ea typeface="微软雅黑"/>
                <a:sym typeface="Gill Sans" charset="0"/>
              </a:rPr>
              <a:t>字以内，据统计每页幻灯片的最好控制在</a:t>
            </a:r>
            <a:r>
              <a:rPr kumimoji="0" lang="en-US" altLang="zh-CN" sz="1000" b="0" i="0" u="none" strike="noStrike" kern="0" cap="none" spc="0" normalizeH="0" baseline="0" noProof="0" dirty="0">
                <a:ln>
                  <a:noFill/>
                </a:ln>
                <a:solidFill>
                  <a:sysClr val="windowText" lastClr="000000">
                    <a:lumMod val="50000"/>
                    <a:lumOff val="50000"/>
                  </a:sysClr>
                </a:solidFill>
                <a:effectLst/>
                <a:uLnTx/>
                <a:uFillTx/>
                <a:latin typeface="微软雅黑"/>
                <a:ea typeface="微软雅黑"/>
                <a:sym typeface="Gill Sans" charset="0"/>
              </a:rPr>
              <a:t>5</a:t>
            </a:r>
            <a:r>
              <a:rPr kumimoji="0" lang="zh-CN" altLang="en-US" sz="1000" b="0" i="0" u="none" strike="noStrike" kern="0" cap="none" spc="0" normalizeH="0" baseline="0" noProof="0" dirty="0">
                <a:ln>
                  <a:noFill/>
                </a:ln>
                <a:solidFill>
                  <a:sysClr val="windowText" lastClr="000000">
                    <a:lumMod val="50000"/>
                    <a:lumOff val="50000"/>
                  </a:sysClr>
                </a:solidFill>
                <a:effectLst/>
                <a:uLnTx/>
                <a:uFillTx/>
                <a:latin typeface="微软雅黑"/>
                <a:ea typeface="微软雅黑"/>
                <a:sym typeface="Gill Sans" charset="0"/>
              </a:rPr>
              <a:t>分钟之内。此处添加详细文本描述，建议与标题相关并符合整体语言风格</a:t>
            </a:r>
            <a:endParaRPr kumimoji="0" lang="en-US" altLang="zh-CN" sz="1000" b="0" i="0" u="none" strike="noStrike" kern="0" cap="none" spc="0" normalizeH="0" baseline="0" noProof="0" dirty="0">
              <a:ln>
                <a:noFill/>
              </a:ln>
              <a:solidFill>
                <a:sysClr val="windowText" lastClr="000000">
                  <a:lumMod val="50000"/>
                  <a:lumOff val="50000"/>
                </a:sysClr>
              </a:solidFill>
              <a:effectLst/>
              <a:uLnTx/>
              <a:uFillTx/>
              <a:latin typeface="微软雅黑"/>
              <a:ea typeface="微软雅黑"/>
              <a:sym typeface="Gill Sans" charset="0"/>
            </a:endParaRPr>
          </a:p>
        </p:txBody>
      </p:sp>
      <p:sp>
        <p:nvSpPr>
          <p:cNvPr id="13" name="TextBox 12"/>
          <p:cNvSpPr txBox="1"/>
          <p:nvPr/>
        </p:nvSpPr>
        <p:spPr>
          <a:xfrm>
            <a:off x="3355178" y="5452070"/>
            <a:ext cx="1210588" cy="400110"/>
          </a:xfrm>
          <a:prstGeom prst="rect">
            <a:avLst/>
          </a:prstGeom>
          <a:noFill/>
        </p:spPr>
        <p:txBody>
          <a:bodyPr wrap="none" rtlCol="0">
            <a:spAutoFit/>
          </a:bodyPr>
          <a:lstStyle/>
          <a:p>
            <a:r>
              <a:rPr lang="zh-CN" altLang="en-US" sz="2000" b="1" dirty="0">
                <a:solidFill>
                  <a:schemeClr val="accent2">
                    <a:lumMod val="50000"/>
                  </a:schemeClr>
                </a:solidFill>
                <a:latin typeface="微软雅黑" pitchFamily="34" charset="-122"/>
                <a:ea typeface="微软雅黑" pitchFamily="34" charset="-122"/>
              </a:rPr>
              <a:t>字符延长</a:t>
            </a:r>
          </a:p>
        </p:txBody>
      </p:sp>
      <p:sp>
        <p:nvSpPr>
          <p:cNvPr id="14" name="文本框 23"/>
          <p:cNvSpPr txBox="1"/>
          <p:nvPr/>
        </p:nvSpPr>
        <p:spPr>
          <a:xfrm>
            <a:off x="1043608" y="242680"/>
            <a:ext cx="1765227" cy="338554"/>
          </a:xfrm>
          <a:prstGeom prst="rect">
            <a:avLst/>
          </a:prstGeom>
          <a:noFill/>
        </p:spPr>
        <p:txBody>
          <a:bodyPr wrap="none" rtlCol="0">
            <a:spAutoFit/>
          </a:bodyPr>
          <a:lstStyle/>
          <a:p>
            <a:pPr marL="285750" indent="-285750">
              <a:buClr>
                <a:srgbClr val="6FBA34"/>
              </a:buClr>
              <a:buFont typeface="Wingdings" pitchFamily="2" charset="2"/>
              <a:buChar char="u"/>
            </a:pPr>
            <a:r>
              <a:rPr lang="zh-CN" altLang="en-US" sz="1600" dirty="0">
                <a:solidFill>
                  <a:schemeClr val="accent3">
                    <a:lumMod val="50000"/>
                    <a:lumOff val="50000"/>
                  </a:schemeClr>
                </a:solidFill>
                <a:latin typeface="微软雅黑" panose="020B0503020204020204" pitchFamily="34" charset="-122"/>
                <a:ea typeface="微软雅黑" panose="020B0503020204020204" pitchFamily="34" charset="-122"/>
              </a:rPr>
              <a:t>标题文字内容 </a:t>
            </a:r>
          </a:p>
        </p:txBody>
      </p:sp>
    </p:spTree>
    <p:extLst>
      <p:ext uri="{BB962C8B-B14F-4D97-AF65-F5344CB8AC3E}">
        <p14:creationId xmlns:p14="http://schemas.microsoft.com/office/powerpoint/2010/main" val="3654176268"/>
      </p:ext>
    </p:extLst>
  </p:cSld>
  <p:clrMapOvr>
    <a:masterClrMapping/>
  </p:clrMapOvr>
  <p:transition spd="slow" advTm="3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childTnLst>
                          </p:cTn>
                        </p:par>
                        <p:par>
                          <p:cTn id="15" fill="hold">
                            <p:stCondLst>
                              <p:cond delay="1000"/>
                            </p:stCondLst>
                            <p:childTnLst>
                              <p:par>
                                <p:cTn id="16" presetID="22" presetClass="entr" presetSubtype="4"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down)">
                                      <p:cBhvr>
                                        <p:cTn id="18" dur="500"/>
                                        <p:tgtEl>
                                          <p:spTgt spid="9"/>
                                        </p:tgtEl>
                                      </p:cBhvr>
                                    </p:animEffect>
                                  </p:childTnLst>
                                </p:cTn>
                              </p:par>
                            </p:childTnLst>
                          </p:cTn>
                        </p:par>
                        <p:par>
                          <p:cTn id="19" fill="hold">
                            <p:stCondLst>
                              <p:cond delay="1500"/>
                            </p:stCondLst>
                            <p:childTnLst>
                              <p:par>
                                <p:cTn id="20" presetID="22" presetClass="entr" presetSubtype="4"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down)">
                                      <p:cBhvr>
                                        <p:cTn id="22" dur="500"/>
                                        <p:tgtEl>
                                          <p:spTgt spid="10"/>
                                        </p:tgtEl>
                                      </p:cBhvr>
                                    </p:animEffect>
                                  </p:childTnLst>
                                </p:cTn>
                              </p:par>
                            </p:childTnLst>
                          </p:cTn>
                        </p:par>
                        <p:par>
                          <p:cTn id="23" fill="hold">
                            <p:stCondLst>
                              <p:cond delay="2000"/>
                            </p:stCondLst>
                            <p:childTnLst>
                              <p:par>
                                <p:cTn id="24" presetID="16" presetClass="entr" presetSubtype="21"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barn(inVertical)">
                                      <p:cBhvr>
                                        <p:cTn id="26" dur="500"/>
                                        <p:tgtEl>
                                          <p:spTgt spid="11"/>
                                        </p:tgtEl>
                                      </p:cBhvr>
                                    </p:animEffect>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wipe(left)">
                                      <p:cBhvr>
                                        <p:cTn id="30" dur="500"/>
                                        <p:tgtEl>
                                          <p:spTgt spid="12"/>
                                        </p:tgtEl>
                                      </p:cBhvr>
                                    </p:animEffect>
                                  </p:childTnLst>
                                </p:cTn>
                              </p:par>
                            </p:childTnLst>
                          </p:cTn>
                        </p:par>
                        <p:par>
                          <p:cTn id="31" fill="hold">
                            <p:stCondLst>
                              <p:cond delay="3000"/>
                            </p:stCondLst>
                            <p:childTnLst>
                              <p:par>
                                <p:cTn id="32" presetID="22" presetClass="entr" presetSubtype="8" fill="hold" grpId="0" nodeType="after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ipe(left)">
                                      <p:cBhvr>
                                        <p:cTn id="34"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1" grpId="0"/>
      <p:bldP spid="12" grpId="0"/>
      <p:bldP spid="1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占位符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7629" y="1635647"/>
            <a:ext cx="1458769" cy="1458769"/>
          </a:xfrm>
          <a:prstGeom prst="rect">
            <a:avLst/>
          </a:prstGeom>
          <a:ln w="19050">
            <a:solidFill>
              <a:srgbClr val="A6CF7F"/>
            </a:solidFill>
          </a:ln>
        </p:spPr>
      </p:pic>
      <p:pic>
        <p:nvPicPr>
          <p:cNvPr id="7" name="图片占位符 2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41835" y="1635646"/>
            <a:ext cx="1458769" cy="1458769"/>
          </a:xfrm>
          <a:prstGeom prst="rect">
            <a:avLst/>
          </a:prstGeom>
          <a:ln w="19050">
            <a:solidFill>
              <a:srgbClr val="A6CF7F"/>
            </a:solidFill>
          </a:ln>
        </p:spPr>
      </p:pic>
      <p:pic>
        <p:nvPicPr>
          <p:cNvPr id="8" name="图片占位符 2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56041" y="1635646"/>
            <a:ext cx="1458769" cy="1458769"/>
          </a:xfrm>
          <a:prstGeom prst="rect">
            <a:avLst/>
          </a:prstGeom>
          <a:ln w="19050">
            <a:solidFill>
              <a:srgbClr val="A6CF7F"/>
            </a:solidFill>
          </a:ln>
        </p:spPr>
      </p:pic>
      <p:pic>
        <p:nvPicPr>
          <p:cNvPr id="9" name="图片占位符 2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870247" y="1635646"/>
            <a:ext cx="1458769" cy="1458769"/>
          </a:xfrm>
          <a:prstGeom prst="rect">
            <a:avLst/>
          </a:prstGeom>
          <a:ln w="19050">
            <a:solidFill>
              <a:srgbClr val="6FC1B4"/>
            </a:solidFill>
          </a:ln>
        </p:spPr>
      </p:pic>
      <p:sp>
        <p:nvSpPr>
          <p:cNvPr id="10" name="文本框 8"/>
          <p:cNvSpPr txBox="1"/>
          <p:nvPr/>
        </p:nvSpPr>
        <p:spPr>
          <a:xfrm>
            <a:off x="1199160" y="3214637"/>
            <a:ext cx="715705" cy="300175"/>
          </a:xfrm>
          <a:prstGeom prst="rect">
            <a:avLst/>
          </a:prstGeom>
          <a:noFill/>
        </p:spPr>
        <p:txBody>
          <a:bodyPr wrap="none" lIns="68589" tIns="34295" rIns="68589" bIns="34295" rtlCol="0">
            <a:spAutoFit/>
          </a:bodyPr>
          <a:lstStyle/>
          <a:p>
            <a:pPr algn="ctr"/>
            <a:r>
              <a:rPr lang="zh-CN" altLang="en-US" sz="1500" b="1" dirty="0">
                <a:solidFill>
                  <a:schemeClr val="accent2">
                    <a:lumMod val="50000"/>
                  </a:schemeClr>
                </a:solidFill>
                <a:latin typeface="微软雅黑" panose="020B0503020204020204" pitchFamily="34" charset="-122"/>
                <a:ea typeface="微软雅黑" panose="020B0503020204020204" pitchFamily="34" charset="-122"/>
              </a:rPr>
              <a:t>标题一</a:t>
            </a:r>
          </a:p>
        </p:txBody>
      </p:sp>
      <p:sp>
        <p:nvSpPr>
          <p:cNvPr id="11" name="文本框 9"/>
          <p:cNvSpPr txBox="1"/>
          <p:nvPr/>
        </p:nvSpPr>
        <p:spPr>
          <a:xfrm>
            <a:off x="3213419" y="3214637"/>
            <a:ext cx="715599" cy="300092"/>
          </a:xfrm>
          <a:prstGeom prst="rect">
            <a:avLst/>
          </a:prstGeom>
          <a:noFill/>
        </p:spPr>
        <p:txBody>
          <a:bodyPr wrap="none" lIns="68589" tIns="34295" rIns="68589" bIns="34295" rtlCol="0">
            <a:spAutoFit/>
          </a:bodyPr>
          <a:lstStyle/>
          <a:p>
            <a:pPr algn="ctr"/>
            <a:r>
              <a:rPr lang="zh-CN" altLang="en-US" sz="1500" b="1" dirty="0">
                <a:solidFill>
                  <a:schemeClr val="accent2">
                    <a:lumMod val="50000"/>
                  </a:schemeClr>
                </a:solidFill>
                <a:latin typeface="微软雅黑" panose="020B0503020204020204" pitchFamily="34" charset="-122"/>
                <a:ea typeface="微软雅黑" panose="020B0503020204020204" pitchFamily="34" charset="-122"/>
              </a:rPr>
              <a:t>标题二</a:t>
            </a:r>
          </a:p>
        </p:txBody>
      </p:sp>
      <p:sp>
        <p:nvSpPr>
          <p:cNvPr id="12" name="文本框 10"/>
          <p:cNvSpPr txBox="1"/>
          <p:nvPr/>
        </p:nvSpPr>
        <p:spPr>
          <a:xfrm>
            <a:off x="5227625" y="3214637"/>
            <a:ext cx="715599" cy="300092"/>
          </a:xfrm>
          <a:prstGeom prst="rect">
            <a:avLst/>
          </a:prstGeom>
          <a:noFill/>
        </p:spPr>
        <p:txBody>
          <a:bodyPr wrap="none" lIns="68589" tIns="34295" rIns="68589" bIns="34295" rtlCol="0">
            <a:spAutoFit/>
          </a:bodyPr>
          <a:lstStyle/>
          <a:p>
            <a:pPr algn="ctr"/>
            <a:r>
              <a:rPr lang="zh-CN" altLang="en-US" sz="1500" b="1" dirty="0">
                <a:solidFill>
                  <a:schemeClr val="accent2">
                    <a:lumMod val="50000"/>
                  </a:schemeClr>
                </a:solidFill>
                <a:latin typeface="微软雅黑" panose="020B0503020204020204" pitchFamily="34" charset="-122"/>
                <a:ea typeface="微软雅黑" panose="020B0503020204020204" pitchFamily="34" charset="-122"/>
              </a:rPr>
              <a:t>标题三</a:t>
            </a:r>
          </a:p>
        </p:txBody>
      </p:sp>
      <p:sp>
        <p:nvSpPr>
          <p:cNvPr id="13" name="文本框 11"/>
          <p:cNvSpPr txBox="1"/>
          <p:nvPr/>
        </p:nvSpPr>
        <p:spPr>
          <a:xfrm>
            <a:off x="7241832" y="3214637"/>
            <a:ext cx="715599" cy="300092"/>
          </a:xfrm>
          <a:prstGeom prst="rect">
            <a:avLst/>
          </a:prstGeom>
          <a:noFill/>
        </p:spPr>
        <p:txBody>
          <a:bodyPr wrap="none" lIns="68589" tIns="34295" rIns="68589" bIns="34295" rtlCol="0">
            <a:spAutoFit/>
          </a:bodyPr>
          <a:lstStyle/>
          <a:p>
            <a:pPr algn="ctr"/>
            <a:r>
              <a:rPr lang="zh-CN" altLang="en-US" sz="1500" b="1" dirty="0">
                <a:solidFill>
                  <a:schemeClr val="accent2">
                    <a:lumMod val="50000"/>
                  </a:schemeClr>
                </a:solidFill>
                <a:latin typeface="微软雅黑" panose="020B0503020204020204" pitchFamily="34" charset="-122"/>
                <a:ea typeface="微软雅黑" panose="020B0503020204020204" pitchFamily="34" charset="-122"/>
              </a:rPr>
              <a:t>标题四</a:t>
            </a:r>
          </a:p>
        </p:txBody>
      </p:sp>
      <p:sp>
        <p:nvSpPr>
          <p:cNvPr id="14" name="文本框 12"/>
          <p:cNvSpPr txBox="1"/>
          <p:nvPr/>
        </p:nvSpPr>
        <p:spPr>
          <a:xfrm>
            <a:off x="827629" y="3558367"/>
            <a:ext cx="1458769" cy="648264"/>
          </a:xfrm>
          <a:prstGeom prst="rect">
            <a:avLst/>
          </a:prstGeom>
          <a:noFill/>
        </p:spPr>
        <p:txBody>
          <a:bodyPr wrap="square" lIns="68589" tIns="34295" rIns="68589" bIns="34295" rtlCol="0">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ysClr val="windowText" lastClr="000000">
                    <a:lumMod val="50000"/>
                    <a:lumOff val="50000"/>
                  </a:sysClr>
                </a:solidFill>
                <a:effectLst/>
                <a:uLnTx/>
                <a:uFillTx/>
                <a:latin typeface="微软雅黑"/>
                <a:ea typeface="微软雅黑"/>
                <a:sym typeface="Gill Sans" charset="0"/>
              </a:rPr>
              <a:t>此处添加详细文本描述，建议与标题相关并符合整体语言风格</a:t>
            </a:r>
            <a:endParaRPr kumimoji="0" lang="zh-CN" altLang="en-US" sz="1000" b="0" i="0" u="none" strike="noStrike" kern="0" cap="none" spc="0" normalizeH="0" baseline="0" noProof="0" dirty="0">
              <a:ln>
                <a:noFill/>
              </a:ln>
              <a:solidFill>
                <a:sysClr val="windowText" lastClr="000000"/>
              </a:solidFill>
              <a:effectLst/>
              <a:uLnTx/>
              <a:uFillTx/>
              <a:latin typeface="幼圆" panose="02010509060101010101" pitchFamily="49" charset="-122"/>
              <a:ea typeface="幼圆" panose="02010509060101010101" pitchFamily="49" charset="-122"/>
            </a:endParaRPr>
          </a:p>
        </p:txBody>
      </p:sp>
      <p:sp>
        <p:nvSpPr>
          <p:cNvPr id="15" name="文本框 14"/>
          <p:cNvSpPr txBox="1"/>
          <p:nvPr/>
        </p:nvSpPr>
        <p:spPr>
          <a:xfrm>
            <a:off x="2841835" y="3558367"/>
            <a:ext cx="1458769" cy="648264"/>
          </a:xfrm>
          <a:prstGeom prst="rect">
            <a:avLst/>
          </a:prstGeom>
          <a:noFill/>
        </p:spPr>
        <p:txBody>
          <a:bodyPr wrap="square" lIns="68589" tIns="34295" rIns="68589" bIns="34295" rtlCol="0">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ysClr val="windowText" lastClr="000000">
                    <a:lumMod val="50000"/>
                    <a:lumOff val="50000"/>
                  </a:sysClr>
                </a:solidFill>
                <a:effectLst/>
                <a:uLnTx/>
                <a:uFillTx/>
                <a:latin typeface="微软雅黑"/>
                <a:ea typeface="微软雅黑"/>
                <a:sym typeface="Gill Sans" charset="0"/>
              </a:rPr>
              <a:t>此处添加详细文本描述，建议与标题相关并符合整体语言风格</a:t>
            </a:r>
            <a:endParaRPr kumimoji="0" lang="zh-CN" altLang="en-US" sz="1000" b="0" i="0" u="none" strike="noStrike" kern="0" cap="none" spc="0" normalizeH="0" baseline="0" noProof="0" dirty="0">
              <a:ln>
                <a:noFill/>
              </a:ln>
              <a:solidFill>
                <a:sysClr val="windowText" lastClr="000000"/>
              </a:solidFill>
              <a:effectLst/>
              <a:uLnTx/>
              <a:uFillTx/>
              <a:latin typeface="幼圆" panose="02010509060101010101" pitchFamily="49" charset="-122"/>
              <a:ea typeface="幼圆" panose="02010509060101010101" pitchFamily="49" charset="-122"/>
            </a:endParaRPr>
          </a:p>
        </p:txBody>
      </p:sp>
      <p:sp>
        <p:nvSpPr>
          <p:cNvPr id="16" name="文本框 16"/>
          <p:cNvSpPr txBox="1"/>
          <p:nvPr/>
        </p:nvSpPr>
        <p:spPr>
          <a:xfrm>
            <a:off x="4856041" y="3558367"/>
            <a:ext cx="1458769" cy="648264"/>
          </a:xfrm>
          <a:prstGeom prst="rect">
            <a:avLst/>
          </a:prstGeom>
          <a:noFill/>
        </p:spPr>
        <p:txBody>
          <a:bodyPr wrap="square" lIns="68589" tIns="34295" rIns="68589" bIns="34295" rtlCol="0">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ysClr val="windowText" lastClr="000000">
                    <a:lumMod val="50000"/>
                    <a:lumOff val="50000"/>
                  </a:sysClr>
                </a:solidFill>
                <a:effectLst/>
                <a:uLnTx/>
                <a:uFillTx/>
                <a:latin typeface="微软雅黑"/>
                <a:ea typeface="微软雅黑"/>
                <a:sym typeface="Gill Sans" charset="0"/>
              </a:rPr>
              <a:t>此处添加详细文本描述，建议与标题相关并符合整体语言风格</a:t>
            </a:r>
            <a:endParaRPr kumimoji="0" lang="zh-CN" altLang="en-US" sz="1000" b="0" i="0" u="none" strike="noStrike" kern="0" cap="none" spc="0" normalizeH="0" baseline="0" noProof="0" dirty="0">
              <a:ln>
                <a:noFill/>
              </a:ln>
              <a:solidFill>
                <a:sysClr val="windowText" lastClr="000000"/>
              </a:solidFill>
              <a:effectLst/>
              <a:uLnTx/>
              <a:uFillTx/>
              <a:latin typeface="幼圆" panose="02010509060101010101" pitchFamily="49" charset="-122"/>
              <a:ea typeface="幼圆" panose="02010509060101010101" pitchFamily="49" charset="-122"/>
            </a:endParaRPr>
          </a:p>
        </p:txBody>
      </p:sp>
      <p:sp>
        <p:nvSpPr>
          <p:cNvPr id="17" name="文本框 18"/>
          <p:cNvSpPr txBox="1"/>
          <p:nvPr/>
        </p:nvSpPr>
        <p:spPr>
          <a:xfrm>
            <a:off x="6870247" y="3558367"/>
            <a:ext cx="1458769" cy="648264"/>
          </a:xfrm>
          <a:prstGeom prst="rect">
            <a:avLst/>
          </a:prstGeom>
          <a:noFill/>
        </p:spPr>
        <p:txBody>
          <a:bodyPr wrap="square" lIns="68589" tIns="34295" rIns="68589" bIns="34295" rtlCol="0">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ysClr val="windowText" lastClr="000000">
                    <a:lumMod val="50000"/>
                    <a:lumOff val="50000"/>
                  </a:sysClr>
                </a:solidFill>
                <a:effectLst/>
                <a:uLnTx/>
                <a:uFillTx/>
                <a:latin typeface="微软雅黑"/>
                <a:ea typeface="微软雅黑"/>
                <a:sym typeface="Gill Sans" charset="0"/>
              </a:rPr>
              <a:t>此处添加详细文本描述，建议与标题相关并符合整体语言风格</a:t>
            </a:r>
            <a:endParaRPr kumimoji="0" lang="zh-CN" altLang="en-US" sz="1000" b="0" i="0" u="none" strike="noStrike" kern="0" cap="none" spc="0" normalizeH="0" baseline="0" noProof="0" dirty="0">
              <a:ln>
                <a:noFill/>
              </a:ln>
              <a:solidFill>
                <a:sysClr val="windowText" lastClr="000000"/>
              </a:solidFill>
              <a:effectLst/>
              <a:uLnTx/>
              <a:uFillTx/>
              <a:latin typeface="幼圆" panose="02010509060101010101" pitchFamily="49" charset="-122"/>
              <a:ea typeface="幼圆" panose="02010509060101010101" pitchFamily="49" charset="-122"/>
            </a:endParaRPr>
          </a:p>
        </p:txBody>
      </p:sp>
      <p:sp>
        <p:nvSpPr>
          <p:cNvPr id="18" name="TextBox 17"/>
          <p:cNvSpPr txBox="1"/>
          <p:nvPr/>
        </p:nvSpPr>
        <p:spPr>
          <a:xfrm>
            <a:off x="3355178" y="5452070"/>
            <a:ext cx="1210588" cy="400110"/>
          </a:xfrm>
          <a:prstGeom prst="rect">
            <a:avLst/>
          </a:prstGeom>
          <a:noFill/>
        </p:spPr>
        <p:txBody>
          <a:bodyPr wrap="none" rtlCol="0">
            <a:spAutoFit/>
          </a:bodyPr>
          <a:lstStyle/>
          <a:p>
            <a:r>
              <a:rPr lang="zh-CN" altLang="en-US" sz="2000" b="1" dirty="0">
                <a:solidFill>
                  <a:schemeClr val="accent2">
                    <a:lumMod val="50000"/>
                  </a:schemeClr>
                </a:solidFill>
                <a:latin typeface="微软雅黑" pitchFamily="34" charset="-122"/>
                <a:ea typeface="微软雅黑" pitchFamily="34" charset="-122"/>
              </a:rPr>
              <a:t>字符延长</a:t>
            </a:r>
          </a:p>
        </p:txBody>
      </p:sp>
      <p:sp>
        <p:nvSpPr>
          <p:cNvPr id="19" name="文本框 23"/>
          <p:cNvSpPr txBox="1"/>
          <p:nvPr/>
        </p:nvSpPr>
        <p:spPr>
          <a:xfrm>
            <a:off x="1043608" y="242680"/>
            <a:ext cx="1765227" cy="338554"/>
          </a:xfrm>
          <a:prstGeom prst="rect">
            <a:avLst/>
          </a:prstGeom>
          <a:noFill/>
        </p:spPr>
        <p:txBody>
          <a:bodyPr wrap="none" rtlCol="0">
            <a:spAutoFit/>
          </a:bodyPr>
          <a:lstStyle/>
          <a:p>
            <a:pPr marL="285750" indent="-285750">
              <a:buClr>
                <a:srgbClr val="6FBA34"/>
              </a:buClr>
              <a:buFont typeface="Wingdings" pitchFamily="2" charset="2"/>
              <a:buChar char="u"/>
            </a:pPr>
            <a:r>
              <a:rPr lang="zh-CN" altLang="en-US" sz="1600" dirty="0">
                <a:solidFill>
                  <a:schemeClr val="accent3">
                    <a:lumMod val="50000"/>
                    <a:lumOff val="50000"/>
                  </a:schemeClr>
                </a:solidFill>
                <a:latin typeface="微软雅黑" panose="020B0503020204020204" pitchFamily="34" charset="-122"/>
                <a:ea typeface="微软雅黑" panose="020B0503020204020204" pitchFamily="34" charset="-122"/>
              </a:rPr>
              <a:t>标题文字内容 </a:t>
            </a:r>
          </a:p>
        </p:txBody>
      </p:sp>
    </p:spTree>
    <p:extLst>
      <p:ext uri="{BB962C8B-B14F-4D97-AF65-F5344CB8AC3E}">
        <p14:creationId xmlns:p14="http://schemas.microsoft.com/office/powerpoint/2010/main" val="3654176268"/>
      </p:ext>
    </p:extLst>
  </p:cSld>
  <p:clrMapOvr>
    <a:masterClrMapping/>
  </p:clrMapOvr>
  <p:transition spd="slow" advTm="3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par>
                                <p:cTn id="20" presetID="53" presetClass="entr" presetSubtype="16"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childTnLst>
                          </p:cTn>
                        </p:par>
                        <p:par>
                          <p:cTn id="25" fill="hold">
                            <p:stCondLst>
                              <p:cond delay="500"/>
                            </p:stCondLst>
                            <p:childTnLst>
                              <p:par>
                                <p:cTn id="26" presetID="14" presetClass="entr" presetSubtype="10"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randombar(horizontal)">
                                      <p:cBhvr>
                                        <p:cTn id="28" dur="500"/>
                                        <p:tgtEl>
                                          <p:spTgt spid="10"/>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randombar(horizontal)">
                                      <p:cBhvr>
                                        <p:cTn id="31" dur="500"/>
                                        <p:tgtEl>
                                          <p:spTgt spid="11"/>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randombar(horizontal)">
                                      <p:cBhvr>
                                        <p:cTn id="34" dur="500"/>
                                        <p:tgtEl>
                                          <p:spTgt spid="12"/>
                                        </p:tgtEl>
                                      </p:cBhvr>
                                    </p:animEffect>
                                  </p:childTnLst>
                                </p:cTn>
                              </p:par>
                              <p:par>
                                <p:cTn id="35" presetID="14" presetClass="entr" presetSubtype="10"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randombar(horizontal)">
                                      <p:cBhvr>
                                        <p:cTn id="37" dur="500"/>
                                        <p:tgtEl>
                                          <p:spTgt spid="13"/>
                                        </p:tgtEl>
                                      </p:cBhvr>
                                    </p:animEffect>
                                  </p:childTnLst>
                                </p:cTn>
                              </p:par>
                              <p:par>
                                <p:cTn id="38" presetID="14" presetClass="entr" presetSubtype="10" fill="hold" grpId="0" nodeType="with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randombar(horizontal)">
                                      <p:cBhvr>
                                        <p:cTn id="40" dur="500"/>
                                        <p:tgtEl>
                                          <p:spTgt spid="14"/>
                                        </p:tgtEl>
                                      </p:cBhvr>
                                    </p:animEffect>
                                  </p:childTnLst>
                                </p:cTn>
                              </p:par>
                              <p:par>
                                <p:cTn id="41" presetID="14" presetClass="entr" presetSubtype="1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randombar(horizontal)">
                                      <p:cBhvr>
                                        <p:cTn id="43" dur="500"/>
                                        <p:tgtEl>
                                          <p:spTgt spid="15"/>
                                        </p:tgtEl>
                                      </p:cBhvr>
                                    </p:animEffect>
                                  </p:childTnLst>
                                </p:cTn>
                              </p:par>
                              <p:par>
                                <p:cTn id="44" presetID="14" presetClass="entr" presetSubtype="10" fill="hold" grpId="0" nodeType="with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randombar(horizontal)">
                                      <p:cBhvr>
                                        <p:cTn id="46" dur="500"/>
                                        <p:tgtEl>
                                          <p:spTgt spid="16"/>
                                        </p:tgtEl>
                                      </p:cBhvr>
                                    </p:animEffect>
                                  </p:childTnLst>
                                </p:cTn>
                              </p:par>
                              <p:par>
                                <p:cTn id="47" presetID="14" presetClass="entr" presetSubtype="10" fill="hold" grpId="0" nodeType="with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randombar(horizontal)">
                                      <p:cBhvr>
                                        <p:cTn id="49" dur="500"/>
                                        <p:tgtEl>
                                          <p:spTgt spid="17"/>
                                        </p:tgtEl>
                                      </p:cBhvr>
                                    </p:animEffect>
                                  </p:childTnLst>
                                </p:cTn>
                              </p:par>
                            </p:childTnLst>
                          </p:cTn>
                        </p:par>
                        <p:par>
                          <p:cTn id="50" fill="hold">
                            <p:stCondLst>
                              <p:cond delay="1000"/>
                            </p:stCondLst>
                            <p:childTnLst>
                              <p:par>
                                <p:cTn id="51" presetID="22" presetClass="entr" presetSubtype="8" fill="hold" grpId="0" nodeType="after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wipe(left)">
                                      <p:cBhvr>
                                        <p:cTn id="53"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P spid="15" grpId="0"/>
      <p:bldP spid="16" grpId="0"/>
      <p:bldP spid="17" grpId="0"/>
      <p:bldP spid="1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组合 42"/>
          <p:cNvGrpSpPr/>
          <p:nvPr/>
        </p:nvGrpSpPr>
        <p:grpSpPr>
          <a:xfrm rot="18207202">
            <a:off x="6360247" y="1216281"/>
            <a:ext cx="1426309" cy="1230745"/>
            <a:chOff x="7612108" y="915744"/>
            <a:chExt cx="1619279" cy="1397066"/>
          </a:xfrm>
        </p:grpSpPr>
        <p:pic>
          <p:nvPicPr>
            <p:cNvPr id="44" name="图片 4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3925725">
              <a:off x="8098770" y="1180192"/>
              <a:ext cx="1123820" cy="1141415"/>
            </a:xfrm>
            <a:prstGeom prst="rect">
              <a:avLst/>
            </a:prstGeom>
          </p:spPr>
        </p:pic>
        <p:pic>
          <p:nvPicPr>
            <p:cNvPr id="45" name="图片 4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0597588">
              <a:off x="7612108" y="915744"/>
              <a:ext cx="921578" cy="935750"/>
            </a:xfrm>
            <a:prstGeom prst="rect">
              <a:avLst/>
            </a:prstGeom>
          </p:spPr>
        </p:pic>
      </p:grpSp>
      <p:grpSp>
        <p:nvGrpSpPr>
          <p:cNvPr id="46" name="组合 45"/>
          <p:cNvGrpSpPr/>
          <p:nvPr/>
        </p:nvGrpSpPr>
        <p:grpSpPr>
          <a:xfrm rot="19057199">
            <a:off x="4980689" y="1438046"/>
            <a:ext cx="1337803" cy="1105310"/>
            <a:chOff x="6727376" y="745529"/>
            <a:chExt cx="1783425" cy="1473293"/>
          </a:xfrm>
        </p:grpSpPr>
        <p:pic>
          <p:nvPicPr>
            <p:cNvPr id="47" name="图片 4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2280916">
              <a:off x="7517658" y="1157015"/>
              <a:ext cx="993143" cy="1008418"/>
            </a:xfrm>
            <a:prstGeom prst="rect">
              <a:avLst/>
            </a:prstGeom>
          </p:spPr>
        </p:pic>
        <p:pic>
          <p:nvPicPr>
            <p:cNvPr id="48" name="图片 4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0597588">
              <a:off x="6727376" y="745529"/>
              <a:ext cx="1450975" cy="1473293"/>
            </a:xfrm>
            <a:prstGeom prst="rect">
              <a:avLst/>
            </a:prstGeom>
          </p:spPr>
        </p:pic>
      </p:grpSp>
      <p:pic>
        <p:nvPicPr>
          <p:cNvPr id="49" name="图片 4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5400000">
            <a:off x="2493921" y="1469077"/>
            <a:ext cx="1308544" cy="1328849"/>
          </a:xfrm>
          <a:prstGeom prst="rect">
            <a:avLst/>
          </a:prstGeom>
        </p:spPr>
      </p:pic>
      <p:pic>
        <p:nvPicPr>
          <p:cNvPr id="50" name="图片 4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4849461">
            <a:off x="814239" y="2155488"/>
            <a:ext cx="745087" cy="756648"/>
          </a:xfrm>
          <a:prstGeom prst="rect">
            <a:avLst/>
          </a:prstGeom>
        </p:spPr>
      </p:pic>
      <p:grpSp>
        <p:nvGrpSpPr>
          <p:cNvPr id="51" name="组合 50"/>
          <p:cNvGrpSpPr/>
          <p:nvPr/>
        </p:nvGrpSpPr>
        <p:grpSpPr>
          <a:xfrm>
            <a:off x="1231806" y="1982954"/>
            <a:ext cx="1199912" cy="880869"/>
            <a:chOff x="1680303" y="2643122"/>
            <a:chExt cx="1599605" cy="1174130"/>
          </a:xfrm>
        </p:grpSpPr>
        <p:sp>
          <p:nvSpPr>
            <p:cNvPr id="52" name="圆角矩形 51"/>
            <p:cNvSpPr/>
            <p:nvPr/>
          </p:nvSpPr>
          <p:spPr>
            <a:xfrm>
              <a:off x="1680303" y="2643122"/>
              <a:ext cx="1294836" cy="982318"/>
            </a:xfrm>
            <a:prstGeom prst="roundRect">
              <a:avLst>
                <a:gd name="adj" fmla="val 13269"/>
              </a:avLst>
            </a:prstGeom>
            <a:solidFill>
              <a:sysClr val="window" lastClr="FFFFFF">
                <a:alpha val="88000"/>
              </a:sysClr>
            </a:solidFill>
            <a:ln w="69850" cap="flat" cmpd="sng" algn="ctr">
              <a:solidFill>
                <a:srgbClr val="7FC44C">
                  <a:alpha val="38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rgbClr val="7FC44C"/>
                </a:solidFill>
                <a:effectLst/>
                <a:uLnTx/>
                <a:uFillTx/>
                <a:latin typeface="Calibri Light"/>
                <a:ea typeface="宋体"/>
                <a:cs typeface="+mn-cs"/>
              </a:endParaRPr>
            </a:p>
          </p:txBody>
        </p:sp>
        <p:sp>
          <p:nvSpPr>
            <p:cNvPr id="53" name="Freeform 50"/>
            <p:cNvSpPr>
              <a:spLocks noEditPoints="1"/>
            </p:cNvSpPr>
            <p:nvPr/>
          </p:nvSpPr>
          <p:spPr bwMode="auto">
            <a:xfrm>
              <a:off x="2109500" y="2910580"/>
              <a:ext cx="436444" cy="366018"/>
            </a:xfrm>
            <a:custGeom>
              <a:avLst/>
              <a:gdLst>
                <a:gd name="T0" fmla="*/ 0 w 471"/>
                <a:gd name="T1" fmla="*/ 395 h 395"/>
                <a:gd name="T2" fmla="*/ 90 w 471"/>
                <a:gd name="T3" fmla="*/ 395 h 395"/>
                <a:gd name="T4" fmla="*/ 90 w 471"/>
                <a:gd name="T5" fmla="*/ 234 h 395"/>
                <a:gd name="T6" fmla="*/ 0 w 471"/>
                <a:gd name="T7" fmla="*/ 234 h 395"/>
                <a:gd name="T8" fmla="*/ 0 w 471"/>
                <a:gd name="T9" fmla="*/ 395 h 395"/>
                <a:gd name="T10" fmla="*/ 19 w 471"/>
                <a:gd name="T11" fmla="*/ 253 h 395"/>
                <a:gd name="T12" fmla="*/ 71 w 471"/>
                <a:gd name="T13" fmla="*/ 253 h 395"/>
                <a:gd name="T14" fmla="*/ 71 w 471"/>
                <a:gd name="T15" fmla="*/ 376 h 395"/>
                <a:gd name="T16" fmla="*/ 19 w 471"/>
                <a:gd name="T17" fmla="*/ 376 h 395"/>
                <a:gd name="T18" fmla="*/ 19 w 471"/>
                <a:gd name="T19" fmla="*/ 253 h 395"/>
                <a:gd name="T20" fmla="*/ 128 w 471"/>
                <a:gd name="T21" fmla="*/ 395 h 395"/>
                <a:gd name="T22" fmla="*/ 218 w 471"/>
                <a:gd name="T23" fmla="*/ 395 h 395"/>
                <a:gd name="T24" fmla="*/ 218 w 471"/>
                <a:gd name="T25" fmla="*/ 87 h 395"/>
                <a:gd name="T26" fmla="*/ 128 w 471"/>
                <a:gd name="T27" fmla="*/ 87 h 395"/>
                <a:gd name="T28" fmla="*/ 128 w 471"/>
                <a:gd name="T29" fmla="*/ 395 h 395"/>
                <a:gd name="T30" fmla="*/ 147 w 471"/>
                <a:gd name="T31" fmla="*/ 106 h 395"/>
                <a:gd name="T32" fmla="*/ 199 w 471"/>
                <a:gd name="T33" fmla="*/ 106 h 395"/>
                <a:gd name="T34" fmla="*/ 199 w 471"/>
                <a:gd name="T35" fmla="*/ 376 h 395"/>
                <a:gd name="T36" fmla="*/ 147 w 471"/>
                <a:gd name="T37" fmla="*/ 376 h 395"/>
                <a:gd name="T38" fmla="*/ 147 w 471"/>
                <a:gd name="T39" fmla="*/ 106 h 395"/>
                <a:gd name="T40" fmla="*/ 383 w 471"/>
                <a:gd name="T41" fmla="*/ 156 h 395"/>
                <a:gd name="T42" fmla="*/ 383 w 471"/>
                <a:gd name="T43" fmla="*/ 395 h 395"/>
                <a:gd name="T44" fmla="*/ 471 w 471"/>
                <a:gd name="T45" fmla="*/ 395 h 395"/>
                <a:gd name="T46" fmla="*/ 471 w 471"/>
                <a:gd name="T47" fmla="*/ 156 h 395"/>
                <a:gd name="T48" fmla="*/ 383 w 471"/>
                <a:gd name="T49" fmla="*/ 156 h 395"/>
                <a:gd name="T50" fmla="*/ 452 w 471"/>
                <a:gd name="T51" fmla="*/ 376 h 395"/>
                <a:gd name="T52" fmla="*/ 402 w 471"/>
                <a:gd name="T53" fmla="*/ 376 h 395"/>
                <a:gd name="T54" fmla="*/ 402 w 471"/>
                <a:gd name="T55" fmla="*/ 175 h 395"/>
                <a:gd name="T56" fmla="*/ 452 w 471"/>
                <a:gd name="T57" fmla="*/ 175 h 395"/>
                <a:gd name="T58" fmla="*/ 452 w 471"/>
                <a:gd name="T59" fmla="*/ 376 h 395"/>
                <a:gd name="T60" fmla="*/ 256 w 471"/>
                <a:gd name="T61" fmla="*/ 395 h 395"/>
                <a:gd name="T62" fmla="*/ 346 w 471"/>
                <a:gd name="T63" fmla="*/ 395 h 395"/>
                <a:gd name="T64" fmla="*/ 346 w 471"/>
                <a:gd name="T65" fmla="*/ 0 h 395"/>
                <a:gd name="T66" fmla="*/ 256 w 471"/>
                <a:gd name="T67" fmla="*/ 0 h 395"/>
                <a:gd name="T68" fmla="*/ 256 w 471"/>
                <a:gd name="T69" fmla="*/ 395 h 395"/>
                <a:gd name="T70" fmla="*/ 275 w 471"/>
                <a:gd name="T71" fmla="*/ 19 h 395"/>
                <a:gd name="T72" fmla="*/ 327 w 471"/>
                <a:gd name="T73" fmla="*/ 19 h 395"/>
                <a:gd name="T74" fmla="*/ 327 w 471"/>
                <a:gd name="T75" fmla="*/ 376 h 395"/>
                <a:gd name="T76" fmla="*/ 275 w 471"/>
                <a:gd name="T77" fmla="*/ 376 h 395"/>
                <a:gd name="T78" fmla="*/ 275 w 471"/>
                <a:gd name="T79" fmla="*/ 19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71" h="395">
                  <a:moveTo>
                    <a:pt x="0" y="395"/>
                  </a:moveTo>
                  <a:lnTo>
                    <a:pt x="90" y="395"/>
                  </a:lnTo>
                  <a:lnTo>
                    <a:pt x="90" y="234"/>
                  </a:lnTo>
                  <a:lnTo>
                    <a:pt x="0" y="234"/>
                  </a:lnTo>
                  <a:lnTo>
                    <a:pt x="0" y="395"/>
                  </a:lnTo>
                  <a:close/>
                  <a:moveTo>
                    <a:pt x="19" y="253"/>
                  </a:moveTo>
                  <a:lnTo>
                    <a:pt x="71" y="253"/>
                  </a:lnTo>
                  <a:lnTo>
                    <a:pt x="71" y="376"/>
                  </a:lnTo>
                  <a:lnTo>
                    <a:pt x="19" y="376"/>
                  </a:lnTo>
                  <a:lnTo>
                    <a:pt x="19" y="253"/>
                  </a:lnTo>
                  <a:close/>
                  <a:moveTo>
                    <a:pt x="128" y="395"/>
                  </a:moveTo>
                  <a:lnTo>
                    <a:pt x="218" y="395"/>
                  </a:lnTo>
                  <a:lnTo>
                    <a:pt x="218" y="87"/>
                  </a:lnTo>
                  <a:lnTo>
                    <a:pt x="128" y="87"/>
                  </a:lnTo>
                  <a:lnTo>
                    <a:pt x="128" y="395"/>
                  </a:lnTo>
                  <a:close/>
                  <a:moveTo>
                    <a:pt x="147" y="106"/>
                  </a:moveTo>
                  <a:lnTo>
                    <a:pt x="199" y="106"/>
                  </a:lnTo>
                  <a:lnTo>
                    <a:pt x="199" y="376"/>
                  </a:lnTo>
                  <a:lnTo>
                    <a:pt x="147" y="376"/>
                  </a:lnTo>
                  <a:lnTo>
                    <a:pt x="147" y="106"/>
                  </a:lnTo>
                  <a:close/>
                  <a:moveTo>
                    <a:pt x="383" y="156"/>
                  </a:moveTo>
                  <a:lnTo>
                    <a:pt x="383" y="395"/>
                  </a:lnTo>
                  <a:lnTo>
                    <a:pt x="471" y="395"/>
                  </a:lnTo>
                  <a:lnTo>
                    <a:pt x="471" y="156"/>
                  </a:lnTo>
                  <a:lnTo>
                    <a:pt x="383" y="156"/>
                  </a:lnTo>
                  <a:close/>
                  <a:moveTo>
                    <a:pt x="452" y="376"/>
                  </a:moveTo>
                  <a:lnTo>
                    <a:pt x="402" y="376"/>
                  </a:lnTo>
                  <a:lnTo>
                    <a:pt x="402" y="175"/>
                  </a:lnTo>
                  <a:lnTo>
                    <a:pt x="452" y="175"/>
                  </a:lnTo>
                  <a:lnTo>
                    <a:pt x="452" y="376"/>
                  </a:lnTo>
                  <a:close/>
                  <a:moveTo>
                    <a:pt x="256" y="395"/>
                  </a:moveTo>
                  <a:lnTo>
                    <a:pt x="346" y="395"/>
                  </a:lnTo>
                  <a:lnTo>
                    <a:pt x="346" y="0"/>
                  </a:lnTo>
                  <a:lnTo>
                    <a:pt x="256" y="0"/>
                  </a:lnTo>
                  <a:lnTo>
                    <a:pt x="256" y="395"/>
                  </a:lnTo>
                  <a:close/>
                  <a:moveTo>
                    <a:pt x="275" y="19"/>
                  </a:moveTo>
                  <a:lnTo>
                    <a:pt x="327" y="19"/>
                  </a:lnTo>
                  <a:lnTo>
                    <a:pt x="327" y="376"/>
                  </a:lnTo>
                  <a:lnTo>
                    <a:pt x="275" y="376"/>
                  </a:lnTo>
                  <a:lnTo>
                    <a:pt x="275" y="19"/>
                  </a:lnTo>
                  <a:close/>
                </a:path>
              </a:pathLst>
            </a:custGeom>
            <a:solidFill>
              <a:srgbClr val="3D9600"/>
            </a:solidFill>
            <a:ln>
              <a:noFill/>
            </a:ln>
          </p:spPr>
          <p:txBody>
            <a:bodyPr vert="horz" wrap="square" lIns="91440" tIns="45720" rIns="91440" bIns="45720" numCol="1" anchor="t"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rgbClr val="7FC44C"/>
                </a:solidFill>
                <a:effectLst/>
                <a:uLnTx/>
                <a:uFillTx/>
                <a:latin typeface="Calibri Light"/>
              </a:endParaRPr>
            </a:p>
          </p:txBody>
        </p:sp>
        <p:grpSp>
          <p:nvGrpSpPr>
            <p:cNvPr id="54" name="组合 53"/>
            <p:cNvGrpSpPr/>
            <p:nvPr/>
          </p:nvGrpSpPr>
          <p:grpSpPr>
            <a:xfrm>
              <a:off x="2046396" y="3427938"/>
              <a:ext cx="1233512" cy="389314"/>
              <a:chOff x="2499360" y="3187750"/>
              <a:chExt cx="1584960" cy="500237"/>
            </a:xfrm>
          </p:grpSpPr>
          <p:sp>
            <p:nvSpPr>
              <p:cNvPr id="55" name="圆角矩形 54"/>
              <p:cNvSpPr/>
              <p:nvPr/>
            </p:nvSpPr>
            <p:spPr>
              <a:xfrm>
                <a:off x="2499360" y="3195046"/>
                <a:ext cx="1584960" cy="492941"/>
              </a:xfrm>
              <a:prstGeom prst="roundRect">
                <a:avLst/>
              </a:prstGeom>
              <a:gradFill flip="none" rotWithShape="1">
                <a:gsLst>
                  <a:gs pos="0">
                    <a:srgbClr val="087305"/>
                  </a:gs>
                  <a:gs pos="100000">
                    <a:srgbClr val="6FBA34"/>
                  </a:gs>
                </a:gsLst>
                <a:lin ang="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rgbClr val="7FC44C"/>
                  </a:solidFill>
                  <a:effectLst/>
                  <a:uLnTx/>
                  <a:uFillTx/>
                  <a:latin typeface="Calibri Light"/>
                  <a:ea typeface="宋体"/>
                  <a:cs typeface="+mn-cs"/>
                </a:endParaRPr>
              </a:p>
            </p:txBody>
          </p:sp>
          <p:sp>
            <p:nvSpPr>
              <p:cNvPr id="56" name="文本框 43"/>
              <p:cNvSpPr txBox="1"/>
              <p:nvPr/>
            </p:nvSpPr>
            <p:spPr>
              <a:xfrm>
                <a:off x="2606481" y="3187750"/>
                <a:ext cx="1370714" cy="474415"/>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添加文字</a:t>
                </a:r>
              </a:p>
            </p:txBody>
          </p:sp>
        </p:grpSp>
      </p:grpSp>
      <p:grpSp>
        <p:nvGrpSpPr>
          <p:cNvPr id="57" name="组合 56"/>
          <p:cNvGrpSpPr/>
          <p:nvPr/>
        </p:nvGrpSpPr>
        <p:grpSpPr>
          <a:xfrm>
            <a:off x="3058476" y="1851669"/>
            <a:ext cx="1199913" cy="868250"/>
            <a:chOff x="4115441" y="2468130"/>
            <a:chExt cx="1599606" cy="1157310"/>
          </a:xfrm>
        </p:grpSpPr>
        <p:sp>
          <p:nvSpPr>
            <p:cNvPr id="58" name="圆角矩形 57"/>
            <p:cNvSpPr/>
            <p:nvPr/>
          </p:nvSpPr>
          <p:spPr>
            <a:xfrm>
              <a:off x="4115441" y="2643122"/>
              <a:ext cx="1294836" cy="982318"/>
            </a:xfrm>
            <a:prstGeom prst="roundRect">
              <a:avLst>
                <a:gd name="adj" fmla="val 13269"/>
              </a:avLst>
            </a:prstGeom>
            <a:solidFill>
              <a:sysClr val="window" lastClr="FFFFFF">
                <a:alpha val="88000"/>
              </a:sysClr>
            </a:solidFill>
            <a:ln w="69850" cap="flat" cmpd="sng" algn="ctr">
              <a:solidFill>
                <a:srgbClr val="7FC44C">
                  <a:alpha val="38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rgbClr val="7FC44C"/>
                </a:solidFill>
                <a:effectLst/>
                <a:uLnTx/>
                <a:uFillTx/>
                <a:latin typeface="Calibri Light"/>
                <a:ea typeface="宋体"/>
                <a:cs typeface="+mn-cs"/>
              </a:endParaRPr>
            </a:p>
          </p:txBody>
        </p:sp>
        <p:sp>
          <p:nvSpPr>
            <p:cNvPr id="59" name="Freeform 51"/>
            <p:cNvSpPr>
              <a:spLocks noEditPoints="1"/>
            </p:cNvSpPr>
            <p:nvPr/>
          </p:nvSpPr>
          <p:spPr bwMode="auto">
            <a:xfrm>
              <a:off x="4499212" y="2903165"/>
              <a:ext cx="513925" cy="429315"/>
            </a:xfrm>
            <a:custGeom>
              <a:avLst/>
              <a:gdLst>
                <a:gd name="T0" fmla="*/ 192 w 208"/>
                <a:gd name="T1" fmla="*/ 64 h 174"/>
                <a:gd name="T2" fmla="*/ 193 w 208"/>
                <a:gd name="T3" fmla="*/ 57 h 174"/>
                <a:gd name="T4" fmla="*/ 136 w 208"/>
                <a:gd name="T5" fmla="*/ 0 h 174"/>
                <a:gd name="T6" fmla="*/ 89 w 208"/>
                <a:gd name="T7" fmla="*/ 25 h 174"/>
                <a:gd name="T8" fmla="*/ 72 w 208"/>
                <a:gd name="T9" fmla="*/ 21 h 174"/>
                <a:gd name="T10" fmla="*/ 35 w 208"/>
                <a:gd name="T11" fmla="*/ 55 h 174"/>
                <a:gd name="T12" fmla="*/ 0 w 208"/>
                <a:gd name="T13" fmla="*/ 96 h 174"/>
                <a:gd name="T14" fmla="*/ 42 w 208"/>
                <a:gd name="T15" fmla="*/ 138 h 174"/>
                <a:gd name="T16" fmla="*/ 88 w 208"/>
                <a:gd name="T17" fmla="*/ 138 h 174"/>
                <a:gd name="T18" fmla="*/ 88 w 208"/>
                <a:gd name="T19" fmla="*/ 164 h 174"/>
                <a:gd name="T20" fmla="*/ 98 w 208"/>
                <a:gd name="T21" fmla="*/ 174 h 174"/>
                <a:gd name="T22" fmla="*/ 118 w 208"/>
                <a:gd name="T23" fmla="*/ 174 h 174"/>
                <a:gd name="T24" fmla="*/ 128 w 208"/>
                <a:gd name="T25" fmla="*/ 164 h 174"/>
                <a:gd name="T26" fmla="*/ 128 w 208"/>
                <a:gd name="T27" fmla="*/ 138 h 174"/>
                <a:gd name="T28" fmla="*/ 166 w 208"/>
                <a:gd name="T29" fmla="*/ 138 h 174"/>
                <a:gd name="T30" fmla="*/ 208 w 208"/>
                <a:gd name="T31" fmla="*/ 96 h 174"/>
                <a:gd name="T32" fmla="*/ 192 w 208"/>
                <a:gd name="T33" fmla="*/ 64 h 174"/>
                <a:gd name="T34" fmla="*/ 120 w 208"/>
                <a:gd name="T35" fmla="*/ 164 h 174"/>
                <a:gd name="T36" fmla="*/ 118 w 208"/>
                <a:gd name="T37" fmla="*/ 166 h 174"/>
                <a:gd name="T38" fmla="*/ 98 w 208"/>
                <a:gd name="T39" fmla="*/ 166 h 174"/>
                <a:gd name="T40" fmla="*/ 96 w 208"/>
                <a:gd name="T41" fmla="*/ 164 h 174"/>
                <a:gd name="T42" fmla="*/ 96 w 208"/>
                <a:gd name="T43" fmla="*/ 138 h 174"/>
                <a:gd name="T44" fmla="*/ 96 w 208"/>
                <a:gd name="T45" fmla="*/ 109 h 174"/>
                <a:gd name="T46" fmla="*/ 69 w 208"/>
                <a:gd name="T47" fmla="*/ 109 h 174"/>
                <a:gd name="T48" fmla="*/ 106 w 208"/>
                <a:gd name="T49" fmla="*/ 60 h 174"/>
                <a:gd name="T50" fmla="*/ 110 w 208"/>
                <a:gd name="T51" fmla="*/ 60 h 174"/>
                <a:gd name="T52" fmla="*/ 147 w 208"/>
                <a:gd name="T53" fmla="*/ 109 h 174"/>
                <a:gd name="T54" fmla="*/ 120 w 208"/>
                <a:gd name="T55" fmla="*/ 109 h 174"/>
                <a:gd name="T56" fmla="*/ 120 w 208"/>
                <a:gd name="T57" fmla="*/ 138 h 174"/>
                <a:gd name="T58" fmla="*/ 120 w 208"/>
                <a:gd name="T59" fmla="*/ 164 h 174"/>
                <a:gd name="T60" fmla="*/ 166 w 208"/>
                <a:gd name="T61" fmla="*/ 130 h 174"/>
                <a:gd name="T62" fmla="*/ 128 w 208"/>
                <a:gd name="T63" fmla="*/ 130 h 174"/>
                <a:gd name="T64" fmla="*/ 128 w 208"/>
                <a:gd name="T65" fmla="*/ 117 h 174"/>
                <a:gd name="T66" fmla="*/ 147 w 208"/>
                <a:gd name="T67" fmla="*/ 117 h 174"/>
                <a:gd name="T68" fmla="*/ 155 w 208"/>
                <a:gd name="T69" fmla="*/ 112 h 174"/>
                <a:gd name="T70" fmla="*/ 153 w 208"/>
                <a:gd name="T71" fmla="*/ 104 h 174"/>
                <a:gd name="T72" fmla="*/ 116 w 208"/>
                <a:gd name="T73" fmla="*/ 55 h 174"/>
                <a:gd name="T74" fmla="*/ 108 w 208"/>
                <a:gd name="T75" fmla="*/ 51 h 174"/>
                <a:gd name="T76" fmla="*/ 100 w 208"/>
                <a:gd name="T77" fmla="*/ 55 h 174"/>
                <a:gd name="T78" fmla="*/ 62 w 208"/>
                <a:gd name="T79" fmla="*/ 104 h 174"/>
                <a:gd name="T80" fmla="*/ 61 w 208"/>
                <a:gd name="T81" fmla="*/ 112 h 174"/>
                <a:gd name="T82" fmla="*/ 69 w 208"/>
                <a:gd name="T83" fmla="*/ 117 h 174"/>
                <a:gd name="T84" fmla="*/ 88 w 208"/>
                <a:gd name="T85" fmla="*/ 117 h 174"/>
                <a:gd name="T86" fmla="*/ 88 w 208"/>
                <a:gd name="T87" fmla="*/ 130 h 174"/>
                <a:gd name="T88" fmla="*/ 42 w 208"/>
                <a:gd name="T89" fmla="*/ 130 h 174"/>
                <a:gd name="T90" fmla="*/ 8 w 208"/>
                <a:gd name="T91" fmla="*/ 96 h 174"/>
                <a:gd name="T92" fmla="*/ 39 w 208"/>
                <a:gd name="T93" fmla="*/ 62 h 174"/>
                <a:gd name="T94" fmla="*/ 43 w 208"/>
                <a:gd name="T95" fmla="*/ 62 h 174"/>
                <a:gd name="T96" fmla="*/ 43 w 208"/>
                <a:gd name="T97" fmla="*/ 58 h 174"/>
                <a:gd name="T98" fmla="*/ 72 w 208"/>
                <a:gd name="T99" fmla="*/ 29 h 174"/>
                <a:gd name="T100" fmla="*/ 88 w 208"/>
                <a:gd name="T101" fmla="*/ 34 h 174"/>
                <a:gd name="T102" fmla="*/ 92 w 208"/>
                <a:gd name="T103" fmla="*/ 36 h 174"/>
                <a:gd name="T104" fmla="*/ 94 w 208"/>
                <a:gd name="T105" fmla="*/ 32 h 174"/>
                <a:gd name="T106" fmla="*/ 136 w 208"/>
                <a:gd name="T107" fmla="*/ 8 h 174"/>
                <a:gd name="T108" fmla="*/ 185 w 208"/>
                <a:gd name="T109" fmla="*/ 57 h 174"/>
                <a:gd name="T110" fmla="*/ 184 w 208"/>
                <a:gd name="T111" fmla="*/ 65 h 174"/>
                <a:gd name="T112" fmla="*/ 184 w 208"/>
                <a:gd name="T113" fmla="*/ 67 h 174"/>
                <a:gd name="T114" fmla="*/ 186 w 208"/>
                <a:gd name="T115" fmla="*/ 69 h 174"/>
                <a:gd name="T116" fmla="*/ 200 w 208"/>
                <a:gd name="T117" fmla="*/ 96 h 174"/>
                <a:gd name="T118" fmla="*/ 166 w 208"/>
                <a:gd name="T119" fmla="*/ 13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08" h="174">
                  <a:moveTo>
                    <a:pt x="192" y="64"/>
                  </a:moveTo>
                  <a:cubicBezTo>
                    <a:pt x="193" y="61"/>
                    <a:pt x="193" y="59"/>
                    <a:pt x="193" y="57"/>
                  </a:cubicBezTo>
                  <a:cubicBezTo>
                    <a:pt x="193" y="25"/>
                    <a:pt x="167" y="0"/>
                    <a:pt x="136" y="0"/>
                  </a:cubicBezTo>
                  <a:cubicBezTo>
                    <a:pt x="117" y="0"/>
                    <a:pt x="100" y="9"/>
                    <a:pt x="89" y="25"/>
                  </a:cubicBezTo>
                  <a:cubicBezTo>
                    <a:pt x="84" y="22"/>
                    <a:pt x="78" y="21"/>
                    <a:pt x="72" y="21"/>
                  </a:cubicBezTo>
                  <a:cubicBezTo>
                    <a:pt x="53" y="21"/>
                    <a:pt x="37" y="35"/>
                    <a:pt x="35" y="55"/>
                  </a:cubicBezTo>
                  <a:cubicBezTo>
                    <a:pt x="15" y="58"/>
                    <a:pt x="0" y="76"/>
                    <a:pt x="0" y="96"/>
                  </a:cubicBezTo>
                  <a:cubicBezTo>
                    <a:pt x="0" y="119"/>
                    <a:pt x="19" y="138"/>
                    <a:pt x="42" y="138"/>
                  </a:cubicBezTo>
                  <a:cubicBezTo>
                    <a:pt x="88" y="138"/>
                    <a:pt x="88" y="138"/>
                    <a:pt x="88" y="138"/>
                  </a:cubicBezTo>
                  <a:cubicBezTo>
                    <a:pt x="88" y="164"/>
                    <a:pt x="88" y="164"/>
                    <a:pt x="88" y="164"/>
                  </a:cubicBezTo>
                  <a:cubicBezTo>
                    <a:pt x="88" y="170"/>
                    <a:pt x="92" y="174"/>
                    <a:pt x="98" y="174"/>
                  </a:cubicBezTo>
                  <a:cubicBezTo>
                    <a:pt x="118" y="174"/>
                    <a:pt x="118" y="174"/>
                    <a:pt x="118" y="174"/>
                  </a:cubicBezTo>
                  <a:cubicBezTo>
                    <a:pt x="124" y="174"/>
                    <a:pt x="128" y="170"/>
                    <a:pt x="128" y="164"/>
                  </a:cubicBezTo>
                  <a:cubicBezTo>
                    <a:pt x="128" y="138"/>
                    <a:pt x="128" y="138"/>
                    <a:pt x="128" y="138"/>
                  </a:cubicBezTo>
                  <a:cubicBezTo>
                    <a:pt x="166" y="138"/>
                    <a:pt x="166" y="138"/>
                    <a:pt x="166" y="138"/>
                  </a:cubicBezTo>
                  <a:cubicBezTo>
                    <a:pt x="189" y="138"/>
                    <a:pt x="208" y="119"/>
                    <a:pt x="208" y="96"/>
                  </a:cubicBezTo>
                  <a:cubicBezTo>
                    <a:pt x="208" y="84"/>
                    <a:pt x="202" y="72"/>
                    <a:pt x="192" y="64"/>
                  </a:cubicBezTo>
                  <a:close/>
                  <a:moveTo>
                    <a:pt x="120" y="164"/>
                  </a:moveTo>
                  <a:cubicBezTo>
                    <a:pt x="120" y="165"/>
                    <a:pt x="119" y="166"/>
                    <a:pt x="118" y="166"/>
                  </a:cubicBezTo>
                  <a:cubicBezTo>
                    <a:pt x="98" y="166"/>
                    <a:pt x="98" y="166"/>
                    <a:pt x="98" y="166"/>
                  </a:cubicBezTo>
                  <a:cubicBezTo>
                    <a:pt x="97" y="166"/>
                    <a:pt x="96" y="165"/>
                    <a:pt x="96" y="164"/>
                  </a:cubicBezTo>
                  <a:cubicBezTo>
                    <a:pt x="96" y="138"/>
                    <a:pt x="96" y="138"/>
                    <a:pt x="96" y="138"/>
                  </a:cubicBezTo>
                  <a:cubicBezTo>
                    <a:pt x="96" y="109"/>
                    <a:pt x="96" y="109"/>
                    <a:pt x="96" y="109"/>
                  </a:cubicBezTo>
                  <a:cubicBezTo>
                    <a:pt x="69" y="109"/>
                    <a:pt x="69" y="109"/>
                    <a:pt x="69" y="109"/>
                  </a:cubicBezTo>
                  <a:cubicBezTo>
                    <a:pt x="106" y="60"/>
                    <a:pt x="106" y="60"/>
                    <a:pt x="106" y="60"/>
                  </a:cubicBezTo>
                  <a:cubicBezTo>
                    <a:pt x="107" y="59"/>
                    <a:pt x="109" y="59"/>
                    <a:pt x="110" y="60"/>
                  </a:cubicBezTo>
                  <a:cubicBezTo>
                    <a:pt x="147" y="109"/>
                    <a:pt x="147" y="109"/>
                    <a:pt x="147" y="109"/>
                  </a:cubicBezTo>
                  <a:cubicBezTo>
                    <a:pt x="120" y="109"/>
                    <a:pt x="120" y="109"/>
                    <a:pt x="120" y="109"/>
                  </a:cubicBezTo>
                  <a:cubicBezTo>
                    <a:pt x="120" y="138"/>
                    <a:pt x="120" y="138"/>
                    <a:pt x="120" y="138"/>
                  </a:cubicBezTo>
                  <a:lnTo>
                    <a:pt x="120" y="164"/>
                  </a:lnTo>
                  <a:close/>
                  <a:moveTo>
                    <a:pt x="166" y="130"/>
                  </a:moveTo>
                  <a:cubicBezTo>
                    <a:pt x="128" y="130"/>
                    <a:pt x="128" y="130"/>
                    <a:pt x="128" y="130"/>
                  </a:cubicBezTo>
                  <a:cubicBezTo>
                    <a:pt x="128" y="117"/>
                    <a:pt x="128" y="117"/>
                    <a:pt x="128" y="117"/>
                  </a:cubicBezTo>
                  <a:cubicBezTo>
                    <a:pt x="147" y="117"/>
                    <a:pt x="147" y="117"/>
                    <a:pt x="147" y="117"/>
                  </a:cubicBezTo>
                  <a:cubicBezTo>
                    <a:pt x="151" y="117"/>
                    <a:pt x="154" y="115"/>
                    <a:pt x="155" y="112"/>
                  </a:cubicBezTo>
                  <a:cubicBezTo>
                    <a:pt x="156" y="110"/>
                    <a:pt x="156" y="107"/>
                    <a:pt x="153" y="104"/>
                  </a:cubicBezTo>
                  <a:cubicBezTo>
                    <a:pt x="116" y="55"/>
                    <a:pt x="116" y="55"/>
                    <a:pt x="116" y="55"/>
                  </a:cubicBezTo>
                  <a:cubicBezTo>
                    <a:pt x="114" y="53"/>
                    <a:pt x="111" y="51"/>
                    <a:pt x="108" y="51"/>
                  </a:cubicBezTo>
                  <a:cubicBezTo>
                    <a:pt x="105" y="51"/>
                    <a:pt x="102" y="53"/>
                    <a:pt x="100" y="55"/>
                  </a:cubicBezTo>
                  <a:cubicBezTo>
                    <a:pt x="62" y="104"/>
                    <a:pt x="62" y="104"/>
                    <a:pt x="62" y="104"/>
                  </a:cubicBezTo>
                  <a:cubicBezTo>
                    <a:pt x="60" y="107"/>
                    <a:pt x="60" y="110"/>
                    <a:pt x="61" y="112"/>
                  </a:cubicBezTo>
                  <a:cubicBezTo>
                    <a:pt x="62" y="115"/>
                    <a:pt x="65" y="117"/>
                    <a:pt x="69" y="117"/>
                  </a:cubicBezTo>
                  <a:cubicBezTo>
                    <a:pt x="88" y="117"/>
                    <a:pt x="88" y="117"/>
                    <a:pt x="88" y="117"/>
                  </a:cubicBezTo>
                  <a:cubicBezTo>
                    <a:pt x="88" y="130"/>
                    <a:pt x="88" y="130"/>
                    <a:pt x="88" y="130"/>
                  </a:cubicBezTo>
                  <a:cubicBezTo>
                    <a:pt x="42" y="130"/>
                    <a:pt x="42" y="130"/>
                    <a:pt x="42" y="130"/>
                  </a:cubicBezTo>
                  <a:cubicBezTo>
                    <a:pt x="23" y="130"/>
                    <a:pt x="8" y="115"/>
                    <a:pt x="8" y="96"/>
                  </a:cubicBezTo>
                  <a:cubicBezTo>
                    <a:pt x="8" y="78"/>
                    <a:pt x="22" y="64"/>
                    <a:pt x="39" y="62"/>
                  </a:cubicBezTo>
                  <a:cubicBezTo>
                    <a:pt x="43" y="62"/>
                    <a:pt x="43" y="62"/>
                    <a:pt x="43" y="62"/>
                  </a:cubicBezTo>
                  <a:cubicBezTo>
                    <a:pt x="43" y="58"/>
                    <a:pt x="43" y="58"/>
                    <a:pt x="43" y="58"/>
                  </a:cubicBezTo>
                  <a:cubicBezTo>
                    <a:pt x="43" y="42"/>
                    <a:pt x="56" y="29"/>
                    <a:pt x="72" y="29"/>
                  </a:cubicBezTo>
                  <a:cubicBezTo>
                    <a:pt x="78" y="29"/>
                    <a:pt x="84" y="30"/>
                    <a:pt x="88" y="34"/>
                  </a:cubicBezTo>
                  <a:cubicBezTo>
                    <a:pt x="92" y="36"/>
                    <a:pt x="92" y="36"/>
                    <a:pt x="92" y="36"/>
                  </a:cubicBezTo>
                  <a:cubicBezTo>
                    <a:pt x="94" y="32"/>
                    <a:pt x="94" y="32"/>
                    <a:pt x="94" y="32"/>
                  </a:cubicBezTo>
                  <a:cubicBezTo>
                    <a:pt x="103" y="17"/>
                    <a:pt x="119" y="8"/>
                    <a:pt x="136" y="8"/>
                  </a:cubicBezTo>
                  <a:cubicBezTo>
                    <a:pt x="163" y="8"/>
                    <a:pt x="185" y="30"/>
                    <a:pt x="185" y="57"/>
                  </a:cubicBezTo>
                  <a:cubicBezTo>
                    <a:pt x="185" y="59"/>
                    <a:pt x="185" y="62"/>
                    <a:pt x="184" y="65"/>
                  </a:cubicBezTo>
                  <a:cubicBezTo>
                    <a:pt x="184" y="67"/>
                    <a:pt x="184" y="67"/>
                    <a:pt x="184" y="67"/>
                  </a:cubicBezTo>
                  <a:cubicBezTo>
                    <a:pt x="186" y="69"/>
                    <a:pt x="186" y="69"/>
                    <a:pt x="186" y="69"/>
                  </a:cubicBezTo>
                  <a:cubicBezTo>
                    <a:pt x="195" y="75"/>
                    <a:pt x="200" y="85"/>
                    <a:pt x="200" y="96"/>
                  </a:cubicBezTo>
                  <a:cubicBezTo>
                    <a:pt x="200" y="115"/>
                    <a:pt x="184" y="130"/>
                    <a:pt x="166" y="130"/>
                  </a:cubicBezTo>
                  <a:close/>
                </a:path>
              </a:pathLst>
            </a:custGeom>
            <a:solidFill>
              <a:srgbClr val="3D9600"/>
            </a:solidFill>
            <a:ln>
              <a:noFill/>
            </a:ln>
          </p:spPr>
          <p:txBody>
            <a:bodyPr vert="horz" wrap="square" lIns="91440" tIns="45720" rIns="91440" bIns="45720" numCol="1" anchor="t"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rgbClr val="7FC44C"/>
                </a:solidFill>
                <a:effectLst/>
                <a:uLnTx/>
                <a:uFillTx/>
                <a:latin typeface="Calibri Light"/>
              </a:endParaRPr>
            </a:p>
          </p:txBody>
        </p:sp>
        <p:grpSp>
          <p:nvGrpSpPr>
            <p:cNvPr id="60" name="组合 59"/>
            <p:cNvGrpSpPr/>
            <p:nvPr/>
          </p:nvGrpSpPr>
          <p:grpSpPr>
            <a:xfrm>
              <a:off x="4481535" y="2468130"/>
              <a:ext cx="1233512" cy="388179"/>
              <a:chOff x="2499360" y="3189209"/>
              <a:chExt cx="1584960" cy="498778"/>
            </a:xfrm>
          </p:grpSpPr>
          <p:sp>
            <p:nvSpPr>
              <p:cNvPr id="61" name="圆角矩形 60"/>
              <p:cNvSpPr/>
              <p:nvPr/>
            </p:nvSpPr>
            <p:spPr>
              <a:xfrm>
                <a:off x="2499360" y="3195046"/>
                <a:ext cx="1584960" cy="492941"/>
              </a:xfrm>
              <a:prstGeom prst="roundRect">
                <a:avLst/>
              </a:prstGeom>
              <a:gradFill>
                <a:gsLst>
                  <a:gs pos="0">
                    <a:srgbClr val="087305"/>
                  </a:gs>
                  <a:gs pos="100000">
                    <a:srgbClr val="6FBA34"/>
                  </a:gs>
                </a:gsLst>
                <a:lin ang="0" scaled="1"/>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rgbClr val="7FC44C"/>
                  </a:solidFill>
                  <a:effectLst/>
                  <a:uLnTx/>
                  <a:uFillTx/>
                  <a:latin typeface="Calibri Light"/>
                  <a:ea typeface="宋体"/>
                  <a:cs typeface="+mn-cs"/>
                </a:endParaRPr>
              </a:p>
            </p:txBody>
          </p:sp>
          <p:sp>
            <p:nvSpPr>
              <p:cNvPr id="66" name="文本框 49"/>
              <p:cNvSpPr txBox="1"/>
              <p:nvPr/>
            </p:nvSpPr>
            <p:spPr>
              <a:xfrm>
                <a:off x="2606481" y="3189209"/>
                <a:ext cx="1370714" cy="474415"/>
              </a:xfrm>
              <a:prstGeom prst="rect">
                <a:avLst/>
              </a:prstGeom>
              <a:noFill/>
            </p:spPr>
            <p:txBody>
              <a:bodyPr wrap="none" rtlCol="0">
                <a:spAutoFit/>
              </a:bodyPr>
              <a:lstStyle/>
              <a:p>
                <a:pPr lvl="0" algn="ctr">
                  <a:defRPr/>
                </a:pPr>
                <a:r>
                  <a:rPr lang="zh-CN" altLang="en-US" sz="1200" kern="0" dirty="0">
                    <a:solidFill>
                      <a:sysClr val="window" lastClr="FFFFFF"/>
                    </a:solidFill>
                    <a:latin typeface="微软雅黑" pitchFamily="34" charset="-122"/>
                    <a:ea typeface="微软雅黑" pitchFamily="34" charset="-122"/>
                  </a:rPr>
                  <a:t>添加文字</a:t>
                </a:r>
              </a:p>
            </p:txBody>
          </p:sp>
        </p:grpSp>
      </p:grpSp>
      <p:sp>
        <p:nvSpPr>
          <p:cNvPr id="67" name="弧形 66"/>
          <p:cNvSpPr/>
          <p:nvPr/>
        </p:nvSpPr>
        <p:spPr>
          <a:xfrm rot="8100000">
            <a:off x="2115073" y="2044841"/>
            <a:ext cx="1207075" cy="1207238"/>
          </a:xfrm>
          <a:prstGeom prst="arc">
            <a:avLst>
              <a:gd name="adj1" fmla="val 14567799"/>
              <a:gd name="adj2" fmla="val 1217756"/>
            </a:avLst>
          </a:prstGeom>
          <a:noFill/>
          <a:ln w="50800" cap="flat" cmpd="sng" algn="ctr">
            <a:solidFill>
              <a:srgbClr val="6FBA34"/>
            </a:solidFill>
            <a:prstDash val="solid"/>
            <a:miter lim="800000"/>
            <a:headEnd type="stealth"/>
            <a:tailEnd w="med" len="lg"/>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rgbClr val="7FC44C"/>
              </a:solidFill>
              <a:effectLst/>
              <a:uLnTx/>
              <a:uFillTx/>
              <a:latin typeface="Calibri Light"/>
              <a:ea typeface="宋体"/>
              <a:cs typeface="+mn-cs"/>
            </a:endParaRPr>
          </a:p>
        </p:txBody>
      </p:sp>
      <p:sp>
        <p:nvSpPr>
          <p:cNvPr id="68" name="弧形 67"/>
          <p:cNvSpPr/>
          <p:nvPr/>
        </p:nvSpPr>
        <p:spPr>
          <a:xfrm rot="2700000" flipH="1">
            <a:off x="3913463" y="1449520"/>
            <a:ext cx="1207238" cy="1207075"/>
          </a:xfrm>
          <a:prstGeom prst="arc">
            <a:avLst>
              <a:gd name="adj1" fmla="val 14470304"/>
              <a:gd name="adj2" fmla="val 1217756"/>
            </a:avLst>
          </a:prstGeom>
          <a:noFill/>
          <a:ln w="50800" cap="flat" cmpd="sng" algn="ctr">
            <a:solidFill>
              <a:srgbClr val="6FBA34"/>
            </a:solidFill>
            <a:prstDash val="solid"/>
            <a:miter lim="800000"/>
            <a:headEnd type="stealth"/>
            <a:tailEnd w="med" len="lg"/>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ysClr val="windowText" lastClr="000000"/>
              </a:solidFill>
              <a:effectLst/>
              <a:uLnTx/>
              <a:uFillTx/>
              <a:latin typeface="Calibri Light"/>
              <a:ea typeface="宋体"/>
              <a:cs typeface="+mn-cs"/>
            </a:endParaRPr>
          </a:p>
        </p:txBody>
      </p:sp>
      <p:grpSp>
        <p:nvGrpSpPr>
          <p:cNvPr id="69" name="组合 68"/>
          <p:cNvGrpSpPr/>
          <p:nvPr/>
        </p:nvGrpSpPr>
        <p:grpSpPr>
          <a:xfrm>
            <a:off x="4820094" y="1969340"/>
            <a:ext cx="1199911" cy="880876"/>
            <a:chOff x="6463857" y="2624974"/>
            <a:chExt cx="1599604" cy="1174138"/>
          </a:xfrm>
        </p:grpSpPr>
        <p:sp>
          <p:nvSpPr>
            <p:cNvPr id="70" name="圆角矩形 69"/>
            <p:cNvSpPr/>
            <p:nvPr/>
          </p:nvSpPr>
          <p:spPr>
            <a:xfrm>
              <a:off x="6463857" y="2624974"/>
              <a:ext cx="1294836" cy="982318"/>
            </a:xfrm>
            <a:prstGeom prst="roundRect">
              <a:avLst>
                <a:gd name="adj" fmla="val 13269"/>
              </a:avLst>
            </a:prstGeom>
            <a:solidFill>
              <a:sysClr val="window" lastClr="FFFFFF">
                <a:alpha val="88000"/>
              </a:sysClr>
            </a:solidFill>
            <a:ln w="69850" cap="flat" cmpd="sng" algn="ctr">
              <a:solidFill>
                <a:srgbClr val="7FC44C">
                  <a:alpha val="38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rgbClr val="7FC44C"/>
                </a:solidFill>
                <a:effectLst/>
                <a:uLnTx/>
                <a:uFillTx/>
                <a:latin typeface="Calibri Light"/>
                <a:ea typeface="宋体"/>
                <a:cs typeface="+mn-cs"/>
              </a:endParaRPr>
            </a:p>
          </p:txBody>
        </p:sp>
        <p:sp>
          <p:nvSpPr>
            <p:cNvPr id="71" name="Freeform 120"/>
            <p:cNvSpPr>
              <a:spLocks noEditPoints="1"/>
            </p:cNvSpPr>
            <p:nvPr/>
          </p:nvSpPr>
          <p:spPr bwMode="auto">
            <a:xfrm>
              <a:off x="6908386" y="2872125"/>
              <a:ext cx="451270" cy="442928"/>
            </a:xfrm>
            <a:custGeom>
              <a:avLst/>
              <a:gdLst>
                <a:gd name="T0" fmla="*/ 46 w 206"/>
                <a:gd name="T1" fmla="*/ 64 h 202"/>
                <a:gd name="T2" fmla="*/ 104 w 206"/>
                <a:gd name="T3" fmla="*/ 65 h 202"/>
                <a:gd name="T4" fmla="*/ 54 w 206"/>
                <a:gd name="T5" fmla="*/ 67 h 202"/>
                <a:gd name="T6" fmla="*/ 83 w 206"/>
                <a:gd name="T7" fmla="*/ 98 h 202"/>
                <a:gd name="T8" fmla="*/ 121 w 206"/>
                <a:gd name="T9" fmla="*/ 113 h 202"/>
                <a:gd name="T10" fmla="*/ 145 w 206"/>
                <a:gd name="T11" fmla="*/ 89 h 202"/>
                <a:gd name="T12" fmla="*/ 149 w 206"/>
                <a:gd name="T13" fmla="*/ 62 h 202"/>
                <a:gd name="T14" fmla="*/ 122 w 206"/>
                <a:gd name="T15" fmla="*/ 40 h 202"/>
                <a:gd name="T16" fmla="*/ 114 w 206"/>
                <a:gd name="T17" fmla="*/ 10 h 202"/>
                <a:gd name="T18" fmla="*/ 69 w 206"/>
                <a:gd name="T19" fmla="*/ 17 h 202"/>
                <a:gd name="T20" fmla="*/ 35 w 206"/>
                <a:gd name="T21" fmla="*/ 12 h 202"/>
                <a:gd name="T22" fmla="*/ 18 w 206"/>
                <a:gd name="T23" fmla="*/ 34 h 202"/>
                <a:gd name="T24" fmla="*/ 17 w 206"/>
                <a:gd name="T25" fmla="*/ 69 h 202"/>
                <a:gd name="T26" fmla="*/ 1 w 206"/>
                <a:gd name="T27" fmla="*/ 96 h 202"/>
                <a:gd name="T28" fmla="*/ 38 w 206"/>
                <a:gd name="T29" fmla="*/ 122 h 202"/>
                <a:gd name="T30" fmla="*/ 54 w 206"/>
                <a:gd name="T31" fmla="*/ 150 h 202"/>
                <a:gd name="T32" fmla="*/ 86 w 206"/>
                <a:gd name="T33" fmla="*/ 146 h 202"/>
                <a:gd name="T34" fmla="*/ 116 w 206"/>
                <a:gd name="T35" fmla="*/ 140 h 202"/>
                <a:gd name="T36" fmla="*/ 84 w 206"/>
                <a:gd name="T37" fmla="*/ 126 h 202"/>
                <a:gd name="T38" fmla="*/ 41 w 206"/>
                <a:gd name="T39" fmla="*/ 136 h 202"/>
                <a:gd name="T40" fmla="*/ 31 w 206"/>
                <a:gd name="T41" fmla="*/ 102 h 202"/>
                <a:gd name="T42" fmla="*/ 25 w 206"/>
                <a:gd name="T43" fmla="*/ 84 h 202"/>
                <a:gd name="T44" fmla="*/ 15 w 206"/>
                <a:gd name="T45" fmla="*/ 42 h 202"/>
                <a:gd name="T46" fmla="*/ 49 w 206"/>
                <a:gd name="T47" fmla="*/ 32 h 202"/>
                <a:gd name="T48" fmla="*/ 67 w 206"/>
                <a:gd name="T49" fmla="*/ 26 h 202"/>
                <a:gd name="T50" fmla="*/ 110 w 206"/>
                <a:gd name="T51" fmla="*/ 17 h 202"/>
                <a:gd name="T52" fmla="*/ 119 w 206"/>
                <a:gd name="T53" fmla="*/ 50 h 202"/>
                <a:gd name="T54" fmla="*/ 126 w 206"/>
                <a:gd name="T55" fmla="*/ 68 h 202"/>
                <a:gd name="T56" fmla="*/ 135 w 206"/>
                <a:gd name="T57" fmla="*/ 111 h 202"/>
                <a:gd name="T58" fmla="*/ 102 w 206"/>
                <a:gd name="T59" fmla="*/ 120 h 202"/>
                <a:gd name="T60" fmla="*/ 159 w 206"/>
                <a:gd name="T61" fmla="*/ 175 h 202"/>
                <a:gd name="T62" fmla="*/ 161 w 206"/>
                <a:gd name="T63" fmla="*/ 167 h 202"/>
                <a:gd name="T64" fmla="*/ 171 w 206"/>
                <a:gd name="T65" fmla="*/ 154 h 202"/>
                <a:gd name="T66" fmla="*/ 193 w 206"/>
                <a:gd name="T67" fmla="*/ 140 h 202"/>
                <a:gd name="T68" fmla="*/ 192 w 206"/>
                <a:gd name="T69" fmla="*/ 122 h 202"/>
                <a:gd name="T70" fmla="*/ 166 w 206"/>
                <a:gd name="T71" fmla="*/ 119 h 202"/>
                <a:gd name="T72" fmla="*/ 145 w 206"/>
                <a:gd name="T73" fmla="*/ 112 h 202"/>
                <a:gd name="T74" fmla="*/ 134 w 206"/>
                <a:gd name="T75" fmla="*/ 122 h 202"/>
                <a:gd name="T76" fmla="*/ 120 w 206"/>
                <a:gd name="T77" fmla="*/ 139 h 202"/>
                <a:gd name="T78" fmla="*/ 114 w 206"/>
                <a:gd name="T79" fmla="*/ 152 h 202"/>
                <a:gd name="T80" fmla="*/ 127 w 206"/>
                <a:gd name="T81" fmla="*/ 171 h 202"/>
                <a:gd name="T82" fmla="*/ 127 w 206"/>
                <a:gd name="T83" fmla="*/ 189 h 202"/>
                <a:gd name="T84" fmla="*/ 153 w 206"/>
                <a:gd name="T85" fmla="*/ 191 h 202"/>
                <a:gd name="T86" fmla="*/ 174 w 206"/>
                <a:gd name="T87" fmla="*/ 199 h 202"/>
                <a:gd name="T88" fmla="*/ 185 w 206"/>
                <a:gd name="T89" fmla="*/ 189 h 202"/>
                <a:gd name="T90" fmla="*/ 194 w 206"/>
                <a:gd name="T91" fmla="*/ 168 h 202"/>
                <a:gd name="T92" fmla="*/ 206 w 206"/>
                <a:gd name="T93" fmla="*/ 155 h 202"/>
                <a:gd name="T94" fmla="*/ 185 w 206"/>
                <a:gd name="T95" fmla="*/ 168 h 202"/>
                <a:gd name="T96" fmla="*/ 180 w 206"/>
                <a:gd name="T97" fmla="*/ 175 h 202"/>
                <a:gd name="T98" fmla="*/ 167 w 206"/>
                <a:gd name="T99" fmla="*/ 193 h 202"/>
                <a:gd name="T100" fmla="*/ 148 w 206"/>
                <a:gd name="T101" fmla="*/ 181 h 202"/>
                <a:gd name="T102" fmla="*/ 140 w 206"/>
                <a:gd name="T103" fmla="*/ 176 h 202"/>
                <a:gd name="T104" fmla="*/ 121 w 206"/>
                <a:gd name="T105" fmla="*/ 163 h 202"/>
                <a:gd name="T106" fmla="*/ 134 w 206"/>
                <a:gd name="T107" fmla="*/ 143 h 202"/>
                <a:gd name="T108" fmla="*/ 139 w 206"/>
                <a:gd name="T109" fmla="*/ 136 h 202"/>
                <a:gd name="T110" fmla="*/ 152 w 206"/>
                <a:gd name="T111" fmla="*/ 117 h 202"/>
                <a:gd name="T112" fmla="*/ 172 w 206"/>
                <a:gd name="T113" fmla="*/ 130 h 202"/>
                <a:gd name="T114" fmla="*/ 179 w 206"/>
                <a:gd name="T115" fmla="*/ 135 h 202"/>
                <a:gd name="T116" fmla="*/ 197 w 206"/>
                <a:gd name="T117" fmla="*/ 147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6" h="202">
                  <a:moveTo>
                    <a:pt x="104" y="65"/>
                  </a:moveTo>
                  <a:cubicBezTo>
                    <a:pt x="99" y="53"/>
                    <a:pt x="88" y="45"/>
                    <a:pt x="75" y="45"/>
                  </a:cubicBezTo>
                  <a:cubicBezTo>
                    <a:pt x="71" y="45"/>
                    <a:pt x="67" y="46"/>
                    <a:pt x="63" y="47"/>
                  </a:cubicBezTo>
                  <a:cubicBezTo>
                    <a:pt x="56" y="50"/>
                    <a:pt x="50" y="56"/>
                    <a:pt x="46" y="64"/>
                  </a:cubicBezTo>
                  <a:cubicBezTo>
                    <a:pt x="43" y="72"/>
                    <a:pt x="43" y="80"/>
                    <a:pt x="46" y="88"/>
                  </a:cubicBezTo>
                  <a:cubicBezTo>
                    <a:pt x="51" y="100"/>
                    <a:pt x="62" y="107"/>
                    <a:pt x="75" y="107"/>
                  </a:cubicBezTo>
                  <a:cubicBezTo>
                    <a:pt x="79" y="107"/>
                    <a:pt x="83" y="106"/>
                    <a:pt x="86" y="105"/>
                  </a:cubicBezTo>
                  <a:cubicBezTo>
                    <a:pt x="102" y="99"/>
                    <a:pt x="110" y="81"/>
                    <a:pt x="104" y="65"/>
                  </a:cubicBezTo>
                  <a:close/>
                  <a:moveTo>
                    <a:pt x="83" y="98"/>
                  </a:moveTo>
                  <a:cubicBezTo>
                    <a:pt x="81" y="99"/>
                    <a:pt x="78" y="99"/>
                    <a:pt x="75" y="99"/>
                  </a:cubicBezTo>
                  <a:cubicBezTo>
                    <a:pt x="65" y="99"/>
                    <a:pt x="57" y="93"/>
                    <a:pt x="54" y="85"/>
                  </a:cubicBezTo>
                  <a:cubicBezTo>
                    <a:pt x="51" y="79"/>
                    <a:pt x="51" y="73"/>
                    <a:pt x="54" y="67"/>
                  </a:cubicBezTo>
                  <a:cubicBezTo>
                    <a:pt x="56" y="61"/>
                    <a:pt x="61" y="57"/>
                    <a:pt x="66" y="55"/>
                  </a:cubicBezTo>
                  <a:cubicBezTo>
                    <a:pt x="69" y="54"/>
                    <a:pt x="72" y="53"/>
                    <a:pt x="75" y="53"/>
                  </a:cubicBezTo>
                  <a:cubicBezTo>
                    <a:pt x="84" y="53"/>
                    <a:pt x="93" y="59"/>
                    <a:pt x="96" y="68"/>
                  </a:cubicBezTo>
                  <a:cubicBezTo>
                    <a:pt x="101" y="79"/>
                    <a:pt x="95" y="93"/>
                    <a:pt x="83" y="98"/>
                  </a:cubicBezTo>
                  <a:close/>
                  <a:moveTo>
                    <a:pt x="116" y="140"/>
                  </a:moveTo>
                  <a:cubicBezTo>
                    <a:pt x="117" y="138"/>
                    <a:pt x="117" y="136"/>
                    <a:pt x="116" y="135"/>
                  </a:cubicBezTo>
                  <a:cubicBezTo>
                    <a:pt x="111" y="123"/>
                    <a:pt x="111" y="123"/>
                    <a:pt x="111" y="123"/>
                  </a:cubicBezTo>
                  <a:cubicBezTo>
                    <a:pt x="115" y="120"/>
                    <a:pt x="118" y="117"/>
                    <a:pt x="121" y="113"/>
                  </a:cubicBezTo>
                  <a:cubicBezTo>
                    <a:pt x="132" y="118"/>
                    <a:pt x="132" y="118"/>
                    <a:pt x="132" y="118"/>
                  </a:cubicBezTo>
                  <a:cubicBezTo>
                    <a:pt x="136" y="120"/>
                    <a:pt x="140" y="118"/>
                    <a:pt x="141" y="115"/>
                  </a:cubicBezTo>
                  <a:cubicBezTo>
                    <a:pt x="149" y="98"/>
                    <a:pt x="149" y="98"/>
                    <a:pt x="149" y="98"/>
                  </a:cubicBezTo>
                  <a:cubicBezTo>
                    <a:pt x="150" y="95"/>
                    <a:pt x="149" y="90"/>
                    <a:pt x="145" y="89"/>
                  </a:cubicBezTo>
                  <a:cubicBezTo>
                    <a:pt x="134" y="84"/>
                    <a:pt x="134" y="84"/>
                    <a:pt x="134" y="84"/>
                  </a:cubicBezTo>
                  <a:cubicBezTo>
                    <a:pt x="135" y="79"/>
                    <a:pt x="135" y="75"/>
                    <a:pt x="134" y="70"/>
                  </a:cubicBezTo>
                  <a:cubicBezTo>
                    <a:pt x="145" y="65"/>
                    <a:pt x="145" y="65"/>
                    <a:pt x="145" y="65"/>
                  </a:cubicBezTo>
                  <a:cubicBezTo>
                    <a:pt x="147" y="65"/>
                    <a:pt x="148" y="63"/>
                    <a:pt x="149" y="62"/>
                  </a:cubicBezTo>
                  <a:cubicBezTo>
                    <a:pt x="150" y="60"/>
                    <a:pt x="150" y="58"/>
                    <a:pt x="149" y="56"/>
                  </a:cubicBezTo>
                  <a:cubicBezTo>
                    <a:pt x="142" y="40"/>
                    <a:pt x="142" y="40"/>
                    <a:pt x="142" y="40"/>
                  </a:cubicBezTo>
                  <a:cubicBezTo>
                    <a:pt x="141" y="36"/>
                    <a:pt x="137" y="34"/>
                    <a:pt x="134" y="36"/>
                  </a:cubicBezTo>
                  <a:cubicBezTo>
                    <a:pt x="122" y="40"/>
                    <a:pt x="122" y="40"/>
                    <a:pt x="122" y="40"/>
                  </a:cubicBezTo>
                  <a:cubicBezTo>
                    <a:pt x="120" y="36"/>
                    <a:pt x="116" y="33"/>
                    <a:pt x="113" y="30"/>
                  </a:cubicBezTo>
                  <a:cubicBezTo>
                    <a:pt x="118" y="19"/>
                    <a:pt x="118" y="19"/>
                    <a:pt x="118" y="19"/>
                  </a:cubicBezTo>
                  <a:cubicBezTo>
                    <a:pt x="118" y="17"/>
                    <a:pt x="118" y="15"/>
                    <a:pt x="118" y="14"/>
                  </a:cubicBezTo>
                  <a:cubicBezTo>
                    <a:pt x="117" y="12"/>
                    <a:pt x="116" y="11"/>
                    <a:pt x="114" y="10"/>
                  </a:cubicBezTo>
                  <a:cubicBezTo>
                    <a:pt x="97" y="3"/>
                    <a:pt x="97" y="3"/>
                    <a:pt x="97" y="3"/>
                  </a:cubicBezTo>
                  <a:cubicBezTo>
                    <a:pt x="94" y="1"/>
                    <a:pt x="90" y="3"/>
                    <a:pt x="88" y="6"/>
                  </a:cubicBezTo>
                  <a:cubicBezTo>
                    <a:pt x="83" y="17"/>
                    <a:pt x="83" y="17"/>
                    <a:pt x="83" y="17"/>
                  </a:cubicBezTo>
                  <a:cubicBezTo>
                    <a:pt x="79" y="17"/>
                    <a:pt x="74" y="17"/>
                    <a:pt x="69" y="17"/>
                  </a:cubicBezTo>
                  <a:cubicBezTo>
                    <a:pt x="65" y="6"/>
                    <a:pt x="65" y="6"/>
                    <a:pt x="65" y="6"/>
                  </a:cubicBezTo>
                  <a:cubicBezTo>
                    <a:pt x="63" y="2"/>
                    <a:pt x="59" y="0"/>
                    <a:pt x="56" y="2"/>
                  </a:cubicBezTo>
                  <a:cubicBezTo>
                    <a:pt x="39" y="8"/>
                    <a:pt x="39" y="8"/>
                    <a:pt x="39" y="8"/>
                  </a:cubicBezTo>
                  <a:cubicBezTo>
                    <a:pt x="37" y="9"/>
                    <a:pt x="36" y="10"/>
                    <a:pt x="35" y="12"/>
                  </a:cubicBezTo>
                  <a:cubicBezTo>
                    <a:pt x="34" y="14"/>
                    <a:pt x="34" y="16"/>
                    <a:pt x="35" y="17"/>
                  </a:cubicBezTo>
                  <a:cubicBezTo>
                    <a:pt x="40" y="29"/>
                    <a:pt x="40" y="29"/>
                    <a:pt x="40" y="29"/>
                  </a:cubicBezTo>
                  <a:cubicBezTo>
                    <a:pt x="36" y="32"/>
                    <a:pt x="32" y="35"/>
                    <a:pt x="29" y="39"/>
                  </a:cubicBezTo>
                  <a:cubicBezTo>
                    <a:pt x="18" y="34"/>
                    <a:pt x="18" y="34"/>
                    <a:pt x="18" y="34"/>
                  </a:cubicBezTo>
                  <a:cubicBezTo>
                    <a:pt x="14" y="33"/>
                    <a:pt x="10" y="34"/>
                    <a:pt x="8" y="38"/>
                  </a:cubicBezTo>
                  <a:cubicBezTo>
                    <a:pt x="1" y="54"/>
                    <a:pt x="1" y="54"/>
                    <a:pt x="1" y="54"/>
                  </a:cubicBezTo>
                  <a:cubicBezTo>
                    <a:pt x="0" y="58"/>
                    <a:pt x="1" y="62"/>
                    <a:pt x="5" y="63"/>
                  </a:cubicBezTo>
                  <a:cubicBezTo>
                    <a:pt x="17" y="69"/>
                    <a:pt x="17" y="69"/>
                    <a:pt x="17" y="69"/>
                  </a:cubicBezTo>
                  <a:cubicBezTo>
                    <a:pt x="16" y="73"/>
                    <a:pt x="16" y="78"/>
                    <a:pt x="17" y="82"/>
                  </a:cubicBezTo>
                  <a:cubicBezTo>
                    <a:pt x="5" y="87"/>
                    <a:pt x="5" y="87"/>
                    <a:pt x="5" y="87"/>
                  </a:cubicBezTo>
                  <a:cubicBezTo>
                    <a:pt x="3" y="88"/>
                    <a:pt x="1" y="89"/>
                    <a:pt x="1" y="91"/>
                  </a:cubicBezTo>
                  <a:cubicBezTo>
                    <a:pt x="0" y="92"/>
                    <a:pt x="0" y="94"/>
                    <a:pt x="1" y="96"/>
                  </a:cubicBezTo>
                  <a:cubicBezTo>
                    <a:pt x="7" y="113"/>
                    <a:pt x="7" y="113"/>
                    <a:pt x="7" y="113"/>
                  </a:cubicBezTo>
                  <a:cubicBezTo>
                    <a:pt x="9" y="116"/>
                    <a:pt x="13" y="118"/>
                    <a:pt x="16" y="117"/>
                  </a:cubicBezTo>
                  <a:cubicBezTo>
                    <a:pt x="28" y="112"/>
                    <a:pt x="28" y="112"/>
                    <a:pt x="28" y="112"/>
                  </a:cubicBezTo>
                  <a:cubicBezTo>
                    <a:pt x="31" y="116"/>
                    <a:pt x="35" y="119"/>
                    <a:pt x="38" y="122"/>
                  </a:cubicBezTo>
                  <a:cubicBezTo>
                    <a:pt x="33" y="134"/>
                    <a:pt x="33" y="134"/>
                    <a:pt x="33" y="134"/>
                  </a:cubicBezTo>
                  <a:cubicBezTo>
                    <a:pt x="33" y="136"/>
                    <a:pt x="33" y="137"/>
                    <a:pt x="33" y="139"/>
                  </a:cubicBezTo>
                  <a:cubicBezTo>
                    <a:pt x="34" y="141"/>
                    <a:pt x="35" y="142"/>
                    <a:pt x="37" y="143"/>
                  </a:cubicBezTo>
                  <a:cubicBezTo>
                    <a:pt x="54" y="150"/>
                    <a:pt x="54" y="150"/>
                    <a:pt x="54" y="150"/>
                  </a:cubicBezTo>
                  <a:cubicBezTo>
                    <a:pt x="57" y="152"/>
                    <a:pt x="61" y="150"/>
                    <a:pt x="63" y="146"/>
                  </a:cubicBezTo>
                  <a:cubicBezTo>
                    <a:pt x="68" y="135"/>
                    <a:pt x="68" y="135"/>
                    <a:pt x="68" y="135"/>
                  </a:cubicBezTo>
                  <a:cubicBezTo>
                    <a:pt x="72" y="135"/>
                    <a:pt x="77" y="135"/>
                    <a:pt x="82" y="135"/>
                  </a:cubicBezTo>
                  <a:cubicBezTo>
                    <a:pt x="86" y="146"/>
                    <a:pt x="86" y="146"/>
                    <a:pt x="86" y="146"/>
                  </a:cubicBezTo>
                  <a:cubicBezTo>
                    <a:pt x="87" y="149"/>
                    <a:pt x="90" y="151"/>
                    <a:pt x="93" y="151"/>
                  </a:cubicBezTo>
                  <a:cubicBezTo>
                    <a:pt x="94" y="151"/>
                    <a:pt x="94" y="151"/>
                    <a:pt x="95" y="150"/>
                  </a:cubicBezTo>
                  <a:cubicBezTo>
                    <a:pt x="112" y="144"/>
                    <a:pt x="112" y="144"/>
                    <a:pt x="112" y="144"/>
                  </a:cubicBezTo>
                  <a:cubicBezTo>
                    <a:pt x="114" y="143"/>
                    <a:pt x="115" y="142"/>
                    <a:pt x="116" y="140"/>
                  </a:cubicBezTo>
                  <a:close/>
                  <a:moveTo>
                    <a:pt x="108" y="137"/>
                  </a:moveTo>
                  <a:cubicBezTo>
                    <a:pt x="93" y="142"/>
                    <a:pt x="93" y="142"/>
                    <a:pt x="93" y="142"/>
                  </a:cubicBezTo>
                  <a:cubicBezTo>
                    <a:pt x="87" y="126"/>
                    <a:pt x="87" y="126"/>
                    <a:pt x="87" y="126"/>
                  </a:cubicBezTo>
                  <a:cubicBezTo>
                    <a:pt x="84" y="126"/>
                    <a:pt x="84" y="126"/>
                    <a:pt x="84" y="126"/>
                  </a:cubicBezTo>
                  <a:cubicBezTo>
                    <a:pt x="78" y="127"/>
                    <a:pt x="72" y="127"/>
                    <a:pt x="66" y="126"/>
                  </a:cubicBezTo>
                  <a:cubicBezTo>
                    <a:pt x="63" y="126"/>
                    <a:pt x="63" y="126"/>
                    <a:pt x="63" y="126"/>
                  </a:cubicBezTo>
                  <a:cubicBezTo>
                    <a:pt x="56" y="142"/>
                    <a:pt x="56" y="142"/>
                    <a:pt x="56" y="142"/>
                  </a:cubicBezTo>
                  <a:cubicBezTo>
                    <a:pt x="41" y="136"/>
                    <a:pt x="41" y="136"/>
                    <a:pt x="41" y="136"/>
                  </a:cubicBezTo>
                  <a:cubicBezTo>
                    <a:pt x="48" y="119"/>
                    <a:pt x="48" y="119"/>
                    <a:pt x="48" y="119"/>
                  </a:cubicBezTo>
                  <a:cubicBezTo>
                    <a:pt x="46" y="118"/>
                    <a:pt x="46" y="118"/>
                    <a:pt x="46" y="118"/>
                  </a:cubicBezTo>
                  <a:cubicBezTo>
                    <a:pt x="41" y="114"/>
                    <a:pt x="37" y="110"/>
                    <a:pt x="33" y="105"/>
                  </a:cubicBezTo>
                  <a:cubicBezTo>
                    <a:pt x="31" y="102"/>
                    <a:pt x="31" y="102"/>
                    <a:pt x="31" y="102"/>
                  </a:cubicBezTo>
                  <a:cubicBezTo>
                    <a:pt x="14" y="109"/>
                    <a:pt x="14" y="109"/>
                    <a:pt x="14" y="109"/>
                  </a:cubicBezTo>
                  <a:cubicBezTo>
                    <a:pt x="9" y="94"/>
                    <a:pt x="9" y="94"/>
                    <a:pt x="9" y="94"/>
                  </a:cubicBezTo>
                  <a:cubicBezTo>
                    <a:pt x="25" y="87"/>
                    <a:pt x="25" y="87"/>
                    <a:pt x="25" y="87"/>
                  </a:cubicBezTo>
                  <a:cubicBezTo>
                    <a:pt x="25" y="84"/>
                    <a:pt x="25" y="84"/>
                    <a:pt x="25" y="84"/>
                  </a:cubicBezTo>
                  <a:cubicBezTo>
                    <a:pt x="24" y="78"/>
                    <a:pt x="24" y="73"/>
                    <a:pt x="25" y="67"/>
                  </a:cubicBezTo>
                  <a:cubicBezTo>
                    <a:pt x="26" y="64"/>
                    <a:pt x="26" y="64"/>
                    <a:pt x="26" y="64"/>
                  </a:cubicBezTo>
                  <a:cubicBezTo>
                    <a:pt x="9" y="57"/>
                    <a:pt x="9" y="57"/>
                    <a:pt x="9" y="57"/>
                  </a:cubicBezTo>
                  <a:cubicBezTo>
                    <a:pt x="15" y="42"/>
                    <a:pt x="15" y="42"/>
                    <a:pt x="15" y="42"/>
                  </a:cubicBezTo>
                  <a:cubicBezTo>
                    <a:pt x="32" y="49"/>
                    <a:pt x="32" y="49"/>
                    <a:pt x="32" y="49"/>
                  </a:cubicBezTo>
                  <a:cubicBezTo>
                    <a:pt x="34" y="46"/>
                    <a:pt x="34" y="46"/>
                    <a:pt x="34" y="46"/>
                  </a:cubicBezTo>
                  <a:cubicBezTo>
                    <a:pt x="37" y="41"/>
                    <a:pt x="42" y="37"/>
                    <a:pt x="47" y="34"/>
                  </a:cubicBezTo>
                  <a:cubicBezTo>
                    <a:pt x="49" y="32"/>
                    <a:pt x="49" y="32"/>
                    <a:pt x="49" y="32"/>
                  </a:cubicBezTo>
                  <a:cubicBezTo>
                    <a:pt x="43" y="15"/>
                    <a:pt x="43" y="15"/>
                    <a:pt x="43" y="15"/>
                  </a:cubicBezTo>
                  <a:cubicBezTo>
                    <a:pt x="58" y="10"/>
                    <a:pt x="58" y="10"/>
                    <a:pt x="58" y="10"/>
                  </a:cubicBezTo>
                  <a:cubicBezTo>
                    <a:pt x="64" y="26"/>
                    <a:pt x="64" y="26"/>
                    <a:pt x="64" y="26"/>
                  </a:cubicBezTo>
                  <a:cubicBezTo>
                    <a:pt x="67" y="26"/>
                    <a:pt x="67" y="26"/>
                    <a:pt x="67" y="26"/>
                  </a:cubicBezTo>
                  <a:cubicBezTo>
                    <a:pt x="73" y="25"/>
                    <a:pt x="79" y="25"/>
                    <a:pt x="85" y="26"/>
                  </a:cubicBezTo>
                  <a:cubicBezTo>
                    <a:pt x="88" y="26"/>
                    <a:pt x="88" y="26"/>
                    <a:pt x="88" y="26"/>
                  </a:cubicBezTo>
                  <a:cubicBezTo>
                    <a:pt x="95" y="10"/>
                    <a:pt x="95" y="10"/>
                    <a:pt x="95" y="10"/>
                  </a:cubicBezTo>
                  <a:cubicBezTo>
                    <a:pt x="110" y="17"/>
                    <a:pt x="110" y="17"/>
                    <a:pt x="110" y="17"/>
                  </a:cubicBezTo>
                  <a:cubicBezTo>
                    <a:pt x="103" y="33"/>
                    <a:pt x="103" y="33"/>
                    <a:pt x="103" y="33"/>
                  </a:cubicBezTo>
                  <a:cubicBezTo>
                    <a:pt x="105" y="35"/>
                    <a:pt x="105" y="35"/>
                    <a:pt x="105" y="35"/>
                  </a:cubicBezTo>
                  <a:cubicBezTo>
                    <a:pt x="110" y="38"/>
                    <a:pt x="114" y="42"/>
                    <a:pt x="118" y="47"/>
                  </a:cubicBezTo>
                  <a:cubicBezTo>
                    <a:pt x="119" y="50"/>
                    <a:pt x="119" y="50"/>
                    <a:pt x="119" y="50"/>
                  </a:cubicBezTo>
                  <a:cubicBezTo>
                    <a:pt x="135" y="43"/>
                    <a:pt x="135" y="43"/>
                    <a:pt x="135" y="43"/>
                  </a:cubicBezTo>
                  <a:cubicBezTo>
                    <a:pt x="141" y="58"/>
                    <a:pt x="141" y="58"/>
                    <a:pt x="141" y="58"/>
                  </a:cubicBezTo>
                  <a:cubicBezTo>
                    <a:pt x="125" y="65"/>
                    <a:pt x="125" y="65"/>
                    <a:pt x="125" y="65"/>
                  </a:cubicBezTo>
                  <a:cubicBezTo>
                    <a:pt x="126" y="68"/>
                    <a:pt x="126" y="68"/>
                    <a:pt x="126" y="68"/>
                  </a:cubicBezTo>
                  <a:cubicBezTo>
                    <a:pt x="127" y="74"/>
                    <a:pt x="127" y="80"/>
                    <a:pt x="126" y="86"/>
                  </a:cubicBezTo>
                  <a:cubicBezTo>
                    <a:pt x="125" y="89"/>
                    <a:pt x="125" y="89"/>
                    <a:pt x="125" y="89"/>
                  </a:cubicBezTo>
                  <a:cubicBezTo>
                    <a:pt x="141" y="96"/>
                    <a:pt x="141" y="96"/>
                    <a:pt x="141" y="96"/>
                  </a:cubicBezTo>
                  <a:cubicBezTo>
                    <a:pt x="135" y="111"/>
                    <a:pt x="135" y="111"/>
                    <a:pt x="135" y="111"/>
                  </a:cubicBezTo>
                  <a:cubicBezTo>
                    <a:pt x="119" y="104"/>
                    <a:pt x="119" y="104"/>
                    <a:pt x="119" y="104"/>
                  </a:cubicBezTo>
                  <a:cubicBezTo>
                    <a:pt x="117" y="106"/>
                    <a:pt x="117" y="106"/>
                    <a:pt x="117" y="106"/>
                  </a:cubicBezTo>
                  <a:cubicBezTo>
                    <a:pt x="113" y="111"/>
                    <a:pt x="109" y="115"/>
                    <a:pt x="104" y="118"/>
                  </a:cubicBezTo>
                  <a:cubicBezTo>
                    <a:pt x="102" y="120"/>
                    <a:pt x="102" y="120"/>
                    <a:pt x="102" y="120"/>
                  </a:cubicBezTo>
                  <a:lnTo>
                    <a:pt x="108" y="137"/>
                  </a:lnTo>
                  <a:close/>
                  <a:moveTo>
                    <a:pt x="157" y="136"/>
                  </a:moveTo>
                  <a:cubicBezTo>
                    <a:pt x="146" y="137"/>
                    <a:pt x="138" y="147"/>
                    <a:pt x="140" y="158"/>
                  </a:cubicBezTo>
                  <a:cubicBezTo>
                    <a:pt x="141" y="168"/>
                    <a:pt x="149" y="175"/>
                    <a:pt x="159" y="175"/>
                  </a:cubicBezTo>
                  <a:cubicBezTo>
                    <a:pt x="160" y="175"/>
                    <a:pt x="161" y="175"/>
                    <a:pt x="162" y="175"/>
                  </a:cubicBezTo>
                  <a:cubicBezTo>
                    <a:pt x="173" y="174"/>
                    <a:pt x="180" y="164"/>
                    <a:pt x="179" y="153"/>
                  </a:cubicBezTo>
                  <a:cubicBezTo>
                    <a:pt x="178" y="142"/>
                    <a:pt x="168" y="134"/>
                    <a:pt x="157" y="136"/>
                  </a:cubicBezTo>
                  <a:close/>
                  <a:moveTo>
                    <a:pt x="161" y="167"/>
                  </a:moveTo>
                  <a:cubicBezTo>
                    <a:pt x="154" y="168"/>
                    <a:pt x="148" y="163"/>
                    <a:pt x="147" y="157"/>
                  </a:cubicBezTo>
                  <a:cubicBezTo>
                    <a:pt x="147" y="150"/>
                    <a:pt x="151" y="144"/>
                    <a:pt x="158" y="144"/>
                  </a:cubicBezTo>
                  <a:cubicBezTo>
                    <a:pt x="158" y="143"/>
                    <a:pt x="159" y="143"/>
                    <a:pt x="159" y="143"/>
                  </a:cubicBezTo>
                  <a:cubicBezTo>
                    <a:pt x="165" y="143"/>
                    <a:pt x="170" y="148"/>
                    <a:pt x="171" y="154"/>
                  </a:cubicBezTo>
                  <a:cubicBezTo>
                    <a:pt x="172" y="160"/>
                    <a:pt x="167" y="166"/>
                    <a:pt x="161" y="167"/>
                  </a:cubicBezTo>
                  <a:close/>
                  <a:moveTo>
                    <a:pt x="205" y="144"/>
                  </a:moveTo>
                  <a:cubicBezTo>
                    <a:pt x="204" y="141"/>
                    <a:pt x="202" y="139"/>
                    <a:pt x="199" y="139"/>
                  </a:cubicBezTo>
                  <a:cubicBezTo>
                    <a:pt x="193" y="140"/>
                    <a:pt x="193" y="140"/>
                    <a:pt x="193" y="140"/>
                  </a:cubicBezTo>
                  <a:cubicBezTo>
                    <a:pt x="192" y="138"/>
                    <a:pt x="191" y="136"/>
                    <a:pt x="190" y="135"/>
                  </a:cubicBezTo>
                  <a:cubicBezTo>
                    <a:pt x="193" y="130"/>
                    <a:pt x="193" y="130"/>
                    <a:pt x="193" y="130"/>
                  </a:cubicBezTo>
                  <a:cubicBezTo>
                    <a:pt x="194" y="129"/>
                    <a:pt x="195" y="127"/>
                    <a:pt x="194" y="126"/>
                  </a:cubicBezTo>
                  <a:cubicBezTo>
                    <a:pt x="194" y="124"/>
                    <a:pt x="193" y="123"/>
                    <a:pt x="192" y="122"/>
                  </a:cubicBezTo>
                  <a:cubicBezTo>
                    <a:pt x="184" y="115"/>
                    <a:pt x="184" y="115"/>
                    <a:pt x="184" y="115"/>
                  </a:cubicBezTo>
                  <a:cubicBezTo>
                    <a:pt x="181" y="114"/>
                    <a:pt x="178" y="114"/>
                    <a:pt x="176" y="116"/>
                  </a:cubicBezTo>
                  <a:cubicBezTo>
                    <a:pt x="172" y="121"/>
                    <a:pt x="172" y="121"/>
                    <a:pt x="172" y="121"/>
                  </a:cubicBezTo>
                  <a:cubicBezTo>
                    <a:pt x="170" y="120"/>
                    <a:pt x="168" y="120"/>
                    <a:pt x="166" y="119"/>
                  </a:cubicBezTo>
                  <a:cubicBezTo>
                    <a:pt x="165" y="113"/>
                    <a:pt x="165" y="113"/>
                    <a:pt x="165" y="113"/>
                  </a:cubicBezTo>
                  <a:cubicBezTo>
                    <a:pt x="165" y="111"/>
                    <a:pt x="163" y="108"/>
                    <a:pt x="160" y="108"/>
                  </a:cubicBezTo>
                  <a:cubicBezTo>
                    <a:pt x="148" y="110"/>
                    <a:pt x="148" y="110"/>
                    <a:pt x="148" y="110"/>
                  </a:cubicBezTo>
                  <a:cubicBezTo>
                    <a:pt x="147" y="110"/>
                    <a:pt x="146" y="111"/>
                    <a:pt x="145" y="112"/>
                  </a:cubicBezTo>
                  <a:cubicBezTo>
                    <a:pt x="144" y="113"/>
                    <a:pt x="143" y="115"/>
                    <a:pt x="143" y="116"/>
                  </a:cubicBezTo>
                  <a:cubicBezTo>
                    <a:pt x="144" y="122"/>
                    <a:pt x="144" y="122"/>
                    <a:pt x="144" y="122"/>
                  </a:cubicBezTo>
                  <a:cubicBezTo>
                    <a:pt x="142" y="123"/>
                    <a:pt x="140" y="124"/>
                    <a:pt x="139" y="125"/>
                  </a:cubicBezTo>
                  <a:cubicBezTo>
                    <a:pt x="134" y="122"/>
                    <a:pt x="134" y="122"/>
                    <a:pt x="134" y="122"/>
                  </a:cubicBezTo>
                  <a:cubicBezTo>
                    <a:pt x="131" y="120"/>
                    <a:pt x="128" y="120"/>
                    <a:pt x="126" y="123"/>
                  </a:cubicBezTo>
                  <a:cubicBezTo>
                    <a:pt x="119" y="131"/>
                    <a:pt x="119" y="131"/>
                    <a:pt x="119" y="131"/>
                  </a:cubicBezTo>
                  <a:cubicBezTo>
                    <a:pt x="118" y="132"/>
                    <a:pt x="118" y="134"/>
                    <a:pt x="118" y="135"/>
                  </a:cubicBezTo>
                  <a:cubicBezTo>
                    <a:pt x="118" y="137"/>
                    <a:pt x="119" y="138"/>
                    <a:pt x="120" y="139"/>
                  </a:cubicBezTo>
                  <a:cubicBezTo>
                    <a:pt x="125" y="143"/>
                    <a:pt x="125" y="143"/>
                    <a:pt x="125" y="143"/>
                  </a:cubicBezTo>
                  <a:cubicBezTo>
                    <a:pt x="125" y="145"/>
                    <a:pt x="124" y="147"/>
                    <a:pt x="124" y="149"/>
                  </a:cubicBezTo>
                  <a:cubicBezTo>
                    <a:pt x="117" y="149"/>
                    <a:pt x="117" y="149"/>
                    <a:pt x="117" y="149"/>
                  </a:cubicBezTo>
                  <a:cubicBezTo>
                    <a:pt x="116" y="150"/>
                    <a:pt x="115" y="150"/>
                    <a:pt x="114" y="152"/>
                  </a:cubicBezTo>
                  <a:cubicBezTo>
                    <a:pt x="113" y="153"/>
                    <a:pt x="112" y="154"/>
                    <a:pt x="112" y="156"/>
                  </a:cubicBezTo>
                  <a:cubicBezTo>
                    <a:pt x="114" y="166"/>
                    <a:pt x="114" y="166"/>
                    <a:pt x="114" y="166"/>
                  </a:cubicBezTo>
                  <a:cubicBezTo>
                    <a:pt x="114" y="169"/>
                    <a:pt x="117" y="171"/>
                    <a:pt x="119" y="171"/>
                  </a:cubicBezTo>
                  <a:cubicBezTo>
                    <a:pt x="127" y="171"/>
                    <a:pt x="127" y="171"/>
                    <a:pt x="127" y="171"/>
                  </a:cubicBezTo>
                  <a:cubicBezTo>
                    <a:pt x="127" y="172"/>
                    <a:pt x="128" y="174"/>
                    <a:pt x="130" y="176"/>
                  </a:cubicBezTo>
                  <a:cubicBezTo>
                    <a:pt x="126" y="181"/>
                    <a:pt x="126" y="181"/>
                    <a:pt x="126" y="181"/>
                  </a:cubicBezTo>
                  <a:cubicBezTo>
                    <a:pt x="125" y="182"/>
                    <a:pt x="124" y="184"/>
                    <a:pt x="125" y="185"/>
                  </a:cubicBezTo>
                  <a:cubicBezTo>
                    <a:pt x="125" y="187"/>
                    <a:pt x="126" y="188"/>
                    <a:pt x="127" y="189"/>
                  </a:cubicBezTo>
                  <a:cubicBezTo>
                    <a:pt x="135" y="195"/>
                    <a:pt x="135" y="195"/>
                    <a:pt x="135" y="195"/>
                  </a:cubicBezTo>
                  <a:cubicBezTo>
                    <a:pt x="138" y="197"/>
                    <a:pt x="141" y="197"/>
                    <a:pt x="143" y="194"/>
                  </a:cubicBezTo>
                  <a:cubicBezTo>
                    <a:pt x="147" y="189"/>
                    <a:pt x="147" y="189"/>
                    <a:pt x="147" y="189"/>
                  </a:cubicBezTo>
                  <a:cubicBezTo>
                    <a:pt x="149" y="190"/>
                    <a:pt x="151" y="191"/>
                    <a:pt x="153" y="191"/>
                  </a:cubicBezTo>
                  <a:cubicBezTo>
                    <a:pt x="154" y="197"/>
                    <a:pt x="154" y="197"/>
                    <a:pt x="154" y="197"/>
                  </a:cubicBezTo>
                  <a:cubicBezTo>
                    <a:pt x="154" y="200"/>
                    <a:pt x="156" y="202"/>
                    <a:pt x="159" y="202"/>
                  </a:cubicBezTo>
                  <a:cubicBezTo>
                    <a:pt x="171" y="201"/>
                    <a:pt x="171" y="201"/>
                    <a:pt x="171" y="201"/>
                  </a:cubicBezTo>
                  <a:cubicBezTo>
                    <a:pt x="172" y="201"/>
                    <a:pt x="174" y="200"/>
                    <a:pt x="174" y="199"/>
                  </a:cubicBezTo>
                  <a:cubicBezTo>
                    <a:pt x="175" y="197"/>
                    <a:pt x="176" y="196"/>
                    <a:pt x="176" y="194"/>
                  </a:cubicBezTo>
                  <a:cubicBezTo>
                    <a:pt x="175" y="188"/>
                    <a:pt x="175" y="188"/>
                    <a:pt x="175" y="188"/>
                  </a:cubicBezTo>
                  <a:cubicBezTo>
                    <a:pt x="177" y="187"/>
                    <a:pt x="178" y="186"/>
                    <a:pt x="180" y="185"/>
                  </a:cubicBezTo>
                  <a:cubicBezTo>
                    <a:pt x="185" y="189"/>
                    <a:pt x="185" y="189"/>
                    <a:pt x="185" y="189"/>
                  </a:cubicBezTo>
                  <a:cubicBezTo>
                    <a:pt x="187" y="191"/>
                    <a:pt x="191" y="190"/>
                    <a:pt x="193" y="188"/>
                  </a:cubicBezTo>
                  <a:cubicBezTo>
                    <a:pt x="199" y="180"/>
                    <a:pt x="199" y="180"/>
                    <a:pt x="199" y="180"/>
                  </a:cubicBezTo>
                  <a:cubicBezTo>
                    <a:pt x="201" y="177"/>
                    <a:pt x="201" y="173"/>
                    <a:pt x="198" y="172"/>
                  </a:cubicBezTo>
                  <a:cubicBezTo>
                    <a:pt x="194" y="168"/>
                    <a:pt x="194" y="168"/>
                    <a:pt x="194" y="168"/>
                  </a:cubicBezTo>
                  <a:cubicBezTo>
                    <a:pt x="194" y="166"/>
                    <a:pt x="195" y="164"/>
                    <a:pt x="195" y="162"/>
                  </a:cubicBezTo>
                  <a:cubicBezTo>
                    <a:pt x="201" y="161"/>
                    <a:pt x="201" y="161"/>
                    <a:pt x="201" y="161"/>
                  </a:cubicBezTo>
                  <a:cubicBezTo>
                    <a:pt x="203" y="161"/>
                    <a:pt x="204" y="160"/>
                    <a:pt x="205" y="159"/>
                  </a:cubicBezTo>
                  <a:cubicBezTo>
                    <a:pt x="206" y="158"/>
                    <a:pt x="206" y="156"/>
                    <a:pt x="206" y="155"/>
                  </a:cubicBezTo>
                  <a:lnTo>
                    <a:pt x="205" y="144"/>
                  </a:lnTo>
                  <a:close/>
                  <a:moveTo>
                    <a:pt x="188" y="155"/>
                  </a:moveTo>
                  <a:cubicBezTo>
                    <a:pt x="188" y="158"/>
                    <a:pt x="188" y="158"/>
                    <a:pt x="188" y="158"/>
                  </a:cubicBezTo>
                  <a:cubicBezTo>
                    <a:pt x="188" y="161"/>
                    <a:pt x="187" y="164"/>
                    <a:pt x="185" y="168"/>
                  </a:cubicBezTo>
                  <a:cubicBezTo>
                    <a:pt x="184" y="170"/>
                    <a:pt x="184" y="170"/>
                    <a:pt x="184" y="170"/>
                  </a:cubicBezTo>
                  <a:cubicBezTo>
                    <a:pt x="192" y="176"/>
                    <a:pt x="192" y="176"/>
                    <a:pt x="192" y="176"/>
                  </a:cubicBezTo>
                  <a:cubicBezTo>
                    <a:pt x="188" y="181"/>
                    <a:pt x="188" y="181"/>
                    <a:pt x="188" y="181"/>
                  </a:cubicBezTo>
                  <a:cubicBezTo>
                    <a:pt x="180" y="175"/>
                    <a:pt x="180" y="175"/>
                    <a:pt x="180" y="175"/>
                  </a:cubicBezTo>
                  <a:cubicBezTo>
                    <a:pt x="177" y="177"/>
                    <a:pt x="177" y="177"/>
                    <a:pt x="177" y="177"/>
                  </a:cubicBezTo>
                  <a:cubicBezTo>
                    <a:pt x="175" y="179"/>
                    <a:pt x="172" y="181"/>
                    <a:pt x="169" y="182"/>
                  </a:cubicBezTo>
                  <a:cubicBezTo>
                    <a:pt x="166" y="183"/>
                    <a:pt x="166" y="183"/>
                    <a:pt x="166" y="183"/>
                  </a:cubicBezTo>
                  <a:cubicBezTo>
                    <a:pt x="167" y="193"/>
                    <a:pt x="167" y="193"/>
                    <a:pt x="167" y="193"/>
                  </a:cubicBezTo>
                  <a:cubicBezTo>
                    <a:pt x="161" y="194"/>
                    <a:pt x="161" y="194"/>
                    <a:pt x="161" y="194"/>
                  </a:cubicBezTo>
                  <a:cubicBezTo>
                    <a:pt x="160" y="184"/>
                    <a:pt x="160" y="184"/>
                    <a:pt x="160" y="184"/>
                  </a:cubicBezTo>
                  <a:cubicBezTo>
                    <a:pt x="157" y="184"/>
                    <a:pt x="157" y="184"/>
                    <a:pt x="157" y="184"/>
                  </a:cubicBezTo>
                  <a:cubicBezTo>
                    <a:pt x="154" y="183"/>
                    <a:pt x="150" y="182"/>
                    <a:pt x="148" y="181"/>
                  </a:cubicBezTo>
                  <a:cubicBezTo>
                    <a:pt x="145" y="180"/>
                    <a:pt x="145" y="180"/>
                    <a:pt x="145" y="180"/>
                  </a:cubicBezTo>
                  <a:cubicBezTo>
                    <a:pt x="138" y="188"/>
                    <a:pt x="138" y="188"/>
                    <a:pt x="138" y="188"/>
                  </a:cubicBezTo>
                  <a:cubicBezTo>
                    <a:pt x="133" y="184"/>
                    <a:pt x="133" y="184"/>
                    <a:pt x="133" y="184"/>
                  </a:cubicBezTo>
                  <a:cubicBezTo>
                    <a:pt x="140" y="176"/>
                    <a:pt x="140" y="176"/>
                    <a:pt x="140" y="176"/>
                  </a:cubicBezTo>
                  <a:cubicBezTo>
                    <a:pt x="138" y="173"/>
                    <a:pt x="138" y="173"/>
                    <a:pt x="138" y="173"/>
                  </a:cubicBezTo>
                  <a:cubicBezTo>
                    <a:pt x="136" y="171"/>
                    <a:pt x="134" y="168"/>
                    <a:pt x="133" y="165"/>
                  </a:cubicBezTo>
                  <a:cubicBezTo>
                    <a:pt x="132" y="162"/>
                    <a:pt x="132" y="162"/>
                    <a:pt x="132" y="162"/>
                  </a:cubicBezTo>
                  <a:cubicBezTo>
                    <a:pt x="121" y="163"/>
                    <a:pt x="121" y="163"/>
                    <a:pt x="121" y="163"/>
                  </a:cubicBezTo>
                  <a:cubicBezTo>
                    <a:pt x="121" y="157"/>
                    <a:pt x="121" y="157"/>
                    <a:pt x="121" y="157"/>
                  </a:cubicBezTo>
                  <a:cubicBezTo>
                    <a:pt x="131" y="156"/>
                    <a:pt x="131" y="156"/>
                    <a:pt x="131" y="156"/>
                  </a:cubicBezTo>
                  <a:cubicBezTo>
                    <a:pt x="131" y="153"/>
                    <a:pt x="131" y="153"/>
                    <a:pt x="131" y="153"/>
                  </a:cubicBezTo>
                  <a:cubicBezTo>
                    <a:pt x="132" y="149"/>
                    <a:pt x="132" y="146"/>
                    <a:pt x="134" y="143"/>
                  </a:cubicBezTo>
                  <a:cubicBezTo>
                    <a:pt x="135" y="140"/>
                    <a:pt x="135" y="140"/>
                    <a:pt x="135" y="140"/>
                  </a:cubicBezTo>
                  <a:cubicBezTo>
                    <a:pt x="127" y="134"/>
                    <a:pt x="127" y="134"/>
                    <a:pt x="127" y="134"/>
                  </a:cubicBezTo>
                  <a:cubicBezTo>
                    <a:pt x="131" y="129"/>
                    <a:pt x="131" y="129"/>
                    <a:pt x="131" y="129"/>
                  </a:cubicBezTo>
                  <a:cubicBezTo>
                    <a:pt x="139" y="136"/>
                    <a:pt x="139" y="136"/>
                    <a:pt x="139" y="136"/>
                  </a:cubicBezTo>
                  <a:cubicBezTo>
                    <a:pt x="141" y="134"/>
                    <a:pt x="141" y="134"/>
                    <a:pt x="141" y="134"/>
                  </a:cubicBezTo>
                  <a:cubicBezTo>
                    <a:pt x="144" y="131"/>
                    <a:pt x="147" y="130"/>
                    <a:pt x="150" y="129"/>
                  </a:cubicBezTo>
                  <a:cubicBezTo>
                    <a:pt x="153" y="127"/>
                    <a:pt x="153" y="127"/>
                    <a:pt x="153" y="127"/>
                  </a:cubicBezTo>
                  <a:cubicBezTo>
                    <a:pt x="152" y="117"/>
                    <a:pt x="152" y="117"/>
                    <a:pt x="152" y="117"/>
                  </a:cubicBezTo>
                  <a:cubicBezTo>
                    <a:pt x="158" y="117"/>
                    <a:pt x="158" y="117"/>
                    <a:pt x="158" y="117"/>
                  </a:cubicBezTo>
                  <a:cubicBezTo>
                    <a:pt x="159" y="127"/>
                    <a:pt x="159" y="127"/>
                    <a:pt x="159" y="127"/>
                  </a:cubicBezTo>
                  <a:cubicBezTo>
                    <a:pt x="162" y="127"/>
                    <a:pt x="162" y="127"/>
                    <a:pt x="162" y="127"/>
                  </a:cubicBezTo>
                  <a:cubicBezTo>
                    <a:pt x="165" y="127"/>
                    <a:pt x="169" y="128"/>
                    <a:pt x="172" y="130"/>
                  </a:cubicBezTo>
                  <a:cubicBezTo>
                    <a:pt x="175" y="131"/>
                    <a:pt x="175" y="131"/>
                    <a:pt x="175" y="131"/>
                  </a:cubicBezTo>
                  <a:cubicBezTo>
                    <a:pt x="181" y="123"/>
                    <a:pt x="181" y="123"/>
                    <a:pt x="181" y="123"/>
                  </a:cubicBezTo>
                  <a:cubicBezTo>
                    <a:pt x="185" y="127"/>
                    <a:pt x="185" y="127"/>
                    <a:pt x="185" y="127"/>
                  </a:cubicBezTo>
                  <a:cubicBezTo>
                    <a:pt x="179" y="135"/>
                    <a:pt x="179" y="135"/>
                    <a:pt x="179" y="135"/>
                  </a:cubicBezTo>
                  <a:cubicBezTo>
                    <a:pt x="181" y="137"/>
                    <a:pt x="181" y="137"/>
                    <a:pt x="181" y="137"/>
                  </a:cubicBezTo>
                  <a:cubicBezTo>
                    <a:pt x="184" y="140"/>
                    <a:pt x="185" y="143"/>
                    <a:pt x="186" y="146"/>
                  </a:cubicBezTo>
                  <a:cubicBezTo>
                    <a:pt x="187" y="149"/>
                    <a:pt x="187" y="149"/>
                    <a:pt x="187" y="149"/>
                  </a:cubicBezTo>
                  <a:cubicBezTo>
                    <a:pt x="197" y="147"/>
                    <a:pt x="197" y="147"/>
                    <a:pt x="197" y="147"/>
                  </a:cubicBezTo>
                  <a:cubicBezTo>
                    <a:pt x="198" y="153"/>
                    <a:pt x="198" y="153"/>
                    <a:pt x="198" y="153"/>
                  </a:cubicBezTo>
                  <a:lnTo>
                    <a:pt x="188" y="155"/>
                  </a:lnTo>
                  <a:close/>
                </a:path>
              </a:pathLst>
            </a:custGeom>
            <a:solidFill>
              <a:srgbClr val="3D9600"/>
            </a:solidFill>
            <a:ln>
              <a:noFill/>
            </a:ln>
          </p:spPr>
          <p:txBody>
            <a:bodyPr vert="horz" wrap="square" lIns="91440" tIns="45720" rIns="91440" bIns="45720" numCol="1" anchor="t"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rgbClr val="7FC44C"/>
                </a:solidFill>
                <a:effectLst/>
                <a:uLnTx/>
                <a:uFillTx/>
                <a:latin typeface="Calibri Light"/>
              </a:endParaRPr>
            </a:p>
          </p:txBody>
        </p:sp>
        <p:grpSp>
          <p:nvGrpSpPr>
            <p:cNvPr id="72" name="组合 71"/>
            <p:cNvGrpSpPr/>
            <p:nvPr/>
          </p:nvGrpSpPr>
          <p:grpSpPr>
            <a:xfrm>
              <a:off x="6829950" y="3415475"/>
              <a:ext cx="1233511" cy="383637"/>
              <a:chOff x="2499360" y="3195046"/>
              <a:chExt cx="1584960" cy="492941"/>
            </a:xfrm>
          </p:grpSpPr>
          <p:sp>
            <p:nvSpPr>
              <p:cNvPr id="73" name="圆角矩形 72"/>
              <p:cNvSpPr/>
              <p:nvPr/>
            </p:nvSpPr>
            <p:spPr>
              <a:xfrm>
                <a:off x="2499360" y="3195046"/>
                <a:ext cx="1584960" cy="492941"/>
              </a:xfrm>
              <a:prstGeom prst="roundRect">
                <a:avLst/>
              </a:prstGeom>
              <a:gradFill>
                <a:gsLst>
                  <a:gs pos="0">
                    <a:srgbClr val="087305"/>
                  </a:gs>
                  <a:gs pos="100000">
                    <a:srgbClr val="6FBA34"/>
                  </a:gs>
                </a:gsLst>
                <a:lin ang="0" scaled="1"/>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rgbClr val="7FC44C"/>
                  </a:solidFill>
                  <a:effectLst/>
                  <a:uLnTx/>
                  <a:uFillTx/>
                  <a:latin typeface="Calibri Light"/>
                  <a:ea typeface="宋体"/>
                  <a:cs typeface="+mn-cs"/>
                </a:endParaRPr>
              </a:p>
            </p:txBody>
          </p:sp>
          <p:sp>
            <p:nvSpPr>
              <p:cNvPr id="74" name="文本框 72"/>
              <p:cNvSpPr txBox="1"/>
              <p:nvPr/>
            </p:nvSpPr>
            <p:spPr>
              <a:xfrm>
                <a:off x="2606481" y="3211061"/>
                <a:ext cx="1370716" cy="474414"/>
              </a:xfrm>
              <a:prstGeom prst="rect">
                <a:avLst/>
              </a:prstGeom>
              <a:noFill/>
            </p:spPr>
            <p:txBody>
              <a:bodyPr wrap="none" rtlCol="0">
                <a:spAutoFit/>
              </a:bodyPr>
              <a:lstStyle/>
              <a:p>
                <a:pPr lvl="0" algn="ctr">
                  <a:defRPr/>
                </a:pPr>
                <a:r>
                  <a:rPr lang="zh-CN" altLang="en-US" sz="1200" kern="0" dirty="0">
                    <a:solidFill>
                      <a:sysClr val="window" lastClr="FFFFFF"/>
                    </a:solidFill>
                    <a:latin typeface="微软雅黑" pitchFamily="34" charset="-122"/>
                    <a:ea typeface="微软雅黑" pitchFamily="34" charset="-122"/>
                  </a:rPr>
                  <a:t>添加文字</a:t>
                </a:r>
              </a:p>
            </p:txBody>
          </p:sp>
        </p:grpSp>
      </p:grpSp>
      <p:grpSp>
        <p:nvGrpSpPr>
          <p:cNvPr id="75" name="组合 74"/>
          <p:cNvGrpSpPr/>
          <p:nvPr/>
        </p:nvGrpSpPr>
        <p:grpSpPr>
          <a:xfrm>
            <a:off x="6646765" y="1841466"/>
            <a:ext cx="1199912" cy="864838"/>
            <a:chOff x="8898995" y="2454530"/>
            <a:chExt cx="1599605" cy="1152762"/>
          </a:xfrm>
        </p:grpSpPr>
        <p:sp>
          <p:nvSpPr>
            <p:cNvPr id="76" name="圆角矩形 75"/>
            <p:cNvSpPr/>
            <p:nvPr/>
          </p:nvSpPr>
          <p:spPr>
            <a:xfrm>
              <a:off x="8898995" y="2624974"/>
              <a:ext cx="1294836" cy="982318"/>
            </a:xfrm>
            <a:prstGeom prst="roundRect">
              <a:avLst>
                <a:gd name="adj" fmla="val 13269"/>
              </a:avLst>
            </a:prstGeom>
            <a:solidFill>
              <a:sysClr val="window" lastClr="FFFFFF">
                <a:alpha val="88000"/>
              </a:sysClr>
            </a:solidFill>
            <a:ln w="69850" cap="flat" cmpd="sng" algn="ctr">
              <a:solidFill>
                <a:srgbClr val="7FC44C">
                  <a:alpha val="38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rgbClr val="7FC44C"/>
                </a:solidFill>
                <a:effectLst/>
                <a:uLnTx/>
                <a:uFillTx/>
                <a:latin typeface="Calibri Light"/>
                <a:ea typeface="宋体"/>
                <a:cs typeface="+mn-cs"/>
              </a:endParaRPr>
            </a:p>
          </p:txBody>
        </p:sp>
        <p:sp>
          <p:nvSpPr>
            <p:cNvPr id="77" name="Freeform 98"/>
            <p:cNvSpPr>
              <a:spLocks noEditPoints="1"/>
            </p:cNvSpPr>
            <p:nvPr/>
          </p:nvSpPr>
          <p:spPr bwMode="auto">
            <a:xfrm>
              <a:off x="9312926" y="2863322"/>
              <a:ext cx="475362" cy="460534"/>
            </a:xfrm>
            <a:custGeom>
              <a:avLst/>
              <a:gdLst>
                <a:gd name="T0" fmla="*/ 449 w 513"/>
                <a:gd name="T1" fmla="*/ 497 h 497"/>
                <a:gd name="T2" fmla="*/ 289 w 513"/>
                <a:gd name="T3" fmla="*/ 497 h 497"/>
                <a:gd name="T4" fmla="*/ 289 w 513"/>
                <a:gd name="T5" fmla="*/ 326 h 497"/>
                <a:gd name="T6" fmla="*/ 227 w 513"/>
                <a:gd name="T7" fmla="*/ 326 h 497"/>
                <a:gd name="T8" fmla="*/ 227 w 513"/>
                <a:gd name="T9" fmla="*/ 497 h 497"/>
                <a:gd name="T10" fmla="*/ 66 w 513"/>
                <a:gd name="T11" fmla="*/ 497 h 497"/>
                <a:gd name="T12" fmla="*/ 66 w 513"/>
                <a:gd name="T13" fmla="*/ 296 h 497"/>
                <a:gd name="T14" fmla="*/ 0 w 513"/>
                <a:gd name="T15" fmla="*/ 296 h 497"/>
                <a:gd name="T16" fmla="*/ 99 w 513"/>
                <a:gd name="T17" fmla="*/ 180 h 497"/>
                <a:gd name="T18" fmla="*/ 99 w 513"/>
                <a:gd name="T19" fmla="*/ 43 h 497"/>
                <a:gd name="T20" fmla="*/ 187 w 513"/>
                <a:gd name="T21" fmla="*/ 43 h 497"/>
                <a:gd name="T22" fmla="*/ 187 w 513"/>
                <a:gd name="T23" fmla="*/ 80 h 497"/>
                <a:gd name="T24" fmla="*/ 258 w 513"/>
                <a:gd name="T25" fmla="*/ 0 h 497"/>
                <a:gd name="T26" fmla="*/ 513 w 513"/>
                <a:gd name="T27" fmla="*/ 296 h 497"/>
                <a:gd name="T28" fmla="*/ 449 w 513"/>
                <a:gd name="T29" fmla="*/ 296 h 497"/>
                <a:gd name="T30" fmla="*/ 449 w 513"/>
                <a:gd name="T31" fmla="*/ 497 h 497"/>
                <a:gd name="T32" fmla="*/ 308 w 513"/>
                <a:gd name="T33" fmla="*/ 478 h 497"/>
                <a:gd name="T34" fmla="*/ 431 w 513"/>
                <a:gd name="T35" fmla="*/ 478 h 497"/>
                <a:gd name="T36" fmla="*/ 431 w 513"/>
                <a:gd name="T37" fmla="*/ 277 h 497"/>
                <a:gd name="T38" fmla="*/ 473 w 513"/>
                <a:gd name="T39" fmla="*/ 277 h 497"/>
                <a:gd name="T40" fmla="*/ 258 w 513"/>
                <a:gd name="T41" fmla="*/ 28 h 497"/>
                <a:gd name="T42" fmla="*/ 168 w 513"/>
                <a:gd name="T43" fmla="*/ 132 h 497"/>
                <a:gd name="T44" fmla="*/ 168 w 513"/>
                <a:gd name="T45" fmla="*/ 62 h 497"/>
                <a:gd name="T46" fmla="*/ 118 w 513"/>
                <a:gd name="T47" fmla="*/ 62 h 497"/>
                <a:gd name="T48" fmla="*/ 118 w 513"/>
                <a:gd name="T49" fmla="*/ 187 h 497"/>
                <a:gd name="T50" fmla="*/ 40 w 513"/>
                <a:gd name="T51" fmla="*/ 277 h 497"/>
                <a:gd name="T52" fmla="*/ 85 w 513"/>
                <a:gd name="T53" fmla="*/ 277 h 497"/>
                <a:gd name="T54" fmla="*/ 85 w 513"/>
                <a:gd name="T55" fmla="*/ 478 h 497"/>
                <a:gd name="T56" fmla="*/ 208 w 513"/>
                <a:gd name="T57" fmla="*/ 478 h 497"/>
                <a:gd name="T58" fmla="*/ 208 w 513"/>
                <a:gd name="T59" fmla="*/ 307 h 497"/>
                <a:gd name="T60" fmla="*/ 308 w 513"/>
                <a:gd name="T61" fmla="*/ 307 h 497"/>
                <a:gd name="T62" fmla="*/ 308 w 513"/>
                <a:gd name="T63" fmla="*/ 478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3" h="497">
                  <a:moveTo>
                    <a:pt x="449" y="497"/>
                  </a:moveTo>
                  <a:lnTo>
                    <a:pt x="289" y="497"/>
                  </a:lnTo>
                  <a:lnTo>
                    <a:pt x="289" y="326"/>
                  </a:lnTo>
                  <a:lnTo>
                    <a:pt x="227" y="326"/>
                  </a:lnTo>
                  <a:lnTo>
                    <a:pt x="227" y="497"/>
                  </a:lnTo>
                  <a:lnTo>
                    <a:pt x="66" y="497"/>
                  </a:lnTo>
                  <a:lnTo>
                    <a:pt x="66" y="296"/>
                  </a:lnTo>
                  <a:lnTo>
                    <a:pt x="0" y="296"/>
                  </a:lnTo>
                  <a:lnTo>
                    <a:pt x="99" y="180"/>
                  </a:lnTo>
                  <a:lnTo>
                    <a:pt x="99" y="43"/>
                  </a:lnTo>
                  <a:lnTo>
                    <a:pt x="187" y="43"/>
                  </a:lnTo>
                  <a:lnTo>
                    <a:pt x="187" y="80"/>
                  </a:lnTo>
                  <a:lnTo>
                    <a:pt x="258" y="0"/>
                  </a:lnTo>
                  <a:lnTo>
                    <a:pt x="513" y="296"/>
                  </a:lnTo>
                  <a:lnTo>
                    <a:pt x="449" y="296"/>
                  </a:lnTo>
                  <a:lnTo>
                    <a:pt x="449" y="497"/>
                  </a:lnTo>
                  <a:close/>
                  <a:moveTo>
                    <a:pt x="308" y="478"/>
                  </a:moveTo>
                  <a:lnTo>
                    <a:pt x="431" y="478"/>
                  </a:lnTo>
                  <a:lnTo>
                    <a:pt x="431" y="277"/>
                  </a:lnTo>
                  <a:lnTo>
                    <a:pt x="473" y="277"/>
                  </a:lnTo>
                  <a:lnTo>
                    <a:pt x="258" y="28"/>
                  </a:lnTo>
                  <a:lnTo>
                    <a:pt x="168" y="132"/>
                  </a:lnTo>
                  <a:lnTo>
                    <a:pt x="168" y="62"/>
                  </a:lnTo>
                  <a:lnTo>
                    <a:pt x="118" y="62"/>
                  </a:lnTo>
                  <a:lnTo>
                    <a:pt x="118" y="187"/>
                  </a:lnTo>
                  <a:lnTo>
                    <a:pt x="40" y="277"/>
                  </a:lnTo>
                  <a:lnTo>
                    <a:pt x="85" y="277"/>
                  </a:lnTo>
                  <a:lnTo>
                    <a:pt x="85" y="478"/>
                  </a:lnTo>
                  <a:lnTo>
                    <a:pt x="208" y="478"/>
                  </a:lnTo>
                  <a:lnTo>
                    <a:pt x="208" y="307"/>
                  </a:lnTo>
                  <a:lnTo>
                    <a:pt x="308" y="307"/>
                  </a:lnTo>
                  <a:lnTo>
                    <a:pt x="308" y="478"/>
                  </a:lnTo>
                  <a:close/>
                </a:path>
              </a:pathLst>
            </a:custGeom>
            <a:solidFill>
              <a:srgbClr val="3D9600"/>
            </a:solidFill>
            <a:ln>
              <a:noFill/>
            </a:ln>
          </p:spPr>
          <p:txBody>
            <a:bodyPr vert="horz" wrap="square" lIns="91440" tIns="45720" rIns="91440" bIns="45720" numCol="1" anchor="t"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rgbClr val="7FC44C"/>
                </a:solidFill>
                <a:effectLst/>
                <a:uLnTx/>
                <a:uFillTx/>
                <a:latin typeface="Calibri Light"/>
              </a:endParaRPr>
            </a:p>
          </p:txBody>
        </p:sp>
        <p:grpSp>
          <p:nvGrpSpPr>
            <p:cNvPr id="78" name="组合 77"/>
            <p:cNvGrpSpPr/>
            <p:nvPr/>
          </p:nvGrpSpPr>
          <p:grpSpPr>
            <a:xfrm>
              <a:off x="9265089" y="2454530"/>
              <a:ext cx="1233511" cy="383637"/>
              <a:chOff x="2499360" y="3195046"/>
              <a:chExt cx="1584960" cy="492941"/>
            </a:xfrm>
          </p:grpSpPr>
          <p:sp>
            <p:nvSpPr>
              <p:cNvPr id="79" name="圆角矩形 78"/>
              <p:cNvSpPr/>
              <p:nvPr/>
            </p:nvSpPr>
            <p:spPr>
              <a:xfrm>
                <a:off x="2499360" y="3195046"/>
                <a:ext cx="1584960" cy="492941"/>
              </a:xfrm>
              <a:prstGeom prst="roundRect">
                <a:avLst/>
              </a:prstGeom>
              <a:gradFill>
                <a:gsLst>
                  <a:gs pos="0">
                    <a:srgbClr val="087305"/>
                  </a:gs>
                  <a:gs pos="100000">
                    <a:srgbClr val="6FBA34"/>
                  </a:gs>
                </a:gsLst>
                <a:lin ang="0" scaled="1"/>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rgbClr val="7FC44C"/>
                  </a:solidFill>
                  <a:effectLst/>
                  <a:uLnTx/>
                  <a:uFillTx/>
                  <a:latin typeface="Calibri Light"/>
                  <a:ea typeface="宋体"/>
                  <a:cs typeface="+mn-cs"/>
                </a:endParaRPr>
              </a:p>
            </p:txBody>
          </p:sp>
          <p:sp>
            <p:nvSpPr>
              <p:cNvPr id="80" name="文本框 78"/>
              <p:cNvSpPr txBox="1"/>
              <p:nvPr/>
            </p:nvSpPr>
            <p:spPr>
              <a:xfrm>
                <a:off x="2606481" y="3212522"/>
                <a:ext cx="1370716" cy="474414"/>
              </a:xfrm>
              <a:prstGeom prst="rect">
                <a:avLst/>
              </a:prstGeom>
              <a:noFill/>
            </p:spPr>
            <p:txBody>
              <a:bodyPr wrap="none" rtlCol="0">
                <a:spAutoFit/>
              </a:bodyPr>
              <a:lstStyle/>
              <a:p>
                <a:pPr lvl="0" algn="ctr">
                  <a:defRPr/>
                </a:pPr>
                <a:r>
                  <a:rPr lang="zh-CN" altLang="en-US" sz="1200" kern="0" dirty="0">
                    <a:solidFill>
                      <a:sysClr val="window" lastClr="FFFFFF"/>
                    </a:solidFill>
                    <a:latin typeface="微软雅黑" pitchFamily="34" charset="-122"/>
                    <a:ea typeface="微软雅黑" pitchFamily="34" charset="-122"/>
                  </a:rPr>
                  <a:t>添加文字</a:t>
                </a:r>
              </a:p>
            </p:txBody>
          </p:sp>
        </p:grpSp>
      </p:grpSp>
      <p:sp>
        <p:nvSpPr>
          <p:cNvPr id="81" name="弧形 80"/>
          <p:cNvSpPr/>
          <p:nvPr/>
        </p:nvSpPr>
        <p:spPr>
          <a:xfrm rot="8100000">
            <a:off x="5703362" y="2031226"/>
            <a:ext cx="1207074" cy="1207238"/>
          </a:xfrm>
          <a:prstGeom prst="arc">
            <a:avLst>
              <a:gd name="adj1" fmla="val 14613822"/>
              <a:gd name="adj2" fmla="val 1217756"/>
            </a:avLst>
          </a:prstGeom>
          <a:noFill/>
          <a:ln w="50800" cap="flat" cmpd="sng" algn="ctr">
            <a:solidFill>
              <a:srgbClr val="6FBA34"/>
            </a:solidFill>
            <a:prstDash val="solid"/>
            <a:miter lim="800000"/>
            <a:headEnd type="stealth"/>
            <a:tailEnd w="med" len="lg"/>
          </a:ln>
          <a:effectLst/>
        </p:spPr>
        <p:txBody>
          <a:bodyPr lIns="68589" tIns="34295" rIns="68589" bIns="34295"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srgbClr val="7FC44C"/>
              </a:solidFill>
              <a:effectLst/>
              <a:uLnTx/>
              <a:uFillTx/>
              <a:latin typeface="Calibri Light"/>
              <a:ea typeface="宋体"/>
              <a:cs typeface="+mn-cs"/>
            </a:endParaRPr>
          </a:p>
        </p:txBody>
      </p:sp>
      <p:cxnSp>
        <p:nvCxnSpPr>
          <p:cNvPr id="82" name="直接连接符 81"/>
          <p:cNvCxnSpPr/>
          <p:nvPr/>
        </p:nvCxnSpPr>
        <p:spPr>
          <a:xfrm>
            <a:off x="1231806" y="3518715"/>
            <a:ext cx="6727653" cy="0"/>
          </a:xfrm>
          <a:prstGeom prst="line">
            <a:avLst/>
          </a:prstGeom>
          <a:noFill/>
          <a:ln w="6350" cap="flat" cmpd="sng" algn="ctr">
            <a:solidFill>
              <a:srgbClr val="3D9600">
                <a:alpha val="24000"/>
              </a:srgbClr>
            </a:solidFill>
            <a:prstDash val="solid"/>
            <a:miter lim="800000"/>
          </a:ln>
          <a:effectLst/>
        </p:spPr>
      </p:cxnSp>
      <p:sp>
        <p:nvSpPr>
          <p:cNvPr id="83" name="矩形 82"/>
          <p:cNvSpPr/>
          <p:nvPr/>
        </p:nvSpPr>
        <p:spPr>
          <a:xfrm>
            <a:off x="1551370" y="3621285"/>
            <a:ext cx="6188982" cy="678657"/>
          </a:xfrm>
          <a:prstGeom prst="rect">
            <a:avLst/>
          </a:prstGeom>
        </p:spPr>
        <p:txBody>
          <a:bodyPr wrap="square" lIns="68589" tIns="34295" rIns="68589" bIns="34295">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chemeClr val="accent2">
                    <a:lumMod val="50000"/>
                  </a:schemeClr>
                </a:solidFill>
                <a:effectLst/>
                <a:uLnTx/>
                <a:uFillTx/>
                <a:latin typeface="微软雅黑" pitchFamily="34" charset="-122"/>
                <a:ea typeface="微软雅黑" pitchFamily="34" charset="-122"/>
              </a:rPr>
              <a:t>并且那风景是那样执著地连连踢我的脑袋，仿佛在说：喂，起来，我可还在这里哟！起来，起来想想，思考一下我为什么还在这里！不过一点也不痛，一脚踢来，只是发出空洞的声响。甚至这声响或迟或早也将杳然远逝，就像时间万物归根结底都将自消自灭一样。</a:t>
            </a:r>
          </a:p>
        </p:txBody>
      </p:sp>
      <p:sp>
        <p:nvSpPr>
          <p:cNvPr id="84" name="TextBox 83"/>
          <p:cNvSpPr txBox="1"/>
          <p:nvPr/>
        </p:nvSpPr>
        <p:spPr>
          <a:xfrm>
            <a:off x="3355178" y="5452070"/>
            <a:ext cx="1210588" cy="400110"/>
          </a:xfrm>
          <a:prstGeom prst="rect">
            <a:avLst/>
          </a:prstGeom>
          <a:noFill/>
        </p:spPr>
        <p:txBody>
          <a:bodyPr wrap="none" rtlCol="0">
            <a:spAutoFit/>
          </a:bodyPr>
          <a:lstStyle/>
          <a:p>
            <a:r>
              <a:rPr lang="zh-CN" altLang="en-US" sz="2000" b="1" dirty="0">
                <a:solidFill>
                  <a:schemeClr val="accent2">
                    <a:lumMod val="50000"/>
                  </a:schemeClr>
                </a:solidFill>
                <a:latin typeface="微软雅黑" pitchFamily="34" charset="-122"/>
                <a:ea typeface="微软雅黑" pitchFamily="34" charset="-122"/>
              </a:rPr>
              <a:t>字符延长</a:t>
            </a:r>
          </a:p>
        </p:txBody>
      </p:sp>
      <p:sp>
        <p:nvSpPr>
          <p:cNvPr id="62" name="文本框 23"/>
          <p:cNvSpPr txBox="1"/>
          <p:nvPr/>
        </p:nvSpPr>
        <p:spPr>
          <a:xfrm>
            <a:off x="1043608" y="242680"/>
            <a:ext cx="1765227" cy="338554"/>
          </a:xfrm>
          <a:prstGeom prst="rect">
            <a:avLst/>
          </a:prstGeom>
          <a:noFill/>
        </p:spPr>
        <p:txBody>
          <a:bodyPr wrap="none" rtlCol="0">
            <a:spAutoFit/>
          </a:bodyPr>
          <a:lstStyle/>
          <a:p>
            <a:pPr marL="285750" indent="-285750">
              <a:buClr>
                <a:srgbClr val="6FBA34"/>
              </a:buClr>
              <a:buFont typeface="Wingdings" pitchFamily="2" charset="2"/>
              <a:buChar char="u"/>
            </a:pPr>
            <a:r>
              <a:rPr lang="zh-CN" altLang="en-US" sz="1600" dirty="0">
                <a:solidFill>
                  <a:schemeClr val="accent3">
                    <a:lumMod val="50000"/>
                    <a:lumOff val="50000"/>
                  </a:schemeClr>
                </a:solidFill>
                <a:latin typeface="微软雅黑" panose="020B0503020204020204" pitchFamily="34" charset="-122"/>
                <a:ea typeface="微软雅黑" panose="020B0503020204020204" pitchFamily="34" charset="-122"/>
              </a:rPr>
              <a:t>标题文字内容 </a:t>
            </a:r>
          </a:p>
        </p:txBody>
      </p:sp>
    </p:spTree>
    <p:extLst>
      <p:ext uri="{BB962C8B-B14F-4D97-AF65-F5344CB8AC3E}">
        <p14:creationId xmlns:p14="http://schemas.microsoft.com/office/powerpoint/2010/main" val="3654176268"/>
      </p:ext>
    </p:extLst>
  </p:cSld>
  <p:clrMapOvr>
    <a:masterClrMapping/>
  </p:clrMapOvr>
  <p:transition spd="slow" advTm="3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p:cTn id="7" dur="300" fill="hold"/>
                                        <p:tgtEl>
                                          <p:spTgt spid="51"/>
                                        </p:tgtEl>
                                        <p:attrNameLst>
                                          <p:attrName>ppt_w</p:attrName>
                                        </p:attrNameLst>
                                      </p:cBhvr>
                                      <p:tavLst>
                                        <p:tav tm="0">
                                          <p:val>
                                            <p:fltVal val="0"/>
                                          </p:val>
                                        </p:tav>
                                        <p:tav tm="100000">
                                          <p:val>
                                            <p:strVal val="#ppt_w"/>
                                          </p:val>
                                        </p:tav>
                                      </p:tavLst>
                                    </p:anim>
                                    <p:anim calcmode="lin" valueType="num">
                                      <p:cBhvr>
                                        <p:cTn id="8" dur="300" fill="hold"/>
                                        <p:tgtEl>
                                          <p:spTgt spid="51"/>
                                        </p:tgtEl>
                                        <p:attrNameLst>
                                          <p:attrName>ppt_h</p:attrName>
                                        </p:attrNameLst>
                                      </p:cBhvr>
                                      <p:tavLst>
                                        <p:tav tm="0">
                                          <p:val>
                                            <p:fltVal val="0"/>
                                          </p:val>
                                        </p:tav>
                                        <p:tav tm="100000">
                                          <p:val>
                                            <p:strVal val="#ppt_h"/>
                                          </p:val>
                                        </p:tav>
                                      </p:tavLst>
                                    </p:anim>
                                    <p:animEffect transition="in" filter="fade">
                                      <p:cBhvr>
                                        <p:cTn id="9" dur="300"/>
                                        <p:tgtEl>
                                          <p:spTgt spid="51"/>
                                        </p:tgtEl>
                                      </p:cBhvr>
                                    </p:animEffect>
                                  </p:childTnLst>
                                </p:cTn>
                              </p:par>
                              <p:par>
                                <p:cTn id="10" presetID="10" presetClass="entr" presetSubtype="0" fill="hold" nodeType="withEffect">
                                  <p:stCondLst>
                                    <p:cond delay="0"/>
                                  </p:stCondLst>
                                  <p:childTnLst>
                                    <p:set>
                                      <p:cBhvr>
                                        <p:cTn id="11" dur="1" fill="hold">
                                          <p:stCondLst>
                                            <p:cond delay="0"/>
                                          </p:stCondLst>
                                        </p:cTn>
                                        <p:tgtEl>
                                          <p:spTgt spid="50"/>
                                        </p:tgtEl>
                                        <p:attrNameLst>
                                          <p:attrName>style.visibility</p:attrName>
                                        </p:attrNameLst>
                                      </p:cBhvr>
                                      <p:to>
                                        <p:strVal val="visible"/>
                                      </p:to>
                                    </p:set>
                                    <p:animEffect transition="in" filter="fade">
                                      <p:cBhvr>
                                        <p:cTn id="12" dur="500"/>
                                        <p:tgtEl>
                                          <p:spTgt spid="50"/>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67"/>
                                        </p:tgtEl>
                                        <p:attrNameLst>
                                          <p:attrName>style.visibility</p:attrName>
                                        </p:attrNameLst>
                                      </p:cBhvr>
                                      <p:to>
                                        <p:strVal val="visible"/>
                                      </p:to>
                                    </p:set>
                                    <p:animEffect transition="in" filter="wipe(left)">
                                      <p:cBhvr>
                                        <p:cTn id="16" dur="300"/>
                                        <p:tgtEl>
                                          <p:spTgt spid="67"/>
                                        </p:tgtEl>
                                      </p:cBhvr>
                                    </p:animEffect>
                                  </p:childTnLst>
                                </p:cTn>
                              </p:par>
                            </p:childTnLst>
                          </p:cTn>
                        </p:par>
                        <p:par>
                          <p:cTn id="17" fill="hold">
                            <p:stCondLst>
                              <p:cond delay="800"/>
                            </p:stCondLst>
                            <p:childTnLst>
                              <p:par>
                                <p:cTn id="18" presetID="53" presetClass="entr" presetSubtype="16" fill="hold" nodeType="afterEffect">
                                  <p:stCondLst>
                                    <p:cond delay="0"/>
                                  </p:stCondLst>
                                  <p:childTnLst>
                                    <p:set>
                                      <p:cBhvr>
                                        <p:cTn id="19" dur="1" fill="hold">
                                          <p:stCondLst>
                                            <p:cond delay="0"/>
                                          </p:stCondLst>
                                        </p:cTn>
                                        <p:tgtEl>
                                          <p:spTgt spid="57"/>
                                        </p:tgtEl>
                                        <p:attrNameLst>
                                          <p:attrName>style.visibility</p:attrName>
                                        </p:attrNameLst>
                                      </p:cBhvr>
                                      <p:to>
                                        <p:strVal val="visible"/>
                                      </p:to>
                                    </p:set>
                                    <p:anim calcmode="lin" valueType="num">
                                      <p:cBhvr>
                                        <p:cTn id="20" dur="300" fill="hold"/>
                                        <p:tgtEl>
                                          <p:spTgt spid="57"/>
                                        </p:tgtEl>
                                        <p:attrNameLst>
                                          <p:attrName>ppt_w</p:attrName>
                                        </p:attrNameLst>
                                      </p:cBhvr>
                                      <p:tavLst>
                                        <p:tav tm="0">
                                          <p:val>
                                            <p:fltVal val="0"/>
                                          </p:val>
                                        </p:tav>
                                        <p:tav tm="100000">
                                          <p:val>
                                            <p:strVal val="#ppt_w"/>
                                          </p:val>
                                        </p:tav>
                                      </p:tavLst>
                                    </p:anim>
                                    <p:anim calcmode="lin" valueType="num">
                                      <p:cBhvr>
                                        <p:cTn id="21" dur="300" fill="hold"/>
                                        <p:tgtEl>
                                          <p:spTgt spid="57"/>
                                        </p:tgtEl>
                                        <p:attrNameLst>
                                          <p:attrName>ppt_h</p:attrName>
                                        </p:attrNameLst>
                                      </p:cBhvr>
                                      <p:tavLst>
                                        <p:tav tm="0">
                                          <p:val>
                                            <p:fltVal val="0"/>
                                          </p:val>
                                        </p:tav>
                                        <p:tav tm="100000">
                                          <p:val>
                                            <p:strVal val="#ppt_h"/>
                                          </p:val>
                                        </p:tav>
                                      </p:tavLst>
                                    </p:anim>
                                    <p:animEffect transition="in" filter="fade">
                                      <p:cBhvr>
                                        <p:cTn id="22" dur="300"/>
                                        <p:tgtEl>
                                          <p:spTgt spid="57"/>
                                        </p:tgtEl>
                                      </p:cBhvr>
                                    </p:animEffect>
                                  </p:childTnLst>
                                </p:cTn>
                              </p:par>
                              <p:par>
                                <p:cTn id="23" presetID="10" presetClass="entr" presetSubtype="0" fill="hold" nodeType="withEffect">
                                  <p:stCondLst>
                                    <p:cond delay="0"/>
                                  </p:stCondLst>
                                  <p:childTnLst>
                                    <p:set>
                                      <p:cBhvr>
                                        <p:cTn id="24" dur="1" fill="hold">
                                          <p:stCondLst>
                                            <p:cond delay="0"/>
                                          </p:stCondLst>
                                        </p:cTn>
                                        <p:tgtEl>
                                          <p:spTgt spid="49"/>
                                        </p:tgtEl>
                                        <p:attrNameLst>
                                          <p:attrName>style.visibility</p:attrName>
                                        </p:attrNameLst>
                                      </p:cBhvr>
                                      <p:to>
                                        <p:strVal val="visible"/>
                                      </p:to>
                                    </p:set>
                                    <p:animEffect transition="in" filter="fade">
                                      <p:cBhvr>
                                        <p:cTn id="25" dur="500"/>
                                        <p:tgtEl>
                                          <p:spTgt spid="49"/>
                                        </p:tgtEl>
                                      </p:cBhvr>
                                    </p:animEffect>
                                  </p:childTnLst>
                                </p:cTn>
                              </p:par>
                            </p:childTnLst>
                          </p:cTn>
                        </p:par>
                        <p:par>
                          <p:cTn id="26" fill="hold">
                            <p:stCondLst>
                              <p:cond delay="1300"/>
                            </p:stCondLst>
                            <p:childTnLst>
                              <p:par>
                                <p:cTn id="27" presetID="22" presetClass="entr" presetSubtype="8" fill="hold" grpId="0" nodeType="afterEffect">
                                  <p:stCondLst>
                                    <p:cond delay="0"/>
                                  </p:stCondLst>
                                  <p:childTnLst>
                                    <p:set>
                                      <p:cBhvr>
                                        <p:cTn id="28" dur="1" fill="hold">
                                          <p:stCondLst>
                                            <p:cond delay="0"/>
                                          </p:stCondLst>
                                        </p:cTn>
                                        <p:tgtEl>
                                          <p:spTgt spid="68"/>
                                        </p:tgtEl>
                                        <p:attrNameLst>
                                          <p:attrName>style.visibility</p:attrName>
                                        </p:attrNameLst>
                                      </p:cBhvr>
                                      <p:to>
                                        <p:strVal val="visible"/>
                                      </p:to>
                                    </p:set>
                                    <p:animEffect transition="in" filter="wipe(left)">
                                      <p:cBhvr>
                                        <p:cTn id="29" dur="300"/>
                                        <p:tgtEl>
                                          <p:spTgt spid="68"/>
                                        </p:tgtEl>
                                      </p:cBhvr>
                                    </p:animEffect>
                                  </p:childTnLst>
                                </p:cTn>
                              </p:par>
                            </p:childTnLst>
                          </p:cTn>
                        </p:par>
                        <p:par>
                          <p:cTn id="30" fill="hold">
                            <p:stCondLst>
                              <p:cond delay="1600"/>
                            </p:stCondLst>
                            <p:childTnLst>
                              <p:par>
                                <p:cTn id="31" presetID="53" presetClass="entr" presetSubtype="16" fill="hold" nodeType="afterEffect">
                                  <p:stCondLst>
                                    <p:cond delay="0"/>
                                  </p:stCondLst>
                                  <p:childTnLst>
                                    <p:set>
                                      <p:cBhvr>
                                        <p:cTn id="32" dur="1" fill="hold">
                                          <p:stCondLst>
                                            <p:cond delay="0"/>
                                          </p:stCondLst>
                                        </p:cTn>
                                        <p:tgtEl>
                                          <p:spTgt spid="69"/>
                                        </p:tgtEl>
                                        <p:attrNameLst>
                                          <p:attrName>style.visibility</p:attrName>
                                        </p:attrNameLst>
                                      </p:cBhvr>
                                      <p:to>
                                        <p:strVal val="visible"/>
                                      </p:to>
                                    </p:set>
                                    <p:anim calcmode="lin" valueType="num">
                                      <p:cBhvr>
                                        <p:cTn id="33" dur="300" fill="hold"/>
                                        <p:tgtEl>
                                          <p:spTgt spid="69"/>
                                        </p:tgtEl>
                                        <p:attrNameLst>
                                          <p:attrName>ppt_w</p:attrName>
                                        </p:attrNameLst>
                                      </p:cBhvr>
                                      <p:tavLst>
                                        <p:tav tm="0">
                                          <p:val>
                                            <p:fltVal val="0"/>
                                          </p:val>
                                        </p:tav>
                                        <p:tav tm="100000">
                                          <p:val>
                                            <p:strVal val="#ppt_w"/>
                                          </p:val>
                                        </p:tav>
                                      </p:tavLst>
                                    </p:anim>
                                    <p:anim calcmode="lin" valueType="num">
                                      <p:cBhvr>
                                        <p:cTn id="34" dur="300" fill="hold"/>
                                        <p:tgtEl>
                                          <p:spTgt spid="69"/>
                                        </p:tgtEl>
                                        <p:attrNameLst>
                                          <p:attrName>ppt_h</p:attrName>
                                        </p:attrNameLst>
                                      </p:cBhvr>
                                      <p:tavLst>
                                        <p:tav tm="0">
                                          <p:val>
                                            <p:fltVal val="0"/>
                                          </p:val>
                                        </p:tav>
                                        <p:tav tm="100000">
                                          <p:val>
                                            <p:strVal val="#ppt_h"/>
                                          </p:val>
                                        </p:tav>
                                      </p:tavLst>
                                    </p:anim>
                                    <p:animEffect transition="in" filter="fade">
                                      <p:cBhvr>
                                        <p:cTn id="35" dur="300"/>
                                        <p:tgtEl>
                                          <p:spTgt spid="69"/>
                                        </p:tgtEl>
                                      </p:cBhvr>
                                    </p:animEffect>
                                  </p:childTnLst>
                                </p:cTn>
                              </p:par>
                              <p:par>
                                <p:cTn id="36" presetID="10" presetClass="entr" presetSubtype="0" fill="hold" nodeType="withEffect">
                                  <p:stCondLst>
                                    <p:cond delay="0"/>
                                  </p:stCondLst>
                                  <p:childTnLst>
                                    <p:set>
                                      <p:cBhvr>
                                        <p:cTn id="37" dur="1" fill="hold">
                                          <p:stCondLst>
                                            <p:cond delay="0"/>
                                          </p:stCondLst>
                                        </p:cTn>
                                        <p:tgtEl>
                                          <p:spTgt spid="46"/>
                                        </p:tgtEl>
                                        <p:attrNameLst>
                                          <p:attrName>style.visibility</p:attrName>
                                        </p:attrNameLst>
                                      </p:cBhvr>
                                      <p:to>
                                        <p:strVal val="visible"/>
                                      </p:to>
                                    </p:set>
                                    <p:animEffect transition="in" filter="fade">
                                      <p:cBhvr>
                                        <p:cTn id="38" dur="500"/>
                                        <p:tgtEl>
                                          <p:spTgt spid="46"/>
                                        </p:tgtEl>
                                      </p:cBhvr>
                                    </p:animEffect>
                                  </p:childTnLst>
                                </p:cTn>
                              </p:par>
                            </p:childTnLst>
                          </p:cTn>
                        </p:par>
                        <p:par>
                          <p:cTn id="39" fill="hold">
                            <p:stCondLst>
                              <p:cond delay="2100"/>
                            </p:stCondLst>
                            <p:childTnLst>
                              <p:par>
                                <p:cTn id="40" presetID="22" presetClass="entr" presetSubtype="8" fill="hold" grpId="0" nodeType="afterEffect">
                                  <p:stCondLst>
                                    <p:cond delay="0"/>
                                  </p:stCondLst>
                                  <p:childTnLst>
                                    <p:set>
                                      <p:cBhvr>
                                        <p:cTn id="41" dur="1" fill="hold">
                                          <p:stCondLst>
                                            <p:cond delay="0"/>
                                          </p:stCondLst>
                                        </p:cTn>
                                        <p:tgtEl>
                                          <p:spTgt spid="81"/>
                                        </p:tgtEl>
                                        <p:attrNameLst>
                                          <p:attrName>style.visibility</p:attrName>
                                        </p:attrNameLst>
                                      </p:cBhvr>
                                      <p:to>
                                        <p:strVal val="visible"/>
                                      </p:to>
                                    </p:set>
                                    <p:animEffect transition="in" filter="wipe(left)">
                                      <p:cBhvr>
                                        <p:cTn id="42" dur="300"/>
                                        <p:tgtEl>
                                          <p:spTgt spid="81"/>
                                        </p:tgtEl>
                                      </p:cBhvr>
                                    </p:animEffect>
                                  </p:childTnLst>
                                </p:cTn>
                              </p:par>
                            </p:childTnLst>
                          </p:cTn>
                        </p:par>
                        <p:par>
                          <p:cTn id="43" fill="hold">
                            <p:stCondLst>
                              <p:cond delay="2400"/>
                            </p:stCondLst>
                            <p:childTnLst>
                              <p:par>
                                <p:cTn id="44" presetID="53" presetClass="entr" presetSubtype="16" fill="hold" nodeType="afterEffect">
                                  <p:stCondLst>
                                    <p:cond delay="0"/>
                                  </p:stCondLst>
                                  <p:childTnLst>
                                    <p:set>
                                      <p:cBhvr>
                                        <p:cTn id="45" dur="1" fill="hold">
                                          <p:stCondLst>
                                            <p:cond delay="0"/>
                                          </p:stCondLst>
                                        </p:cTn>
                                        <p:tgtEl>
                                          <p:spTgt spid="75"/>
                                        </p:tgtEl>
                                        <p:attrNameLst>
                                          <p:attrName>style.visibility</p:attrName>
                                        </p:attrNameLst>
                                      </p:cBhvr>
                                      <p:to>
                                        <p:strVal val="visible"/>
                                      </p:to>
                                    </p:set>
                                    <p:anim calcmode="lin" valueType="num">
                                      <p:cBhvr>
                                        <p:cTn id="46" dur="300" fill="hold"/>
                                        <p:tgtEl>
                                          <p:spTgt spid="75"/>
                                        </p:tgtEl>
                                        <p:attrNameLst>
                                          <p:attrName>ppt_w</p:attrName>
                                        </p:attrNameLst>
                                      </p:cBhvr>
                                      <p:tavLst>
                                        <p:tav tm="0">
                                          <p:val>
                                            <p:fltVal val="0"/>
                                          </p:val>
                                        </p:tav>
                                        <p:tav tm="100000">
                                          <p:val>
                                            <p:strVal val="#ppt_w"/>
                                          </p:val>
                                        </p:tav>
                                      </p:tavLst>
                                    </p:anim>
                                    <p:anim calcmode="lin" valueType="num">
                                      <p:cBhvr>
                                        <p:cTn id="47" dur="300" fill="hold"/>
                                        <p:tgtEl>
                                          <p:spTgt spid="75"/>
                                        </p:tgtEl>
                                        <p:attrNameLst>
                                          <p:attrName>ppt_h</p:attrName>
                                        </p:attrNameLst>
                                      </p:cBhvr>
                                      <p:tavLst>
                                        <p:tav tm="0">
                                          <p:val>
                                            <p:fltVal val="0"/>
                                          </p:val>
                                        </p:tav>
                                        <p:tav tm="100000">
                                          <p:val>
                                            <p:strVal val="#ppt_h"/>
                                          </p:val>
                                        </p:tav>
                                      </p:tavLst>
                                    </p:anim>
                                    <p:animEffect transition="in" filter="fade">
                                      <p:cBhvr>
                                        <p:cTn id="48" dur="300"/>
                                        <p:tgtEl>
                                          <p:spTgt spid="75"/>
                                        </p:tgtEl>
                                      </p:cBhvr>
                                    </p:animEffect>
                                  </p:childTnLst>
                                </p:cTn>
                              </p:par>
                              <p:par>
                                <p:cTn id="49" presetID="10" presetClass="entr" presetSubtype="0" fill="hold" nodeType="withEffect">
                                  <p:stCondLst>
                                    <p:cond delay="0"/>
                                  </p:stCondLst>
                                  <p:childTnLst>
                                    <p:set>
                                      <p:cBhvr>
                                        <p:cTn id="50" dur="1" fill="hold">
                                          <p:stCondLst>
                                            <p:cond delay="0"/>
                                          </p:stCondLst>
                                        </p:cTn>
                                        <p:tgtEl>
                                          <p:spTgt spid="43"/>
                                        </p:tgtEl>
                                        <p:attrNameLst>
                                          <p:attrName>style.visibility</p:attrName>
                                        </p:attrNameLst>
                                      </p:cBhvr>
                                      <p:to>
                                        <p:strVal val="visible"/>
                                      </p:to>
                                    </p:set>
                                    <p:animEffect transition="in" filter="fade">
                                      <p:cBhvr>
                                        <p:cTn id="51" dur="500"/>
                                        <p:tgtEl>
                                          <p:spTgt spid="43"/>
                                        </p:tgtEl>
                                      </p:cBhvr>
                                    </p:animEffect>
                                  </p:childTnLst>
                                </p:cTn>
                              </p:par>
                            </p:childTnLst>
                          </p:cTn>
                        </p:par>
                        <p:par>
                          <p:cTn id="52" fill="hold">
                            <p:stCondLst>
                              <p:cond delay="2900"/>
                            </p:stCondLst>
                            <p:childTnLst>
                              <p:par>
                                <p:cTn id="53" presetID="22" presetClass="entr" presetSubtype="8" fill="hold" nodeType="afterEffect">
                                  <p:stCondLst>
                                    <p:cond delay="0"/>
                                  </p:stCondLst>
                                  <p:childTnLst>
                                    <p:set>
                                      <p:cBhvr>
                                        <p:cTn id="54" dur="1" fill="hold">
                                          <p:stCondLst>
                                            <p:cond delay="0"/>
                                          </p:stCondLst>
                                        </p:cTn>
                                        <p:tgtEl>
                                          <p:spTgt spid="82"/>
                                        </p:tgtEl>
                                        <p:attrNameLst>
                                          <p:attrName>style.visibility</p:attrName>
                                        </p:attrNameLst>
                                      </p:cBhvr>
                                      <p:to>
                                        <p:strVal val="visible"/>
                                      </p:to>
                                    </p:set>
                                    <p:animEffect transition="in" filter="wipe(left)">
                                      <p:cBhvr>
                                        <p:cTn id="55" dur="500"/>
                                        <p:tgtEl>
                                          <p:spTgt spid="82"/>
                                        </p:tgtEl>
                                      </p:cBhvr>
                                    </p:animEffect>
                                  </p:childTnLst>
                                </p:cTn>
                              </p:par>
                            </p:childTnLst>
                          </p:cTn>
                        </p:par>
                        <p:par>
                          <p:cTn id="56" fill="hold">
                            <p:stCondLst>
                              <p:cond delay="3400"/>
                            </p:stCondLst>
                            <p:childTnLst>
                              <p:par>
                                <p:cTn id="57" presetID="10" presetClass="entr" presetSubtype="0" fill="hold" grpId="0" nodeType="afterEffect">
                                  <p:stCondLst>
                                    <p:cond delay="0"/>
                                  </p:stCondLst>
                                  <p:childTnLst>
                                    <p:set>
                                      <p:cBhvr>
                                        <p:cTn id="58" dur="1" fill="hold">
                                          <p:stCondLst>
                                            <p:cond delay="0"/>
                                          </p:stCondLst>
                                        </p:cTn>
                                        <p:tgtEl>
                                          <p:spTgt spid="83"/>
                                        </p:tgtEl>
                                        <p:attrNameLst>
                                          <p:attrName>style.visibility</p:attrName>
                                        </p:attrNameLst>
                                      </p:cBhvr>
                                      <p:to>
                                        <p:strVal val="visible"/>
                                      </p:to>
                                    </p:set>
                                    <p:animEffect transition="in" filter="fade">
                                      <p:cBhvr>
                                        <p:cTn id="59" dur="500"/>
                                        <p:tgtEl>
                                          <p:spTgt spid="83"/>
                                        </p:tgtEl>
                                      </p:cBhvr>
                                    </p:animEffect>
                                  </p:childTnLst>
                                </p:cTn>
                              </p:par>
                            </p:childTnLst>
                          </p:cTn>
                        </p:par>
                        <p:par>
                          <p:cTn id="60" fill="hold">
                            <p:stCondLst>
                              <p:cond delay="3900"/>
                            </p:stCondLst>
                            <p:childTnLst>
                              <p:par>
                                <p:cTn id="61" presetID="22" presetClass="entr" presetSubtype="8" fill="hold" grpId="0" nodeType="afterEffect">
                                  <p:stCondLst>
                                    <p:cond delay="0"/>
                                  </p:stCondLst>
                                  <p:childTnLst>
                                    <p:set>
                                      <p:cBhvr>
                                        <p:cTn id="62" dur="1" fill="hold">
                                          <p:stCondLst>
                                            <p:cond delay="0"/>
                                          </p:stCondLst>
                                        </p:cTn>
                                        <p:tgtEl>
                                          <p:spTgt spid="84"/>
                                        </p:tgtEl>
                                        <p:attrNameLst>
                                          <p:attrName>style.visibility</p:attrName>
                                        </p:attrNameLst>
                                      </p:cBhvr>
                                      <p:to>
                                        <p:strVal val="visible"/>
                                      </p:to>
                                    </p:set>
                                    <p:animEffect transition="in" filter="wipe(left)">
                                      <p:cBhvr>
                                        <p:cTn id="63" dur="10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P spid="81" grpId="0" animBg="1"/>
      <p:bldP spid="83" grpId="0"/>
      <p:bldP spid="8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619672" y="1603262"/>
            <a:ext cx="1531298" cy="1143481"/>
            <a:chOff x="1737249" y="1918498"/>
            <a:chExt cx="1776191" cy="1326354"/>
          </a:xfrm>
        </p:grpSpPr>
        <p:grpSp>
          <p:nvGrpSpPr>
            <p:cNvPr id="7" name="组合 6"/>
            <p:cNvGrpSpPr/>
            <p:nvPr/>
          </p:nvGrpSpPr>
          <p:grpSpPr>
            <a:xfrm>
              <a:off x="2268954" y="2003258"/>
              <a:ext cx="1244486" cy="1241594"/>
              <a:chOff x="1172300" y="1867758"/>
              <a:chExt cx="797063" cy="795211"/>
            </a:xfrm>
          </p:grpSpPr>
          <p:sp>
            <p:nvSpPr>
              <p:cNvPr id="9" name="Freeform 36"/>
              <p:cNvSpPr>
                <a:spLocks/>
              </p:cNvSpPr>
              <p:nvPr/>
            </p:nvSpPr>
            <p:spPr bwMode="auto">
              <a:xfrm>
                <a:off x="1172300" y="1867758"/>
                <a:ext cx="797063" cy="795211"/>
              </a:xfrm>
              <a:custGeom>
                <a:avLst/>
                <a:gdLst>
                  <a:gd name="T0" fmla="*/ 5221 w 9473"/>
                  <a:gd name="T1" fmla="*/ 24 h 9462"/>
                  <a:gd name="T2" fmla="*/ 5920 w 9473"/>
                  <a:gd name="T3" fmla="*/ 149 h 9462"/>
                  <a:gd name="T4" fmla="*/ 6580 w 9473"/>
                  <a:gd name="T5" fmla="*/ 372 h 9462"/>
                  <a:gd name="T6" fmla="*/ 7193 w 9473"/>
                  <a:gd name="T7" fmla="*/ 685 h 9462"/>
                  <a:gd name="T8" fmla="*/ 7749 w 9473"/>
                  <a:gd name="T9" fmla="*/ 1081 h 9462"/>
                  <a:gd name="T10" fmla="*/ 8242 w 9473"/>
                  <a:gd name="T11" fmla="*/ 1550 h 9462"/>
                  <a:gd name="T12" fmla="*/ 8664 w 9473"/>
                  <a:gd name="T13" fmla="*/ 2086 h 9462"/>
                  <a:gd name="T14" fmla="*/ 9006 w 9473"/>
                  <a:gd name="T15" fmla="*/ 2681 h 9462"/>
                  <a:gd name="T16" fmla="*/ 9260 w 9473"/>
                  <a:gd name="T17" fmla="*/ 3324 h 9462"/>
                  <a:gd name="T18" fmla="*/ 9419 w 9473"/>
                  <a:gd name="T19" fmla="*/ 4011 h 9462"/>
                  <a:gd name="T20" fmla="*/ 9473 w 9473"/>
                  <a:gd name="T21" fmla="*/ 4731 h 9462"/>
                  <a:gd name="T22" fmla="*/ 9419 w 9473"/>
                  <a:gd name="T23" fmla="*/ 5452 h 9462"/>
                  <a:gd name="T24" fmla="*/ 9260 w 9473"/>
                  <a:gd name="T25" fmla="*/ 6138 h 9462"/>
                  <a:gd name="T26" fmla="*/ 9006 w 9473"/>
                  <a:gd name="T27" fmla="*/ 6782 h 9462"/>
                  <a:gd name="T28" fmla="*/ 8664 w 9473"/>
                  <a:gd name="T29" fmla="*/ 7377 h 9462"/>
                  <a:gd name="T30" fmla="*/ 8242 w 9473"/>
                  <a:gd name="T31" fmla="*/ 7913 h 9462"/>
                  <a:gd name="T32" fmla="*/ 7749 w 9473"/>
                  <a:gd name="T33" fmla="*/ 8382 h 9462"/>
                  <a:gd name="T34" fmla="*/ 7193 w 9473"/>
                  <a:gd name="T35" fmla="*/ 8778 h 9462"/>
                  <a:gd name="T36" fmla="*/ 6580 w 9473"/>
                  <a:gd name="T37" fmla="*/ 9091 h 9462"/>
                  <a:gd name="T38" fmla="*/ 5920 w 9473"/>
                  <a:gd name="T39" fmla="*/ 9313 h 9462"/>
                  <a:gd name="T40" fmla="*/ 5221 w 9473"/>
                  <a:gd name="T41" fmla="*/ 9438 h 9462"/>
                  <a:gd name="T42" fmla="*/ 4492 w 9473"/>
                  <a:gd name="T43" fmla="*/ 9456 h 9462"/>
                  <a:gd name="T44" fmla="*/ 3782 w 9473"/>
                  <a:gd name="T45" fmla="*/ 9366 h 9462"/>
                  <a:gd name="T46" fmla="*/ 3108 w 9473"/>
                  <a:gd name="T47" fmla="*/ 9175 h 9462"/>
                  <a:gd name="T48" fmla="*/ 2478 w 9473"/>
                  <a:gd name="T49" fmla="*/ 8892 h 9462"/>
                  <a:gd name="T50" fmla="*/ 1902 w 9473"/>
                  <a:gd name="T51" fmla="*/ 8522 h 9462"/>
                  <a:gd name="T52" fmla="*/ 1387 w 9473"/>
                  <a:gd name="T53" fmla="*/ 8077 h 9462"/>
                  <a:gd name="T54" fmla="*/ 941 w 9473"/>
                  <a:gd name="T55" fmla="*/ 7562 h 9462"/>
                  <a:gd name="T56" fmla="*/ 571 w 9473"/>
                  <a:gd name="T57" fmla="*/ 6986 h 9462"/>
                  <a:gd name="T58" fmla="*/ 287 w 9473"/>
                  <a:gd name="T59" fmla="*/ 6358 h 9462"/>
                  <a:gd name="T60" fmla="*/ 96 w 9473"/>
                  <a:gd name="T61" fmla="*/ 5685 h 9462"/>
                  <a:gd name="T62" fmla="*/ 6 w 9473"/>
                  <a:gd name="T63" fmla="*/ 4975 h 9462"/>
                  <a:gd name="T64" fmla="*/ 24 w 9473"/>
                  <a:gd name="T65" fmla="*/ 4247 h 9462"/>
                  <a:gd name="T66" fmla="*/ 149 w 9473"/>
                  <a:gd name="T67" fmla="*/ 3549 h 9462"/>
                  <a:gd name="T68" fmla="*/ 371 w 9473"/>
                  <a:gd name="T69" fmla="*/ 2890 h 9462"/>
                  <a:gd name="T70" fmla="*/ 685 w 9473"/>
                  <a:gd name="T71" fmla="*/ 2278 h 9462"/>
                  <a:gd name="T72" fmla="*/ 1081 w 9473"/>
                  <a:gd name="T73" fmla="*/ 1721 h 9462"/>
                  <a:gd name="T74" fmla="*/ 1551 w 9473"/>
                  <a:gd name="T75" fmla="*/ 1229 h 9462"/>
                  <a:gd name="T76" fmla="*/ 2088 w 9473"/>
                  <a:gd name="T77" fmla="*/ 808 h 9462"/>
                  <a:gd name="T78" fmla="*/ 2683 w 9473"/>
                  <a:gd name="T79" fmla="*/ 467 h 9462"/>
                  <a:gd name="T80" fmla="*/ 3327 w 9473"/>
                  <a:gd name="T81" fmla="*/ 213 h 9462"/>
                  <a:gd name="T82" fmla="*/ 4015 w 9473"/>
                  <a:gd name="T83" fmla="*/ 54 h 9462"/>
                  <a:gd name="T84" fmla="*/ 4736 w 9473"/>
                  <a:gd name="T85" fmla="*/ 0 h 9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473" h="9462">
                    <a:moveTo>
                      <a:pt x="4736" y="0"/>
                    </a:moveTo>
                    <a:lnTo>
                      <a:pt x="4980" y="6"/>
                    </a:lnTo>
                    <a:lnTo>
                      <a:pt x="5221" y="24"/>
                    </a:lnTo>
                    <a:lnTo>
                      <a:pt x="5457" y="54"/>
                    </a:lnTo>
                    <a:lnTo>
                      <a:pt x="5691" y="97"/>
                    </a:lnTo>
                    <a:lnTo>
                      <a:pt x="5920" y="149"/>
                    </a:lnTo>
                    <a:lnTo>
                      <a:pt x="6145" y="213"/>
                    </a:lnTo>
                    <a:lnTo>
                      <a:pt x="6365" y="287"/>
                    </a:lnTo>
                    <a:lnTo>
                      <a:pt x="6580" y="372"/>
                    </a:lnTo>
                    <a:lnTo>
                      <a:pt x="6790" y="467"/>
                    </a:lnTo>
                    <a:lnTo>
                      <a:pt x="6994" y="571"/>
                    </a:lnTo>
                    <a:lnTo>
                      <a:pt x="7193" y="685"/>
                    </a:lnTo>
                    <a:lnTo>
                      <a:pt x="7385" y="808"/>
                    </a:lnTo>
                    <a:lnTo>
                      <a:pt x="7570" y="940"/>
                    </a:lnTo>
                    <a:lnTo>
                      <a:pt x="7749" y="1081"/>
                    </a:lnTo>
                    <a:lnTo>
                      <a:pt x="7921" y="1229"/>
                    </a:lnTo>
                    <a:lnTo>
                      <a:pt x="8086" y="1386"/>
                    </a:lnTo>
                    <a:lnTo>
                      <a:pt x="8242" y="1550"/>
                    </a:lnTo>
                    <a:lnTo>
                      <a:pt x="8391" y="1721"/>
                    </a:lnTo>
                    <a:lnTo>
                      <a:pt x="8532" y="1901"/>
                    </a:lnTo>
                    <a:lnTo>
                      <a:pt x="8664" y="2086"/>
                    </a:lnTo>
                    <a:lnTo>
                      <a:pt x="8787" y="2278"/>
                    </a:lnTo>
                    <a:lnTo>
                      <a:pt x="8902" y="2476"/>
                    </a:lnTo>
                    <a:lnTo>
                      <a:pt x="9006" y="2681"/>
                    </a:lnTo>
                    <a:lnTo>
                      <a:pt x="9101" y="2890"/>
                    </a:lnTo>
                    <a:lnTo>
                      <a:pt x="9185" y="3105"/>
                    </a:lnTo>
                    <a:lnTo>
                      <a:pt x="9260" y="3324"/>
                    </a:lnTo>
                    <a:lnTo>
                      <a:pt x="9324" y="3549"/>
                    </a:lnTo>
                    <a:lnTo>
                      <a:pt x="9377" y="3778"/>
                    </a:lnTo>
                    <a:lnTo>
                      <a:pt x="9419" y="4011"/>
                    </a:lnTo>
                    <a:lnTo>
                      <a:pt x="9449" y="4247"/>
                    </a:lnTo>
                    <a:lnTo>
                      <a:pt x="9467" y="4488"/>
                    </a:lnTo>
                    <a:lnTo>
                      <a:pt x="9473" y="4731"/>
                    </a:lnTo>
                    <a:lnTo>
                      <a:pt x="9467" y="4975"/>
                    </a:lnTo>
                    <a:lnTo>
                      <a:pt x="9449" y="5215"/>
                    </a:lnTo>
                    <a:lnTo>
                      <a:pt x="9419" y="5452"/>
                    </a:lnTo>
                    <a:lnTo>
                      <a:pt x="9377" y="5685"/>
                    </a:lnTo>
                    <a:lnTo>
                      <a:pt x="9324" y="5913"/>
                    </a:lnTo>
                    <a:lnTo>
                      <a:pt x="9260" y="6138"/>
                    </a:lnTo>
                    <a:lnTo>
                      <a:pt x="9185" y="6358"/>
                    </a:lnTo>
                    <a:lnTo>
                      <a:pt x="9101" y="6573"/>
                    </a:lnTo>
                    <a:lnTo>
                      <a:pt x="9006" y="6782"/>
                    </a:lnTo>
                    <a:lnTo>
                      <a:pt x="8902" y="6986"/>
                    </a:lnTo>
                    <a:lnTo>
                      <a:pt x="8787" y="7185"/>
                    </a:lnTo>
                    <a:lnTo>
                      <a:pt x="8664" y="7377"/>
                    </a:lnTo>
                    <a:lnTo>
                      <a:pt x="8532" y="7562"/>
                    </a:lnTo>
                    <a:lnTo>
                      <a:pt x="8391" y="7740"/>
                    </a:lnTo>
                    <a:lnTo>
                      <a:pt x="8242" y="7913"/>
                    </a:lnTo>
                    <a:lnTo>
                      <a:pt x="8086" y="8077"/>
                    </a:lnTo>
                    <a:lnTo>
                      <a:pt x="7921" y="8233"/>
                    </a:lnTo>
                    <a:lnTo>
                      <a:pt x="7749" y="8382"/>
                    </a:lnTo>
                    <a:lnTo>
                      <a:pt x="7570" y="8522"/>
                    </a:lnTo>
                    <a:lnTo>
                      <a:pt x="7385" y="8654"/>
                    </a:lnTo>
                    <a:lnTo>
                      <a:pt x="7193" y="8778"/>
                    </a:lnTo>
                    <a:lnTo>
                      <a:pt x="6994" y="8892"/>
                    </a:lnTo>
                    <a:lnTo>
                      <a:pt x="6790" y="8996"/>
                    </a:lnTo>
                    <a:lnTo>
                      <a:pt x="6580" y="9091"/>
                    </a:lnTo>
                    <a:lnTo>
                      <a:pt x="6365" y="9175"/>
                    </a:lnTo>
                    <a:lnTo>
                      <a:pt x="6145" y="9250"/>
                    </a:lnTo>
                    <a:lnTo>
                      <a:pt x="5920" y="9313"/>
                    </a:lnTo>
                    <a:lnTo>
                      <a:pt x="5691" y="9366"/>
                    </a:lnTo>
                    <a:lnTo>
                      <a:pt x="5457" y="9408"/>
                    </a:lnTo>
                    <a:lnTo>
                      <a:pt x="5221" y="9438"/>
                    </a:lnTo>
                    <a:lnTo>
                      <a:pt x="4980" y="9456"/>
                    </a:lnTo>
                    <a:lnTo>
                      <a:pt x="4736" y="9462"/>
                    </a:lnTo>
                    <a:lnTo>
                      <a:pt x="4492" y="9456"/>
                    </a:lnTo>
                    <a:lnTo>
                      <a:pt x="4252" y="9438"/>
                    </a:lnTo>
                    <a:lnTo>
                      <a:pt x="4015" y="9408"/>
                    </a:lnTo>
                    <a:lnTo>
                      <a:pt x="3782" y="9366"/>
                    </a:lnTo>
                    <a:lnTo>
                      <a:pt x="3552" y="9313"/>
                    </a:lnTo>
                    <a:lnTo>
                      <a:pt x="3327" y="9250"/>
                    </a:lnTo>
                    <a:lnTo>
                      <a:pt x="3108" y="9175"/>
                    </a:lnTo>
                    <a:lnTo>
                      <a:pt x="2892" y="9091"/>
                    </a:lnTo>
                    <a:lnTo>
                      <a:pt x="2683" y="8996"/>
                    </a:lnTo>
                    <a:lnTo>
                      <a:pt x="2478" y="8892"/>
                    </a:lnTo>
                    <a:lnTo>
                      <a:pt x="2280" y="8778"/>
                    </a:lnTo>
                    <a:lnTo>
                      <a:pt x="2088" y="8654"/>
                    </a:lnTo>
                    <a:lnTo>
                      <a:pt x="1902" y="8522"/>
                    </a:lnTo>
                    <a:lnTo>
                      <a:pt x="1724" y="8382"/>
                    </a:lnTo>
                    <a:lnTo>
                      <a:pt x="1551" y="8233"/>
                    </a:lnTo>
                    <a:lnTo>
                      <a:pt x="1387" y="8077"/>
                    </a:lnTo>
                    <a:lnTo>
                      <a:pt x="1230" y="7913"/>
                    </a:lnTo>
                    <a:lnTo>
                      <a:pt x="1081" y="7740"/>
                    </a:lnTo>
                    <a:lnTo>
                      <a:pt x="941" y="7562"/>
                    </a:lnTo>
                    <a:lnTo>
                      <a:pt x="808" y="7377"/>
                    </a:lnTo>
                    <a:lnTo>
                      <a:pt x="685" y="7185"/>
                    </a:lnTo>
                    <a:lnTo>
                      <a:pt x="571" y="6986"/>
                    </a:lnTo>
                    <a:lnTo>
                      <a:pt x="467" y="6782"/>
                    </a:lnTo>
                    <a:lnTo>
                      <a:pt x="371" y="6573"/>
                    </a:lnTo>
                    <a:lnTo>
                      <a:pt x="287" y="6358"/>
                    </a:lnTo>
                    <a:lnTo>
                      <a:pt x="212" y="6138"/>
                    </a:lnTo>
                    <a:lnTo>
                      <a:pt x="149" y="5913"/>
                    </a:lnTo>
                    <a:lnTo>
                      <a:pt x="96" y="5685"/>
                    </a:lnTo>
                    <a:lnTo>
                      <a:pt x="54" y="5452"/>
                    </a:lnTo>
                    <a:lnTo>
                      <a:pt x="24" y="5215"/>
                    </a:lnTo>
                    <a:lnTo>
                      <a:pt x="6" y="4975"/>
                    </a:lnTo>
                    <a:lnTo>
                      <a:pt x="0" y="4731"/>
                    </a:lnTo>
                    <a:lnTo>
                      <a:pt x="6" y="4488"/>
                    </a:lnTo>
                    <a:lnTo>
                      <a:pt x="24" y="4247"/>
                    </a:lnTo>
                    <a:lnTo>
                      <a:pt x="54" y="4011"/>
                    </a:lnTo>
                    <a:lnTo>
                      <a:pt x="96" y="3778"/>
                    </a:lnTo>
                    <a:lnTo>
                      <a:pt x="149" y="3549"/>
                    </a:lnTo>
                    <a:lnTo>
                      <a:pt x="212" y="3324"/>
                    </a:lnTo>
                    <a:lnTo>
                      <a:pt x="287" y="3105"/>
                    </a:lnTo>
                    <a:lnTo>
                      <a:pt x="371" y="2890"/>
                    </a:lnTo>
                    <a:lnTo>
                      <a:pt x="467" y="2681"/>
                    </a:lnTo>
                    <a:lnTo>
                      <a:pt x="571" y="2476"/>
                    </a:lnTo>
                    <a:lnTo>
                      <a:pt x="685" y="2278"/>
                    </a:lnTo>
                    <a:lnTo>
                      <a:pt x="808" y="2086"/>
                    </a:lnTo>
                    <a:lnTo>
                      <a:pt x="941" y="1901"/>
                    </a:lnTo>
                    <a:lnTo>
                      <a:pt x="1081" y="1721"/>
                    </a:lnTo>
                    <a:lnTo>
                      <a:pt x="1230" y="1550"/>
                    </a:lnTo>
                    <a:lnTo>
                      <a:pt x="1387" y="1386"/>
                    </a:lnTo>
                    <a:lnTo>
                      <a:pt x="1551" y="1229"/>
                    </a:lnTo>
                    <a:lnTo>
                      <a:pt x="1724" y="1081"/>
                    </a:lnTo>
                    <a:lnTo>
                      <a:pt x="1902" y="940"/>
                    </a:lnTo>
                    <a:lnTo>
                      <a:pt x="2088" y="808"/>
                    </a:lnTo>
                    <a:lnTo>
                      <a:pt x="2280" y="685"/>
                    </a:lnTo>
                    <a:lnTo>
                      <a:pt x="2478" y="571"/>
                    </a:lnTo>
                    <a:lnTo>
                      <a:pt x="2683" y="467"/>
                    </a:lnTo>
                    <a:lnTo>
                      <a:pt x="2892" y="372"/>
                    </a:lnTo>
                    <a:lnTo>
                      <a:pt x="3108" y="287"/>
                    </a:lnTo>
                    <a:lnTo>
                      <a:pt x="3327" y="213"/>
                    </a:lnTo>
                    <a:lnTo>
                      <a:pt x="3552" y="149"/>
                    </a:lnTo>
                    <a:lnTo>
                      <a:pt x="3782" y="97"/>
                    </a:lnTo>
                    <a:lnTo>
                      <a:pt x="4015" y="54"/>
                    </a:lnTo>
                    <a:lnTo>
                      <a:pt x="4252" y="24"/>
                    </a:lnTo>
                    <a:lnTo>
                      <a:pt x="4492" y="6"/>
                    </a:lnTo>
                    <a:lnTo>
                      <a:pt x="4736" y="0"/>
                    </a:lnTo>
                    <a:close/>
                  </a:path>
                </a:pathLst>
              </a:custGeom>
              <a:solidFill>
                <a:srgbClr val="A6CF7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 name="TextBox 9"/>
              <p:cNvSpPr txBox="1"/>
              <p:nvPr/>
            </p:nvSpPr>
            <p:spPr>
              <a:xfrm>
                <a:off x="1405654" y="1967790"/>
                <a:ext cx="353385" cy="502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4500" i="0" u="none" strike="noStrike" kern="0" cap="none" spc="0" normalizeH="0" baseline="0" noProof="0" dirty="0">
                    <a:ln>
                      <a:noFill/>
                    </a:ln>
                    <a:solidFill>
                      <a:srgbClr val="FFFFFF"/>
                    </a:solidFill>
                    <a:effectLst/>
                    <a:uLnTx/>
                    <a:uFillTx/>
                    <a:latin typeface="Agency FB" pitchFamily="34" charset="0"/>
                    <a:ea typeface="+mj-ea"/>
                  </a:rPr>
                  <a:t>01</a:t>
                </a:r>
                <a:endParaRPr kumimoji="0" lang="zh-CN" altLang="en-US" sz="4500" i="0" u="none" strike="noStrike" kern="0" cap="none" spc="0" normalizeH="0" baseline="0" noProof="0" dirty="0">
                  <a:ln>
                    <a:noFill/>
                  </a:ln>
                  <a:solidFill>
                    <a:srgbClr val="FFFFFF"/>
                  </a:solidFill>
                  <a:effectLst/>
                  <a:uLnTx/>
                  <a:uFillTx/>
                  <a:latin typeface="Agency FB" pitchFamily="34" charset="0"/>
                  <a:ea typeface="+mj-ea"/>
                </a:endParaRPr>
              </a:p>
            </p:txBody>
          </p:sp>
        </p:grpSp>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796558">
              <a:off x="1737249" y="1918498"/>
              <a:ext cx="1045632" cy="1316723"/>
            </a:xfrm>
            <a:prstGeom prst="rect">
              <a:avLst/>
            </a:prstGeom>
          </p:spPr>
        </p:pic>
      </p:grpSp>
      <p:sp>
        <p:nvSpPr>
          <p:cNvPr id="11" name="TextBox 13"/>
          <p:cNvSpPr txBox="1">
            <a:spLocks noChangeArrowheads="1"/>
          </p:cNvSpPr>
          <p:nvPr/>
        </p:nvSpPr>
        <p:spPr bwMode="auto">
          <a:xfrm>
            <a:off x="1754639" y="2931790"/>
            <a:ext cx="1563112"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911225">
              <a:defRPr>
                <a:solidFill>
                  <a:schemeClr val="tx1"/>
                </a:solidFill>
                <a:latin typeface="Calibri" pitchFamily="34" charset="0"/>
                <a:ea typeface="宋体" charset="-122"/>
              </a:defRPr>
            </a:lvl1pPr>
            <a:lvl2pPr marL="742950" indent="-285750" defTabSz="911225">
              <a:defRPr>
                <a:solidFill>
                  <a:schemeClr val="tx1"/>
                </a:solidFill>
                <a:latin typeface="Calibri" pitchFamily="34" charset="0"/>
                <a:ea typeface="宋体" charset="-122"/>
              </a:defRPr>
            </a:lvl2pPr>
            <a:lvl3pPr marL="1143000" indent="-228600" defTabSz="911225">
              <a:defRPr>
                <a:solidFill>
                  <a:schemeClr val="tx1"/>
                </a:solidFill>
                <a:latin typeface="Calibri" pitchFamily="34" charset="0"/>
                <a:ea typeface="宋体" charset="-122"/>
              </a:defRPr>
            </a:lvl3pPr>
            <a:lvl4pPr marL="1600200" indent="-228600" defTabSz="911225">
              <a:defRPr>
                <a:solidFill>
                  <a:schemeClr val="tx1"/>
                </a:solidFill>
                <a:latin typeface="Calibri" pitchFamily="34" charset="0"/>
                <a:ea typeface="宋体" charset="-122"/>
              </a:defRPr>
            </a:lvl4pPr>
            <a:lvl5pPr marL="2057400" indent="-228600" defTabSz="911225">
              <a:defRPr>
                <a:solidFill>
                  <a:schemeClr val="tx1"/>
                </a:solidFill>
                <a:latin typeface="Calibri" pitchFamily="34" charset="0"/>
                <a:ea typeface="宋体" charset="-122"/>
              </a:defRPr>
            </a:lvl5pPr>
            <a:lvl6pPr marL="2514600" indent="-228600" defTabSz="911225" eaLnBrk="0" fontAlgn="base" hangingPunct="0">
              <a:spcBef>
                <a:spcPct val="0"/>
              </a:spcBef>
              <a:spcAft>
                <a:spcPct val="0"/>
              </a:spcAft>
              <a:buFont typeface="Arial" charset="0"/>
              <a:defRPr>
                <a:solidFill>
                  <a:schemeClr val="tx1"/>
                </a:solidFill>
                <a:latin typeface="Calibri" pitchFamily="34" charset="0"/>
                <a:ea typeface="宋体" charset="-122"/>
              </a:defRPr>
            </a:lvl6pPr>
            <a:lvl7pPr marL="2971800" indent="-228600" defTabSz="911225" eaLnBrk="0" fontAlgn="base" hangingPunct="0">
              <a:spcBef>
                <a:spcPct val="0"/>
              </a:spcBef>
              <a:spcAft>
                <a:spcPct val="0"/>
              </a:spcAft>
              <a:buFont typeface="Arial" charset="0"/>
              <a:defRPr>
                <a:solidFill>
                  <a:schemeClr val="tx1"/>
                </a:solidFill>
                <a:latin typeface="Calibri" pitchFamily="34" charset="0"/>
                <a:ea typeface="宋体" charset="-122"/>
              </a:defRPr>
            </a:lvl7pPr>
            <a:lvl8pPr marL="3429000" indent="-228600" defTabSz="911225" eaLnBrk="0" fontAlgn="base" hangingPunct="0">
              <a:spcBef>
                <a:spcPct val="0"/>
              </a:spcBef>
              <a:spcAft>
                <a:spcPct val="0"/>
              </a:spcAft>
              <a:buFont typeface="Arial" charset="0"/>
              <a:defRPr>
                <a:solidFill>
                  <a:schemeClr val="tx1"/>
                </a:solidFill>
                <a:latin typeface="Calibri" pitchFamily="34" charset="0"/>
                <a:ea typeface="宋体" charset="-122"/>
              </a:defRPr>
            </a:lvl8pPr>
            <a:lvl9pPr marL="3886200" indent="-228600" defTabSz="911225" eaLnBrk="0" fontAlgn="base" hangingPunct="0">
              <a:spcBef>
                <a:spcPct val="0"/>
              </a:spcBef>
              <a:spcAft>
                <a:spcPct val="0"/>
              </a:spcAft>
              <a:buFont typeface="Arial" charset="0"/>
              <a:defRPr>
                <a:solidFill>
                  <a:schemeClr val="tx1"/>
                </a:solidFill>
                <a:latin typeface="Calibri" pitchFamily="34" charset="0"/>
                <a:ea typeface="宋体" charset="-122"/>
              </a:defRPr>
            </a:lvl9pPr>
          </a:lstStyle>
          <a:p>
            <a:pPr algn="ctr">
              <a:defRPr/>
            </a:pPr>
            <a:r>
              <a:rPr lang="zh-CN" altLang="en-US" sz="1300" dirty="0">
                <a:solidFill>
                  <a:schemeClr val="accent2">
                    <a:lumMod val="50000"/>
                  </a:schemeClr>
                </a:solidFill>
                <a:latin typeface="微软雅黑" panose="020B0503020204020204" pitchFamily="34" charset="-122"/>
                <a:ea typeface="微软雅黑" panose="020B0503020204020204" pitchFamily="34" charset="-122"/>
                <a:cs typeface="Arial" panose="020B0604020202020204" pitchFamily="34" charset="0"/>
              </a:rPr>
              <a:t>标题文字内容</a:t>
            </a:r>
          </a:p>
        </p:txBody>
      </p:sp>
      <p:sp>
        <p:nvSpPr>
          <p:cNvPr id="12" name="TextBox 13"/>
          <p:cNvSpPr txBox="1">
            <a:spLocks noChangeArrowheads="1"/>
          </p:cNvSpPr>
          <p:nvPr/>
        </p:nvSpPr>
        <p:spPr bwMode="auto">
          <a:xfrm>
            <a:off x="1803038" y="3183070"/>
            <a:ext cx="149566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itchFamily="34" charset="0"/>
                <a:ea typeface="宋体" charset="-122"/>
              </a:defRPr>
            </a:lvl1pPr>
            <a:lvl2pPr marL="742950" indent="-285750" defTabSz="1216025">
              <a:defRPr>
                <a:solidFill>
                  <a:schemeClr val="tx1"/>
                </a:solidFill>
                <a:latin typeface="Calibri" pitchFamily="34" charset="0"/>
                <a:ea typeface="宋体" charset="-122"/>
              </a:defRPr>
            </a:lvl2pPr>
            <a:lvl3pPr marL="1143000" indent="-228600" defTabSz="1216025">
              <a:defRPr>
                <a:solidFill>
                  <a:schemeClr val="tx1"/>
                </a:solidFill>
                <a:latin typeface="Calibri" pitchFamily="34" charset="0"/>
                <a:ea typeface="宋体" charset="-122"/>
              </a:defRPr>
            </a:lvl3pPr>
            <a:lvl4pPr marL="1600200" indent="-228600" defTabSz="1216025">
              <a:defRPr>
                <a:solidFill>
                  <a:schemeClr val="tx1"/>
                </a:solidFill>
                <a:latin typeface="Calibri" pitchFamily="34" charset="0"/>
                <a:ea typeface="宋体" charset="-122"/>
              </a:defRPr>
            </a:lvl4pPr>
            <a:lvl5pPr marL="2057400" indent="-228600" defTabSz="1216025">
              <a:defRPr>
                <a:solidFill>
                  <a:schemeClr val="tx1"/>
                </a:solidFill>
                <a:latin typeface="Calibri" pitchFamily="34" charset="0"/>
                <a:ea typeface="宋体" charset="-122"/>
              </a:defRPr>
            </a:lvl5pPr>
            <a:lvl6pPr marL="2514600" indent="-228600" defTabSz="1216025" eaLnBrk="0" fontAlgn="base" hangingPunct="0">
              <a:spcBef>
                <a:spcPct val="0"/>
              </a:spcBef>
              <a:spcAft>
                <a:spcPct val="0"/>
              </a:spcAft>
              <a:buFont typeface="Arial" charset="0"/>
              <a:defRPr>
                <a:solidFill>
                  <a:schemeClr val="tx1"/>
                </a:solidFill>
                <a:latin typeface="Calibri" pitchFamily="34" charset="0"/>
                <a:ea typeface="宋体" charset="-122"/>
              </a:defRPr>
            </a:lvl6pPr>
            <a:lvl7pPr marL="2971800" indent="-228600" defTabSz="1216025" eaLnBrk="0" fontAlgn="base" hangingPunct="0">
              <a:spcBef>
                <a:spcPct val="0"/>
              </a:spcBef>
              <a:spcAft>
                <a:spcPct val="0"/>
              </a:spcAft>
              <a:buFont typeface="Arial" charset="0"/>
              <a:defRPr>
                <a:solidFill>
                  <a:schemeClr val="tx1"/>
                </a:solidFill>
                <a:latin typeface="Calibri" pitchFamily="34" charset="0"/>
                <a:ea typeface="宋体" charset="-122"/>
              </a:defRPr>
            </a:lvl7pPr>
            <a:lvl8pPr marL="3429000" indent="-228600" defTabSz="1216025" eaLnBrk="0" fontAlgn="base" hangingPunct="0">
              <a:spcBef>
                <a:spcPct val="0"/>
              </a:spcBef>
              <a:spcAft>
                <a:spcPct val="0"/>
              </a:spcAft>
              <a:buFont typeface="Arial" charset="0"/>
              <a:defRPr>
                <a:solidFill>
                  <a:schemeClr val="tx1"/>
                </a:solidFill>
                <a:latin typeface="Calibri" pitchFamily="34" charset="0"/>
                <a:ea typeface="宋体" charset="-122"/>
              </a:defRPr>
            </a:lvl8pPr>
            <a:lvl9pPr marL="3886200" indent="-228600" defTabSz="1216025" eaLnBrk="0" fontAlgn="base" hangingPunct="0">
              <a:spcBef>
                <a:spcPct val="0"/>
              </a:spcBef>
              <a:spcAft>
                <a:spcPct val="0"/>
              </a:spcAft>
              <a:buFont typeface="Arial" charset="0"/>
              <a:defRPr>
                <a:solidFill>
                  <a:schemeClr val="tx1"/>
                </a:solidFill>
                <a:latin typeface="Calibri" pitchFamily="34" charset="0"/>
                <a:ea typeface="宋体" charset="-122"/>
              </a:defRPr>
            </a:lvl9pPr>
          </a:lstStyle>
          <a:p>
            <a:pPr algn="ctr">
              <a:lnSpc>
                <a:spcPct val="150000"/>
              </a:lnSpc>
              <a:defRPr/>
            </a:pPr>
            <a:r>
              <a:rPr lang="zh-CN" altLang="en-US" sz="800" dirty="0">
                <a:solidFill>
                  <a:schemeClr val="accent2">
                    <a:lumMod val="50000"/>
                  </a:schemeClr>
                </a:solidFill>
                <a:latin typeface="微软雅黑" panose="020B0503020204020204" pitchFamily="34" charset="-122"/>
                <a:ea typeface="微软雅黑" panose="020B0503020204020204" pitchFamily="34" charset="-122"/>
              </a:rPr>
              <a:t>在这添加详情内容在这添加详情内容在这添加详情内容在这添加详情内容在这添加详情内容在这添加详情内容</a:t>
            </a:r>
          </a:p>
        </p:txBody>
      </p:sp>
      <p:grpSp>
        <p:nvGrpSpPr>
          <p:cNvPr id="13" name="组合 12"/>
          <p:cNvGrpSpPr/>
          <p:nvPr/>
        </p:nvGrpSpPr>
        <p:grpSpPr>
          <a:xfrm>
            <a:off x="3616767" y="3043422"/>
            <a:ext cx="1531297" cy="1143481"/>
            <a:chOff x="1737250" y="1918498"/>
            <a:chExt cx="1776190" cy="1326354"/>
          </a:xfrm>
        </p:grpSpPr>
        <p:grpSp>
          <p:nvGrpSpPr>
            <p:cNvPr id="14" name="组合 13"/>
            <p:cNvGrpSpPr/>
            <p:nvPr/>
          </p:nvGrpSpPr>
          <p:grpSpPr>
            <a:xfrm>
              <a:off x="2268954" y="2003258"/>
              <a:ext cx="1244486" cy="1241594"/>
              <a:chOff x="1172300" y="1867758"/>
              <a:chExt cx="797063" cy="795211"/>
            </a:xfrm>
          </p:grpSpPr>
          <p:sp>
            <p:nvSpPr>
              <p:cNvPr id="16" name="Freeform 36"/>
              <p:cNvSpPr>
                <a:spLocks/>
              </p:cNvSpPr>
              <p:nvPr/>
            </p:nvSpPr>
            <p:spPr bwMode="auto">
              <a:xfrm>
                <a:off x="1172300" y="1867758"/>
                <a:ext cx="797063" cy="795211"/>
              </a:xfrm>
              <a:custGeom>
                <a:avLst/>
                <a:gdLst>
                  <a:gd name="T0" fmla="*/ 5221 w 9473"/>
                  <a:gd name="T1" fmla="*/ 24 h 9462"/>
                  <a:gd name="T2" fmla="*/ 5920 w 9473"/>
                  <a:gd name="T3" fmla="*/ 149 h 9462"/>
                  <a:gd name="T4" fmla="*/ 6580 w 9473"/>
                  <a:gd name="T5" fmla="*/ 372 h 9462"/>
                  <a:gd name="T6" fmla="*/ 7193 w 9473"/>
                  <a:gd name="T7" fmla="*/ 685 h 9462"/>
                  <a:gd name="T8" fmla="*/ 7749 w 9473"/>
                  <a:gd name="T9" fmla="*/ 1081 h 9462"/>
                  <a:gd name="T10" fmla="*/ 8242 w 9473"/>
                  <a:gd name="T11" fmla="*/ 1550 h 9462"/>
                  <a:gd name="T12" fmla="*/ 8664 w 9473"/>
                  <a:gd name="T13" fmla="*/ 2086 h 9462"/>
                  <a:gd name="T14" fmla="*/ 9006 w 9473"/>
                  <a:gd name="T15" fmla="*/ 2681 h 9462"/>
                  <a:gd name="T16" fmla="*/ 9260 w 9473"/>
                  <a:gd name="T17" fmla="*/ 3324 h 9462"/>
                  <a:gd name="T18" fmla="*/ 9419 w 9473"/>
                  <a:gd name="T19" fmla="*/ 4011 h 9462"/>
                  <a:gd name="T20" fmla="*/ 9473 w 9473"/>
                  <a:gd name="T21" fmla="*/ 4731 h 9462"/>
                  <a:gd name="T22" fmla="*/ 9419 w 9473"/>
                  <a:gd name="T23" fmla="*/ 5452 h 9462"/>
                  <a:gd name="T24" fmla="*/ 9260 w 9473"/>
                  <a:gd name="T25" fmla="*/ 6138 h 9462"/>
                  <a:gd name="T26" fmla="*/ 9006 w 9473"/>
                  <a:gd name="T27" fmla="*/ 6782 h 9462"/>
                  <a:gd name="T28" fmla="*/ 8664 w 9473"/>
                  <a:gd name="T29" fmla="*/ 7377 h 9462"/>
                  <a:gd name="T30" fmla="*/ 8242 w 9473"/>
                  <a:gd name="T31" fmla="*/ 7913 h 9462"/>
                  <a:gd name="T32" fmla="*/ 7749 w 9473"/>
                  <a:gd name="T33" fmla="*/ 8382 h 9462"/>
                  <a:gd name="T34" fmla="*/ 7193 w 9473"/>
                  <a:gd name="T35" fmla="*/ 8778 h 9462"/>
                  <a:gd name="T36" fmla="*/ 6580 w 9473"/>
                  <a:gd name="T37" fmla="*/ 9091 h 9462"/>
                  <a:gd name="T38" fmla="*/ 5920 w 9473"/>
                  <a:gd name="T39" fmla="*/ 9313 h 9462"/>
                  <a:gd name="T40" fmla="*/ 5221 w 9473"/>
                  <a:gd name="T41" fmla="*/ 9438 h 9462"/>
                  <a:gd name="T42" fmla="*/ 4492 w 9473"/>
                  <a:gd name="T43" fmla="*/ 9456 h 9462"/>
                  <a:gd name="T44" fmla="*/ 3782 w 9473"/>
                  <a:gd name="T45" fmla="*/ 9366 h 9462"/>
                  <a:gd name="T46" fmla="*/ 3108 w 9473"/>
                  <a:gd name="T47" fmla="*/ 9175 h 9462"/>
                  <a:gd name="T48" fmla="*/ 2478 w 9473"/>
                  <a:gd name="T49" fmla="*/ 8892 h 9462"/>
                  <a:gd name="T50" fmla="*/ 1902 w 9473"/>
                  <a:gd name="T51" fmla="*/ 8522 h 9462"/>
                  <a:gd name="T52" fmla="*/ 1387 w 9473"/>
                  <a:gd name="T53" fmla="*/ 8077 h 9462"/>
                  <a:gd name="T54" fmla="*/ 941 w 9473"/>
                  <a:gd name="T55" fmla="*/ 7562 h 9462"/>
                  <a:gd name="T56" fmla="*/ 571 w 9473"/>
                  <a:gd name="T57" fmla="*/ 6986 h 9462"/>
                  <a:gd name="T58" fmla="*/ 287 w 9473"/>
                  <a:gd name="T59" fmla="*/ 6358 h 9462"/>
                  <a:gd name="T60" fmla="*/ 96 w 9473"/>
                  <a:gd name="T61" fmla="*/ 5685 h 9462"/>
                  <a:gd name="T62" fmla="*/ 6 w 9473"/>
                  <a:gd name="T63" fmla="*/ 4975 h 9462"/>
                  <a:gd name="T64" fmla="*/ 24 w 9473"/>
                  <a:gd name="T65" fmla="*/ 4247 h 9462"/>
                  <a:gd name="T66" fmla="*/ 149 w 9473"/>
                  <a:gd name="T67" fmla="*/ 3549 h 9462"/>
                  <a:gd name="T68" fmla="*/ 371 w 9473"/>
                  <a:gd name="T69" fmla="*/ 2890 h 9462"/>
                  <a:gd name="T70" fmla="*/ 685 w 9473"/>
                  <a:gd name="T71" fmla="*/ 2278 h 9462"/>
                  <a:gd name="T72" fmla="*/ 1081 w 9473"/>
                  <a:gd name="T73" fmla="*/ 1721 h 9462"/>
                  <a:gd name="T74" fmla="*/ 1551 w 9473"/>
                  <a:gd name="T75" fmla="*/ 1229 h 9462"/>
                  <a:gd name="T76" fmla="*/ 2088 w 9473"/>
                  <a:gd name="T77" fmla="*/ 808 h 9462"/>
                  <a:gd name="T78" fmla="*/ 2683 w 9473"/>
                  <a:gd name="T79" fmla="*/ 467 h 9462"/>
                  <a:gd name="T80" fmla="*/ 3327 w 9473"/>
                  <a:gd name="T81" fmla="*/ 213 h 9462"/>
                  <a:gd name="T82" fmla="*/ 4015 w 9473"/>
                  <a:gd name="T83" fmla="*/ 54 h 9462"/>
                  <a:gd name="T84" fmla="*/ 4736 w 9473"/>
                  <a:gd name="T85" fmla="*/ 0 h 9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473" h="9462">
                    <a:moveTo>
                      <a:pt x="4736" y="0"/>
                    </a:moveTo>
                    <a:lnTo>
                      <a:pt x="4980" y="6"/>
                    </a:lnTo>
                    <a:lnTo>
                      <a:pt x="5221" y="24"/>
                    </a:lnTo>
                    <a:lnTo>
                      <a:pt x="5457" y="54"/>
                    </a:lnTo>
                    <a:lnTo>
                      <a:pt x="5691" y="97"/>
                    </a:lnTo>
                    <a:lnTo>
                      <a:pt x="5920" y="149"/>
                    </a:lnTo>
                    <a:lnTo>
                      <a:pt x="6145" y="213"/>
                    </a:lnTo>
                    <a:lnTo>
                      <a:pt x="6365" y="287"/>
                    </a:lnTo>
                    <a:lnTo>
                      <a:pt x="6580" y="372"/>
                    </a:lnTo>
                    <a:lnTo>
                      <a:pt x="6790" y="467"/>
                    </a:lnTo>
                    <a:lnTo>
                      <a:pt x="6994" y="571"/>
                    </a:lnTo>
                    <a:lnTo>
                      <a:pt x="7193" y="685"/>
                    </a:lnTo>
                    <a:lnTo>
                      <a:pt x="7385" y="808"/>
                    </a:lnTo>
                    <a:lnTo>
                      <a:pt x="7570" y="940"/>
                    </a:lnTo>
                    <a:lnTo>
                      <a:pt x="7749" y="1081"/>
                    </a:lnTo>
                    <a:lnTo>
                      <a:pt x="7921" y="1229"/>
                    </a:lnTo>
                    <a:lnTo>
                      <a:pt x="8086" y="1386"/>
                    </a:lnTo>
                    <a:lnTo>
                      <a:pt x="8242" y="1550"/>
                    </a:lnTo>
                    <a:lnTo>
                      <a:pt x="8391" y="1721"/>
                    </a:lnTo>
                    <a:lnTo>
                      <a:pt x="8532" y="1901"/>
                    </a:lnTo>
                    <a:lnTo>
                      <a:pt x="8664" y="2086"/>
                    </a:lnTo>
                    <a:lnTo>
                      <a:pt x="8787" y="2278"/>
                    </a:lnTo>
                    <a:lnTo>
                      <a:pt x="8902" y="2476"/>
                    </a:lnTo>
                    <a:lnTo>
                      <a:pt x="9006" y="2681"/>
                    </a:lnTo>
                    <a:lnTo>
                      <a:pt x="9101" y="2890"/>
                    </a:lnTo>
                    <a:lnTo>
                      <a:pt x="9185" y="3105"/>
                    </a:lnTo>
                    <a:lnTo>
                      <a:pt x="9260" y="3324"/>
                    </a:lnTo>
                    <a:lnTo>
                      <a:pt x="9324" y="3549"/>
                    </a:lnTo>
                    <a:lnTo>
                      <a:pt x="9377" y="3778"/>
                    </a:lnTo>
                    <a:lnTo>
                      <a:pt x="9419" y="4011"/>
                    </a:lnTo>
                    <a:lnTo>
                      <a:pt x="9449" y="4247"/>
                    </a:lnTo>
                    <a:lnTo>
                      <a:pt x="9467" y="4488"/>
                    </a:lnTo>
                    <a:lnTo>
                      <a:pt x="9473" y="4731"/>
                    </a:lnTo>
                    <a:lnTo>
                      <a:pt x="9467" y="4975"/>
                    </a:lnTo>
                    <a:lnTo>
                      <a:pt x="9449" y="5215"/>
                    </a:lnTo>
                    <a:lnTo>
                      <a:pt x="9419" y="5452"/>
                    </a:lnTo>
                    <a:lnTo>
                      <a:pt x="9377" y="5685"/>
                    </a:lnTo>
                    <a:lnTo>
                      <a:pt x="9324" y="5913"/>
                    </a:lnTo>
                    <a:lnTo>
                      <a:pt x="9260" y="6138"/>
                    </a:lnTo>
                    <a:lnTo>
                      <a:pt x="9185" y="6358"/>
                    </a:lnTo>
                    <a:lnTo>
                      <a:pt x="9101" y="6573"/>
                    </a:lnTo>
                    <a:lnTo>
                      <a:pt x="9006" y="6782"/>
                    </a:lnTo>
                    <a:lnTo>
                      <a:pt x="8902" y="6986"/>
                    </a:lnTo>
                    <a:lnTo>
                      <a:pt x="8787" y="7185"/>
                    </a:lnTo>
                    <a:lnTo>
                      <a:pt x="8664" y="7377"/>
                    </a:lnTo>
                    <a:lnTo>
                      <a:pt x="8532" y="7562"/>
                    </a:lnTo>
                    <a:lnTo>
                      <a:pt x="8391" y="7740"/>
                    </a:lnTo>
                    <a:lnTo>
                      <a:pt x="8242" y="7913"/>
                    </a:lnTo>
                    <a:lnTo>
                      <a:pt x="8086" y="8077"/>
                    </a:lnTo>
                    <a:lnTo>
                      <a:pt x="7921" y="8233"/>
                    </a:lnTo>
                    <a:lnTo>
                      <a:pt x="7749" y="8382"/>
                    </a:lnTo>
                    <a:lnTo>
                      <a:pt x="7570" y="8522"/>
                    </a:lnTo>
                    <a:lnTo>
                      <a:pt x="7385" y="8654"/>
                    </a:lnTo>
                    <a:lnTo>
                      <a:pt x="7193" y="8778"/>
                    </a:lnTo>
                    <a:lnTo>
                      <a:pt x="6994" y="8892"/>
                    </a:lnTo>
                    <a:lnTo>
                      <a:pt x="6790" y="8996"/>
                    </a:lnTo>
                    <a:lnTo>
                      <a:pt x="6580" y="9091"/>
                    </a:lnTo>
                    <a:lnTo>
                      <a:pt x="6365" y="9175"/>
                    </a:lnTo>
                    <a:lnTo>
                      <a:pt x="6145" y="9250"/>
                    </a:lnTo>
                    <a:lnTo>
                      <a:pt x="5920" y="9313"/>
                    </a:lnTo>
                    <a:lnTo>
                      <a:pt x="5691" y="9366"/>
                    </a:lnTo>
                    <a:lnTo>
                      <a:pt x="5457" y="9408"/>
                    </a:lnTo>
                    <a:lnTo>
                      <a:pt x="5221" y="9438"/>
                    </a:lnTo>
                    <a:lnTo>
                      <a:pt x="4980" y="9456"/>
                    </a:lnTo>
                    <a:lnTo>
                      <a:pt x="4736" y="9462"/>
                    </a:lnTo>
                    <a:lnTo>
                      <a:pt x="4492" y="9456"/>
                    </a:lnTo>
                    <a:lnTo>
                      <a:pt x="4252" y="9438"/>
                    </a:lnTo>
                    <a:lnTo>
                      <a:pt x="4015" y="9408"/>
                    </a:lnTo>
                    <a:lnTo>
                      <a:pt x="3782" y="9366"/>
                    </a:lnTo>
                    <a:lnTo>
                      <a:pt x="3552" y="9313"/>
                    </a:lnTo>
                    <a:lnTo>
                      <a:pt x="3327" y="9250"/>
                    </a:lnTo>
                    <a:lnTo>
                      <a:pt x="3108" y="9175"/>
                    </a:lnTo>
                    <a:lnTo>
                      <a:pt x="2892" y="9091"/>
                    </a:lnTo>
                    <a:lnTo>
                      <a:pt x="2683" y="8996"/>
                    </a:lnTo>
                    <a:lnTo>
                      <a:pt x="2478" y="8892"/>
                    </a:lnTo>
                    <a:lnTo>
                      <a:pt x="2280" y="8778"/>
                    </a:lnTo>
                    <a:lnTo>
                      <a:pt x="2088" y="8654"/>
                    </a:lnTo>
                    <a:lnTo>
                      <a:pt x="1902" y="8522"/>
                    </a:lnTo>
                    <a:lnTo>
                      <a:pt x="1724" y="8382"/>
                    </a:lnTo>
                    <a:lnTo>
                      <a:pt x="1551" y="8233"/>
                    </a:lnTo>
                    <a:lnTo>
                      <a:pt x="1387" y="8077"/>
                    </a:lnTo>
                    <a:lnTo>
                      <a:pt x="1230" y="7913"/>
                    </a:lnTo>
                    <a:lnTo>
                      <a:pt x="1081" y="7740"/>
                    </a:lnTo>
                    <a:lnTo>
                      <a:pt x="941" y="7562"/>
                    </a:lnTo>
                    <a:lnTo>
                      <a:pt x="808" y="7377"/>
                    </a:lnTo>
                    <a:lnTo>
                      <a:pt x="685" y="7185"/>
                    </a:lnTo>
                    <a:lnTo>
                      <a:pt x="571" y="6986"/>
                    </a:lnTo>
                    <a:lnTo>
                      <a:pt x="467" y="6782"/>
                    </a:lnTo>
                    <a:lnTo>
                      <a:pt x="371" y="6573"/>
                    </a:lnTo>
                    <a:lnTo>
                      <a:pt x="287" y="6358"/>
                    </a:lnTo>
                    <a:lnTo>
                      <a:pt x="212" y="6138"/>
                    </a:lnTo>
                    <a:lnTo>
                      <a:pt x="149" y="5913"/>
                    </a:lnTo>
                    <a:lnTo>
                      <a:pt x="96" y="5685"/>
                    </a:lnTo>
                    <a:lnTo>
                      <a:pt x="54" y="5452"/>
                    </a:lnTo>
                    <a:lnTo>
                      <a:pt x="24" y="5215"/>
                    </a:lnTo>
                    <a:lnTo>
                      <a:pt x="6" y="4975"/>
                    </a:lnTo>
                    <a:lnTo>
                      <a:pt x="0" y="4731"/>
                    </a:lnTo>
                    <a:lnTo>
                      <a:pt x="6" y="4488"/>
                    </a:lnTo>
                    <a:lnTo>
                      <a:pt x="24" y="4247"/>
                    </a:lnTo>
                    <a:lnTo>
                      <a:pt x="54" y="4011"/>
                    </a:lnTo>
                    <a:lnTo>
                      <a:pt x="96" y="3778"/>
                    </a:lnTo>
                    <a:lnTo>
                      <a:pt x="149" y="3549"/>
                    </a:lnTo>
                    <a:lnTo>
                      <a:pt x="212" y="3324"/>
                    </a:lnTo>
                    <a:lnTo>
                      <a:pt x="287" y="3105"/>
                    </a:lnTo>
                    <a:lnTo>
                      <a:pt x="371" y="2890"/>
                    </a:lnTo>
                    <a:lnTo>
                      <a:pt x="467" y="2681"/>
                    </a:lnTo>
                    <a:lnTo>
                      <a:pt x="571" y="2476"/>
                    </a:lnTo>
                    <a:lnTo>
                      <a:pt x="685" y="2278"/>
                    </a:lnTo>
                    <a:lnTo>
                      <a:pt x="808" y="2086"/>
                    </a:lnTo>
                    <a:lnTo>
                      <a:pt x="941" y="1901"/>
                    </a:lnTo>
                    <a:lnTo>
                      <a:pt x="1081" y="1721"/>
                    </a:lnTo>
                    <a:lnTo>
                      <a:pt x="1230" y="1550"/>
                    </a:lnTo>
                    <a:lnTo>
                      <a:pt x="1387" y="1386"/>
                    </a:lnTo>
                    <a:lnTo>
                      <a:pt x="1551" y="1229"/>
                    </a:lnTo>
                    <a:lnTo>
                      <a:pt x="1724" y="1081"/>
                    </a:lnTo>
                    <a:lnTo>
                      <a:pt x="1902" y="940"/>
                    </a:lnTo>
                    <a:lnTo>
                      <a:pt x="2088" y="808"/>
                    </a:lnTo>
                    <a:lnTo>
                      <a:pt x="2280" y="685"/>
                    </a:lnTo>
                    <a:lnTo>
                      <a:pt x="2478" y="571"/>
                    </a:lnTo>
                    <a:lnTo>
                      <a:pt x="2683" y="467"/>
                    </a:lnTo>
                    <a:lnTo>
                      <a:pt x="2892" y="372"/>
                    </a:lnTo>
                    <a:lnTo>
                      <a:pt x="3108" y="287"/>
                    </a:lnTo>
                    <a:lnTo>
                      <a:pt x="3327" y="213"/>
                    </a:lnTo>
                    <a:lnTo>
                      <a:pt x="3552" y="149"/>
                    </a:lnTo>
                    <a:lnTo>
                      <a:pt x="3782" y="97"/>
                    </a:lnTo>
                    <a:lnTo>
                      <a:pt x="4015" y="54"/>
                    </a:lnTo>
                    <a:lnTo>
                      <a:pt x="4252" y="24"/>
                    </a:lnTo>
                    <a:lnTo>
                      <a:pt x="4492" y="6"/>
                    </a:lnTo>
                    <a:lnTo>
                      <a:pt x="4736" y="0"/>
                    </a:lnTo>
                    <a:close/>
                  </a:path>
                </a:pathLst>
              </a:custGeom>
              <a:solidFill>
                <a:srgbClr val="6FBA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7" name="TextBox 16"/>
              <p:cNvSpPr txBox="1"/>
              <p:nvPr/>
            </p:nvSpPr>
            <p:spPr>
              <a:xfrm>
                <a:off x="1405654" y="1967790"/>
                <a:ext cx="422173" cy="502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4500" i="0" u="none" strike="noStrike" kern="0" cap="none" spc="0" normalizeH="0" baseline="0" noProof="0" dirty="0">
                    <a:ln>
                      <a:noFill/>
                    </a:ln>
                    <a:solidFill>
                      <a:srgbClr val="FFFFFF"/>
                    </a:solidFill>
                    <a:effectLst/>
                    <a:uLnTx/>
                    <a:uFillTx/>
                    <a:latin typeface="Agency FB" pitchFamily="34" charset="0"/>
                    <a:ea typeface="+mj-ea"/>
                  </a:rPr>
                  <a:t>02</a:t>
                </a:r>
                <a:endParaRPr kumimoji="0" lang="zh-CN" altLang="en-US" sz="4500" i="0" u="none" strike="noStrike" kern="0" cap="none" spc="0" normalizeH="0" baseline="0" noProof="0" dirty="0">
                  <a:ln>
                    <a:noFill/>
                  </a:ln>
                  <a:solidFill>
                    <a:srgbClr val="FFFFFF"/>
                  </a:solidFill>
                  <a:effectLst/>
                  <a:uLnTx/>
                  <a:uFillTx/>
                  <a:latin typeface="Agency FB" pitchFamily="34" charset="0"/>
                  <a:ea typeface="+mj-ea"/>
                </a:endParaRPr>
              </a:p>
            </p:txBody>
          </p:sp>
        </p:grpSp>
        <p:pic>
          <p:nvPicPr>
            <p:cNvPr id="15" name="图片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796558">
              <a:off x="1737250" y="1918498"/>
              <a:ext cx="1045632" cy="1316723"/>
            </a:xfrm>
            <a:prstGeom prst="rect">
              <a:avLst/>
            </a:prstGeom>
          </p:spPr>
        </p:pic>
      </p:grpSp>
      <p:sp>
        <p:nvSpPr>
          <p:cNvPr id="18" name="TextBox 13"/>
          <p:cNvSpPr txBox="1">
            <a:spLocks noChangeArrowheads="1"/>
          </p:cNvSpPr>
          <p:nvPr/>
        </p:nvSpPr>
        <p:spPr bwMode="auto">
          <a:xfrm>
            <a:off x="3757898" y="1941846"/>
            <a:ext cx="1563112"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911225">
              <a:defRPr>
                <a:solidFill>
                  <a:schemeClr val="tx1"/>
                </a:solidFill>
                <a:latin typeface="Calibri" pitchFamily="34" charset="0"/>
                <a:ea typeface="宋体" charset="-122"/>
              </a:defRPr>
            </a:lvl1pPr>
            <a:lvl2pPr marL="742950" indent="-285750" defTabSz="911225">
              <a:defRPr>
                <a:solidFill>
                  <a:schemeClr val="tx1"/>
                </a:solidFill>
                <a:latin typeface="Calibri" pitchFamily="34" charset="0"/>
                <a:ea typeface="宋体" charset="-122"/>
              </a:defRPr>
            </a:lvl2pPr>
            <a:lvl3pPr marL="1143000" indent="-228600" defTabSz="911225">
              <a:defRPr>
                <a:solidFill>
                  <a:schemeClr val="tx1"/>
                </a:solidFill>
                <a:latin typeface="Calibri" pitchFamily="34" charset="0"/>
                <a:ea typeface="宋体" charset="-122"/>
              </a:defRPr>
            </a:lvl3pPr>
            <a:lvl4pPr marL="1600200" indent="-228600" defTabSz="911225">
              <a:defRPr>
                <a:solidFill>
                  <a:schemeClr val="tx1"/>
                </a:solidFill>
                <a:latin typeface="Calibri" pitchFamily="34" charset="0"/>
                <a:ea typeface="宋体" charset="-122"/>
              </a:defRPr>
            </a:lvl4pPr>
            <a:lvl5pPr marL="2057400" indent="-228600" defTabSz="911225">
              <a:defRPr>
                <a:solidFill>
                  <a:schemeClr val="tx1"/>
                </a:solidFill>
                <a:latin typeface="Calibri" pitchFamily="34" charset="0"/>
                <a:ea typeface="宋体" charset="-122"/>
              </a:defRPr>
            </a:lvl5pPr>
            <a:lvl6pPr marL="2514600" indent="-228600" defTabSz="911225" eaLnBrk="0" fontAlgn="base" hangingPunct="0">
              <a:spcBef>
                <a:spcPct val="0"/>
              </a:spcBef>
              <a:spcAft>
                <a:spcPct val="0"/>
              </a:spcAft>
              <a:buFont typeface="Arial" charset="0"/>
              <a:defRPr>
                <a:solidFill>
                  <a:schemeClr val="tx1"/>
                </a:solidFill>
                <a:latin typeface="Calibri" pitchFamily="34" charset="0"/>
                <a:ea typeface="宋体" charset="-122"/>
              </a:defRPr>
            </a:lvl6pPr>
            <a:lvl7pPr marL="2971800" indent="-228600" defTabSz="911225" eaLnBrk="0" fontAlgn="base" hangingPunct="0">
              <a:spcBef>
                <a:spcPct val="0"/>
              </a:spcBef>
              <a:spcAft>
                <a:spcPct val="0"/>
              </a:spcAft>
              <a:buFont typeface="Arial" charset="0"/>
              <a:defRPr>
                <a:solidFill>
                  <a:schemeClr val="tx1"/>
                </a:solidFill>
                <a:latin typeface="Calibri" pitchFamily="34" charset="0"/>
                <a:ea typeface="宋体" charset="-122"/>
              </a:defRPr>
            </a:lvl7pPr>
            <a:lvl8pPr marL="3429000" indent="-228600" defTabSz="911225" eaLnBrk="0" fontAlgn="base" hangingPunct="0">
              <a:spcBef>
                <a:spcPct val="0"/>
              </a:spcBef>
              <a:spcAft>
                <a:spcPct val="0"/>
              </a:spcAft>
              <a:buFont typeface="Arial" charset="0"/>
              <a:defRPr>
                <a:solidFill>
                  <a:schemeClr val="tx1"/>
                </a:solidFill>
                <a:latin typeface="Calibri" pitchFamily="34" charset="0"/>
                <a:ea typeface="宋体" charset="-122"/>
              </a:defRPr>
            </a:lvl8pPr>
            <a:lvl9pPr marL="3886200" indent="-228600" defTabSz="911225" eaLnBrk="0" fontAlgn="base" hangingPunct="0">
              <a:spcBef>
                <a:spcPct val="0"/>
              </a:spcBef>
              <a:spcAft>
                <a:spcPct val="0"/>
              </a:spcAft>
              <a:buFont typeface="Arial" charset="0"/>
              <a:defRPr>
                <a:solidFill>
                  <a:schemeClr val="tx1"/>
                </a:solidFill>
                <a:latin typeface="Calibri" pitchFamily="34" charset="0"/>
                <a:ea typeface="宋体" charset="-122"/>
              </a:defRPr>
            </a:lvl9pPr>
          </a:lstStyle>
          <a:p>
            <a:pPr algn="ctr">
              <a:defRPr/>
            </a:pPr>
            <a:r>
              <a:rPr lang="zh-CN" altLang="en-US" sz="1300" dirty="0">
                <a:solidFill>
                  <a:schemeClr val="accent2">
                    <a:lumMod val="50000"/>
                  </a:schemeClr>
                </a:solidFill>
                <a:latin typeface="微软雅黑" panose="020B0503020204020204" pitchFamily="34" charset="-122"/>
                <a:ea typeface="微软雅黑" panose="020B0503020204020204" pitchFamily="34" charset="-122"/>
                <a:cs typeface="Arial" panose="020B0604020202020204" pitchFamily="34" charset="0"/>
              </a:rPr>
              <a:t>标题文字内容</a:t>
            </a:r>
          </a:p>
        </p:txBody>
      </p:sp>
      <p:sp>
        <p:nvSpPr>
          <p:cNvPr id="19" name="TextBox 13"/>
          <p:cNvSpPr txBox="1">
            <a:spLocks noChangeArrowheads="1"/>
          </p:cNvSpPr>
          <p:nvPr/>
        </p:nvSpPr>
        <p:spPr bwMode="auto">
          <a:xfrm>
            <a:off x="3806297" y="2193126"/>
            <a:ext cx="149566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itchFamily="34" charset="0"/>
                <a:ea typeface="宋体" charset="-122"/>
              </a:defRPr>
            </a:lvl1pPr>
            <a:lvl2pPr marL="742950" indent="-285750" defTabSz="1216025">
              <a:defRPr>
                <a:solidFill>
                  <a:schemeClr val="tx1"/>
                </a:solidFill>
                <a:latin typeface="Calibri" pitchFamily="34" charset="0"/>
                <a:ea typeface="宋体" charset="-122"/>
              </a:defRPr>
            </a:lvl2pPr>
            <a:lvl3pPr marL="1143000" indent="-228600" defTabSz="1216025">
              <a:defRPr>
                <a:solidFill>
                  <a:schemeClr val="tx1"/>
                </a:solidFill>
                <a:latin typeface="Calibri" pitchFamily="34" charset="0"/>
                <a:ea typeface="宋体" charset="-122"/>
              </a:defRPr>
            </a:lvl3pPr>
            <a:lvl4pPr marL="1600200" indent="-228600" defTabSz="1216025">
              <a:defRPr>
                <a:solidFill>
                  <a:schemeClr val="tx1"/>
                </a:solidFill>
                <a:latin typeface="Calibri" pitchFamily="34" charset="0"/>
                <a:ea typeface="宋体" charset="-122"/>
              </a:defRPr>
            </a:lvl4pPr>
            <a:lvl5pPr marL="2057400" indent="-228600" defTabSz="1216025">
              <a:defRPr>
                <a:solidFill>
                  <a:schemeClr val="tx1"/>
                </a:solidFill>
                <a:latin typeface="Calibri" pitchFamily="34" charset="0"/>
                <a:ea typeface="宋体" charset="-122"/>
              </a:defRPr>
            </a:lvl5pPr>
            <a:lvl6pPr marL="2514600" indent="-228600" defTabSz="1216025" eaLnBrk="0" fontAlgn="base" hangingPunct="0">
              <a:spcBef>
                <a:spcPct val="0"/>
              </a:spcBef>
              <a:spcAft>
                <a:spcPct val="0"/>
              </a:spcAft>
              <a:buFont typeface="Arial" charset="0"/>
              <a:defRPr>
                <a:solidFill>
                  <a:schemeClr val="tx1"/>
                </a:solidFill>
                <a:latin typeface="Calibri" pitchFamily="34" charset="0"/>
                <a:ea typeface="宋体" charset="-122"/>
              </a:defRPr>
            </a:lvl6pPr>
            <a:lvl7pPr marL="2971800" indent="-228600" defTabSz="1216025" eaLnBrk="0" fontAlgn="base" hangingPunct="0">
              <a:spcBef>
                <a:spcPct val="0"/>
              </a:spcBef>
              <a:spcAft>
                <a:spcPct val="0"/>
              </a:spcAft>
              <a:buFont typeface="Arial" charset="0"/>
              <a:defRPr>
                <a:solidFill>
                  <a:schemeClr val="tx1"/>
                </a:solidFill>
                <a:latin typeface="Calibri" pitchFamily="34" charset="0"/>
                <a:ea typeface="宋体" charset="-122"/>
              </a:defRPr>
            </a:lvl7pPr>
            <a:lvl8pPr marL="3429000" indent="-228600" defTabSz="1216025" eaLnBrk="0" fontAlgn="base" hangingPunct="0">
              <a:spcBef>
                <a:spcPct val="0"/>
              </a:spcBef>
              <a:spcAft>
                <a:spcPct val="0"/>
              </a:spcAft>
              <a:buFont typeface="Arial" charset="0"/>
              <a:defRPr>
                <a:solidFill>
                  <a:schemeClr val="tx1"/>
                </a:solidFill>
                <a:latin typeface="Calibri" pitchFamily="34" charset="0"/>
                <a:ea typeface="宋体" charset="-122"/>
              </a:defRPr>
            </a:lvl8pPr>
            <a:lvl9pPr marL="3886200" indent="-228600" defTabSz="1216025" eaLnBrk="0" fontAlgn="base" hangingPunct="0">
              <a:spcBef>
                <a:spcPct val="0"/>
              </a:spcBef>
              <a:spcAft>
                <a:spcPct val="0"/>
              </a:spcAft>
              <a:buFont typeface="Arial" charset="0"/>
              <a:defRPr>
                <a:solidFill>
                  <a:schemeClr val="tx1"/>
                </a:solidFill>
                <a:latin typeface="Calibri" pitchFamily="34" charset="0"/>
                <a:ea typeface="宋体" charset="-122"/>
              </a:defRPr>
            </a:lvl9pPr>
          </a:lstStyle>
          <a:p>
            <a:pPr algn="ctr">
              <a:lnSpc>
                <a:spcPct val="150000"/>
              </a:lnSpc>
              <a:defRPr/>
            </a:pPr>
            <a:r>
              <a:rPr lang="zh-CN" altLang="en-US" sz="800" dirty="0">
                <a:solidFill>
                  <a:schemeClr val="accent2">
                    <a:lumMod val="50000"/>
                  </a:schemeClr>
                </a:solidFill>
                <a:latin typeface="微软雅黑" panose="020B0503020204020204" pitchFamily="34" charset="-122"/>
                <a:ea typeface="微软雅黑" panose="020B0503020204020204" pitchFamily="34" charset="-122"/>
              </a:rPr>
              <a:t>在这添加详情内容在这添加详情内容在这添加详情内容在这添加详情内容在这添加详情内容在这添加详情内容</a:t>
            </a:r>
          </a:p>
        </p:txBody>
      </p:sp>
      <p:grpSp>
        <p:nvGrpSpPr>
          <p:cNvPr id="20" name="组合 19"/>
          <p:cNvGrpSpPr/>
          <p:nvPr/>
        </p:nvGrpSpPr>
        <p:grpSpPr>
          <a:xfrm>
            <a:off x="5652120" y="1603262"/>
            <a:ext cx="1531298" cy="1143481"/>
            <a:chOff x="1737249" y="1918498"/>
            <a:chExt cx="1776191" cy="1326354"/>
          </a:xfrm>
        </p:grpSpPr>
        <p:grpSp>
          <p:nvGrpSpPr>
            <p:cNvPr id="21" name="组合 20"/>
            <p:cNvGrpSpPr/>
            <p:nvPr/>
          </p:nvGrpSpPr>
          <p:grpSpPr>
            <a:xfrm>
              <a:off x="2268954" y="2003258"/>
              <a:ext cx="1244486" cy="1241594"/>
              <a:chOff x="1172300" y="1867758"/>
              <a:chExt cx="797063" cy="795211"/>
            </a:xfrm>
          </p:grpSpPr>
          <p:sp>
            <p:nvSpPr>
              <p:cNvPr id="23" name="Freeform 36"/>
              <p:cNvSpPr>
                <a:spLocks/>
              </p:cNvSpPr>
              <p:nvPr/>
            </p:nvSpPr>
            <p:spPr bwMode="auto">
              <a:xfrm>
                <a:off x="1172300" y="1867758"/>
                <a:ext cx="797063" cy="795211"/>
              </a:xfrm>
              <a:custGeom>
                <a:avLst/>
                <a:gdLst>
                  <a:gd name="T0" fmla="*/ 5221 w 9473"/>
                  <a:gd name="T1" fmla="*/ 24 h 9462"/>
                  <a:gd name="T2" fmla="*/ 5920 w 9473"/>
                  <a:gd name="T3" fmla="*/ 149 h 9462"/>
                  <a:gd name="T4" fmla="*/ 6580 w 9473"/>
                  <a:gd name="T5" fmla="*/ 372 h 9462"/>
                  <a:gd name="T6" fmla="*/ 7193 w 9473"/>
                  <a:gd name="T7" fmla="*/ 685 h 9462"/>
                  <a:gd name="T8" fmla="*/ 7749 w 9473"/>
                  <a:gd name="T9" fmla="*/ 1081 h 9462"/>
                  <a:gd name="T10" fmla="*/ 8242 w 9473"/>
                  <a:gd name="T11" fmla="*/ 1550 h 9462"/>
                  <a:gd name="T12" fmla="*/ 8664 w 9473"/>
                  <a:gd name="T13" fmla="*/ 2086 h 9462"/>
                  <a:gd name="T14" fmla="*/ 9006 w 9473"/>
                  <a:gd name="T15" fmla="*/ 2681 h 9462"/>
                  <a:gd name="T16" fmla="*/ 9260 w 9473"/>
                  <a:gd name="T17" fmla="*/ 3324 h 9462"/>
                  <a:gd name="T18" fmla="*/ 9419 w 9473"/>
                  <a:gd name="T19" fmla="*/ 4011 h 9462"/>
                  <a:gd name="T20" fmla="*/ 9473 w 9473"/>
                  <a:gd name="T21" fmla="*/ 4731 h 9462"/>
                  <a:gd name="T22" fmla="*/ 9419 w 9473"/>
                  <a:gd name="T23" fmla="*/ 5452 h 9462"/>
                  <a:gd name="T24" fmla="*/ 9260 w 9473"/>
                  <a:gd name="T25" fmla="*/ 6138 h 9462"/>
                  <a:gd name="T26" fmla="*/ 9006 w 9473"/>
                  <a:gd name="T27" fmla="*/ 6782 h 9462"/>
                  <a:gd name="T28" fmla="*/ 8664 w 9473"/>
                  <a:gd name="T29" fmla="*/ 7377 h 9462"/>
                  <a:gd name="T30" fmla="*/ 8242 w 9473"/>
                  <a:gd name="T31" fmla="*/ 7913 h 9462"/>
                  <a:gd name="T32" fmla="*/ 7749 w 9473"/>
                  <a:gd name="T33" fmla="*/ 8382 h 9462"/>
                  <a:gd name="T34" fmla="*/ 7193 w 9473"/>
                  <a:gd name="T35" fmla="*/ 8778 h 9462"/>
                  <a:gd name="T36" fmla="*/ 6580 w 9473"/>
                  <a:gd name="T37" fmla="*/ 9091 h 9462"/>
                  <a:gd name="T38" fmla="*/ 5920 w 9473"/>
                  <a:gd name="T39" fmla="*/ 9313 h 9462"/>
                  <a:gd name="T40" fmla="*/ 5221 w 9473"/>
                  <a:gd name="T41" fmla="*/ 9438 h 9462"/>
                  <a:gd name="T42" fmla="*/ 4492 w 9473"/>
                  <a:gd name="T43" fmla="*/ 9456 h 9462"/>
                  <a:gd name="T44" fmla="*/ 3782 w 9473"/>
                  <a:gd name="T45" fmla="*/ 9366 h 9462"/>
                  <a:gd name="T46" fmla="*/ 3108 w 9473"/>
                  <a:gd name="T47" fmla="*/ 9175 h 9462"/>
                  <a:gd name="T48" fmla="*/ 2478 w 9473"/>
                  <a:gd name="T49" fmla="*/ 8892 h 9462"/>
                  <a:gd name="T50" fmla="*/ 1902 w 9473"/>
                  <a:gd name="T51" fmla="*/ 8522 h 9462"/>
                  <a:gd name="T52" fmla="*/ 1387 w 9473"/>
                  <a:gd name="T53" fmla="*/ 8077 h 9462"/>
                  <a:gd name="T54" fmla="*/ 941 w 9473"/>
                  <a:gd name="T55" fmla="*/ 7562 h 9462"/>
                  <a:gd name="T56" fmla="*/ 571 w 9473"/>
                  <a:gd name="T57" fmla="*/ 6986 h 9462"/>
                  <a:gd name="T58" fmla="*/ 287 w 9473"/>
                  <a:gd name="T59" fmla="*/ 6358 h 9462"/>
                  <a:gd name="T60" fmla="*/ 96 w 9473"/>
                  <a:gd name="T61" fmla="*/ 5685 h 9462"/>
                  <a:gd name="T62" fmla="*/ 6 w 9473"/>
                  <a:gd name="T63" fmla="*/ 4975 h 9462"/>
                  <a:gd name="T64" fmla="*/ 24 w 9473"/>
                  <a:gd name="T65" fmla="*/ 4247 h 9462"/>
                  <a:gd name="T66" fmla="*/ 149 w 9473"/>
                  <a:gd name="T67" fmla="*/ 3549 h 9462"/>
                  <a:gd name="T68" fmla="*/ 371 w 9473"/>
                  <a:gd name="T69" fmla="*/ 2890 h 9462"/>
                  <a:gd name="T70" fmla="*/ 685 w 9473"/>
                  <a:gd name="T71" fmla="*/ 2278 h 9462"/>
                  <a:gd name="T72" fmla="*/ 1081 w 9473"/>
                  <a:gd name="T73" fmla="*/ 1721 h 9462"/>
                  <a:gd name="T74" fmla="*/ 1551 w 9473"/>
                  <a:gd name="T75" fmla="*/ 1229 h 9462"/>
                  <a:gd name="T76" fmla="*/ 2088 w 9473"/>
                  <a:gd name="T77" fmla="*/ 808 h 9462"/>
                  <a:gd name="T78" fmla="*/ 2683 w 9473"/>
                  <a:gd name="T79" fmla="*/ 467 h 9462"/>
                  <a:gd name="T80" fmla="*/ 3327 w 9473"/>
                  <a:gd name="T81" fmla="*/ 213 h 9462"/>
                  <a:gd name="T82" fmla="*/ 4015 w 9473"/>
                  <a:gd name="T83" fmla="*/ 54 h 9462"/>
                  <a:gd name="T84" fmla="*/ 4736 w 9473"/>
                  <a:gd name="T85" fmla="*/ 0 h 9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473" h="9462">
                    <a:moveTo>
                      <a:pt x="4736" y="0"/>
                    </a:moveTo>
                    <a:lnTo>
                      <a:pt x="4980" y="6"/>
                    </a:lnTo>
                    <a:lnTo>
                      <a:pt x="5221" y="24"/>
                    </a:lnTo>
                    <a:lnTo>
                      <a:pt x="5457" y="54"/>
                    </a:lnTo>
                    <a:lnTo>
                      <a:pt x="5691" y="97"/>
                    </a:lnTo>
                    <a:lnTo>
                      <a:pt x="5920" y="149"/>
                    </a:lnTo>
                    <a:lnTo>
                      <a:pt x="6145" y="213"/>
                    </a:lnTo>
                    <a:lnTo>
                      <a:pt x="6365" y="287"/>
                    </a:lnTo>
                    <a:lnTo>
                      <a:pt x="6580" y="372"/>
                    </a:lnTo>
                    <a:lnTo>
                      <a:pt x="6790" y="467"/>
                    </a:lnTo>
                    <a:lnTo>
                      <a:pt x="6994" y="571"/>
                    </a:lnTo>
                    <a:lnTo>
                      <a:pt x="7193" y="685"/>
                    </a:lnTo>
                    <a:lnTo>
                      <a:pt x="7385" y="808"/>
                    </a:lnTo>
                    <a:lnTo>
                      <a:pt x="7570" y="940"/>
                    </a:lnTo>
                    <a:lnTo>
                      <a:pt x="7749" y="1081"/>
                    </a:lnTo>
                    <a:lnTo>
                      <a:pt x="7921" y="1229"/>
                    </a:lnTo>
                    <a:lnTo>
                      <a:pt x="8086" y="1386"/>
                    </a:lnTo>
                    <a:lnTo>
                      <a:pt x="8242" y="1550"/>
                    </a:lnTo>
                    <a:lnTo>
                      <a:pt x="8391" y="1721"/>
                    </a:lnTo>
                    <a:lnTo>
                      <a:pt x="8532" y="1901"/>
                    </a:lnTo>
                    <a:lnTo>
                      <a:pt x="8664" y="2086"/>
                    </a:lnTo>
                    <a:lnTo>
                      <a:pt x="8787" y="2278"/>
                    </a:lnTo>
                    <a:lnTo>
                      <a:pt x="8902" y="2476"/>
                    </a:lnTo>
                    <a:lnTo>
                      <a:pt x="9006" y="2681"/>
                    </a:lnTo>
                    <a:lnTo>
                      <a:pt x="9101" y="2890"/>
                    </a:lnTo>
                    <a:lnTo>
                      <a:pt x="9185" y="3105"/>
                    </a:lnTo>
                    <a:lnTo>
                      <a:pt x="9260" y="3324"/>
                    </a:lnTo>
                    <a:lnTo>
                      <a:pt x="9324" y="3549"/>
                    </a:lnTo>
                    <a:lnTo>
                      <a:pt x="9377" y="3778"/>
                    </a:lnTo>
                    <a:lnTo>
                      <a:pt x="9419" y="4011"/>
                    </a:lnTo>
                    <a:lnTo>
                      <a:pt x="9449" y="4247"/>
                    </a:lnTo>
                    <a:lnTo>
                      <a:pt x="9467" y="4488"/>
                    </a:lnTo>
                    <a:lnTo>
                      <a:pt x="9473" y="4731"/>
                    </a:lnTo>
                    <a:lnTo>
                      <a:pt x="9467" y="4975"/>
                    </a:lnTo>
                    <a:lnTo>
                      <a:pt x="9449" y="5215"/>
                    </a:lnTo>
                    <a:lnTo>
                      <a:pt x="9419" y="5452"/>
                    </a:lnTo>
                    <a:lnTo>
                      <a:pt x="9377" y="5685"/>
                    </a:lnTo>
                    <a:lnTo>
                      <a:pt x="9324" y="5913"/>
                    </a:lnTo>
                    <a:lnTo>
                      <a:pt x="9260" y="6138"/>
                    </a:lnTo>
                    <a:lnTo>
                      <a:pt x="9185" y="6358"/>
                    </a:lnTo>
                    <a:lnTo>
                      <a:pt x="9101" y="6573"/>
                    </a:lnTo>
                    <a:lnTo>
                      <a:pt x="9006" y="6782"/>
                    </a:lnTo>
                    <a:lnTo>
                      <a:pt x="8902" y="6986"/>
                    </a:lnTo>
                    <a:lnTo>
                      <a:pt x="8787" y="7185"/>
                    </a:lnTo>
                    <a:lnTo>
                      <a:pt x="8664" y="7377"/>
                    </a:lnTo>
                    <a:lnTo>
                      <a:pt x="8532" y="7562"/>
                    </a:lnTo>
                    <a:lnTo>
                      <a:pt x="8391" y="7740"/>
                    </a:lnTo>
                    <a:lnTo>
                      <a:pt x="8242" y="7913"/>
                    </a:lnTo>
                    <a:lnTo>
                      <a:pt x="8086" y="8077"/>
                    </a:lnTo>
                    <a:lnTo>
                      <a:pt x="7921" y="8233"/>
                    </a:lnTo>
                    <a:lnTo>
                      <a:pt x="7749" y="8382"/>
                    </a:lnTo>
                    <a:lnTo>
                      <a:pt x="7570" y="8522"/>
                    </a:lnTo>
                    <a:lnTo>
                      <a:pt x="7385" y="8654"/>
                    </a:lnTo>
                    <a:lnTo>
                      <a:pt x="7193" y="8778"/>
                    </a:lnTo>
                    <a:lnTo>
                      <a:pt x="6994" y="8892"/>
                    </a:lnTo>
                    <a:lnTo>
                      <a:pt x="6790" y="8996"/>
                    </a:lnTo>
                    <a:lnTo>
                      <a:pt x="6580" y="9091"/>
                    </a:lnTo>
                    <a:lnTo>
                      <a:pt x="6365" y="9175"/>
                    </a:lnTo>
                    <a:lnTo>
                      <a:pt x="6145" y="9250"/>
                    </a:lnTo>
                    <a:lnTo>
                      <a:pt x="5920" y="9313"/>
                    </a:lnTo>
                    <a:lnTo>
                      <a:pt x="5691" y="9366"/>
                    </a:lnTo>
                    <a:lnTo>
                      <a:pt x="5457" y="9408"/>
                    </a:lnTo>
                    <a:lnTo>
                      <a:pt x="5221" y="9438"/>
                    </a:lnTo>
                    <a:lnTo>
                      <a:pt x="4980" y="9456"/>
                    </a:lnTo>
                    <a:lnTo>
                      <a:pt x="4736" y="9462"/>
                    </a:lnTo>
                    <a:lnTo>
                      <a:pt x="4492" y="9456"/>
                    </a:lnTo>
                    <a:lnTo>
                      <a:pt x="4252" y="9438"/>
                    </a:lnTo>
                    <a:lnTo>
                      <a:pt x="4015" y="9408"/>
                    </a:lnTo>
                    <a:lnTo>
                      <a:pt x="3782" y="9366"/>
                    </a:lnTo>
                    <a:lnTo>
                      <a:pt x="3552" y="9313"/>
                    </a:lnTo>
                    <a:lnTo>
                      <a:pt x="3327" y="9250"/>
                    </a:lnTo>
                    <a:lnTo>
                      <a:pt x="3108" y="9175"/>
                    </a:lnTo>
                    <a:lnTo>
                      <a:pt x="2892" y="9091"/>
                    </a:lnTo>
                    <a:lnTo>
                      <a:pt x="2683" y="8996"/>
                    </a:lnTo>
                    <a:lnTo>
                      <a:pt x="2478" y="8892"/>
                    </a:lnTo>
                    <a:lnTo>
                      <a:pt x="2280" y="8778"/>
                    </a:lnTo>
                    <a:lnTo>
                      <a:pt x="2088" y="8654"/>
                    </a:lnTo>
                    <a:lnTo>
                      <a:pt x="1902" y="8522"/>
                    </a:lnTo>
                    <a:lnTo>
                      <a:pt x="1724" y="8382"/>
                    </a:lnTo>
                    <a:lnTo>
                      <a:pt x="1551" y="8233"/>
                    </a:lnTo>
                    <a:lnTo>
                      <a:pt x="1387" y="8077"/>
                    </a:lnTo>
                    <a:lnTo>
                      <a:pt x="1230" y="7913"/>
                    </a:lnTo>
                    <a:lnTo>
                      <a:pt x="1081" y="7740"/>
                    </a:lnTo>
                    <a:lnTo>
                      <a:pt x="941" y="7562"/>
                    </a:lnTo>
                    <a:lnTo>
                      <a:pt x="808" y="7377"/>
                    </a:lnTo>
                    <a:lnTo>
                      <a:pt x="685" y="7185"/>
                    </a:lnTo>
                    <a:lnTo>
                      <a:pt x="571" y="6986"/>
                    </a:lnTo>
                    <a:lnTo>
                      <a:pt x="467" y="6782"/>
                    </a:lnTo>
                    <a:lnTo>
                      <a:pt x="371" y="6573"/>
                    </a:lnTo>
                    <a:lnTo>
                      <a:pt x="287" y="6358"/>
                    </a:lnTo>
                    <a:lnTo>
                      <a:pt x="212" y="6138"/>
                    </a:lnTo>
                    <a:lnTo>
                      <a:pt x="149" y="5913"/>
                    </a:lnTo>
                    <a:lnTo>
                      <a:pt x="96" y="5685"/>
                    </a:lnTo>
                    <a:lnTo>
                      <a:pt x="54" y="5452"/>
                    </a:lnTo>
                    <a:lnTo>
                      <a:pt x="24" y="5215"/>
                    </a:lnTo>
                    <a:lnTo>
                      <a:pt x="6" y="4975"/>
                    </a:lnTo>
                    <a:lnTo>
                      <a:pt x="0" y="4731"/>
                    </a:lnTo>
                    <a:lnTo>
                      <a:pt x="6" y="4488"/>
                    </a:lnTo>
                    <a:lnTo>
                      <a:pt x="24" y="4247"/>
                    </a:lnTo>
                    <a:lnTo>
                      <a:pt x="54" y="4011"/>
                    </a:lnTo>
                    <a:lnTo>
                      <a:pt x="96" y="3778"/>
                    </a:lnTo>
                    <a:lnTo>
                      <a:pt x="149" y="3549"/>
                    </a:lnTo>
                    <a:lnTo>
                      <a:pt x="212" y="3324"/>
                    </a:lnTo>
                    <a:lnTo>
                      <a:pt x="287" y="3105"/>
                    </a:lnTo>
                    <a:lnTo>
                      <a:pt x="371" y="2890"/>
                    </a:lnTo>
                    <a:lnTo>
                      <a:pt x="467" y="2681"/>
                    </a:lnTo>
                    <a:lnTo>
                      <a:pt x="571" y="2476"/>
                    </a:lnTo>
                    <a:lnTo>
                      <a:pt x="685" y="2278"/>
                    </a:lnTo>
                    <a:lnTo>
                      <a:pt x="808" y="2086"/>
                    </a:lnTo>
                    <a:lnTo>
                      <a:pt x="941" y="1901"/>
                    </a:lnTo>
                    <a:lnTo>
                      <a:pt x="1081" y="1721"/>
                    </a:lnTo>
                    <a:lnTo>
                      <a:pt x="1230" y="1550"/>
                    </a:lnTo>
                    <a:lnTo>
                      <a:pt x="1387" y="1386"/>
                    </a:lnTo>
                    <a:lnTo>
                      <a:pt x="1551" y="1229"/>
                    </a:lnTo>
                    <a:lnTo>
                      <a:pt x="1724" y="1081"/>
                    </a:lnTo>
                    <a:lnTo>
                      <a:pt x="1902" y="940"/>
                    </a:lnTo>
                    <a:lnTo>
                      <a:pt x="2088" y="808"/>
                    </a:lnTo>
                    <a:lnTo>
                      <a:pt x="2280" y="685"/>
                    </a:lnTo>
                    <a:lnTo>
                      <a:pt x="2478" y="571"/>
                    </a:lnTo>
                    <a:lnTo>
                      <a:pt x="2683" y="467"/>
                    </a:lnTo>
                    <a:lnTo>
                      <a:pt x="2892" y="372"/>
                    </a:lnTo>
                    <a:lnTo>
                      <a:pt x="3108" y="287"/>
                    </a:lnTo>
                    <a:lnTo>
                      <a:pt x="3327" y="213"/>
                    </a:lnTo>
                    <a:lnTo>
                      <a:pt x="3552" y="149"/>
                    </a:lnTo>
                    <a:lnTo>
                      <a:pt x="3782" y="97"/>
                    </a:lnTo>
                    <a:lnTo>
                      <a:pt x="4015" y="54"/>
                    </a:lnTo>
                    <a:lnTo>
                      <a:pt x="4252" y="24"/>
                    </a:lnTo>
                    <a:lnTo>
                      <a:pt x="4492" y="6"/>
                    </a:lnTo>
                    <a:lnTo>
                      <a:pt x="4736" y="0"/>
                    </a:lnTo>
                    <a:close/>
                  </a:path>
                </a:pathLst>
              </a:custGeom>
              <a:solidFill>
                <a:srgbClr val="A6CF7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4" name="TextBox 23"/>
              <p:cNvSpPr txBox="1"/>
              <p:nvPr/>
            </p:nvSpPr>
            <p:spPr>
              <a:xfrm>
                <a:off x="1405654" y="1967790"/>
                <a:ext cx="434493" cy="5026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4500" i="0" u="none" strike="noStrike" kern="0" cap="none" spc="0" normalizeH="0" baseline="0" noProof="0" dirty="0">
                    <a:ln>
                      <a:noFill/>
                    </a:ln>
                    <a:solidFill>
                      <a:srgbClr val="FFFFFF"/>
                    </a:solidFill>
                    <a:effectLst/>
                    <a:uLnTx/>
                    <a:uFillTx/>
                    <a:latin typeface="Agency FB" pitchFamily="34" charset="0"/>
                    <a:ea typeface="+mj-ea"/>
                  </a:rPr>
                  <a:t>03</a:t>
                </a:r>
                <a:endParaRPr kumimoji="0" lang="zh-CN" altLang="en-US" sz="4500" i="0" u="none" strike="noStrike" kern="0" cap="none" spc="0" normalizeH="0" baseline="0" noProof="0" dirty="0">
                  <a:ln>
                    <a:noFill/>
                  </a:ln>
                  <a:solidFill>
                    <a:srgbClr val="FFFFFF"/>
                  </a:solidFill>
                  <a:effectLst/>
                  <a:uLnTx/>
                  <a:uFillTx/>
                  <a:latin typeface="Agency FB" pitchFamily="34" charset="0"/>
                  <a:ea typeface="+mj-ea"/>
                </a:endParaRPr>
              </a:p>
            </p:txBody>
          </p:sp>
        </p:grpSp>
        <p:pic>
          <p:nvPicPr>
            <p:cNvPr id="22" name="图片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796558">
              <a:off x="1737249" y="1918498"/>
              <a:ext cx="1045632" cy="1316723"/>
            </a:xfrm>
            <a:prstGeom prst="rect">
              <a:avLst/>
            </a:prstGeom>
          </p:spPr>
        </p:pic>
      </p:grpSp>
      <p:sp>
        <p:nvSpPr>
          <p:cNvPr id="25" name="TextBox 13"/>
          <p:cNvSpPr txBox="1">
            <a:spLocks noChangeArrowheads="1"/>
          </p:cNvSpPr>
          <p:nvPr/>
        </p:nvSpPr>
        <p:spPr bwMode="auto">
          <a:xfrm>
            <a:off x="5817200" y="2931790"/>
            <a:ext cx="1563112"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911225">
              <a:defRPr>
                <a:solidFill>
                  <a:schemeClr val="tx1"/>
                </a:solidFill>
                <a:latin typeface="Calibri" pitchFamily="34" charset="0"/>
                <a:ea typeface="宋体" charset="-122"/>
              </a:defRPr>
            </a:lvl1pPr>
            <a:lvl2pPr marL="742950" indent="-285750" defTabSz="911225">
              <a:defRPr>
                <a:solidFill>
                  <a:schemeClr val="tx1"/>
                </a:solidFill>
                <a:latin typeface="Calibri" pitchFamily="34" charset="0"/>
                <a:ea typeface="宋体" charset="-122"/>
              </a:defRPr>
            </a:lvl2pPr>
            <a:lvl3pPr marL="1143000" indent="-228600" defTabSz="911225">
              <a:defRPr>
                <a:solidFill>
                  <a:schemeClr val="tx1"/>
                </a:solidFill>
                <a:latin typeface="Calibri" pitchFamily="34" charset="0"/>
                <a:ea typeface="宋体" charset="-122"/>
              </a:defRPr>
            </a:lvl3pPr>
            <a:lvl4pPr marL="1600200" indent="-228600" defTabSz="911225">
              <a:defRPr>
                <a:solidFill>
                  <a:schemeClr val="tx1"/>
                </a:solidFill>
                <a:latin typeface="Calibri" pitchFamily="34" charset="0"/>
                <a:ea typeface="宋体" charset="-122"/>
              </a:defRPr>
            </a:lvl4pPr>
            <a:lvl5pPr marL="2057400" indent="-228600" defTabSz="911225">
              <a:defRPr>
                <a:solidFill>
                  <a:schemeClr val="tx1"/>
                </a:solidFill>
                <a:latin typeface="Calibri" pitchFamily="34" charset="0"/>
                <a:ea typeface="宋体" charset="-122"/>
              </a:defRPr>
            </a:lvl5pPr>
            <a:lvl6pPr marL="2514600" indent="-228600" defTabSz="911225" eaLnBrk="0" fontAlgn="base" hangingPunct="0">
              <a:spcBef>
                <a:spcPct val="0"/>
              </a:spcBef>
              <a:spcAft>
                <a:spcPct val="0"/>
              </a:spcAft>
              <a:buFont typeface="Arial" charset="0"/>
              <a:defRPr>
                <a:solidFill>
                  <a:schemeClr val="tx1"/>
                </a:solidFill>
                <a:latin typeface="Calibri" pitchFamily="34" charset="0"/>
                <a:ea typeface="宋体" charset="-122"/>
              </a:defRPr>
            </a:lvl6pPr>
            <a:lvl7pPr marL="2971800" indent="-228600" defTabSz="911225" eaLnBrk="0" fontAlgn="base" hangingPunct="0">
              <a:spcBef>
                <a:spcPct val="0"/>
              </a:spcBef>
              <a:spcAft>
                <a:spcPct val="0"/>
              </a:spcAft>
              <a:buFont typeface="Arial" charset="0"/>
              <a:defRPr>
                <a:solidFill>
                  <a:schemeClr val="tx1"/>
                </a:solidFill>
                <a:latin typeface="Calibri" pitchFamily="34" charset="0"/>
                <a:ea typeface="宋体" charset="-122"/>
              </a:defRPr>
            </a:lvl7pPr>
            <a:lvl8pPr marL="3429000" indent="-228600" defTabSz="911225" eaLnBrk="0" fontAlgn="base" hangingPunct="0">
              <a:spcBef>
                <a:spcPct val="0"/>
              </a:spcBef>
              <a:spcAft>
                <a:spcPct val="0"/>
              </a:spcAft>
              <a:buFont typeface="Arial" charset="0"/>
              <a:defRPr>
                <a:solidFill>
                  <a:schemeClr val="tx1"/>
                </a:solidFill>
                <a:latin typeface="Calibri" pitchFamily="34" charset="0"/>
                <a:ea typeface="宋体" charset="-122"/>
              </a:defRPr>
            </a:lvl8pPr>
            <a:lvl9pPr marL="3886200" indent="-228600" defTabSz="911225" eaLnBrk="0" fontAlgn="base" hangingPunct="0">
              <a:spcBef>
                <a:spcPct val="0"/>
              </a:spcBef>
              <a:spcAft>
                <a:spcPct val="0"/>
              </a:spcAft>
              <a:buFont typeface="Arial" charset="0"/>
              <a:defRPr>
                <a:solidFill>
                  <a:schemeClr val="tx1"/>
                </a:solidFill>
                <a:latin typeface="Calibri" pitchFamily="34" charset="0"/>
                <a:ea typeface="宋体" charset="-122"/>
              </a:defRPr>
            </a:lvl9pPr>
          </a:lstStyle>
          <a:p>
            <a:pPr algn="ctr">
              <a:defRPr/>
            </a:pPr>
            <a:r>
              <a:rPr lang="zh-CN" altLang="en-US" sz="1300" dirty="0">
                <a:solidFill>
                  <a:schemeClr val="accent2">
                    <a:lumMod val="50000"/>
                  </a:schemeClr>
                </a:solidFill>
                <a:latin typeface="微软雅黑" panose="020B0503020204020204" pitchFamily="34" charset="-122"/>
                <a:ea typeface="微软雅黑" panose="020B0503020204020204" pitchFamily="34" charset="-122"/>
                <a:cs typeface="Arial" panose="020B0604020202020204" pitchFamily="34" charset="0"/>
              </a:rPr>
              <a:t>标题文字内容</a:t>
            </a:r>
          </a:p>
        </p:txBody>
      </p:sp>
      <p:sp>
        <p:nvSpPr>
          <p:cNvPr id="26" name="TextBox 13"/>
          <p:cNvSpPr txBox="1">
            <a:spLocks noChangeArrowheads="1"/>
          </p:cNvSpPr>
          <p:nvPr/>
        </p:nvSpPr>
        <p:spPr bwMode="auto">
          <a:xfrm>
            <a:off x="5865599" y="3183070"/>
            <a:ext cx="149566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itchFamily="34" charset="0"/>
                <a:ea typeface="宋体" charset="-122"/>
              </a:defRPr>
            </a:lvl1pPr>
            <a:lvl2pPr marL="742950" indent="-285750" defTabSz="1216025">
              <a:defRPr>
                <a:solidFill>
                  <a:schemeClr val="tx1"/>
                </a:solidFill>
                <a:latin typeface="Calibri" pitchFamily="34" charset="0"/>
                <a:ea typeface="宋体" charset="-122"/>
              </a:defRPr>
            </a:lvl2pPr>
            <a:lvl3pPr marL="1143000" indent="-228600" defTabSz="1216025">
              <a:defRPr>
                <a:solidFill>
                  <a:schemeClr val="tx1"/>
                </a:solidFill>
                <a:latin typeface="Calibri" pitchFamily="34" charset="0"/>
                <a:ea typeface="宋体" charset="-122"/>
              </a:defRPr>
            </a:lvl3pPr>
            <a:lvl4pPr marL="1600200" indent="-228600" defTabSz="1216025">
              <a:defRPr>
                <a:solidFill>
                  <a:schemeClr val="tx1"/>
                </a:solidFill>
                <a:latin typeface="Calibri" pitchFamily="34" charset="0"/>
                <a:ea typeface="宋体" charset="-122"/>
              </a:defRPr>
            </a:lvl4pPr>
            <a:lvl5pPr marL="2057400" indent="-228600" defTabSz="1216025">
              <a:defRPr>
                <a:solidFill>
                  <a:schemeClr val="tx1"/>
                </a:solidFill>
                <a:latin typeface="Calibri" pitchFamily="34" charset="0"/>
                <a:ea typeface="宋体" charset="-122"/>
              </a:defRPr>
            </a:lvl5pPr>
            <a:lvl6pPr marL="2514600" indent="-228600" defTabSz="1216025" eaLnBrk="0" fontAlgn="base" hangingPunct="0">
              <a:spcBef>
                <a:spcPct val="0"/>
              </a:spcBef>
              <a:spcAft>
                <a:spcPct val="0"/>
              </a:spcAft>
              <a:buFont typeface="Arial" charset="0"/>
              <a:defRPr>
                <a:solidFill>
                  <a:schemeClr val="tx1"/>
                </a:solidFill>
                <a:latin typeface="Calibri" pitchFamily="34" charset="0"/>
                <a:ea typeface="宋体" charset="-122"/>
              </a:defRPr>
            </a:lvl6pPr>
            <a:lvl7pPr marL="2971800" indent="-228600" defTabSz="1216025" eaLnBrk="0" fontAlgn="base" hangingPunct="0">
              <a:spcBef>
                <a:spcPct val="0"/>
              </a:spcBef>
              <a:spcAft>
                <a:spcPct val="0"/>
              </a:spcAft>
              <a:buFont typeface="Arial" charset="0"/>
              <a:defRPr>
                <a:solidFill>
                  <a:schemeClr val="tx1"/>
                </a:solidFill>
                <a:latin typeface="Calibri" pitchFamily="34" charset="0"/>
                <a:ea typeface="宋体" charset="-122"/>
              </a:defRPr>
            </a:lvl7pPr>
            <a:lvl8pPr marL="3429000" indent="-228600" defTabSz="1216025" eaLnBrk="0" fontAlgn="base" hangingPunct="0">
              <a:spcBef>
                <a:spcPct val="0"/>
              </a:spcBef>
              <a:spcAft>
                <a:spcPct val="0"/>
              </a:spcAft>
              <a:buFont typeface="Arial" charset="0"/>
              <a:defRPr>
                <a:solidFill>
                  <a:schemeClr val="tx1"/>
                </a:solidFill>
                <a:latin typeface="Calibri" pitchFamily="34" charset="0"/>
                <a:ea typeface="宋体" charset="-122"/>
              </a:defRPr>
            </a:lvl8pPr>
            <a:lvl9pPr marL="3886200" indent="-228600" defTabSz="1216025" eaLnBrk="0" fontAlgn="base" hangingPunct="0">
              <a:spcBef>
                <a:spcPct val="0"/>
              </a:spcBef>
              <a:spcAft>
                <a:spcPct val="0"/>
              </a:spcAft>
              <a:buFont typeface="Arial" charset="0"/>
              <a:defRPr>
                <a:solidFill>
                  <a:schemeClr val="tx1"/>
                </a:solidFill>
                <a:latin typeface="Calibri" pitchFamily="34" charset="0"/>
                <a:ea typeface="宋体" charset="-122"/>
              </a:defRPr>
            </a:lvl9pPr>
          </a:lstStyle>
          <a:p>
            <a:pPr algn="ctr">
              <a:lnSpc>
                <a:spcPct val="150000"/>
              </a:lnSpc>
              <a:defRPr/>
            </a:pPr>
            <a:r>
              <a:rPr lang="zh-CN" altLang="en-US" sz="800" dirty="0">
                <a:solidFill>
                  <a:schemeClr val="accent2">
                    <a:lumMod val="50000"/>
                  </a:schemeClr>
                </a:solidFill>
                <a:latin typeface="微软雅黑" panose="020B0503020204020204" pitchFamily="34" charset="-122"/>
                <a:ea typeface="微软雅黑" panose="020B0503020204020204" pitchFamily="34" charset="-122"/>
              </a:rPr>
              <a:t>在这添加详情内容在这添加详情内容在这添加详情内容在这添加详情内容在这添加详情内容在这添加详情内容</a:t>
            </a:r>
          </a:p>
        </p:txBody>
      </p:sp>
      <p:sp>
        <p:nvSpPr>
          <p:cNvPr id="27" name="TextBox 26"/>
          <p:cNvSpPr txBox="1"/>
          <p:nvPr/>
        </p:nvSpPr>
        <p:spPr>
          <a:xfrm>
            <a:off x="3355178" y="5452070"/>
            <a:ext cx="1210588" cy="400110"/>
          </a:xfrm>
          <a:prstGeom prst="rect">
            <a:avLst/>
          </a:prstGeom>
          <a:noFill/>
        </p:spPr>
        <p:txBody>
          <a:bodyPr wrap="none" rtlCol="0">
            <a:spAutoFit/>
          </a:bodyPr>
          <a:lstStyle/>
          <a:p>
            <a:r>
              <a:rPr lang="zh-CN" altLang="en-US" sz="2000" b="1" dirty="0">
                <a:solidFill>
                  <a:schemeClr val="accent2">
                    <a:lumMod val="50000"/>
                  </a:schemeClr>
                </a:solidFill>
                <a:latin typeface="微软雅黑" pitchFamily="34" charset="-122"/>
                <a:ea typeface="微软雅黑" pitchFamily="34" charset="-122"/>
              </a:rPr>
              <a:t>字符延长</a:t>
            </a:r>
          </a:p>
        </p:txBody>
      </p:sp>
      <p:sp>
        <p:nvSpPr>
          <p:cNvPr id="28" name="文本框 23"/>
          <p:cNvSpPr txBox="1"/>
          <p:nvPr/>
        </p:nvSpPr>
        <p:spPr>
          <a:xfrm>
            <a:off x="1043608" y="242680"/>
            <a:ext cx="1765227" cy="338554"/>
          </a:xfrm>
          <a:prstGeom prst="rect">
            <a:avLst/>
          </a:prstGeom>
          <a:noFill/>
        </p:spPr>
        <p:txBody>
          <a:bodyPr wrap="none" rtlCol="0">
            <a:spAutoFit/>
          </a:bodyPr>
          <a:lstStyle/>
          <a:p>
            <a:pPr marL="285750" indent="-285750">
              <a:buClr>
                <a:srgbClr val="6FBA34"/>
              </a:buClr>
              <a:buFont typeface="Wingdings" pitchFamily="2" charset="2"/>
              <a:buChar char="u"/>
            </a:pPr>
            <a:r>
              <a:rPr lang="zh-CN" altLang="en-US" sz="1600" dirty="0">
                <a:solidFill>
                  <a:schemeClr val="accent3">
                    <a:lumMod val="50000"/>
                    <a:lumOff val="50000"/>
                  </a:schemeClr>
                </a:solidFill>
                <a:latin typeface="微软雅黑" panose="020B0503020204020204" pitchFamily="34" charset="-122"/>
                <a:ea typeface="微软雅黑" panose="020B0503020204020204" pitchFamily="34" charset="-122"/>
              </a:rPr>
              <a:t>标题文字内容 </a:t>
            </a:r>
          </a:p>
        </p:txBody>
      </p:sp>
    </p:spTree>
    <p:extLst>
      <p:ext uri="{BB962C8B-B14F-4D97-AF65-F5344CB8AC3E}">
        <p14:creationId xmlns:p14="http://schemas.microsoft.com/office/powerpoint/2010/main" val="3654176268"/>
      </p:ext>
    </p:extLst>
  </p:cSld>
  <p:clrMapOvr>
    <a:masterClrMapping/>
  </p:clrMapOvr>
  <p:transition spd="slow" advTm="3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4" presetClass="entr" presetSubtype="10"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randombar(horizontal)">
                                      <p:cBhvr>
                                        <p:cTn id="13" dur="500"/>
                                        <p:tgtEl>
                                          <p:spTgt spid="11"/>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randombar(horizontal)">
                                      <p:cBhvr>
                                        <p:cTn id="16" dur="500"/>
                                        <p:tgtEl>
                                          <p:spTgt spid="12"/>
                                        </p:tgtEl>
                                      </p:cBhvr>
                                    </p:animEffect>
                                  </p:childTnLst>
                                </p:cTn>
                              </p:par>
                            </p:childTnLst>
                          </p:cTn>
                        </p:par>
                        <p:par>
                          <p:cTn id="17" fill="hold">
                            <p:stCondLst>
                              <p:cond delay="1500"/>
                            </p:stCondLst>
                            <p:childTnLst>
                              <p:par>
                                <p:cTn id="18" presetID="47" presetClass="entr" presetSubtype="0"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1000"/>
                                        <p:tgtEl>
                                          <p:spTgt spid="13"/>
                                        </p:tgtEl>
                                      </p:cBhvr>
                                    </p:animEffect>
                                    <p:anim calcmode="lin" valueType="num">
                                      <p:cBhvr>
                                        <p:cTn id="21" dur="1000" fill="hold"/>
                                        <p:tgtEl>
                                          <p:spTgt spid="13"/>
                                        </p:tgtEl>
                                        <p:attrNameLst>
                                          <p:attrName>ppt_x</p:attrName>
                                        </p:attrNameLst>
                                      </p:cBhvr>
                                      <p:tavLst>
                                        <p:tav tm="0">
                                          <p:val>
                                            <p:strVal val="#ppt_x"/>
                                          </p:val>
                                        </p:tav>
                                        <p:tav tm="100000">
                                          <p:val>
                                            <p:strVal val="#ppt_x"/>
                                          </p:val>
                                        </p:tav>
                                      </p:tavLst>
                                    </p:anim>
                                    <p:anim calcmode="lin" valueType="num">
                                      <p:cBhvr>
                                        <p:cTn id="22" dur="1000" fill="hold"/>
                                        <p:tgtEl>
                                          <p:spTgt spid="13"/>
                                        </p:tgtEl>
                                        <p:attrNameLst>
                                          <p:attrName>ppt_y</p:attrName>
                                        </p:attrNameLst>
                                      </p:cBhvr>
                                      <p:tavLst>
                                        <p:tav tm="0">
                                          <p:val>
                                            <p:strVal val="#ppt_y-.1"/>
                                          </p:val>
                                        </p:tav>
                                        <p:tav tm="100000">
                                          <p:val>
                                            <p:strVal val="#ppt_y"/>
                                          </p:val>
                                        </p:tav>
                                      </p:tavLst>
                                    </p:anim>
                                  </p:childTnLst>
                                </p:cTn>
                              </p:par>
                            </p:childTnLst>
                          </p:cTn>
                        </p:par>
                        <p:par>
                          <p:cTn id="23" fill="hold">
                            <p:stCondLst>
                              <p:cond delay="2500"/>
                            </p:stCondLst>
                            <p:childTnLst>
                              <p:par>
                                <p:cTn id="24" presetID="14" presetClass="entr" presetSubtype="10" fill="hold" grpId="0" nodeType="after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randombar(horizontal)">
                                      <p:cBhvr>
                                        <p:cTn id="26" dur="500"/>
                                        <p:tgtEl>
                                          <p:spTgt spid="18"/>
                                        </p:tgtEl>
                                      </p:cBhvr>
                                    </p:animEffect>
                                  </p:childTnLst>
                                </p:cTn>
                              </p:par>
                              <p:par>
                                <p:cTn id="27" presetID="14" presetClass="entr" presetSubtype="10"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randombar(horizontal)">
                                      <p:cBhvr>
                                        <p:cTn id="29" dur="500"/>
                                        <p:tgtEl>
                                          <p:spTgt spid="19"/>
                                        </p:tgtEl>
                                      </p:cBhvr>
                                    </p:animEffect>
                                  </p:childTnLst>
                                </p:cTn>
                              </p:par>
                            </p:childTnLst>
                          </p:cTn>
                        </p:par>
                        <p:par>
                          <p:cTn id="30" fill="hold">
                            <p:stCondLst>
                              <p:cond delay="3000"/>
                            </p:stCondLst>
                            <p:childTnLst>
                              <p:par>
                                <p:cTn id="31" presetID="47" presetClass="entr" presetSubtype="0"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fade">
                                      <p:cBhvr>
                                        <p:cTn id="33" dur="1000"/>
                                        <p:tgtEl>
                                          <p:spTgt spid="20"/>
                                        </p:tgtEl>
                                      </p:cBhvr>
                                    </p:animEffect>
                                    <p:anim calcmode="lin" valueType="num">
                                      <p:cBhvr>
                                        <p:cTn id="34" dur="1000" fill="hold"/>
                                        <p:tgtEl>
                                          <p:spTgt spid="20"/>
                                        </p:tgtEl>
                                        <p:attrNameLst>
                                          <p:attrName>ppt_x</p:attrName>
                                        </p:attrNameLst>
                                      </p:cBhvr>
                                      <p:tavLst>
                                        <p:tav tm="0">
                                          <p:val>
                                            <p:strVal val="#ppt_x"/>
                                          </p:val>
                                        </p:tav>
                                        <p:tav tm="100000">
                                          <p:val>
                                            <p:strVal val="#ppt_x"/>
                                          </p:val>
                                        </p:tav>
                                      </p:tavLst>
                                    </p:anim>
                                    <p:anim calcmode="lin" valueType="num">
                                      <p:cBhvr>
                                        <p:cTn id="35" dur="1000" fill="hold"/>
                                        <p:tgtEl>
                                          <p:spTgt spid="20"/>
                                        </p:tgtEl>
                                        <p:attrNameLst>
                                          <p:attrName>ppt_y</p:attrName>
                                        </p:attrNameLst>
                                      </p:cBhvr>
                                      <p:tavLst>
                                        <p:tav tm="0">
                                          <p:val>
                                            <p:strVal val="#ppt_y-.1"/>
                                          </p:val>
                                        </p:tav>
                                        <p:tav tm="100000">
                                          <p:val>
                                            <p:strVal val="#ppt_y"/>
                                          </p:val>
                                        </p:tav>
                                      </p:tavLst>
                                    </p:anim>
                                  </p:childTnLst>
                                </p:cTn>
                              </p:par>
                            </p:childTnLst>
                          </p:cTn>
                        </p:par>
                        <p:par>
                          <p:cTn id="36" fill="hold">
                            <p:stCondLst>
                              <p:cond delay="4000"/>
                            </p:stCondLst>
                            <p:childTnLst>
                              <p:par>
                                <p:cTn id="37" presetID="14" presetClass="entr" presetSubtype="10" fill="hold" grpId="0" nodeType="after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randombar(horizontal)">
                                      <p:cBhvr>
                                        <p:cTn id="39" dur="500"/>
                                        <p:tgtEl>
                                          <p:spTgt spid="25"/>
                                        </p:tgtEl>
                                      </p:cBhvr>
                                    </p:animEffect>
                                  </p:childTnLst>
                                </p:cTn>
                              </p:par>
                              <p:par>
                                <p:cTn id="40" presetID="14" presetClass="entr" presetSubtype="10" fill="hold" grpId="0" nodeType="with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randombar(horizontal)">
                                      <p:cBhvr>
                                        <p:cTn id="42" dur="500"/>
                                        <p:tgtEl>
                                          <p:spTgt spid="26"/>
                                        </p:tgtEl>
                                      </p:cBhvr>
                                    </p:animEffect>
                                  </p:childTnLst>
                                </p:cTn>
                              </p:par>
                            </p:childTnLst>
                          </p:cTn>
                        </p:par>
                        <p:par>
                          <p:cTn id="43" fill="hold">
                            <p:stCondLst>
                              <p:cond delay="4500"/>
                            </p:stCondLst>
                            <p:childTnLst>
                              <p:par>
                                <p:cTn id="44" presetID="22" presetClass="entr" presetSubtype="8" fill="hold" grpId="0" nodeType="after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wipe(left)">
                                      <p:cBhvr>
                                        <p:cTn id="46"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8" grpId="0"/>
      <p:bldP spid="19" grpId="0"/>
      <p:bldP spid="25" grpId="0"/>
      <p:bldP spid="26" grpId="0"/>
      <p:bldP spid="2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11"/>
          <p:cNvGrpSpPr/>
          <p:nvPr/>
        </p:nvGrpSpPr>
        <p:grpSpPr>
          <a:xfrm>
            <a:off x="1790676" y="1779662"/>
            <a:ext cx="2286024" cy="2286458"/>
            <a:chOff x="6240781" y="1363135"/>
            <a:chExt cx="4963584" cy="4963584"/>
          </a:xfrm>
        </p:grpSpPr>
        <p:grpSp>
          <p:nvGrpSpPr>
            <p:cNvPr id="7" name="Group 12"/>
            <p:cNvGrpSpPr/>
            <p:nvPr userDrawn="1"/>
          </p:nvGrpSpPr>
          <p:grpSpPr>
            <a:xfrm>
              <a:off x="6240781" y="1363135"/>
              <a:ext cx="3255433" cy="2434167"/>
              <a:chOff x="4657725" y="946151"/>
              <a:chExt cx="2441575" cy="1825625"/>
            </a:xfrm>
          </p:grpSpPr>
          <p:sp>
            <p:nvSpPr>
              <p:cNvPr id="21" name="Freeform 26"/>
              <p:cNvSpPr>
                <a:spLocks/>
              </p:cNvSpPr>
              <p:nvPr/>
            </p:nvSpPr>
            <p:spPr bwMode="auto">
              <a:xfrm>
                <a:off x="5953125" y="2046288"/>
                <a:ext cx="1146175" cy="593725"/>
              </a:xfrm>
              <a:custGeom>
                <a:avLst/>
                <a:gdLst>
                  <a:gd name="T0" fmla="*/ 849 w 904"/>
                  <a:gd name="T1" fmla="*/ 0 h 468"/>
                  <a:gd name="T2" fmla="*/ 873 w 904"/>
                  <a:gd name="T3" fmla="*/ 58 h 468"/>
                  <a:gd name="T4" fmla="*/ 507 w 904"/>
                  <a:gd name="T5" fmla="*/ 436 h 468"/>
                  <a:gd name="T6" fmla="*/ 396 w 904"/>
                  <a:gd name="T7" fmla="*/ 436 h 468"/>
                  <a:gd name="T8" fmla="*/ 30 w 904"/>
                  <a:gd name="T9" fmla="*/ 58 h 468"/>
                  <a:gd name="T10" fmla="*/ 55 w 904"/>
                  <a:gd name="T11" fmla="*/ 0 h 468"/>
                  <a:gd name="T12" fmla="*/ 849 w 90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904" h="468">
                    <a:moveTo>
                      <a:pt x="849" y="0"/>
                    </a:moveTo>
                    <a:cubicBezTo>
                      <a:pt x="893" y="0"/>
                      <a:pt x="904" y="26"/>
                      <a:pt x="873" y="58"/>
                    </a:cubicBezTo>
                    <a:cubicBezTo>
                      <a:pt x="507" y="436"/>
                      <a:pt x="507" y="436"/>
                      <a:pt x="507" y="436"/>
                    </a:cubicBezTo>
                    <a:cubicBezTo>
                      <a:pt x="477" y="468"/>
                      <a:pt x="427" y="468"/>
                      <a:pt x="396" y="436"/>
                    </a:cubicBezTo>
                    <a:cubicBezTo>
                      <a:pt x="30" y="58"/>
                      <a:pt x="30" y="58"/>
                      <a:pt x="30" y="58"/>
                    </a:cubicBezTo>
                    <a:cubicBezTo>
                      <a:pt x="0" y="26"/>
                      <a:pt x="11" y="0"/>
                      <a:pt x="55" y="0"/>
                    </a:cubicBezTo>
                    <a:lnTo>
                      <a:pt x="849" y="0"/>
                    </a:lnTo>
                    <a:close/>
                  </a:path>
                </a:pathLst>
              </a:custGeom>
              <a:solidFill>
                <a:srgbClr val="6FBA34"/>
              </a:solidFill>
              <a:ln>
                <a:noFill/>
              </a:ln>
            </p:spPr>
            <p:txBody>
              <a:bodyPr vert="horz" wrap="square" lIns="55827" tIns="27914" rIns="55827" bIns="27914" numCol="1" anchor="t" anchorCtr="0" compatLnSpc="1">
                <a:prstTxWarp prst="textNoShape">
                  <a:avLst/>
                </a:prstTxWarp>
              </a:bodyPr>
              <a:lstStyle/>
              <a:p>
                <a:pPr marL="0" marR="0" lvl="0" indent="0" algn="just" defTabSz="914400" eaLnBrk="1" fontAlgn="auto" latinLnBrk="0" hangingPunct="1">
                  <a:lnSpc>
                    <a:spcPct val="120000"/>
                  </a:lnSpc>
                  <a:spcBef>
                    <a:spcPts val="0"/>
                  </a:spcBef>
                  <a:spcAft>
                    <a:spcPts val="0"/>
                  </a:spcAft>
                  <a:buClrTx/>
                  <a:buSzTx/>
                  <a:buFontTx/>
                  <a:buNone/>
                  <a:tabLst/>
                  <a:defRPr/>
                </a:pPr>
                <a:endParaRPr kumimoji="0" lang="en-US" sz="1200" b="0" i="0" u="none" strike="noStrike" kern="0" cap="none" spc="0" normalizeH="0" baseline="0" noProof="0" dirty="0">
                  <a:ln>
                    <a:noFill/>
                  </a:ln>
                  <a:solidFill>
                    <a:sysClr val="window" lastClr="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27"/>
              <p:cNvSpPr>
                <a:spLocks/>
              </p:cNvSpPr>
              <p:nvPr/>
            </p:nvSpPr>
            <p:spPr bwMode="auto">
              <a:xfrm>
                <a:off x="4657725" y="946151"/>
                <a:ext cx="2151063" cy="1825625"/>
              </a:xfrm>
              <a:custGeom>
                <a:avLst/>
                <a:gdLst>
                  <a:gd name="T0" fmla="*/ 848 w 1696"/>
                  <a:gd name="T1" fmla="*/ 0 h 1440"/>
                  <a:gd name="T2" fmla="*/ 0 w 1696"/>
                  <a:gd name="T3" fmla="*/ 848 h 1440"/>
                  <a:gd name="T4" fmla="*/ 241 w 1696"/>
                  <a:gd name="T5" fmla="*/ 1440 h 1440"/>
                  <a:gd name="T6" fmla="*/ 718 w 1696"/>
                  <a:gd name="T7" fmla="*/ 1209 h 1440"/>
                  <a:gd name="T8" fmla="*/ 464 w 1696"/>
                  <a:gd name="T9" fmla="*/ 848 h 1440"/>
                  <a:gd name="T10" fmla="*/ 848 w 1696"/>
                  <a:gd name="T11" fmla="*/ 464 h 1440"/>
                  <a:gd name="T12" fmla="*/ 1232 w 1696"/>
                  <a:gd name="T13" fmla="*/ 848 h 1440"/>
                  <a:gd name="T14" fmla="*/ 1213 w 1696"/>
                  <a:gd name="T15" fmla="*/ 966 h 1440"/>
                  <a:gd name="T16" fmla="*/ 1293 w 1696"/>
                  <a:gd name="T17" fmla="*/ 966 h 1440"/>
                  <a:gd name="T18" fmla="*/ 1293 w 1696"/>
                  <a:gd name="T19" fmla="*/ 1062 h 1440"/>
                  <a:gd name="T20" fmla="*/ 1669 w 1696"/>
                  <a:gd name="T21" fmla="*/ 1062 h 1440"/>
                  <a:gd name="T22" fmla="*/ 1696 w 1696"/>
                  <a:gd name="T23" fmla="*/ 848 h 1440"/>
                  <a:gd name="T24" fmla="*/ 848 w 1696"/>
                  <a:gd name="T25" fmla="*/ 0 h 1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96" h="1440">
                    <a:moveTo>
                      <a:pt x="848" y="0"/>
                    </a:moveTo>
                    <a:cubicBezTo>
                      <a:pt x="380" y="0"/>
                      <a:pt x="0" y="380"/>
                      <a:pt x="0" y="848"/>
                    </a:cubicBezTo>
                    <a:cubicBezTo>
                      <a:pt x="0" y="1078"/>
                      <a:pt x="92" y="1287"/>
                      <a:pt x="241" y="1440"/>
                    </a:cubicBezTo>
                    <a:cubicBezTo>
                      <a:pt x="374" y="1315"/>
                      <a:pt x="540" y="1235"/>
                      <a:pt x="718" y="1209"/>
                    </a:cubicBezTo>
                    <a:cubicBezTo>
                      <a:pt x="570" y="1156"/>
                      <a:pt x="464" y="1014"/>
                      <a:pt x="464" y="848"/>
                    </a:cubicBezTo>
                    <a:cubicBezTo>
                      <a:pt x="464" y="636"/>
                      <a:pt x="636" y="464"/>
                      <a:pt x="848" y="464"/>
                    </a:cubicBezTo>
                    <a:cubicBezTo>
                      <a:pt x="1060" y="464"/>
                      <a:pt x="1232" y="636"/>
                      <a:pt x="1232" y="848"/>
                    </a:cubicBezTo>
                    <a:cubicBezTo>
                      <a:pt x="1232" y="889"/>
                      <a:pt x="1225" y="929"/>
                      <a:pt x="1213" y="966"/>
                    </a:cubicBezTo>
                    <a:cubicBezTo>
                      <a:pt x="1293" y="966"/>
                      <a:pt x="1293" y="966"/>
                      <a:pt x="1293" y="966"/>
                    </a:cubicBezTo>
                    <a:cubicBezTo>
                      <a:pt x="1293" y="1062"/>
                      <a:pt x="1293" y="1062"/>
                      <a:pt x="1293" y="1062"/>
                    </a:cubicBezTo>
                    <a:cubicBezTo>
                      <a:pt x="1669" y="1062"/>
                      <a:pt x="1669" y="1062"/>
                      <a:pt x="1669" y="1062"/>
                    </a:cubicBezTo>
                    <a:cubicBezTo>
                      <a:pt x="1687" y="994"/>
                      <a:pt x="1696" y="922"/>
                      <a:pt x="1696" y="848"/>
                    </a:cubicBezTo>
                    <a:cubicBezTo>
                      <a:pt x="1696" y="380"/>
                      <a:pt x="1316" y="0"/>
                      <a:pt x="848" y="0"/>
                    </a:cubicBezTo>
                    <a:close/>
                  </a:path>
                </a:pathLst>
              </a:custGeom>
              <a:solidFill>
                <a:srgbClr val="6FBA34"/>
              </a:solidFill>
              <a:ln>
                <a:noFill/>
              </a:ln>
            </p:spPr>
            <p:txBody>
              <a:bodyPr vert="horz" wrap="square" lIns="55827" tIns="27914" rIns="55827" bIns="27914" numCol="1" anchor="t" anchorCtr="0" compatLnSpc="1">
                <a:prstTxWarp prst="textNoShape">
                  <a:avLst/>
                </a:prstTxWarp>
              </a:bodyPr>
              <a:lstStyle/>
              <a:p>
                <a:pPr marL="0" marR="0" lvl="0" indent="0" algn="just" defTabSz="914400" eaLnBrk="1" fontAlgn="auto" latinLnBrk="0" hangingPunct="1">
                  <a:lnSpc>
                    <a:spcPct val="120000"/>
                  </a:lnSpc>
                  <a:spcBef>
                    <a:spcPts val="0"/>
                  </a:spcBef>
                  <a:spcAft>
                    <a:spcPts val="0"/>
                  </a:spcAft>
                  <a:buClrTx/>
                  <a:buSzTx/>
                  <a:buFontTx/>
                  <a:buNone/>
                  <a:tabLst/>
                  <a:defRPr/>
                </a:pPr>
                <a:endParaRPr kumimoji="0" lang="en-US" sz="1200" b="0" i="0" u="none" strike="noStrike" kern="0" cap="none" spc="0" normalizeH="0" baseline="0" noProof="0" dirty="0">
                  <a:ln>
                    <a:noFill/>
                  </a:ln>
                  <a:solidFill>
                    <a:sysClr val="window" lastClr="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 name="Group 13"/>
            <p:cNvGrpSpPr/>
            <p:nvPr userDrawn="1"/>
          </p:nvGrpSpPr>
          <p:grpSpPr>
            <a:xfrm>
              <a:off x="6240781" y="3111502"/>
              <a:ext cx="2434167" cy="3215217"/>
              <a:chOff x="4657725" y="2257426"/>
              <a:chExt cx="1825625" cy="2411413"/>
            </a:xfrm>
          </p:grpSpPr>
          <p:sp>
            <p:nvSpPr>
              <p:cNvPr id="19" name="Freeform 24"/>
              <p:cNvSpPr>
                <a:spLocks/>
              </p:cNvSpPr>
              <p:nvPr/>
            </p:nvSpPr>
            <p:spPr bwMode="auto">
              <a:xfrm>
                <a:off x="5753100" y="2257426"/>
                <a:ext cx="593725" cy="1146175"/>
              </a:xfrm>
              <a:custGeom>
                <a:avLst/>
                <a:gdLst>
                  <a:gd name="T0" fmla="*/ 0 w 468"/>
                  <a:gd name="T1" fmla="*/ 55 h 904"/>
                  <a:gd name="T2" fmla="*/ 57 w 468"/>
                  <a:gd name="T3" fmla="*/ 30 h 904"/>
                  <a:gd name="T4" fmla="*/ 436 w 468"/>
                  <a:gd name="T5" fmla="*/ 397 h 904"/>
                  <a:gd name="T6" fmla="*/ 436 w 468"/>
                  <a:gd name="T7" fmla="*/ 508 h 904"/>
                  <a:gd name="T8" fmla="*/ 57 w 468"/>
                  <a:gd name="T9" fmla="*/ 874 h 904"/>
                  <a:gd name="T10" fmla="*/ 0 w 468"/>
                  <a:gd name="T11" fmla="*/ 849 h 904"/>
                  <a:gd name="T12" fmla="*/ 0 w 468"/>
                  <a:gd name="T13" fmla="*/ 55 h 904"/>
                </a:gdLst>
                <a:ahLst/>
                <a:cxnLst>
                  <a:cxn ang="0">
                    <a:pos x="T0" y="T1"/>
                  </a:cxn>
                  <a:cxn ang="0">
                    <a:pos x="T2" y="T3"/>
                  </a:cxn>
                  <a:cxn ang="0">
                    <a:pos x="T4" y="T5"/>
                  </a:cxn>
                  <a:cxn ang="0">
                    <a:pos x="T6" y="T7"/>
                  </a:cxn>
                  <a:cxn ang="0">
                    <a:pos x="T8" y="T9"/>
                  </a:cxn>
                  <a:cxn ang="0">
                    <a:pos x="T10" y="T11"/>
                  </a:cxn>
                  <a:cxn ang="0">
                    <a:pos x="T12" y="T13"/>
                  </a:cxn>
                </a:cxnLst>
                <a:rect l="0" t="0" r="r" b="b"/>
                <a:pathLst>
                  <a:path w="468" h="904">
                    <a:moveTo>
                      <a:pt x="0" y="55"/>
                    </a:moveTo>
                    <a:cubicBezTo>
                      <a:pt x="0" y="11"/>
                      <a:pt x="26" y="0"/>
                      <a:pt x="57" y="30"/>
                    </a:cubicBezTo>
                    <a:cubicBezTo>
                      <a:pt x="436" y="397"/>
                      <a:pt x="436" y="397"/>
                      <a:pt x="436" y="397"/>
                    </a:cubicBezTo>
                    <a:cubicBezTo>
                      <a:pt x="468" y="427"/>
                      <a:pt x="468" y="477"/>
                      <a:pt x="436" y="508"/>
                    </a:cubicBezTo>
                    <a:cubicBezTo>
                      <a:pt x="57" y="874"/>
                      <a:pt x="57" y="874"/>
                      <a:pt x="57" y="874"/>
                    </a:cubicBezTo>
                    <a:cubicBezTo>
                      <a:pt x="26" y="904"/>
                      <a:pt x="0" y="893"/>
                      <a:pt x="0" y="849"/>
                    </a:cubicBezTo>
                    <a:lnTo>
                      <a:pt x="0" y="55"/>
                    </a:lnTo>
                    <a:close/>
                  </a:path>
                </a:pathLst>
              </a:custGeom>
              <a:solidFill>
                <a:srgbClr val="A6CF7F"/>
              </a:solidFill>
              <a:ln>
                <a:noFill/>
              </a:ln>
            </p:spPr>
            <p:txBody>
              <a:bodyPr vert="horz" wrap="square" lIns="55827" tIns="27914" rIns="55827" bIns="27914" numCol="1" anchor="t" anchorCtr="0" compatLnSpc="1">
                <a:prstTxWarp prst="textNoShape">
                  <a:avLst/>
                </a:prstTxWarp>
              </a:bodyPr>
              <a:lstStyle/>
              <a:p>
                <a:pPr marL="0" marR="0" lvl="0" indent="0" algn="just" defTabSz="914400" eaLnBrk="1" fontAlgn="auto" latinLnBrk="0" hangingPunct="1">
                  <a:lnSpc>
                    <a:spcPct val="120000"/>
                  </a:lnSpc>
                  <a:spcBef>
                    <a:spcPts val="0"/>
                  </a:spcBef>
                  <a:spcAft>
                    <a:spcPts val="0"/>
                  </a:spcAft>
                  <a:buClrTx/>
                  <a:buSzTx/>
                  <a:buFontTx/>
                  <a:buNone/>
                  <a:tabLst/>
                  <a:defRPr/>
                </a:pPr>
                <a:endParaRPr kumimoji="0" lang="en-US" sz="1200" b="0" i="0" u="none" strike="noStrike" kern="0" cap="none" spc="0" normalizeH="0" baseline="0" noProof="0" dirty="0">
                  <a:ln>
                    <a:noFill/>
                  </a:ln>
                  <a:solidFill>
                    <a:sysClr val="window" lastClr="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25"/>
              <p:cNvSpPr>
                <a:spLocks/>
              </p:cNvSpPr>
              <p:nvPr/>
            </p:nvSpPr>
            <p:spPr bwMode="auto">
              <a:xfrm>
                <a:off x="4657725" y="2517776"/>
                <a:ext cx="1825625" cy="2151063"/>
              </a:xfrm>
              <a:custGeom>
                <a:avLst/>
                <a:gdLst>
                  <a:gd name="T0" fmla="*/ 1209 w 1440"/>
                  <a:gd name="T1" fmla="*/ 978 h 1696"/>
                  <a:gd name="T2" fmla="*/ 848 w 1440"/>
                  <a:gd name="T3" fmla="*/ 1232 h 1696"/>
                  <a:gd name="T4" fmla="*/ 464 w 1440"/>
                  <a:gd name="T5" fmla="*/ 848 h 1696"/>
                  <a:gd name="T6" fmla="*/ 848 w 1440"/>
                  <a:gd name="T7" fmla="*/ 464 h 1696"/>
                  <a:gd name="T8" fmla="*/ 969 w 1440"/>
                  <a:gd name="T9" fmla="*/ 483 h 1696"/>
                  <a:gd name="T10" fmla="*/ 969 w 1440"/>
                  <a:gd name="T11" fmla="*/ 9 h 1696"/>
                  <a:gd name="T12" fmla="*/ 848 w 1440"/>
                  <a:gd name="T13" fmla="*/ 0 h 1696"/>
                  <a:gd name="T14" fmla="*/ 0 w 1440"/>
                  <a:gd name="T15" fmla="*/ 848 h 1696"/>
                  <a:gd name="T16" fmla="*/ 848 w 1440"/>
                  <a:gd name="T17" fmla="*/ 1696 h 1696"/>
                  <a:gd name="T18" fmla="*/ 1440 w 1440"/>
                  <a:gd name="T19" fmla="*/ 1455 h 1696"/>
                  <a:gd name="T20" fmla="*/ 1209 w 1440"/>
                  <a:gd name="T21" fmla="*/ 978 h 1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0" h="1696">
                    <a:moveTo>
                      <a:pt x="1209" y="978"/>
                    </a:moveTo>
                    <a:cubicBezTo>
                      <a:pt x="1156" y="1126"/>
                      <a:pt x="1014" y="1232"/>
                      <a:pt x="848" y="1232"/>
                    </a:cubicBezTo>
                    <a:cubicBezTo>
                      <a:pt x="636" y="1232"/>
                      <a:pt x="464" y="1060"/>
                      <a:pt x="464" y="848"/>
                    </a:cubicBezTo>
                    <a:cubicBezTo>
                      <a:pt x="464" y="636"/>
                      <a:pt x="636" y="464"/>
                      <a:pt x="848" y="464"/>
                    </a:cubicBezTo>
                    <a:cubicBezTo>
                      <a:pt x="890" y="464"/>
                      <a:pt x="931" y="471"/>
                      <a:pt x="969" y="483"/>
                    </a:cubicBezTo>
                    <a:cubicBezTo>
                      <a:pt x="969" y="9"/>
                      <a:pt x="969" y="9"/>
                      <a:pt x="969" y="9"/>
                    </a:cubicBezTo>
                    <a:cubicBezTo>
                      <a:pt x="929" y="3"/>
                      <a:pt x="889" y="0"/>
                      <a:pt x="848" y="0"/>
                    </a:cubicBezTo>
                    <a:cubicBezTo>
                      <a:pt x="380" y="0"/>
                      <a:pt x="0" y="380"/>
                      <a:pt x="0" y="848"/>
                    </a:cubicBezTo>
                    <a:cubicBezTo>
                      <a:pt x="0" y="1316"/>
                      <a:pt x="380" y="1696"/>
                      <a:pt x="848" y="1696"/>
                    </a:cubicBezTo>
                    <a:cubicBezTo>
                      <a:pt x="1078" y="1696"/>
                      <a:pt x="1287" y="1604"/>
                      <a:pt x="1440" y="1455"/>
                    </a:cubicBezTo>
                    <a:cubicBezTo>
                      <a:pt x="1315" y="1322"/>
                      <a:pt x="1235" y="1156"/>
                      <a:pt x="1209" y="978"/>
                    </a:cubicBezTo>
                    <a:close/>
                  </a:path>
                </a:pathLst>
              </a:custGeom>
              <a:solidFill>
                <a:srgbClr val="A6CF7F"/>
              </a:solidFill>
              <a:ln>
                <a:noFill/>
              </a:ln>
            </p:spPr>
            <p:txBody>
              <a:bodyPr vert="horz" wrap="square" lIns="55827" tIns="27914" rIns="55827" bIns="27914" numCol="1" anchor="t" anchorCtr="0" compatLnSpc="1">
                <a:prstTxWarp prst="textNoShape">
                  <a:avLst/>
                </a:prstTxWarp>
              </a:bodyPr>
              <a:lstStyle/>
              <a:p>
                <a:pPr marL="0" marR="0" lvl="0" indent="0" algn="just" defTabSz="914400" eaLnBrk="1" fontAlgn="auto" latinLnBrk="0" hangingPunct="1">
                  <a:lnSpc>
                    <a:spcPct val="120000"/>
                  </a:lnSpc>
                  <a:spcBef>
                    <a:spcPts val="0"/>
                  </a:spcBef>
                  <a:spcAft>
                    <a:spcPts val="0"/>
                  </a:spcAft>
                  <a:buClrTx/>
                  <a:buSzTx/>
                  <a:buFontTx/>
                  <a:buNone/>
                  <a:tabLst/>
                  <a:defRPr/>
                </a:pPr>
                <a:endParaRPr kumimoji="0" lang="en-US" sz="1200" b="0" i="0" u="none" strike="noStrike" kern="0" cap="none" spc="0" normalizeH="0" baseline="0" noProof="0" dirty="0">
                  <a:ln>
                    <a:noFill/>
                  </a:ln>
                  <a:solidFill>
                    <a:sysClr val="window" lastClr="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Group 14"/>
            <p:cNvGrpSpPr/>
            <p:nvPr userDrawn="1"/>
          </p:nvGrpSpPr>
          <p:grpSpPr>
            <a:xfrm>
              <a:off x="7967980" y="3892551"/>
              <a:ext cx="3236384" cy="2434167"/>
              <a:chOff x="5953125" y="2843213"/>
              <a:chExt cx="2427288" cy="1825625"/>
            </a:xfrm>
          </p:grpSpPr>
          <p:sp>
            <p:nvSpPr>
              <p:cNvPr id="17" name="Freeform 22"/>
              <p:cNvSpPr>
                <a:spLocks/>
              </p:cNvSpPr>
              <p:nvPr/>
            </p:nvSpPr>
            <p:spPr bwMode="auto">
              <a:xfrm>
                <a:off x="5953125" y="2989263"/>
                <a:ext cx="1146175" cy="593725"/>
              </a:xfrm>
              <a:custGeom>
                <a:avLst/>
                <a:gdLst>
                  <a:gd name="T0" fmla="*/ 55 w 904"/>
                  <a:gd name="T1" fmla="*/ 468 h 468"/>
                  <a:gd name="T2" fmla="*/ 30 w 904"/>
                  <a:gd name="T3" fmla="*/ 411 h 468"/>
                  <a:gd name="T4" fmla="*/ 396 w 904"/>
                  <a:gd name="T5" fmla="*/ 32 h 468"/>
                  <a:gd name="T6" fmla="*/ 507 w 904"/>
                  <a:gd name="T7" fmla="*/ 32 h 468"/>
                  <a:gd name="T8" fmla="*/ 873 w 904"/>
                  <a:gd name="T9" fmla="*/ 411 h 468"/>
                  <a:gd name="T10" fmla="*/ 849 w 904"/>
                  <a:gd name="T11" fmla="*/ 468 h 468"/>
                  <a:gd name="T12" fmla="*/ 55 w 904"/>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904" h="468">
                    <a:moveTo>
                      <a:pt x="55" y="468"/>
                    </a:moveTo>
                    <a:cubicBezTo>
                      <a:pt x="11" y="468"/>
                      <a:pt x="0" y="442"/>
                      <a:pt x="30" y="411"/>
                    </a:cubicBezTo>
                    <a:cubicBezTo>
                      <a:pt x="396" y="32"/>
                      <a:pt x="396" y="32"/>
                      <a:pt x="396" y="32"/>
                    </a:cubicBezTo>
                    <a:cubicBezTo>
                      <a:pt x="427" y="0"/>
                      <a:pt x="477" y="0"/>
                      <a:pt x="507" y="32"/>
                    </a:cubicBezTo>
                    <a:cubicBezTo>
                      <a:pt x="873" y="411"/>
                      <a:pt x="873" y="411"/>
                      <a:pt x="873" y="411"/>
                    </a:cubicBezTo>
                    <a:cubicBezTo>
                      <a:pt x="904" y="442"/>
                      <a:pt x="893" y="468"/>
                      <a:pt x="849" y="468"/>
                    </a:cubicBezTo>
                    <a:lnTo>
                      <a:pt x="55" y="468"/>
                    </a:lnTo>
                    <a:close/>
                  </a:path>
                </a:pathLst>
              </a:custGeom>
              <a:solidFill>
                <a:srgbClr val="6FBA34"/>
              </a:solidFill>
              <a:ln>
                <a:noFill/>
              </a:ln>
            </p:spPr>
            <p:txBody>
              <a:bodyPr vert="horz" wrap="square" lIns="55827" tIns="27914" rIns="55827" bIns="27914" numCol="1" anchor="t" anchorCtr="0" compatLnSpc="1">
                <a:prstTxWarp prst="textNoShape">
                  <a:avLst/>
                </a:prstTxWarp>
              </a:bodyPr>
              <a:lstStyle/>
              <a:p>
                <a:pPr marL="0" marR="0" lvl="0" indent="0" algn="just" defTabSz="914400" eaLnBrk="1" fontAlgn="auto" latinLnBrk="0" hangingPunct="1">
                  <a:lnSpc>
                    <a:spcPct val="120000"/>
                  </a:lnSpc>
                  <a:spcBef>
                    <a:spcPts val="0"/>
                  </a:spcBef>
                  <a:spcAft>
                    <a:spcPts val="0"/>
                  </a:spcAft>
                  <a:buClrTx/>
                  <a:buSzTx/>
                  <a:buFontTx/>
                  <a:buNone/>
                  <a:tabLst/>
                  <a:defRPr/>
                </a:pPr>
                <a:endParaRPr kumimoji="0" lang="en-US" sz="1200" b="0" i="0" u="none" strike="noStrike" kern="0" cap="none" spc="0" normalizeH="0" baseline="0" noProof="0" dirty="0">
                  <a:ln>
                    <a:noFill/>
                  </a:ln>
                  <a:solidFill>
                    <a:sysClr val="window" lastClr="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23"/>
              <p:cNvSpPr>
                <a:spLocks/>
              </p:cNvSpPr>
              <p:nvPr/>
            </p:nvSpPr>
            <p:spPr bwMode="auto">
              <a:xfrm>
                <a:off x="6230938" y="2843213"/>
                <a:ext cx="2149475" cy="1825625"/>
              </a:xfrm>
              <a:custGeom>
                <a:avLst/>
                <a:gdLst>
                  <a:gd name="T0" fmla="*/ 978 w 1696"/>
                  <a:gd name="T1" fmla="*/ 231 h 1440"/>
                  <a:gd name="T2" fmla="*/ 1232 w 1696"/>
                  <a:gd name="T3" fmla="*/ 592 h 1440"/>
                  <a:gd name="T4" fmla="*/ 848 w 1696"/>
                  <a:gd name="T5" fmla="*/ 976 h 1440"/>
                  <a:gd name="T6" fmla="*/ 464 w 1696"/>
                  <a:gd name="T7" fmla="*/ 592 h 1440"/>
                  <a:gd name="T8" fmla="*/ 487 w 1696"/>
                  <a:gd name="T9" fmla="*/ 462 h 1440"/>
                  <a:gd name="T10" fmla="*/ 10 w 1696"/>
                  <a:gd name="T11" fmla="*/ 462 h 1440"/>
                  <a:gd name="T12" fmla="*/ 0 w 1696"/>
                  <a:gd name="T13" fmla="*/ 592 h 1440"/>
                  <a:gd name="T14" fmla="*/ 848 w 1696"/>
                  <a:gd name="T15" fmla="*/ 1440 h 1440"/>
                  <a:gd name="T16" fmla="*/ 1696 w 1696"/>
                  <a:gd name="T17" fmla="*/ 592 h 1440"/>
                  <a:gd name="T18" fmla="*/ 1455 w 1696"/>
                  <a:gd name="T19" fmla="*/ 0 h 1440"/>
                  <a:gd name="T20" fmla="*/ 978 w 1696"/>
                  <a:gd name="T21" fmla="*/ 231 h 1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96" h="1440">
                    <a:moveTo>
                      <a:pt x="978" y="231"/>
                    </a:moveTo>
                    <a:cubicBezTo>
                      <a:pt x="1126" y="284"/>
                      <a:pt x="1232" y="426"/>
                      <a:pt x="1232" y="592"/>
                    </a:cubicBezTo>
                    <a:cubicBezTo>
                      <a:pt x="1232" y="804"/>
                      <a:pt x="1060" y="976"/>
                      <a:pt x="848" y="976"/>
                    </a:cubicBezTo>
                    <a:cubicBezTo>
                      <a:pt x="636" y="976"/>
                      <a:pt x="464" y="804"/>
                      <a:pt x="464" y="592"/>
                    </a:cubicBezTo>
                    <a:cubicBezTo>
                      <a:pt x="464" y="546"/>
                      <a:pt x="472" y="503"/>
                      <a:pt x="487" y="462"/>
                    </a:cubicBezTo>
                    <a:cubicBezTo>
                      <a:pt x="10" y="462"/>
                      <a:pt x="10" y="462"/>
                      <a:pt x="10" y="462"/>
                    </a:cubicBezTo>
                    <a:cubicBezTo>
                      <a:pt x="3" y="504"/>
                      <a:pt x="0" y="548"/>
                      <a:pt x="0" y="592"/>
                    </a:cubicBezTo>
                    <a:cubicBezTo>
                      <a:pt x="0" y="1060"/>
                      <a:pt x="380" y="1440"/>
                      <a:pt x="848" y="1440"/>
                    </a:cubicBezTo>
                    <a:cubicBezTo>
                      <a:pt x="1316" y="1440"/>
                      <a:pt x="1696" y="1060"/>
                      <a:pt x="1696" y="592"/>
                    </a:cubicBezTo>
                    <a:cubicBezTo>
                      <a:pt x="1696" y="362"/>
                      <a:pt x="1604" y="153"/>
                      <a:pt x="1455" y="0"/>
                    </a:cubicBezTo>
                    <a:cubicBezTo>
                      <a:pt x="1322" y="125"/>
                      <a:pt x="1156" y="205"/>
                      <a:pt x="978" y="231"/>
                    </a:cubicBezTo>
                    <a:close/>
                  </a:path>
                </a:pathLst>
              </a:custGeom>
              <a:solidFill>
                <a:srgbClr val="6FBA34"/>
              </a:solidFill>
              <a:ln>
                <a:noFill/>
              </a:ln>
            </p:spPr>
            <p:txBody>
              <a:bodyPr vert="horz" wrap="square" lIns="55827" tIns="27914" rIns="55827" bIns="27914" numCol="1" anchor="t" anchorCtr="0" compatLnSpc="1">
                <a:prstTxWarp prst="textNoShape">
                  <a:avLst/>
                </a:prstTxWarp>
              </a:bodyPr>
              <a:lstStyle/>
              <a:p>
                <a:pPr marL="0" marR="0" lvl="0" indent="0" algn="just" defTabSz="914400" eaLnBrk="1" fontAlgn="auto" latinLnBrk="0" hangingPunct="1">
                  <a:lnSpc>
                    <a:spcPct val="120000"/>
                  </a:lnSpc>
                  <a:spcBef>
                    <a:spcPts val="0"/>
                  </a:spcBef>
                  <a:spcAft>
                    <a:spcPts val="0"/>
                  </a:spcAft>
                  <a:buClrTx/>
                  <a:buSzTx/>
                  <a:buFontTx/>
                  <a:buNone/>
                  <a:tabLst/>
                  <a:defRPr/>
                </a:pPr>
                <a:endParaRPr kumimoji="0" lang="en-US" sz="1200" b="0" i="0" u="none" strike="noStrike" kern="0" cap="none" spc="0" normalizeH="0" baseline="0" noProof="0" dirty="0">
                  <a:ln>
                    <a:noFill/>
                  </a:ln>
                  <a:solidFill>
                    <a:sysClr val="window" lastClr="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 name="Group 15"/>
            <p:cNvGrpSpPr/>
            <p:nvPr userDrawn="1"/>
          </p:nvGrpSpPr>
          <p:grpSpPr>
            <a:xfrm>
              <a:off x="8770198" y="1363135"/>
              <a:ext cx="2434167" cy="3276600"/>
              <a:chOff x="6554788" y="946151"/>
              <a:chExt cx="1825625" cy="2457450"/>
            </a:xfrm>
          </p:grpSpPr>
          <p:sp>
            <p:nvSpPr>
              <p:cNvPr id="15" name="Freeform 20"/>
              <p:cNvSpPr>
                <a:spLocks/>
              </p:cNvSpPr>
              <p:nvPr/>
            </p:nvSpPr>
            <p:spPr bwMode="auto">
              <a:xfrm>
                <a:off x="6691313" y="2257426"/>
                <a:ext cx="593725" cy="1146175"/>
              </a:xfrm>
              <a:custGeom>
                <a:avLst/>
                <a:gdLst>
                  <a:gd name="T0" fmla="*/ 468 w 468"/>
                  <a:gd name="T1" fmla="*/ 849 h 904"/>
                  <a:gd name="T2" fmla="*/ 410 w 468"/>
                  <a:gd name="T3" fmla="*/ 874 h 904"/>
                  <a:gd name="T4" fmla="*/ 32 w 468"/>
                  <a:gd name="T5" fmla="*/ 508 h 904"/>
                  <a:gd name="T6" fmla="*/ 32 w 468"/>
                  <a:gd name="T7" fmla="*/ 397 h 904"/>
                  <a:gd name="T8" fmla="*/ 410 w 468"/>
                  <a:gd name="T9" fmla="*/ 30 h 904"/>
                  <a:gd name="T10" fmla="*/ 468 w 468"/>
                  <a:gd name="T11" fmla="*/ 55 h 904"/>
                  <a:gd name="T12" fmla="*/ 468 w 468"/>
                  <a:gd name="T13" fmla="*/ 849 h 904"/>
                </a:gdLst>
                <a:ahLst/>
                <a:cxnLst>
                  <a:cxn ang="0">
                    <a:pos x="T0" y="T1"/>
                  </a:cxn>
                  <a:cxn ang="0">
                    <a:pos x="T2" y="T3"/>
                  </a:cxn>
                  <a:cxn ang="0">
                    <a:pos x="T4" y="T5"/>
                  </a:cxn>
                  <a:cxn ang="0">
                    <a:pos x="T6" y="T7"/>
                  </a:cxn>
                  <a:cxn ang="0">
                    <a:pos x="T8" y="T9"/>
                  </a:cxn>
                  <a:cxn ang="0">
                    <a:pos x="T10" y="T11"/>
                  </a:cxn>
                  <a:cxn ang="0">
                    <a:pos x="T12" y="T13"/>
                  </a:cxn>
                </a:cxnLst>
                <a:rect l="0" t="0" r="r" b="b"/>
                <a:pathLst>
                  <a:path w="468" h="904">
                    <a:moveTo>
                      <a:pt x="468" y="849"/>
                    </a:moveTo>
                    <a:cubicBezTo>
                      <a:pt x="468" y="893"/>
                      <a:pt x="442" y="904"/>
                      <a:pt x="410" y="874"/>
                    </a:cubicBezTo>
                    <a:cubicBezTo>
                      <a:pt x="32" y="508"/>
                      <a:pt x="32" y="508"/>
                      <a:pt x="32" y="508"/>
                    </a:cubicBezTo>
                    <a:cubicBezTo>
                      <a:pt x="0" y="477"/>
                      <a:pt x="0" y="427"/>
                      <a:pt x="32" y="397"/>
                    </a:cubicBezTo>
                    <a:cubicBezTo>
                      <a:pt x="410" y="30"/>
                      <a:pt x="410" y="30"/>
                      <a:pt x="410" y="30"/>
                    </a:cubicBezTo>
                    <a:cubicBezTo>
                      <a:pt x="442" y="0"/>
                      <a:pt x="468" y="11"/>
                      <a:pt x="468" y="55"/>
                    </a:cubicBezTo>
                    <a:lnTo>
                      <a:pt x="468" y="849"/>
                    </a:lnTo>
                    <a:close/>
                  </a:path>
                </a:pathLst>
              </a:custGeom>
              <a:solidFill>
                <a:srgbClr val="A6CF7F"/>
              </a:solidFill>
              <a:ln>
                <a:noFill/>
              </a:ln>
            </p:spPr>
            <p:txBody>
              <a:bodyPr vert="horz" wrap="square" lIns="55827" tIns="27914" rIns="55827" bIns="27914" numCol="1" anchor="t" anchorCtr="0" compatLnSpc="1">
                <a:prstTxWarp prst="textNoShape">
                  <a:avLst/>
                </a:prstTxWarp>
              </a:bodyPr>
              <a:lstStyle/>
              <a:p>
                <a:pPr marL="0" marR="0" lvl="0" indent="0" algn="just" defTabSz="914400" eaLnBrk="1" fontAlgn="auto" latinLnBrk="0" hangingPunct="1">
                  <a:lnSpc>
                    <a:spcPct val="120000"/>
                  </a:lnSpc>
                  <a:spcBef>
                    <a:spcPts val="0"/>
                  </a:spcBef>
                  <a:spcAft>
                    <a:spcPts val="0"/>
                  </a:spcAft>
                  <a:buClrTx/>
                  <a:buSzTx/>
                  <a:buFontTx/>
                  <a:buNone/>
                  <a:tabLst/>
                  <a:defRPr/>
                </a:pPr>
                <a:endParaRPr kumimoji="0" lang="en-US" sz="1200" b="0" i="0" u="none" strike="noStrike" kern="0" cap="none" spc="0" normalizeH="0" baseline="0" noProof="0" dirty="0">
                  <a:ln>
                    <a:noFill/>
                  </a:ln>
                  <a:solidFill>
                    <a:sysClr val="window" lastClr="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21"/>
              <p:cNvSpPr>
                <a:spLocks/>
              </p:cNvSpPr>
              <p:nvPr/>
            </p:nvSpPr>
            <p:spPr bwMode="auto">
              <a:xfrm>
                <a:off x="6554788" y="946151"/>
                <a:ext cx="1825625" cy="2151063"/>
              </a:xfrm>
              <a:custGeom>
                <a:avLst/>
                <a:gdLst>
                  <a:gd name="T0" fmla="*/ 592 w 1440"/>
                  <a:gd name="T1" fmla="*/ 0 h 1696"/>
                  <a:gd name="T2" fmla="*/ 0 w 1440"/>
                  <a:gd name="T3" fmla="*/ 241 h 1696"/>
                  <a:gd name="T4" fmla="*/ 231 w 1440"/>
                  <a:gd name="T5" fmla="*/ 718 h 1696"/>
                  <a:gd name="T6" fmla="*/ 592 w 1440"/>
                  <a:gd name="T7" fmla="*/ 464 h 1696"/>
                  <a:gd name="T8" fmla="*/ 976 w 1440"/>
                  <a:gd name="T9" fmla="*/ 848 h 1696"/>
                  <a:gd name="T10" fmla="*/ 592 w 1440"/>
                  <a:gd name="T11" fmla="*/ 1232 h 1696"/>
                  <a:gd name="T12" fmla="*/ 452 w 1440"/>
                  <a:gd name="T13" fmla="*/ 1206 h 1696"/>
                  <a:gd name="T14" fmla="*/ 452 w 1440"/>
                  <a:gd name="T15" fmla="*/ 1300 h 1696"/>
                  <a:gd name="T16" fmla="*/ 389 w 1440"/>
                  <a:gd name="T17" fmla="*/ 1300 h 1696"/>
                  <a:gd name="T18" fmla="*/ 389 w 1440"/>
                  <a:gd name="T19" fmla="*/ 1671 h 1696"/>
                  <a:gd name="T20" fmla="*/ 592 w 1440"/>
                  <a:gd name="T21" fmla="*/ 1696 h 1696"/>
                  <a:gd name="T22" fmla="*/ 1440 w 1440"/>
                  <a:gd name="T23" fmla="*/ 848 h 1696"/>
                  <a:gd name="T24" fmla="*/ 592 w 1440"/>
                  <a:gd name="T25" fmla="*/ 0 h 1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40" h="1696">
                    <a:moveTo>
                      <a:pt x="592" y="0"/>
                    </a:moveTo>
                    <a:cubicBezTo>
                      <a:pt x="362" y="0"/>
                      <a:pt x="153" y="92"/>
                      <a:pt x="0" y="241"/>
                    </a:cubicBezTo>
                    <a:cubicBezTo>
                      <a:pt x="125" y="374"/>
                      <a:pt x="205" y="540"/>
                      <a:pt x="231" y="718"/>
                    </a:cubicBezTo>
                    <a:cubicBezTo>
                      <a:pt x="284" y="570"/>
                      <a:pt x="426" y="464"/>
                      <a:pt x="592" y="464"/>
                    </a:cubicBezTo>
                    <a:cubicBezTo>
                      <a:pt x="804" y="464"/>
                      <a:pt x="976" y="636"/>
                      <a:pt x="976" y="848"/>
                    </a:cubicBezTo>
                    <a:cubicBezTo>
                      <a:pt x="976" y="1060"/>
                      <a:pt x="804" y="1232"/>
                      <a:pt x="592" y="1232"/>
                    </a:cubicBezTo>
                    <a:cubicBezTo>
                      <a:pt x="543" y="1232"/>
                      <a:pt x="495" y="1223"/>
                      <a:pt x="452" y="1206"/>
                    </a:cubicBezTo>
                    <a:cubicBezTo>
                      <a:pt x="452" y="1300"/>
                      <a:pt x="452" y="1300"/>
                      <a:pt x="452" y="1300"/>
                    </a:cubicBezTo>
                    <a:cubicBezTo>
                      <a:pt x="389" y="1300"/>
                      <a:pt x="389" y="1300"/>
                      <a:pt x="389" y="1300"/>
                    </a:cubicBezTo>
                    <a:cubicBezTo>
                      <a:pt x="389" y="1671"/>
                      <a:pt x="389" y="1671"/>
                      <a:pt x="389" y="1671"/>
                    </a:cubicBezTo>
                    <a:cubicBezTo>
                      <a:pt x="454" y="1687"/>
                      <a:pt x="522" y="1696"/>
                      <a:pt x="592" y="1696"/>
                    </a:cubicBezTo>
                    <a:cubicBezTo>
                      <a:pt x="1060" y="1696"/>
                      <a:pt x="1440" y="1316"/>
                      <a:pt x="1440" y="848"/>
                    </a:cubicBezTo>
                    <a:cubicBezTo>
                      <a:pt x="1440" y="380"/>
                      <a:pt x="1060" y="0"/>
                      <a:pt x="592" y="0"/>
                    </a:cubicBezTo>
                    <a:close/>
                  </a:path>
                </a:pathLst>
              </a:custGeom>
              <a:solidFill>
                <a:srgbClr val="A6CF7F"/>
              </a:solidFill>
              <a:ln>
                <a:noFill/>
              </a:ln>
            </p:spPr>
            <p:txBody>
              <a:bodyPr vert="horz" wrap="square" lIns="55827" tIns="27914" rIns="55827" bIns="27914" numCol="1" anchor="t" anchorCtr="0" compatLnSpc="1">
                <a:prstTxWarp prst="textNoShape">
                  <a:avLst/>
                </a:prstTxWarp>
              </a:bodyPr>
              <a:lstStyle/>
              <a:p>
                <a:pPr marL="0" marR="0" lvl="0" indent="0" algn="just" defTabSz="914400" eaLnBrk="1" fontAlgn="auto" latinLnBrk="0" hangingPunct="1">
                  <a:lnSpc>
                    <a:spcPct val="120000"/>
                  </a:lnSpc>
                  <a:spcBef>
                    <a:spcPts val="0"/>
                  </a:spcBef>
                  <a:spcAft>
                    <a:spcPts val="0"/>
                  </a:spcAft>
                  <a:buClrTx/>
                  <a:buSzTx/>
                  <a:buFontTx/>
                  <a:buNone/>
                  <a:tabLst/>
                  <a:defRPr/>
                </a:pPr>
                <a:endParaRPr kumimoji="0" lang="en-US" sz="1200" b="0" i="0" u="none" strike="noStrike" kern="0" cap="none" spc="0" normalizeH="0" baseline="0" noProof="0" dirty="0">
                  <a:ln>
                    <a:noFill/>
                  </a:ln>
                  <a:solidFill>
                    <a:sysClr val="window" lastClr="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1" name="TextBox 10"/>
            <p:cNvSpPr txBox="1"/>
            <p:nvPr userDrawn="1"/>
          </p:nvSpPr>
          <p:spPr>
            <a:xfrm rot="18920653">
              <a:off x="6614389" y="1959675"/>
              <a:ext cx="1084827" cy="451405"/>
            </a:xfrm>
            <a:prstGeom prst="rect">
              <a:avLst/>
            </a:prstGeom>
            <a:noFill/>
          </p:spPr>
          <p:txBody>
            <a:bodyPr wrap="none" rtlCol="0" anchor="ctr">
              <a:prstTxWarp prst="textArchUp">
                <a:avLst/>
              </a:prstTxWarp>
              <a:spAutoFit/>
            </a:bodyPr>
            <a:lstStyle/>
            <a:p>
              <a:pPr marL="0" marR="0" lvl="0" indent="0" algn="just" defTabSz="914400" eaLnBrk="1" fontAlgn="auto" latinLnBrk="0" hangingPunct="1">
                <a:lnSpc>
                  <a:spcPct val="120000"/>
                </a:lnSpc>
                <a:spcBef>
                  <a:spcPts val="0"/>
                </a:spcBef>
                <a:spcAft>
                  <a:spcPts val="0"/>
                </a:spcAft>
                <a:buClrTx/>
                <a:buSzTx/>
                <a:buFontTx/>
                <a:buNone/>
                <a:tabLst/>
                <a:defRPr/>
              </a:pPr>
              <a:r>
                <a:rPr kumimoji="0" lang="zh-CN" altLang="en-US" sz="1200" b="1" i="0" u="none" strike="noStrike" kern="0" cap="none" spc="0" normalizeH="0" baseline="0" noProof="0" dirty="0">
                  <a:ln>
                    <a:noFill/>
                  </a:ln>
                  <a:solidFill>
                    <a:sysClr val="window" lastClr="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文字内容</a:t>
              </a:r>
              <a:endParaRPr kumimoji="0" lang="id-ID" sz="1200" b="1" i="0" u="none" strike="noStrike" kern="0" cap="none" spc="0" normalizeH="0" baseline="0" noProof="0" dirty="0">
                <a:ln>
                  <a:noFill/>
                </a:ln>
                <a:solidFill>
                  <a:sysClr val="window" lastClr="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TextBox 11"/>
            <p:cNvSpPr txBox="1"/>
            <p:nvPr userDrawn="1"/>
          </p:nvSpPr>
          <p:spPr>
            <a:xfrm rot="2904439">
              <a:off x="9713530" y="2071950"/>
              <a:ext cx="1348425" cy="451405"/>
            </a:xfrm>
            <a:prstGeom prst="rect">
              <a:avLst/>
            </a:prstGeom>
            <a:noFill/>
          </p:spPr>
          <p:txBody>
            <a:bodyPr wrap="none" rtlCol="0" anchor="ctr">
              <a:prstTxWarp prst="textArchUp">
                <a:avLst/>
              </a:prstTxWarp>
              <a:spAutoFit/>
            </a:bodyPr>
            <a:lstStyle/>
            <a:p>
              <a:pPr marL="0" marR="0" lvl="0" indent="0" algn="just" defTabSz="914400" eaLnBrk="1" fontAlgn="auto" latinLnBrk="0" hangingPunct="1">
                <a:lnSpc>
                  <a:spcPct val="120000"/>
                </a:lnSpc>
                <a:spcBef>
                  <a:spcPts val="0"/>
                </a:spcBef>
                <a:spcAft>
                  <a:spcPts val="0"/>
                </a:spcAft>
                <a:buClrTx/>
                <a:buSzTx/>
                <a:buFontTx/>
                <a:buNone/>
                <a:tabLst/>
                <a:defRPr/>
              </a:pPr>
              <a:r>
                <a:rPr kumimoji="0" lang="zh-CN" altLang="en-US" sz="1200" b="1" i="0" u="none" strike="noStrike" kern="0" cap="none" spc="0" normalizeH="0" baseline="0" noProof="0" dirty="0">
                  <a:ln>
                    <a:noFill/>
                  </a:ln>
                  <a:solidFill>
                    <a:sysClr val="window" lastClr="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文字内容</a:t>
              </a:r>
              <a:endParaRPr kumimoji="0" lang="id-ID" sz="1200" b="1" i="0" u="none" strike="noStrike" kern="0" cap="none" spc="0" normalizeH="0" baseline="0" noProof="0" dirty="0">
                <a:ln>
                  <a:noFill/>
                </a:ln>
                <a:solidFill>
                  <a:sysClr val="window" lastClr="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TextBox 12"/>
            <p:cNvSpPr txBox="1"/>
            <p:nvPr userDrawn="1"/>
          </p:nvSpPr>
          <p:spPr>
            <a:xfrm rot="3328205">
              <a:off x="6381839" y="5171931"/>
              <a:ext cx="1276620" cy="451405"/>
            </a:xfrm>
            <a:prstGeom prst="rect">
              <a:avLst/>
            </a:prstGeom>
            <a:noFill/>
          </p:spPr>
          <p:txBody>
            <a:bodyPr wrap="none" rtlCol="0" anchor="ctr">
              <a:prstTxWarp prst="textArchDown">
                <a:avLst/>
              </a:prstTxWarp>
              <a:spAutoFit/>
            </a:bodyPr>
            <a:lstStyle/>
            <a:p>
              <a:pPr marL="0" marR="0" lvl="0" indent="0" algn="just" defTabSz="914400" eaLnBrk="1" fontAlgn="auto" latinLnBrk="0" hangingPunct="1">
                <a:lnSpc>
                  <a:spcPct val="120000"/>
                </a:lnSpc>
                <a:spcBef>
                  <a:spcPts val="0"/>
                </a:spcBef>
                <a:spcAft>
                  <a:spcPts val="0"/>
                </a:spcAft>
                <a:buClrTx/>
                <a:buSzTx/>
                <a:buFontTx/>
                <a:buNone/>
                <a:tabLst/>
                <a:defRPr/>
              </a:pPr>
              <a:r>
                <a:rPr kumimoji="0" lang="zh-CN" altLang="en-US" sz="1200" b="1" i="0" u="none" strike="noStrike" kern="0" cap="none" spc="0" normalizeH="0" baseline="0" noProof="0" dirty="0">
                  <a:ln>
                    <a:noFill/>
                  </a:ln>
                  <a:solidFill>
                    <a:sysClr val="window" lastClr="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文字内容</a:t>
              </a:r>
              <a:endParaRPr kumimoji="0" lang="id-ID" sz="1200" b="1" i="0" u="none" strike="noStrike" kern="0" cap="none" spc="0" normalizeH="0" baseline="0" noProof="0" dirty="0">
                <a:ln>
                  <a:noFill/>
                </a:ln>
                <a:solidFill>
                  <a:sysClr val="window" lastClr="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TextBox 13"/>
            <p:cNvSpPr txBox="1"/>
            <p:nvPr userDrawn="1"/>
          </p:nvSpPr>
          <p:spPr>
            <a:xfrm rot="18872992">
              <a:off x="9524091" y="5259067"/>
              <a:ext cx="1436559" cy="451405"/>
            </a:xfrm>
            <a:prstGeom prst="rect">
              <a:avLst/>
            </a:prstGeom>
            <a:noFill/>
          </p:spPr>
          <p:txBody>
            <a:bodyPr wrap="none" rtlCol="0" anchor="ctr">
              <a:prstTxWarp prst="textArchDown">
                <a:avLst/>
              </a:prstTxWarp>
              <a:spAutoFit/>
            </a:bodyPr>
            <a:lstStyle/>
            <a:p>
              <a:pPr marL="0" marR="0" lvl="0" indent="0" algn="just" defTabSz="914400" eaLnBrk="1" fontAlgn="auto" latinLnBrk="0" hangingPunct="1">
                <a:lnSpc>
                  <a:spcPct val="120000"/>
                </a:lnSpc>
                <a:spcBef>
                  <a:spcPts val="0"/>
                </a:spcBef>
                <a:spcAft>
                  <a:spcPts val="0"/>
                </a:spcAft>
                <a:buClrTx/>
                <a:buSzTx/>
                <a:buFontTx/>
                <a:buNone/>
                <a:tabLst/>
                <a:defRPr/>
              </a:pPr>
              <a:r>
                <a:rPr kumimoji="0" lang="zh-CN" altLang="en-US" sz="1200" b="1" i="0" u="none" strike="noStrike" kern="0" cap="none" spc="0" normalizeH="0" baseline="0" noProof="0" dirty="0">
                  <a:ln>
                    <a:noFill/>
                  </a:ln>
                  <a:solidFill>
                    <a:sysClr val="window" lastClr="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文字内容</a:t>
              </a:r>
              <a:endParaRPr kumimoji="0" lang="id-ID" sz="1200" b="1" i="0" u="none" strike="noStrike" kern="0" cap="none" spc="0" normalizeH="0" baseline="0" noProof="0" dirty="0">
                <a:ln>
                  <a:noFill/>
                </a:ln>
                <a:solidFill>
                  <a:sysClr val="window" lastClr="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3" name="文本框 118"/>
          <p:cNvSpPr txBox="1"/>
          <p:nvPr/>
        </p:nvSpPr>
        <p:spPr bwMode="auto">
          <a:xfrm>
            <a:off x="4494086" y="1834764"/>
            <a:ext cx="2778214" cy="415498"/>
          </a:xfrm>
          <a:prstGeom prst="rect">
            <a:avLst/>
          </a:prstGeom>
          <a:noFill/>
        </p:spPr>
        <p:txBody>
          <a:bodyPr wrap="square">
            <a:spAutoFit/>
          </a:bodyPr>
          <a:lstStyle/>
          <a:p>
            <a:pPr>
              <a:lnSpc>
                <a:spcPct val="150000"/>
              </a:lnSpc>
              <a:defRPr/>
            </a:pPr>
            <a:r>
              <a:rPr lang="zh-CN" altLang="en-US" sz="700" dirty="0">
                <a:solidFill>
                  <a:schemeClr val="accent2">
                    <a:lumMod val="50000"/>
                  </a:schemeClr>
                </a:solidFill>
                <a:latin typeface="微软雅黑" panose="020B0503020204020204" pitchFamily="34" charset="-122"/>
                <a:ea typeface="微软雅黑" panose="020B0503020204020204" pitchFamily="34" charset="-122"/>
              </a:rPr>
              <a:t>在这添加详情内容在这添加详情内容在这添加详情内容在这添加详情内容在这添加详情内容在这添加详情内容</a:t>
            </a:r>
          </a:p>
        </p:txBody>
      </p:sp>
      <p:sp>
        <p:nvSpPr>
          <p:cNvPr id="24" name="文本框 119"/>
          <p:cNvSpPr txBox="1"/>
          <p:nvPr/>
        </p:nvSpPr>
        <p:spPr bwMode="auto">
          <a:xfrm>
            <a:off x="4494086" y="1635646"/>
            <a:ext cx="2958234" cy="261610"/>
          </a:xfrm>
          <a:prstGeom prst="rect">
            <a:avLst/>
          </a:prstGeom>
          <a:noFill/>
        </p:spPr>
        <p:txBody>
          <a:bodyPr wrap="square">
            <a:spAutoFit/>
          </a:bodyPr>
          <a:lstStyle/>
          <a:p>
            <a:pPr>
              <a:defRPr/>
            </a:pPr>
            <a:r>
              <a:rPr lang="zh-CN" altLang="en-US" sz="1100" dirty="0">
                <a:solidFill>
                  <a:schemeClr val="accent2">
                    <a:lumMod val="50000"/>
                  </a:schemeClr>
                </a:solidFill>
                <a:latin typeface="微软雅黑" panose="020B0503020204020204" pitchFamily="34" charset="-122"/>
                <a:ea typeface="微软雅黑" panose="020B0503020204020204" pitchFamily="34" charset="-122"/>
                <a:cs typeface="Arial" panose="020B0604020202020204" pitchFamily="34" charset="0"/>
              </a:rPr>
              <a:t>添加标题文字内容</a:t>
            </a:r>
          </a:p>
        </p:txBody>
      </p:sp>
      <p:sp>
        <p:nvSpPr>
          <p:cNvPr id="25" name="文本框 118"/>
          <p:cNvSpPr txBox="1"/>
          <p:nvPr/>
        </p:nvSpPr>
        <p:spPr bwMode="auto">
          <a:xfrm>
            <a:off x="4494086" y="2535232"/>
            <a:ext cx="2778214" cy="415498"/>
          </a:xfrm>
          <a:prstGeom prst="rect">
            <a:avLst/>
          </a:prstGeom>
          <a:noFill/>
        </p:spPr>
        <p:txBody>
          <a:bodyPr wrap="square">
            <a:spAutoFit/>
          </a:bodyPr>
          <a:lstStyle/>
          <a:p>
            <a:pPr>
              <a:lnSpc>
                <a:spcPct val="150000"/>
              </a:lnSpc>
              <a:defRPr/>
            </a:pPr>
            <a:r>
              <a:rPr lang="zh-CN" altLang="en-US" sz="700" dirty="0">
                <a:solidFill>
                  <a:schemeClr val="accent2">
                    <a:lumMod val="50000"/>
                  </a:schemeClr>
                </a:solidFill>
                <a:latin typeface="微软雅黑" panose="020B0503020204020204" pitchFamily="34" charset="-122"/>
                <a:ea typeface="微软雅黑" panose="020B0503020204020204" pitchFamily="34" charset="-122"/>
              </a:rPr>
              <a:t>在这添加详情内容在这添加详情内容在这添加详情内容在这添加详情内容在这添加详情内容在这添加详情内容</a:t>
            </a:r>
          </a:p>
        </p:txBody>
      </p:sp>
      <p:sp>
        <p:nvSpPr>
          <p:cNvPr id="26" name="文本框 119"/>
          <p:cNvSpPr txBox="1"/>
          <p:nvPr/>
        </p:nvSpPr>
        <p:spPr bwMode="auto">
          <a:xfrm>
            <a:off x="4494086" y="2336114"/>
            <a:ext cx="2958234" cy="261610"/>
          </a:xfrm>
          <a:prstGeom prst="rect">
            <a:avLst/>
          </a:prstGeom>
          <a:noFill/>
        </p:spPr>
        <p:txBody>
          <a:bodyPr wrap="square">
            <a:spAutoFit/>
          </a:bodyPr>
          <a:lstStyle/>
          <a:p>
            <a:pPr>
              <a:defRPr/>
            </a:pPr>
            <a:r>
              <a:rPr lang="zh-CN" altLang="en-US" sz="1100" dirty="0">
                <a:solidFill>
                  <a:schemeClr val="accent2">
                    <a:lumMod val="50000"/>
                  </a:schemeClr>
                </a:solidFill>
                <a:latin typeface="微软雅黑" panose="020B0503020204020204" pitchFamily="34" charset="-122"/>
                <a:ea typeface="微软雅黑" panose="020B0503020204020204" pitchFamily="34" charset="-122"/>
                <a:cs typeface="Arial" panose="020B0604020202020204" pitchFamily="34" charset="0"/>
              </a:rPr>
              <a:t>添加标题文字内容</a:t>
            </a:r>
          </a:p>
        </p:txBody>
      </p:sp>
      <p:sp>
        <p:nvSpPr>
          <p:cNvPr id="27" name="文本框 118"/>
          <p:cNvSpPr txBox="1"/>
          <p:nvPr/>
        </p:nvSpPr>
        <p:spPr bwMode="auto">
          <a:xfrm>
            <a:off x="4494086" y="3215137"/>
            <a:ext cx="2778214" cy="415498"/>
          </a:xfrm>
          <a:prstGeom prst="rect">
            <a:avLst/>
          </a:prstGeom>
          <a:noFill/>
        </p:spPr>
        <p:txBody>
          <a:bodyPr wrap="square">
            <a:spAutoFit/>
          </a:bodyPr>
          <a:lstStyle/>
          <a:p>
            <a:pPr>
              <a:lnSpc>
                <a:spcPct val="150000"/>
              </a:lnSpc>
              <a:defRPr/>
            </a:pPr>
            <a:r>
              <a:rPr lang="zh-CN" altLang="en-US" sz="700" dirty="0">
                <a:solidFill>
                  <a:schemeClr val="accent2">
                    <a:lumMod val="50000"/>
                  </a:schemeClr>
                </a:solidFill>
                <a:latin typeface="微软雅黑" panose="020B0503020204020204" pitchFamily="34" charset="-122"/>
                <a:ea typeface="微软雅黑" panose="020B0503020204020204" pitchFamily="34" charset="-122"/>
              </a:rPr>
              <a:t>在这添加详情内容在这添加详情内容在这添加详情内容在这添加详情内容在这添加详情内容在这添加详情内容</a:t>
            </a:r>
          </a:p>
        </p:txBody>
      </p:sp>
      <p:sp>
        <p:nvSpPr>
          <p:cNvPr id="28" name="文本框 119"/>
          <p:cNvSpPr txBox="1"/>
          <p:nvPr/>
        </p:nvSpPr>
        <p:spPr bwMode="auto">
          <a:xfrm>
            <a:off x="4494086" y="3016019"/>
            <a:ext cx="2958234" cy="261610"/>
          </a:xfrm>
          <a:prstGeom prst="rect">
            <a:avLst/>
          </a:prstGeom>
          <a:noFill/>
        </p:spPr>
        <p:txBody>
          <a:bodyPr wrap="square">
            <a:spAutoFit/>
          </a:bodyPr>
          <a:lstStyle/>
          <a:p>
            <a:pPr>
              <a:defRPr/>
            </a:pPr>
            <a:r>
              <a:rPr lang="zh-CN" altLang="en-US" sz="1100" dirty="0">
                <a:solidFill>
                  <a:schemeClr val="accent2">
                    <a:lumMod val="50000"/>
                  </a:schemeClr>
                </a:solidFill>
                <a:latin typeface="微软雅黑" panose="020B0503020204020204" pitchFamily="34" charset="-122"/>
                <a:ea typeface="微软雅黑" panose="020B0503020204020204" pitchFamily="34" charset="-122"/>
                <a:cs typeface="Arial" panose="020B0604020202020204" pitchFamily="34" charset="0"/>
              </a:rPr>
              <a:t>添加标题文字内容</a:t>
            </a:r>
          </a:p>
        </p:txBody>
      </p:sp>
      <p:sp>
        <p:nvSpPr>
          <p:cNvPr id="29" name="文本框 118"/>
          <p:cNvSpPr txBox="1"/>
          <p:nvPr/>
        </p:nvSpPr>
        <p:spPr bwMode="auto">
          <a:xfrm>
            <a:off x="4494086" y="3903487"/>
            <a:ext cx="2778214" cy="415498"/>
          </a:xfrm>
          <a:prstGeom prst="rect">
            <a:avLst/>
          </a:prstGeom>
          <a:noFill/>
        </p:spPr>
        <p:txBody>
          <a:bodyPr wrap="square">
            <a:spAutoFit/>
          </a:bodyPr>
          <a:lstStyle/>
          <a:p>
            <a:pPr>
              <a:lnSpc>
                <a:spcPct val="150000"/>
              </a:lnSpc>
              <a:defRPr/>
            </a:pPr>
            <a:r>
              <a:rPr lang="zh-CN" altLang="en-US" sz="700" dirty="0">
                <a:solidFill>
                  <a:schemeClr val="accent2">
                    <a:lumMod val="50000"/>
                  </a:schemeClr>
                </a:solidFill>
                <a:latin typeface="微软雅黑" panose="020B0503020204020204" pitchFamily="34" charset="-122"/>
                <a:ea typeface="微软雅黑" panose="020B0503020204020204" pitchFamily="34" charset="-122"/>
              </a:rPr>
              <a:t>在这添加详情内容在这添加详情内容在这添加详情内容在这添加详情内容在这添加详情内容在这添加详情内容</a:t>
            </a:r>
          </a:p>
        </p:txBody>
      </p:sp>
      <p:sp>
        <p:nvSpPr>
          <p:cNvPr id="30" name="文本框 119"/>
          <p:cNvSpPr txBox="1"/>
          <p:nvPr/>
        </p:nvSpPr>
        <p:spPr bwMode="auto">
          <a:xfrm>
            <a:off x="4494086" y="3704369"/>
            <a:ext cx="2958234" cy="261610"/>
          </a:xfrm>
          <a:prstGeom prst="rect">
            <a:avLst/>
          </a:prstGeom>
          <a:noFill/>
        </p:spPr>
        <p:txBody>
          <a:bodyPr wrap="square">
            <a:spAutoFit/>
          </a:bodyPr>
          <a:lstStyle/>
          <a:p>
            <a:pPr>
              <a:defRPr/>
            </a:pPr>
            <a:r>
              <a:rPr lang="zh-CN" altLang="en-US" sz="1100" dirty="0">
                <a:solidFill>
                  <a:schemeClr val="accent2">
                    <a:lumMod val="50000"/>
                  </a:schemeClr>
                </a:solidFill>
                <a:latin typeface="微软雅黑" panose="020B0503020204020204" pitchFamily="34" charset="-122"/>
                <a:ea typeface="微软雅黑" panose="020B0503020204020204" pitchFamily="34" charset="-122"/>
                <a:cs typeface="Arial" panose="020B0604020202020204" pitchFamily="34" charset="0"/>
              </a:rPr>
              <a:t>添加标题文字内容</a:t>
            </a:r>
          </a:p>
        </p:txBody>
      </p:sp>
      <p:sp>
        <p:nvSpPr>
          <p:cNvPr id="31" name="TextBox 30"/>
          <p:cNvSpPr txBox="1"/>
          <p:nvPr/>
        </p:nvSpPr>
        <p:spPr>
          <a:xfrm>
            <a:off x="3355178" y="5452070"/>
            <a:ext cx="1210588" cy="400110"/>
          </a:xfrm>
          <a:prstGeom prst="rect">
            <a:avLst/>
          </a:prstGeom>
          <a:noFill/>
        </p:spPr>
        <p:txBody>
          <a:bodyPr wrap="none" rtlCol="0">
            <a:spAutoFit/>
          </a:bodyPr>
          <a:lstStyle/>
          <a:p>
            <a:r>
              <a:rPr lang="zh-CN" altLang="en-US" sz="2000" b="1" dirty="0">
                <a:solidFill>
                  <a:schemeClr val="accent2">
                    <a:lumMod val="50000"/>
                  </a:schemeClr>
                </a:solidFill>
                <a:latin typeface="微软雅黑" pitchFamily="34" charset="-122"/>
                <a:ea typeface="微软雅黑" pitchFamily="34" charset="-122"/>
              </a:rPr>
              <a:t>字符延长</a:t>
            </a:r>
          </a:p>
        </p:txBody>
      </p:sp>
      <p:sp>
        <p:nvSpPr>
          <p:cNvPr id="32" name="文本框 23"/>
          <p:cNvSpPr txBox="1"/>
          <p:nvPr/>
        </p:nvSpPr>
        <p:spPr>
          <a:xfrm>
            <a:off x="1043608" y="242680"/>
            <a:ext cx="1765227" cy="338554"/>
          </a:xfrm>
          <a:prstGeom prst="rect">
            <a:avLst/>
          </a:prstGeom>
          <a:noFill/>
        </p:spPr>
        <p:txBody>
          <a:bodyPr wrap="none" rtlCol="0">
            <a:spAutoFit/>
          </a:bodyPr>
          <a:lstStyle/>
          <a:p>
            <a:pPr marL="285750" indent="-285750">
              <a:buClr>
                <a:srgbClr val="6FBA34"/>
              </a:buClr>
              <a:buFont typeface="Wingdings" pitchFamily="2" charset="2"/>
              <a:buChar char="u"/>
            </a:pPr>
            <a:r>
              <a:rPr lang="zh-CN" altLang="en-US" sz="1600" dirty="0">
                <a:solidFill>
                  <a:schemeClr val="accent3">
                    <a:lumMod val="50000"/>
                    <a:lumOff val="50000"/>
                  </a:schemeClr>
                </a:solidFill>
                <a:latin typeface="微软雅黑" panose="020B0503020204020204" pitchFamily="34" charset="-122"/>
                <a:ea typeface="微软雅黑" panose="020B0503020204020204" pitchFamily="34" charset="-122"/>
              </a:rPr>
              <a:t>标题文字内容 </a:t>
            </a:r>
          </a:p>
        </p:txBody>
      </p:sp>
    </p:spTree>
    <p:extLst>
      <p:ext uri="{BB962C8B-B14F-4D97-AF65-F5344CB8AC3E}">
        <p14:creationId xmlns:p14="http://schemas.microsoft.com/office/powerpoint/2010/main" val="3654176268"/>
      </p:ext>
    </p:extLst>
  </p:cSld>
  <p:clrMapOvr>
    <a:masterClrMapping/>
  </p:clrMapOvr>
  <p:transition spd="slow" advTm="3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1500"/>
                                        <p:tgtEl>
                                          <p:spTgt spid="6"/>
                                        </p:tgtEl>
                                      </p:cBhvr>
                                    </p:animEffect>
                                  </p:childTnLst>
                                </p:cTn>
                              </p:par>
                            </p:childTnLst>
                          </p:cTn>
                        </p:par>
                        <p:par>
                          <p:cTn id="8" fill="hold">
                            <p:stCondLst>
                              <p:cond delay="1500"/>
                            </p:stCondLst>
                            <p:childTnLst>
                              <p:par>
                                <p:cTn id="9" presetID="14" presetClass="entr" presetSubtype="10"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randombar(horizontal)">
                                      <p:cBhvr>
                                        <p:cTn id="11" dur="500"/>
                                        <p:tgtEl>
                                          <p:spTgt spid="24"/>
                                        </p:tgtEl>
                                      </p:cBhvr>
                                    </p:animEffect>
                                  </p:childTnLst>
                                </p:cTn>
                              </p:par>
                              <p:par>
                                <p:cTn id="12" presetID="14" presetClass="entr" presetSubtype="10" fill="hold" grpId="0" nodeType="with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randombar(horizontal)">
                                      <p:cBhvr>
                                        <p:cTn id="14" dur="500"/>
                                        <p:tgtEl>
                                          <p:spTgt spid="23"/>
                                        </p:tgtEl>
                                      </p:cBhvr>
                                    </p:animEffect>
                                  </p:childTnLst>
                                </p:cTn>
                              </p:par>
                            </p:childTnLst>
                          </p:cTn>
                        </p:par>
                        <p:par>
                          <p:cTn id="15" fill="hold">
                            <p:stCondLst>
                              <p:cond delay="2000"/>
                            </p:stCondLst>
                            <p:childTnLst>
                              <p:par>
                                <p:cTn id="16" presetID="14" presetClass="entr" presetSubtype="10" fill="hold" grpId="0" nodeType="after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randombar(horizontal)">
                                      <p:cBhvr>
                                        <p:cTn id="18" dur="500"/>
                                        <p:tgtEl>
                                          <p:spTgt spid="26"/>
                                        </p:tgtEl>
                                      </p:cBhvr>
                                    </p:animEffect>
                                  </p:childTnLst>
                                </p:cTn>
                              </p:par>
                              <p:par>
                                <p:cTn id="19" presetID="14" presetClass="entr" presetSubtype="10"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randombar(horizontal)">
                                      <p:cBhvr>
                                        <p:cTn id="21" dur="500"/>
                                        <p:tgtEl>
                                          <p:spTgt spid="25"/>
                                        </p:tgtEl>
                                      </p:cBhvr>
                                    </p:animEffect>
                                  </p:childTnLst>
                                </p:cTn>
                              </p:par>
                            </p:childTnLst>
                          </p:cTn>
                        </p:par>
                        <p:par>
                          <p:cTn id="22" fill="hold">
                            <p:stCondLst>
                              <p:cond delay="2500"/>
                            </p:stCondLst>
                            <p:childTnLst>
                              <p:par>
                                <p:cTn id="23" presetID="14" presetClass="entr" presetSubtype="10" fill="hold" grpId="0" nodeType="after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randombar(horizontal)">
                                      <p:cBhvr>
                                        <p:cTn id="25" dur="500"/>
                                        <p:tgtEl>
                                          <p:spTgt spid="28"/>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randombar(horizontal)">
                                      <p:cBhvr>
                                        <p:cTn id="28" dur="500"/>
                                        <p:tgtEl>
                                          <p:spTgt spid="27"/>
                                        </p:tgtEl>
                                      </p:cBhvr>
                                    </p:animEffect>
                                  </p:childTnLst>
                                </p:cTn>
                              </p:par>
                            </p:childTnLst>
                          </p:cTn>
                        </p:par>
                        <p:par>
                          <p:cTn id="29" fill="hold">
                            <p:stCondLst>
                              <p:cond delay="3000"/>
                            </p:stCondLst>
                            <p:childTnLst>
                              <p:par>
                                <p:cTn id="30" presetID="14" presetClass="entr" presetSubtype="10" fill="hold" grpId="0" nodeType="after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randombar(horizontal)">
                                      <p:cBhvr>
                                        <p:cTn id="32" dur="500"/>
                                        <p:tgtEl>
                                          <p:spTgt spid="30"/>
                                        </p:tgtEl>
                                      </p:cBhvr>
                                    </p:animEffect>
                                  </p:childTnLst>
                                </p:cTn>
                              </p:par>
                              <p:par>
                                <p:cTn id="33" presetID="14" presetClass="entr" presetSubtype="10" fill="hold" grpId="0" nodeType="with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randombar(horizontal)">
                                      <p:cBhvr>
                                        <p:cTn id="35" dur="500"/>
                                        <p:tgtEl>
                                          <p:spTgt spid="29"/>
                                        </p:tgtEl>
                                      </p:cBhvr>
                                    </p:animEffect>
                                  </p:childTnLst>
                                </p:cTn>
                              </p:par>
                            </p:childTnLst>
                          </p:cTn>
                        </p:par>
                        <p:par>
                          <p:cTn id="36" fill="hold">
                            <p:stCondLst>
                              <p:cond delay="3500"/>
                            </p:stCondLst>
                            <p:childTnLst>
                              <p:par>
                                <p:cTn id="37" presetID="22" presetClass="entr" presetSubtype="8" fill="hold" grpId="0" nodeType="after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wipe(left)">
                                      <p:cBhvr>
                                        <p:cTn id="39"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P spid="27" grpId="0"/>
      <p:bldP spid="28" grpId="0"/>
      <p:bldP spid="29" grpId="0"/>
      <p:bldP spid="30" grpId="0"/>
      <p:bldP spid="3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rot="18900000">
            <a:off x="1971641" y="2702866"/>
            <a:ext cx="756137" cy="0"/>
          </a:xfrm>
          <a:prstGeom prst="line">
            <a:avLst/>
          </a:prstGeom>
          <a:ln w="3175">
            <a:solidFill>
              <a:srgbClr val="6FBA34"/>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rot="2700000" flipH="1">
            <a:off x="3207556" y="2718599"/>
            <a:ext cx="756137" cy="0"/>
          </a:xfrm>
          <a:prstGeom prst="line">
            <a:avLst/>
          </a:prstGeom>
          <a:ln w="3175">
            <a:solidFill>
              <a:srgbClr val="6FBA34"/>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4" name="组合 1"/>
          <p:cNvGrpSpPr/>
          <p:nvPr/>
        </p:nvGrpSpPr>
        <p:grpSpPr>
          <a:xfrm>
            <a:off x="827964" y="1717426"/>
            <a:ext cx="1764006" cy="700537"/>
            <a:chOff x="6278307" y="2195545"/>
            <a:chExt cx="1764006" cy="700537"/>
          </a:xfrm>
        </p:grpSpPr>
        <p:sp>
          <p:nvSpPr>
            <p:cNvPr id="5" name="TextBox 20"/>
            <p:cNvSpPr txBox="1"/>
            <p:nvPr/>
          </p:nvSpPr>
          <p:spPr bwMode="auto">
            <a:xfrm>
              <a:off x="6382171" y="2494098"/>
              <a:ext cx="1526083" cy="401984"/>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000" dirty="0">
                  <a:solidFill>
                    <a:schemeClr val="accent2">
                      <a:lumMod val="50000"/>
                    </a:schemeClr>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000" dirty="0">
                  <a:solidFill>
                    <a:schemeClr val="accent2">
                      <a:lumMod val="50000"/>
                    </a:schemeClr>
                  </a:solidFill>
                  <a:latin typeface="微软雅黑" panose="020B0503020204020204" pitchFamily="34" charset="-122"/>
                  <a:ea typeface="微软雅黑" panose="020B0503020204020204" pitchFamily="34" charset="-122"/>
                </a:rPr>
                <a:t>此处添加段落文本</a:t>
              </a:r>
            </a:p>
          </p:txBody>
        </p:sp>
        <p:sp>
          <p:nvSpPr>
            <p:cNvPr id="6" name="TextBox 19"/>
            <p:cNvSpPr txBox="1">
              <a:spLocks noChangeArrowheads="1"/>
            </p:cNvSpPr>
            <p:nvPr/>
          </p:nvSpPr>
          <p:spPr bwMode="auto">
            <a:xfrm>
              <a:off x="6278307" y="2195545"/>
              <a:ext cx="1764006" cy="340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600" dirty="0">
                  <a:solidFill>
                    <a:schemeClr val="accent2">
                      <a:lumMod val="50000"/>
                    </a:schemeClr>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600" dirty="0">
                <a:solidFill>
                  <a:schemeClr val="accent2">
                    <a:lumMod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grpSp>
      <p:cxnSp>
        <p:nvCxnSpPr>
          <p:cNvPr id="7" name="直接连接符 6"/>
          <p:cNvCxnSpPr/>
          <p:nvPr/>
        </p:nvCxnSpPr>
        <p:spPr>
          <a:xfrm rot="18900000">
            <a:off x="4228104" y="2702866"/>
            <a:ext cx="756137" cy="0"/>
          </a:xfrm>
          <a:prstGeom prst="line">
            <a:avLst/>
          </a:prstGeom>
          <a:ln w="3175">
            <a:solidFill>
              <a:srgbClr val="6FBA34"/>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8" name="组合 1"/>
          <p:cNvGrpSpPr/>
          <p:nvPr/>
        </p:nvGrpSpPr>
        <p:grpSpPr>
          <a:xfrm>
            <a:off x="3276236" y="1717426"/>
            <a:ext cx="1764006" cy="700537"/>
            <a:chOff x="6278307" y="2195545"/>
            <a:chExt cx="1764006" cy="700537"/>
          </a:xfrm>
        </p:grpSpPr>
        <p:sp>
          <p:nvSpPr>
            <p:cNvPr id="9" name="TextBox 20"/>
            <p:cNvSpPr txBox="1"/>
            <p:nvPr/>
          </p:nvSpPr>
          <p:spPr bwMode="auto">
            <a:xfrm>
              <a:off x="6382171" y="2494098"/>
              <a:ext cx="1526083" cy="401984"/>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000" dirty="0">
                  <a:solidFill>
                    <a:schemeClr val="accent2">
                      <a:lumMod val="50000"/>
                    </a:schemeClr>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000" dirty="0">
                  <a:solidFill>
                    <a:schemeClr val="accent2">
                      <a:lumMod val="50000"/>
                    </a:schemeClr>
                  </a:solidFill>
                  <a:latin typeface="微软雅黑" panose="020B0503020204020204" pitchFamily="34" charset="-122"/>
                  <a:ea typeface="微软雅黑" panose="020B0503020204020204" pitchFamily="34" charset="-122"/>
                </a:rPr>
                <a:t>此处添加段落文本</a:t>
              </a:r>
            </a:p>
          </p:txBody>
        </p:sp>
        <p:sp>
          <p:nvSpPr>
            <p:cNvPr id="10" name="TextBox 19"/>
            <p:cNvSpPr txBox="1">
              <a:spLocks noChangeArrowheads="1"/>
            </p:cNvSpPr>
            <p:nvPr/>
          </p:nvSpPr>
          <p:spPr bwMode="auto">
            <a:xfrm>
              <a:off x="6278307" y="2195545"/>
              <a:ext cx="1764006" cy="340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600" dirty="0">
                  <a:solidFill>
                    <a:schemeClr val="accent2">
                      <a:lumMod val="50000"/>
                    </a:schemeClr>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600" dirty="0">
                <a:solidFill>
                  <a:schemeClr val="accent2">
                    <a:lumMod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grpSp>
      <p:cxnSp>
        <p:nvCxnSpPr>
          <p:cNvPr id="11" name="直接连接符 10"/>
          <p:cNvCxnSpPr/>
          <p:nvPr/>
        </p:nvCxnSpPr>
        <p:spPr>
          <a:xfrm rot="2700000" flipH="1">
            <a:off x="5527774" y="2718599"/>
            <a:ext cx="756137" cy="0"/>
          </a:xfrm>
          <a:prstGeom prst="line">
            <a:avLst/>
          </a:prstGeom>
          <a:ln w="3175">
            <a:solidFill>
              <a:srgbClr val="6FBA34"/>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18900000">
            <a:off x="6585693" y="2746235"/>
            <a:ext cx="756137" cy="0"/>
          </a:xfrm>
          <a:prstGeom prst="line">
            <a:avLst/>
          </a:prstGeom>
          <a:ln w="3175">
            <a:solidFill>
              <a:srgbClr val="6FBA34"/>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13" name="组合 1"/>
          <p:cNvGrpSpPr/>
          <p:nvPr/>
        </p:nvGrpSpPr>
        <p:grpSpPr>
          <a:xfrm>
            <a:off x="5544298" y="1717426"/>
            <a:ext cx="1764006" cy="700537"/>
            <a:chOff x="6278307" y="2195545"/>
            <a:chExt cx="1764006" cy="700537"/>
          </a:xfrm>
        </p:grpSpPr>
        <p:sp>
          <p:nvSpPr>
            <p:cNvPr id="14" name="TextBox 20"/>
            <p:cNvSpPr txBox="1"/>
            <p:nvPr/>
          </p:nvSpPr>
          <p:spPr bwMode="auto">
            <a:xfrm>
              <a:off x="6382171" y="2494098"/>
              <a:ext cx="1526083" cy="401984"/>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000" dirty="0">
                  <a:solidFill>
                    <a:schemeClr val="accent2">
                      <a:lumMod val="50000"/>
                    </a:schemeClr>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000" dirty="0">
                  <a:solidFill>
                    <a:schemeClr val="accent2">
                      <a:lumMod val="50000"/>
                    </a:schemeClr>
                  </a:solidFill>
                  <a:latin typeface="微软雅黑" panose="020B0503020204020204" pitchFamily="34" charset="-122"/>
                  <a:ea typeface="微软雅黑" panose="020B0503020204020204" pitchFamily="34" charset="-122"/>
                </a:rPr>
                <a:t>此处添加段落文本</a:t>
              </a:r>
            </a:p>
          </p:txBody>
        </p:sp>
        <p:sp>
          <p:nvSpPr>
            <p:cNvPr id="15" name="TextBox 19"/>
            <p:cNvSpPr txBox="1">
              <a:spLocks noChangeArrowheads="1"/>
            </p:cNvSpPr>
            <p:nvPr/>
          </p:nvSpPr>
          <p:spPr bwMode="auto">
            <a:xfrm>
              <a:off x="6278307" y="2195545"/>
              <a:ext cx="1764006" cy="340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600" dirty="0">
                  <a:solidFill>
                    <a:schemeClr val="accent2">
                      <a:lumMod val="50000"/>
                    </a:schemeClr>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600" dirty="0">
                <a:solidFill>
                  <a:schemeClr val="accent2">
                    <a:lumMod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16" name="组合 1"/>
          <p:cNvGrpSpPr/>
          <p:nvPr/>
        </p:nvGrpSpPr>
        <p:grpSpPr>
          <a:xfrm>
            <a:off x="2087914" y="3167357"/>
            <a:ext cx="1764006" cy="700537"/>
            <a:chOff x="6278307" y="2195545"/>
            <a:chExt cx="1764006" cy="700537"/>
          </a:xfrm>
        </p:grpSpPr>
        <p:sp>
          <p:nvSpPr>
            <p:cNvPr id="17" name="TextBox 20"/>
            <p:cNvSpPr txBox="1"/>
            <p:nvPr/>
          </p:nvSpPr>
          <p:spPr bwMode="auto">
            <a:xfrm>
              <a:off x="6382171" y="2494098"/>
              <a:ext cx="1526083" cy="401984"/>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000" dirty="0">
                  <a:solidFill>
                    <a:schemeClr val="accent2">
                      <a:lumMod val="50000"/>
                    </a:schemeClr>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000" dirty="0">
                  <a:solidFill>
                    <a:schemeClr val="accent2">
                      <a:lumMod val="50000"/>
                    </a:schemeClr>
                  </a:solidFill>
                  <a:latin typeface="微软雅黑" panose="020B0503020204020204" pitchFamily="34" charset="-122"/>
                  <a:ea typeface="微软雅黑" panose="020B0503020204020204" pitchFamily="34" charset="-122"/>
                </a:rPr>
                <a:t>此处添加段落文本</a:t>
              </a:r>
            </a:p>
          </p:txBody>
        </p:sp>
        <p:sp>
          <p:nvSpPr>
            <p:cNvPr id="18" name="TextBox 19"/>
            <p:cNvSpPr txBox="1">
              <a:spLocks noChangeArrowheads="1"/>
            </p:cNvSpPr>
            <p:nvPr/>
          </p:nvSpPr>
          <p:spPr bwMode="auto">
            <a:xfrm>
              <a:off x="6278307" y="2195545"/>
              <a:ext cx="1764006" cy="340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600" dirty="0">
                  <a:solidFill>
                    <a:schemeClr val="accent2">
                      <a:lumMod val="50000"/>
                    </a:schemeClr>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600" dirty="0">
                <a:solidFill>
                  <a:schemeClr val="accent2">
                    <a:lumMod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19" name="组合 1"/>
          <p:cNvGrpSpPr/>
          <p:nvPr/>
        </p:nvGrpSpPr>
        <p:grpSpPr>
          <a:xfrm>
            <a:off x="4460080" y="3167357"/>
            <a:ext cx="1764006" cy="700537"/>
            <a:chOff x="6278307" y="2195545"/>
            <a:chExt cx="1764006" cy="700537"/>
          </a:xfrm>
        </p:grpSpPr>
        <p:sp>
          <p:nvSpPr>
            <p:cNvPr id="20" name="TextBox 20"/>
            <p:cNvSpPr txBox="1"/>
            <p:nvPr/>
          </p:nvSpPr>
          <p:spPr bwMode="auto">
            <a:xfrm>
              <a:off x="6382171" y="2494098"/>
              <a:ext cx="1526083" cy="401984"/>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000" dirty="0">
                  <a:solidFill>
                    <a:schemeClr val="accent2">
                      <a:lumMod val="50000"/>
                    </a:schemeClr>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000" dirty="0">
                  <a:solidFill>
                    <a:schemeClr val="accent2">
                      <a:lumMod val="50000"/>
                    </a:schemeClr>
                  </a:solidFill>
                  <a:latin typeface="微软雅黑" panose="020B0503020204020204" pitchFamily="34" charset="-122"/>
                  <a:ea typeface="微软雅黑" panose="020B0503020204020204" pitchFamily="34" charset="-122"/>
                </a:rPr>
                <a:t>此处添加段落文本</a:t>
              </a:r>
            </a:p>
          </p:txBody>
        </p:sp>
        <p:sp>
          <p:nvSpPr>
            <p:cNvPr id="21" name="TextBox 19"/>
            <p:cNvSpPr txBox="1">
              <a:spLocks noChangeArrowheads="1"/>
            </p:cNvSpPr>
            <p:nvPr/>
          </p:nvSpPr>
          <p:spPr bwMode="auto">
            <a:xfrm>
              <a:off x="6278307" y="2195545"/>
              <a:ext cx="1764006" cy="340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600" dirty="0">
                  <a:solidFill>
                    <a:schemeClr val="accent2">
                      <a:lumMod val="50000"/>
                    </a:schemeClr>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600" dirty="0">
                <a:solidFill>
                  <a:schemeClr val="accent2">
                    <a:lumMod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22" name="组合 1"/>
          <p:cNvGrpSpPr/>
          <p:nvPr/>
        </p:nvGrpSpPr>
        <p:grpSpPr>
          <a:xfrm>
            <a:off x="6768434" y="3167357"/>
            <a:ext cx="1764006" cy="700537"/>
            <a:chOff x="6278307" y="2195545"/>
            <a:chExt cx="1764006" cy="700537"/>
          </a:xfrm>
        </p:grpSpPr>
        <p:sp>
          <p:nvSpPr>
            <p:cNvPr id="23" name="TextBox 20"/>
            <p:cNvSpPr txBox="1"/>
            <p:nvPr/>
          </p:nvSpPr>
          <p:spPr bwMode="auto">
            <a:xfrm>
              <a:off x="6382171" y="2494098"/>
              <a:ext cx="1526083" cy="401984"/>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000" dirty="0">
                  <a:solidFill>
                    <a:schemeClr val="accent2">
                      <a:lumMod val="50000"/>
                    </a:schemeClr>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000" dirty="0">
                  <a:solidFill>
                    <a:schemeClr val="accent2">
                      <a:lumMod val="50000"/>
                    </a:schemeClr>
                  </a:solidFill>
                  <a:latin typeface="微软雅黑" panose="020B0503020204020204" pitchFamily="34" charset="-122"/>
                  <a:ea typeface="微软雅黑" panose="020B0503020204020204" pitchFamily="34" charset="-122"/>
                </a:rPr>
                <a:t>此处添加段落文本</a:t>
              </a:r>
            </a:p>
          </p:txBody>
        </p:sp>
        <p:sp>
          <p:nvSpPr>
            <p:cNvPr id="24" name="TextBox 19"/>
            <p:cNvSpPr txBox="1">
              <a:spLocks noChangeArrowheads="1"/>
            </p:cNvSpPr>
            <p:nvPr/>
          </p:nvSpPr>
          <p:spPr bwMode="auto">
            <a:xfrm>
              <a:off x="6278307" y="2195545"/>
              <a:ext cx="1764006" cy="340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600" dirty="0">
                  <a:solidFill>
                    <a:schemeClr val="accent2">
                      <a:lumMod val="50000"/>
                    </a:schemeClr>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600" dirty="0">
                <a:solidFill>
                  <a:schemeClr val="accent2">
                    <a:lumMod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25" name="组合 24"/>
          <p:cNvGrpSpPr/>
          <p:nvPr/>
        </p:nvGrpSpPr>
        <p:grpSpPr>
          <a:xfrm>
            <a:off x="1447336" y="2971177"/>
            <a:ext cx="728363" cy="728363"/>
            <a:chOff x="1302940" y="2971177"/>
            <a:chExt cx="728363" cy="728363"/>
          </a:xfrm>
          <a:solidFill>
            <a:srgbClr val="A6CF7F"/>
          </a:solidFill>
        </p:grpSpPr>
        <p:sp>
          <p:nvSpPr>
            <p:cNvPr id="26" name="椭圆 25"/>
            <p:cNvSpPr/>
            <p:nvPr/>
          </p:nvSpPr>
          <p:spPr>
            <a:xfrm>
              <a:off x="1302940" y="2971177"/>
              <a:ext cx="728363" cy="7283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7" name="TextBox 19"/>
            <p:cNvSpPr txBox="1">
              <a:spLocks noChangeArrowheads="1"/>
            </p:cNvSpPr>
            <p:nvPr/>
          </p:nvSpPr>
          <p:spPr bwMode="auto">
            <a:xfrm>
              <a:off x="1371764" y="3115228"/>
              <a:ext cx="566214" cy="401984"/>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0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01</a:t>
              </a:r>
            </a:p>
          </p:txBody>
        </p:sp>
      </p:grpSp>
      <p:grpSp>
        <p:nvGrpSpPr>
          <p:cNvPr id="28" name="组合 27"/>
          <p:cNvGrpSpPr/>
          <p:nvPr/>
        </p:nvGrpSpPr>
        <p:grpSpPr>
          <a:xfrm>
            <a:off x="3731717" y="2971176"/>
            <a:ext cx="728363" cy="728363"/>
            <a:chOff x="3587321" y="2971176"/>
            <a:chExt cx="728363" cy="728363"/>
          </a:xfrm>
          <a:solidFill>
            <a:srgbClr val="A6CF7F"/>
          </a:solidFill>
        </p:grpSpPr>
        <p:sp>
          <p:nvSpPr>
            <p:cNvPr id="29" name="椭圆 28"/>
            <p:cNvSpPr/>
            <p:nvPr/>
          </p:nvSpPr>
          <p:spPr>
            <a:xfrm>
              <a:off x="3587321" y="2971176"/>
              <a:ext cx="728363" cy="7283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TextBox 19"/>
            <p:cNvSpPr txBox="1">
              <a:spLocks noChangeArrowheads="1"/>
            </p:cNvSpPr>
            <p:nvPr/>
          </p:nvSpPr>
          <p:spPr bwMode="auto">
            <a:xfrm>
              <a:off x="3635896" y="3115228"/>
              <a:ext cx="566214" cy="401984"/>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0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03</a:t>
              </a:r>
            </a:p>
          </p:txBody>
        </p:sp>
      </p:grpSp>
      <p:grpSp>
        <p:nvGrpSpPr>
          <p:cNvPr id="31" name="组合 30"/>
          <p:cNvGrpSpPr/>
          <p:nvPr/>
        </p:nvGrpSpPr>
        <p:grpSpPr>
          <a:xfrm>
            <a:off x="6042920" y="2971176"/>
            <a:ext cx="728363" cy="728363"/>
            <a:chOff x="5898524" y="2971176"/>
            <a:chExt cx="728363" cy="728363"/>
          </a:xfrm>
          <a:solidFill>
            <a:srgbClr val="A6CF7F"/>
          </a:solidFill>
        </p:grpSpPr>
        <p:sp>
          <p:nvSpPr>
            <p:cNvPr id="32" name="椭圆 31"/>
            <p:cNvSpPr/>
            <p:nvPr/>
          </p:nvSpPr>
          <p:spPr>
            <a:xfrm>
              <a:off x="5898524" y="2971176"/>
              <a:ext cx="728363" cy="7283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3" name="TextBox 19"/>
            <p:cNvSpPr txBox="1">
              <a:spLocks noChangeArrowheads="1"/>
            </p:cNvSpPr>
            <p:nvPr/>
          </p:nvSpPr>
          <p:spPr bwMode="auto">
            <a:xfrm>
              <a:off x="5979598" y="3115228"/>
              <a:ext cx="566214" cy="401984"/>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0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05</a:t>
              </a:r>
            </a:p>
          </p:txBody>
        </p:sp>
      </p:grpSp>
      <p:grpSp>
        <p:nvGrpSpPr>
          <p:cNvPr id="34" name="组合 33"/>
          <p:cNvGrpSpPr/>
          <p:nvPr/>
        </p:nvGrpSpPr>
        <p:grpSpPr>
          <a:xfrm>
            <a:off x="2589927" y="1829388"/>
            <a:ext cx="728363" cy="728363"/>
            <a:chOff x="2445531" y="1829388"/>
            <a:chExt cx="728363" cy="728363"/>
          </a:xfrm>
          <a:solidFill>
            <a:srgbClr val="6FBA34"/>
          </a:solidFill>
        </p:grpSpPr>
        <p:sp>
          <p:nvSpPr>
            <p:cNvPr id="35" name="椭圆 34"/>
            <p:cNvSpPr/>
            <p:nvPr/>
          </p:nvSpPr>
          <p:spPr>
            <a:xfrm>
              <a:off x="2445531" y="1829388"/>
              <a:ext cx="728363" cy="7283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TextBox 19"/>
            <p:cNvSpPr txBox="1">
              <a:spLocks noChangeArrowheads="1"/>
            </p:cNvSpPr>
            <p:nvPr/>
          </p:nvSpPr>
          <p:spPr bwMode="auto">
            <a:xfrm>
              <a:off x="2527495" y="1980240"/>
              <a:ext cx="566214" cy="401984"/>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0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02</a:t>
              </a:r>
            </a:p>
          </p:txBody>
        </p:sp>
      </p:grpSp>
      <p:grpSp>
        <p:nvGrpSpPr>
          <p:cNvPr id="37" name="组合 36"/>
          <p:cNvGrpSpPr/>
          <p:nvPr/>
        </p:nvGrpSpPr>
        <p:grpSpPr>
          <a:xfrm>
            <a:off x="4873506" y="1829388"/>
            <a:ext cx="728363" cy="728363"/>
            <a:chOff x="4729110" y="1829388"/>
            <a:chExt cx="728363" cy="728363"/>
          </a:xfrm>
          <a:solidFill>
            <a:srgbClr val="6FBA34"/>
          </a:solidFill>
        </p:grpSpPr>
        <p:sp>
          <p:nvSpPr>
            <p:cNvPr id="38" name="椭圆 37"/>
            <p:cNvSpPr/>
            <p:nvPr/>
          </p:nvSpPr>
          <p:spPr>
            <a:xfrm>
              <a:off x="4729110" y="1829388"/>
              <a:ext cx="728363" cy="7283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9" name="TextBox 19"/>
            <p:cNvSpPr txBox="1">
              <a:spLocks noChangeArrowheads="1"/>
            </p:cNvSpPr>
            <p:nvPr/>
          </p:nvSpPr>
          <p:spPr bwMode="auto">
            <a:xfrm>
              <a:off x="4833688" y="1980240"/>
              <a:ext cx="566214" cy="401984"/>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0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04</a:t>
              </a:r>
            </a:p>
          </p:txBody>
        </p:sp>
      </p:grpSp>
      <p:grpSp>
        <p:nvGrpSpPr>
          <p:cNvPr id="40" name="组合 39"/>
          <p:cNvGrpSpPr/>
          <p:nvPr/>
        </p:nvGrpSpPr>
        <p:grpSpPr>
          <a:xfrm>
            <a:off x="7184709" y="1829388"/>
            <a:ext cx="728363" cy="728363"/>
            <a:chOff x="7040313" y="1829388"/>
            <a:chExt cx="728363" cy="728363"/>
          </a:xfrm>
          <a:solidFill>
            <a:srgbClr val="6FBA34"/>
          </a:solidFill>
        </p:grpSpPr>
        <p:sp>
          <p:nvSpPr>
            <p:cNvPr id="41" name="椭圆 40"/>
            <p:cNvSpPr/>
            <p:nvPr/>
          </p:nvSpPr>
          <p:spPr>
            <a:xfrm>
              <a:off x="7040313" y="1829388"/>
              <a:ext cx="728363" cy="72836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2" name="TextBox 19"/>
            <p:cNvSpPr txBox="1">
              <a:spLocks noChangeArrowheads="1"/>
            </p:cNvSpPr>
            <p:nvPr/>
          </p:nvSpPr>
          <p:spPr bwMode="auto">
            <a:xfrm>
              <a:off x="7143469" y="1980240"/>
              <a:ext cx="566214" cy="401984"/>
            </a:xfrm>
            <a:prstGeom prst="rect">
              <a:avLst/>
            </a:prstGeom>
            <a:noFill/>
            <a:ln w="9525">
              <a:noFill/>
              <a:miter lim="800000"/>
              <a:headEnd/>
              <a:tailEnd/>
            </a:ln>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00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05</a:t>
              </a:r>
            </a:p>
          </p:txBody>
        </p:sp>
      </p:grpSp>
      <p:sp>
        <p:nvSpPr>
          <p:cNvPr id="51" name="TextBox 50"/>
          <p:cNvSpPr txBox="1"/>
          <p:nvPr/>
        </p:nvSpPr>
        <p:spPr>
          <a:xfrm>
            <a:off x="3355178" y="5452070"/>
            <a:ext cx="1210588" cy="400110"/>
          </a:xfrm>
          <a:prstGeom prst="rect">
            <a:avLst/>
          </a:prstGeom>
          <a:noFill/>
        </p:spPr>
        <p:txBody>
          <a:bodyPr wrap="none" rtlCol="0">
            <a:spAutoFit/>
          </a:bodyPr>
          <a:lstStyle/>
          <a:p>
            <a:r>
              <a:rPr lang="zh-CN" altLang="en-US" sz="2000" b="1" dirty="0">
                <a:solidFill>
                  <a:schemeClr val="accent2">
                    <a:lumMod val="50000"/>
                  </a:schemeClr>
                </a:solidFill>
                <a:latin typeface="微软雅黑" pitchFamily="34" charset="-122"/>
                <a:ea typeface="微软雅黑" pitchFamily="34" charset="-122"/>
              </a:rPr>
              <a:t>字符延长</a:t>
            </a:r>
          </a:p>
        </p:txBody>
      </p:sp>
      <p:sp>
        <p:nvSpPr>
          <p:cNvPr id="47" name="文本框 23"/>
          <p:cNvSpPr txBox="1"/>
          <p:nvPr/>
        </p:nvSpPr>
        <p:spPr>
          <a:xfrm>
            <a:off x="1043608" y="242680"/>
            <a:ext cx="1765227" cy="338554"/>
          </a:xfrm>
          <a:prstGeom prst="rect">
            <a:avLst/>
          </a:prstGeom>
          <a:noFill/>
        </p:spPr>
        <p:txBody>
          <a:bodyPr wrap="none" rtlCol="0">
            <a:spAutoFit/>
          </a:bodyPr>
          <a:lstStyle/>
          <a:p>
            <a:pPr marL="285750" indent="-285750">
              <a:buClr>
                <a:srgbClr val="6FBA34"/>
              </a:buClr>
              <a:buFont typeface="Wingdings" pitchFamily="2" charset="2"/>
              <a:buChar char="u"/>
            </a:pPr>
            <a:r>
              <a:rPr lang="zh-CN" altLang="en-US" sz="1600" dirty="0">
                <a:solidFill>
                  <a:schemeClr val="accent3">
                    <a:lumMod val="50000"/>
                    <a:lumOff val="50000"/>
                  </a:schemeClr>
                </a:solidFill>
                <a:latin typeface="微软雅黑" panose="020B0503020204020204" pitchFamily="34" charset="-122"/>
                <a:ea typeface="微软雅黑" panose="020B0503020204020204" pitchFamily="34" charset="-122"/>
              </a:rPr>
              <a:t>标题文字内容 </a:t>
            </a:r>
          </a:p>
        </p:txBody>
      </p:sp>
    </p:spTree>
  </p:cSld>
  <p:clrMapOvr>
    <a:masterClrMapping/>
  </p:clrMapOvr>
  <p:transition spd="slow" advTm="3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00"/>
                                        <p:tgtEl>
                                          <p:spTgt spid="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fade">
                                      <p:cBhvr>
                                        <p:cTn id="15" dur="500"/>
                                        <p:tgtEl>
                                          <p:spTgt spid="34"/>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up)">
                                      <p:cBhvr>
                                        <p:cTn id="19" dur="500"/>
                                        <p:tgtEl>
                                          <p:spTgt spid="3"/>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fade">
                                      <p:cBhvr>
                                        <p:cTn id="23" dur="500"/>
                                        <p:tgtEl>
                                          <p:spTgt spid="28"/>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down)">
                                      <p:cBhvr>
                                        <p:cTn id="27" dur="500"/>
                                        <p:tgtEl>
                                          <p:spTgt spid="7"/>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fade">
                                      <p:cBhvr>
                                        <p:cTn id="31" dur="500"/>
                                        <p:tgtEl>
                                          <p:spTgt spid="37"/>
                                        </p:tgtEl>
                                      </p:cBhvr>
                                    </p:animEffect>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up)">
                                      <p:cBhvr>
                                        <p:cTn id="35" dur="500"/>
                                        <p:tgtEl>
                                          <p:spTgt spid="11"/>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fade">
                                      <p:cBhvr>
                                        <p:cTn id="39" dur="500"/>
                                        <p:tgtEl>
                                          <p:spTgt spid="31"/>
                                        </p:tgtEl>
                                      </p:cBhvr>
                                    </p:animEffect>
                                  </p:childTnLst>
                                </p:cTn>
                              </p:par>
                            </p:childTnLst>
                          </p:cTn>
                        </p:par>
                        <p:par>
                          <p:cTn id="40" fill="hold">
                            <p:stCondLst>
                              <p:cond delay="4500"/>
                            </p:stCondLst>
                            <p:childTnLst>
                              <p:par>
                                <p:cTn id="41" presetID="22" presetClass="entr" presetSubtype="4" fill="hold"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wipe(down)">
                                      <p:cBhvr>
                                        <p:cTn id="43" dur="500"/>
                                        <p:tgtEl>
                                          <p:spTgt spid="12"/>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fade">
                                      <p:cBhvr>
                                        <p:cTn id="47" dur="500"/>
                                        <p:tgtEl>
                                          <p:spTgt spid="40"/>
                                        </p:tgtEl>
                                      </p:cBhvr>
                                    </p:animEffect>
                                  </p:childTnLst>
                                </p:cTn>
                              </p:par>
                            </p:childTnLst>
                          </p:cTn>
                        </p:par>
                        <p:par>
                          <p:cTn id="48" fill="hold">
                            <p:stCondLst>
                              <p:cond delay="5500"/>
                            </p:stCondLst>
                            <p:childTnLst>
                              <p:par>
                                <p:cTn id="49" presetID="42" presetClass="entr" presetSubtype="0" fill="hold" nodeType="afterEffect">
                                  <p:stCondLst>
                                    <p:cond delay="0"/>
                                  </p:stCondLst>
                                  <p:childTnLst>
                                    <p:set>
                                      <p:cBhvr>
                                        <p:cTn id="50" dur="1" fill="hold">
                                          <p:stCondLst>
                                            <p:cond delay="0"/>
                                          </p:stCondLst>
                                        </p:cTn>
                                        <p:tgtEl>
                                          <p:spTgt spid="4"/>
                                        </p:tgtEl>
                                        <p:attrNameLst>
                                          <p:attrName>style.visibility</p:attrName>
                                        </p:attrNameLst>
                                      </p:cBhvr>
                                      <p:to>
                                        <p:strVal val="visible"/>
                                      </p:to>
                                    </p:set>
                                    <p:animEffect transition="in" filter="fade">
                                      <p:cBhvr>
                                        <p:cTn id="51" dur="500"/>
                                        <p:tgtEl>
                                          <p:spTgt spid="4"/>
                                        </p:tgtEl>
                                      </p:cBhvr>
                                    </p:animEffect>
                                    <p:anim calcmode="lin" valueType="num">
                                      <p:cBhvr>
                                        <p:cTn id="52" dur="500" fill="hold"/>
                                        <p:tgtEl>
                                          <p:spTgt spid="4"/>
                                        </p:tgtEl>
                                        <p:attrNameLst>
                                          <p:attrName>ppt_x</p:attrName>
                                        </p:attrNameLst>
                                      </p:cBhvr>
                                      <p:tavLst>
                                        <p:tav tm="0">
                                          <p:val>
                                            <p:strVal val="#ppt_x"/>
                                          </p:val>
                                        </p:tav>
                                        <p:tav tm="100000">
                                          <p:val>
                                            <p:strVal val="#ppt_x"/>
                                          </p:val>
                                        </p:tav>
                                      </p:tavLst>
                                    </p:anim>
                                    <p:anim calcmode="lin" valueType="num">
                                      <p:cBhvr>
                                        <p:cTn id="53" dur="500" fill="hold"/>
                                        <p:tgtEl>
                                          <p:spTgt spid="4"/>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0"/>
                                  </p:stCondLst>
                                  <p:childTnLst>
                                    <p:set>
                                      <p:cBhvr>
                                        <p:cTn id="55" dur="1" fill="hold">
                                          <p:stCondLst>
                                            <p:cond delay="0"/>
                                          </p:stCondLst>
                                        </p:cTn>
                                        <p:tgtEl>
                                          <p:spTgt spid="8"/>
                                        </p:tgtEl>
                                        <p:attrNameLst>
                                          <p:attrName>style.visibility</p:attrName>
                                        </p:attrNameLst>
                                      </p:cBhvr>
                                      <p:to>
                                        <p:strVal val="visible"/>
                                      </p:to>
                                    </p:set>
                                    <p:animEffect transition="in" filter="fade">
                                      <p:cBhvr>
                                        <p:cTn id="56" dur="500"/>
                                        <p:tgtEl>
                                          <p:spTgt spid="8"/>
                                        </p:tgtEl>
                                      </p:cBhvr>
                                    </p:animEffect>
                                    <p:anim calcmode="lin" valueType="num">
                                      <p:cBhvr>
                                        <p:cTn id="57" dur="500" fill="hold"/>
                                        <p:tgtEl>
                                          <p:spTgt spid="8"/>
                                        </p:tgtEl>
                                        <p:attrNameLst>
                                          <p:attrName>ppt_x</p:attrName>
                                        </p:attrNameLst>
                                      </p:cBhvr>
                                      <p:tavLst>
                                        <p:tav tm="0">
                                          <p:val>
                                            <p:strVal val="#ppt_x"/>
                                          </p:val>
                                        </p:tav>
                                        <p:tav tm="100000">
                                          <p:val>
                                            <p:strVal val="#ppt_x"/>
                                          </p:val>
                                        </p:tav>
                                      </p:tavLst>
                                    </p:anim>
                                    <p:anim calcmode="lin" valueType="num">
                                      <p:cBhvr>
                                        <p:cTn id="58" dur="500" fill="hold"/>
                                        <p:tgtEl>
                                          <p:spTgt spid="8"/>
                                        </p:tgtEl>
                                        <p:attrNameLst>
                                          <p:attrName>ppt_y</p:attrName>
                                        </p:attrNameLst>
                                      </p:cBhvr>
                                      <p:tavLst>
                                        <p:tav tm="0">
                                          <p:val>
                                            <p:strVal val="#ppt_y+.1"/>
                                          </p:val>
                                        </p:tav>
                                        <p:tav tm="100000">
                                          <p:val>
                                            <p:strVal val="#ppt_y"/>
                                          </p:val>
                                        </p:tav>
                                      </p:tavLst>
                                    </p:anim>
                                  </p:childTnLst>
                                </p:cTn>
                              </p:par>
                              <p:par>
                                <p:cTn id="59" presetID="42" presetClass="entr" presetSubtype="0" fill="hold" nodeType="withEffect">
                                  <p:stCondLst>
                                    <p:cond delay="0"/>
                                  </p:stCondLst>
                                  <p:childTnLst>
                                    <p:set>
                                      <p:cBhvr>
                                        <p:cTn id="60" dur="1" fill="hold">
                                          <p:stCondLst>
                                            <p:cond delay="0"/>
                                          </p:stCondLst>
                                        </p:cTn>
                                        <p:tgtEl>
                                          <p:spTgt spid="13"/>
                                        </p:tgtEl>
                                        <p:attrNameLst>
                                          <p:attrName>style.visibility</p:attrName>
                                        </p:attrNameLst>
                                      </p:cBhvr>
                                      <p:to>
                                        <p:strVal val="visible"/>
                                      </p:to>
                                    </p:set>
                                    <p:animEffect transition="in" filter="fade">
                                      <p:cBhvr>
                                        <p:cTn id="61" dur="500"/>
                                        <p:tgtEl>
                                          <p:spTgt spid="13"/>
                                        </p:tgtEl>
                                      </p:cBhvr>
                                    </p:animEffect>
                                    <p:anim calcmode="lin" valueType="num">
                                      <p:cBhvr>
                                        <p:cTn id="62" dur="500" fill="hold"/>
                                        <p:tgtEl>
                                          <p:spTgt spid="13"/>
                                        </p:tgtEl>
                                        <p:attrNameLst>
                                          <p:attrName>ppt_x</p:attrName>
                                        </p:attrNameLst>
                                      </p:cBhvr>
                                      <p:tavLst>
                                        <p:tav tm="0">
                                          <p:val>
                                            <p:strVal val="#ppt_x"/>
                                          </p:val>
                                        </p:tav>
                                        <p:tav tm="100000">
                                          <p:val>
                                            <p:strVal val="#ppt_x"/>
                                          </p:val>
                                        </p:tav>
                                      </p:tavLst>
                                    </p:anim>
                                    <p:anim calcmode="lin" valueType="num">
                                      <p:cBhvr>
                                        <p:cTn id="63" dur="500" fill="hold"/>
                                        <p:tgtEl>
                                          <p:spTgt spid="13"/>
                                        </p:tgtEl>
                                        <p:attrNameLst>
                                          <p:attrName>ppt_y</p:attrName>
                                        </p:attrNameLst>
                                      </p:cBhvr>
                                      <p:tavLst>
                                        <p:tav tm="0">
                                          <p:val>
                                            <p:strVal val="#ppt_y+.1"/>
                                          </p:val>
                                        </p:tav>
                                        <p:tav tm="100000">
                                          <p:val>
                                            <p:strVal val="#ppt_y"/>
                                          </p:val>
                                        </p:tav>
                                      </p:tavLst>
                                    </p:anim>
                                  </p:childTnLst>
                                </p:cTn>
                              </p:par>
                            </p:childTnLst>
                          </p:cTn>
                        </p:par>
                        <p:par>
                          <p:cTn id="64" fill="hold">
                            <p:stCondLst>
                              <p:cond delay="6000"/>
                            </p:stCondLst>
                            <p:childTnLst>
                              <p:par>
                                <p:cTn id="65" presetID="47" presetClass="entr" presetSubtype="0" fill="hold" nodeType="after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fade">
                                      <p:cBhvr>
                                        <p:cTn id="67" dur="500"/>
                                        <p:tgtEl>
                                          <p:spTgt spid="16"/>
                                        </p:tgtEl>
                                      </p:cBhvr>
                                    </p:animEffect>
                                    <p:anim calcmode="lin" valueType="num">
                                      <p:cBhvr>
                                        <p:cTn id="68" dur="500" fill="hold"/>
                                        <p:tgtEl>
                                          <p:spTgt spid="16"/>
                                        </p:tgtEl>
                                        <p:attrNameLst>
                                          <p:attrName>ppt_x</p:attrName>
                                        </p:attrNameLst>
                                      </p:cBhvr>
                                      <p:tavLst>
                                        <p:tav tm="0">
                                          <p:val>
                                            <p:strVal val="#ppt_x"/>
                                          </p:val>
                                        </p:tav>
                                        <p:tav tm="100000">
                                          <p:val>
                                            <p:strVal val="#ppt_x"/>
                                          </p:val>
                                        </p:tav>
                                      </p:tavLst>
                                    </p:anim>
                                    <p:anim calcmode="lin" valueType="num">
                                      <p:cBhvr>
                                        <p:cTn id="69" dur="500" fill="hold"/>
                                        <p:tgtEl>
                                          <p:spTgt spid="16"/>
                                        </p:tgtEl>
                                        <p:attrNameLst>
                                          <p:attrName>ppt_y</p:attrName>
                                        </p:attrNameLst>
                                      </p:cBhvr>
                                      <p:tavLst>
                                        <p:tav tm="0">
                                          <p:val>
                                            <p:strVal val="#ppt_y-.1"/>
                                          </p:val>
                                        </p:tav>
                                        <p:tav tm="100000">
                                          <p:val>
                                            <p:strVal val="#ppt_y"/>
                                          </p:val>
                                        </p:tav>
                                      </p:tavLst>
                                    </p:anim>
                                  </p:childTnLst>
                                </p:cTn>
                              </p:par>
                              <p:par>
                                <p:cTn id="70" presetID="47" presetClass="entr" presetSubtype="0" fill="hold" nodeType="withEffect">
                                  <p:stCondLst>
                                    <p:cond delay="0"/>
                                  </p:stCondLst>
                                  <p:childTnLst>
                                    <p:set>
                                      <p:cBhvr>
                                        <p:cTn id="71" dur="1" fill="hold">
                                          <p:stCondLst>
                                            <p:cond delay="0"/>
                                          </p:stCondLst>
                                        </p:cTn>
                                        <p:tgtEl>
                                          <p:spTgt spid="19"/>
                                        </p:tgtEl>
                                        <p:attrNameLst>
                                          <p:attrName>style.visibility</p:attrName>
                                        </p:attrNameLst>
                                      </p:cBhvr>
                                      <p:to>
                                        <p:strVal val="visible"/>
                                      </p:to>
                                    </p:set>
                                    <p:animEffect transition="in" filter="fade">
                                      <p:cBhvr>
                                        <p:cTn id="72" dur="500"/>
                                        <p:tgtEl>
                                          <p:spTgt spid="19"/>
                                        </p:tgtEl>
                                      </p:cBhvr>
                                    </p:animEffect>
                                    <p:anim calcmode="lin" valueType="num">
                                      <p:cBhvr>
                                        <p:cTn id="73" dur="500" fill="hold"/>
                                        <p:tgtEl>
                                          <p:spTgt spid="19"/>
                                        </p:tgtEl>
                                        <p:attrNameLst>
                                          <p:attrName>ppt_x</p:attrName>
                                        </p:attrNameLst>
                                      </p:cBhvr>
                                      <p:tavLst>
                                        <p:tav tm="0">
                                          <p:val>
                                            <p:strVal val="#ppt_x"/>
                                          </p:val>
                                        </p:tav>
                                        <p:tav tm="100000">
                                          <p:val>
                                            <p:strVal val="#ppt_x"/>
                                          </p:val>
                                        </p:tav>
                                      </p:tavLst>
                                    </p:anim>
                                    <p:anim calcmode="lin" valueType="num">
                                      <p:cBhvr>
                                        <p:cTn id="74" dur="500" fill="hold"/>
                                        <p:tgtEl>
                                          <p:spTgt spid="19"/>
                                        </p:tgtEl>
                                        <p:attrNameLst>
                                          <p:attrName>ppt_y</p:attrName>
                                        </p:attrNameLst>
                                      </p:cBhvr>
                                      <p:tavLst>
                                        <p:tav tm="0">
                                          <p:val>
                                            <p:strVal val="#ppt_y-.1"/>
                                          </p:val>
                                        </p:tav>
                                        <p:tav tm="100000">
                                          <p:val>
                                            <p:strVal val="#ppt_y"/>
                                          </p:val>
                                        </p:tav>
                                      </p:tavLst>
                                    </p:anim>
                                  </p:childTnLst>
                                </p:cTn>
                              </p:par>
                              <p:par>
                                <p:cTn id="75" presetID="47" presetClass="entr" presetSubtype="0" fill="hold" nodeType="withEffect">
                                  <p:stCondLst>
                                    <p:cond delay="0"/>
                                  </p:stCondLst>
                                  <p:childTnLst>
                                    <p:set>
                                      <p:cBhvr>
                                        <p:cTn id="76" dur="1" fill="hold">
                                          <p:stCondLst>
                                            <p:cond delay="0"/>
                                          </p:stCondLst>
                                        </p:cTn>
                                        <p:tgtEl>
                                          <p:spTgt spid="22"/>
                                        </p:tgtEl>
                                        <p:attrNameLst>
                                          <p:attrName>style.visibility</p:attrName>
                                        </p:attrNameLst>
                                      </p:cBhvr>
                                      <p:to>
                                        <p:strVal val="visible"/>
                                      </p:to>
                                    </p:set>
                                    <p:animEffect transition="in" filter="fade">
                                      <p:cBhvr>
                                        <p:cTn id="77" dur="500"/>
                                        <p:tgtEl>
                                          <p:spTgt spid="22"/>
                                        </p:tgtEl>
                                      </p:cBhvr>
                                    </p:animEffect>
                                    <p:anim calcmode="lin" valueType="num">
                                      <p:cBhvr>
                                        <p:cTn id="78" dur="500" fill="hold"/>
                                        <p:tgtEl>
                                          <p:spTgt spid="22"/>
                                        </p:tgtEl>
                                        <p:attrNameLst>
                                          <p:attrName>ppt_x</p:attrName>
                                        </p:attrNameLst>
                                      </p:cBhvr>
                                      <p:tavLst>
                                        <p:tav tm="0">
                                          <p:val>
                                            <p:strVal val="#ppt_x"/>
                                          </p:val>
                                        </p:tav>
                                        <p:tav tm="100000">
                                          <p:val>
                                            <p:strVal val="#ppt_x"/>
                                          </p:val>
                                        </p:tav>
                                      </p:tavLst>
                                    </p:anim>
                                    <p:anim calcmode="lin" valueType="num">
                                      <p:cBhvr>
                                        <p:cTn id="79" dur="500" fill="hold"/>
                                        <p:tgtEl>
                                          <p:spTgt spid="22"/>
                                        </p:tgtEl>
                                        <p:attrNameLst>
                                          <p:attrName>ppt_y</p:attrName>
                                        </p:attrNameLst>
                                      </p:cBhvr>
                                      <p:tavLst>
                                        <p:tav tm="0">
                                          <p:val>
                                            <p:strVal val="#ppt_y-.1"/>
                                          </p:val>
                                        </p:tav>
                                        <p:tav tm="100000">
                                          <p:val>
                                            <p:strVal val="#ppt_y"/>
                                          </p:val>
                                        </p:tav>
                                      </p:tavLst>
                                    </p:anim>
                                  </p:childTnLst>
                                </p:cTn>
                              </p:par>
                            </p:childTnLst>
                          </p:cTn>
                        </p:par>
                        <p:par>
                          <p:cTn id="80" fill="hold">
                            <p:stCondLst>
                              <p:cond delay="6500"/>
                            </p:stCondLst>
                            <p:childTnLst>
                              <p:par>
                                <p:cTn id="81" presetID="22" presetClass="entr" presetSubtype="8" fill="hold" grpId="0" nodeType="afterEffect">
                                  <p:stCondLst>
                                    <p:cond delay="0"/>
                                  </p:stCondLst>
                                  <p:childTnLst>
                                    <p:set>
                                      <p:cBhvr>
                                        <p:cTn id="82" dur="1" fill="hold">
                                          <p:stCondLst>
                                            <p:cond delay="0"/>
                                          </p:stCondLst>
                                        </p:cTn>
                                        <p:tgtEl>
                                          <p:spTgt spid="51"/>
                                        </p:tgtEl>
                                        <p:attrNameLst>
                                          <p:attrName>style.visibility</p:attrName>
                                        </p:attrNameLst>
                                      </p:cBhvr>
                                      <p:to>
                                        <p:strVal val="visible"/>
                                      </p:to>
                                    </p:set>
                                    <p:animEffect transition="in" filter="wipe(left)">
                                      <p:cBhvr>
                                        <p:cTn id="83" dur="10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1115616" y="1236488"/>
            <a:ext cx="3268037" cy="786774"/>
            <a:chOff x="846283" y="2098545"/>
            <a:chExt cx="3268037" cy="786774"/>
          </a:xfrm>
        </p:grpSpPr>
        <p:grpSp>
          <p:nvGrpSpPr>
            <p:cNvPr id="12" name="组合 44"/>
            <p:cNvGrpSpPr/>
            <p:nvPr/>
          </p:nvGrpSpPr>
          <p:grpSpPr bwMode="auto">
            <a:xfrm flipH="1">
              <a:off x="846283" y="2421769"/>
              <a:ext cx="2184400" cy="400110"/>
              <a:chOff x="-362770" y="3102960"/>
              <a:chExt cx="2183514" cy="400110"/>
            </a:xfrm>
          </p:grpSpPr>
          <p:sp>
            <p:nvSpPr>
              <p:cNvPr id="15" name="TextBox 14"/>
              <p:cNvSpPr txBox="1">
                <a:spLocks noChangeArrowheads="1"/>
              </p:cNvSpPr>
              <p:nvPr/>
            </p:nvSpPr>
            <p:spPr bwMode="auto">
              <a:xfrm>
                <a:off x="675034"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a:solidFill>
                      <a:schemeClr val="accent2">
                        <a:lumMod val="50000"/>
                      </a:schemeClr>
                    </a:solidFill>
                    <a:latin typeface="微软雅黑" panose="020B0503020204020204" pitchFamily="34" charset="-122"/>
                    <a:ea typeface="微软雅黑" panose="020B0503020204020204" pitchFamily="34" charset="-122"/>
                  </a:rPr>
                  <a:t>点击添加文本    </a:t>
                </a:r>
                <a:endParaRPr lang="en-US" altLang="zh-CN" sz="1000" kern="0" dirty="0">
                  <a:solidFill>
                    <a:schemeClr val="accent2">
                      <a:lumMod val="50000"/>
                    </a:schemeClr>
                  </a:solidFill>
                  <a:latin typeface="微软雅黑" panose="020B0503020204020204" pitchFamily="34" charset="-122"/>
                  <a:ea typeface="微软雅黑" panose="020B0503020204020204" pitchFamily="34" charset="-122"/>
                </a:endParaRPr>
              </a:p>
              <a:p>
                <a:pPr eaLnBrk="1" hangingPunct="1">
                  <a:defRPr/>
                </a:pPr>
                <a:r>
                  <a:rPr lang="zh-CN" altLang="en-US" sz="1000" kern="0" dirty="0">
                    <a:solidFill>
                      <a:schemeClr val="accent2">
                        <a:lumMod val="50000"/>
                      </a:schemeClr>
                    </a:solidFill>
                    <a:latin typeface="微软雅黑" panose="020B0503020204020204" pitchFamily="34" charset="-122"/>
                    <a:ea typeface="微软雅黑" panose="020B0503020204020204" pitchFamily="34" charset="-122"/>
                  </a:rPr>
                  <a:t>点击添加文本</a:t>
                </a:r>
                <a:endParaRPr lang="en-US" altLang="zh-CN" sz="1000" kern="0" dirty="0">
                  <a:solidFill>
                    <a:schemeClr val="accent2">
                      <a:lumMod val="50000"/>
                    </a:schemeClr>
                  </a:solidFill>
                  <a:latin typeface="微软雅黑" panose="020B0503020204020204" pitchFamily="34" charset="-122"/>
                  <a:ea typeface="微软雅黑" panose="020B0503020204020204" pitchFamily="34" charset="-122"/>
                </a:endParaRPr>
              </a:p>
            </p:txBody>
          </p:sp>
          <p:sp>
            <p:nvSpPr>
              <p:cNvPr id="16" name="TextBox 11"/>
              <p:cNvSpPr txBox="1">
                <a:spLocks noChangeArrowheads="1"/>
              </p:cNvSpPr>
              <p:nvPr/>
            </p:nvSpPr>
            <p:spPr bwMode="auto">
              <a:xfrm>
                <a:off x="-362770"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a:solidFill>
                      <a:schemeClr val="accent2">
                        <a:lumMod val="50000"/>
                      </a:schemeClr>
                    </a:solidFill>
                    <a:latin typeface="微软雅黑" panose="020B0503020204020204" pitchFamily="34" charset="-122"/>
                    <a:ea typeface="微软雅黑" panose="020B0503020204020204" pitchFamily="34" charset="-122"/>
                  </a:rPr>
                  <a:t>点击添加文本    </a:t>
                </a:r>
                <a:endParaRPr lang="en-US" altLang="zh-CN" sz="1000" kern="0" dirty="0">
                  <a:solidFill>
                    <a:schemeClr val="accent2">
                      <a:lumMod val="50000"/>
                    </a:schemeClr>
                  </a:solidFill>
                  <a:latin typeface="微软雅黑" panose="020B0503020204020204" pitchFamily="34" charset="-122"/>
                  <a:ea typeface="微软雅黑" panose="020B0503020204020204" pitchFamily="34" charset="-122"/>
                </a:endParaRPr>
              </a:p>
              <a:p>
                <a:pPr eaLnBrk="1" hangingPunct="1">
                  <a:defRPr/>
                </a:pPr>
                <a:r>
                  <a:rPr lang="zh-CN" altLang="en-US" sz="1000" kern="0" dirty="0">
                    <a:solidFill>
                      <a:schemeClr val="accent2">
                        <a:lumMod val="50000"/>
                      </a:schemeClr>
                    </a:solidFill>
                    <a:latin typeface="微软雅黑" panose="020B0503020204020204" pitchFamily="34" charset="-122"/>
                    <a:ea typeface="微软雅黑" panose="020B0503020204020204" pitchFamily="34" charset="-122"/>
                  </a:rPr>
                  <a:t>点击添加文本</a:t>
                </a:r>
                <a:endParaRPr lang="en-US" altLang="zh-CN" sz="1000" kern="0" dirty="0">
                  <a:solidFill>
                    <a:schemeClr val="accent2">
                      <a:lumMod val="50000"/>
                    </a:schemeClr>
                  </a:solidFill>
                  <a:latin typeface="微软雅黑" panose="020B0503020204020204" pitchFamily="34" charset="-122"/>
                  <a:ea typeface="微软雅黑" panose="020B0503020204020204" pitchFamily="34" charset="-122"/>
                </a:endParaRPr>
              </a:p>
            </p:txBody>
          </p:sp>
        </p:grpSp>
        <p:sp>
          <p:nvSpPr>
            <p:cNvPr id="13" name="TextBox 11"/>
            <p:cNvSpPr txBox="1">
              <a:spLocks noChangeArrowheads="1"/>
            </p:cNvSpPr>
            <p:nvPr/>
          </p:nvSpPr>
          <p:spPr bwMode="auto">
            <a:xfrm flipH="1">
              <a:off x="868638" y="2098545"/>
              <a:ext cx="1456585" cy="33855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600" kern="0" dirty="0">
                  <a:solidFill>
                    <a:schemeClr val="accent2">
                      <a:lumMod val="50000"/>
                    </a:schemeClr>
                  </a:solidFill>
                  <a:latin typeface="微软雅黑" panose="020B0503020204020204" pitchFamily="34" charset="-122"/>
                  <a:ea typeface="微软雅黑" panose="020B0503020204020204" pitchFamily="34" charset="-122"/>
                </a:rPr>
                <a:t>标题文字</a:t>
              </a:r>
              <a:endParaRPr lang="en-US" altLang="zh-CN" sz="1600" kern="0" dirty="0">
                <a:solidFill>
                  <a:schemeClr val="accent2">
                    <a:lumMod val="50000"/>
                  </a:schemeClr>
                </a:solidFill>
                <a:latin typeface="微软雅黑" panose="020B0503020204020204" pitchFamily="34" charset="-122"/>
                <a:ea typeface="微软雅黑" panose="020B0503020204020204" pitchFamily="34" charset="-122"/>
              </a:endParaRPr>
            </a:p>
          </p:txBody>
        </p:sp>
        <p:cxnSp>
          <p:nvCxnSpPr>
            <p:cNvPr id="14" name="直接连接符 13"/>
            <p:cNvCxnSpPr/>
            <p:nvPr/>
          </p:nvCxnSpPr>
          <p:spPr>
            <a:xfrm flipH="1">
              <a:off x="868639" y="2885319"/>
              <a:ext cx="3245681" cy="0"/>
            </a:xfrm>
            <a:prstGeom prst="line">
              <a:avLst/>
            </a:prstGeom>
            <a:ln w="12700">
              <a:solidFill>
                <a:srgbClr val="A6CF7F"/>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17" name="组合 16"/>
          <p:cNvGrpSpPr/>
          <p:nvPr/>
        </p:nvGrpSpPr>
        <p:grpSpPr>
          <a:xfrm>
            <a:off x="5336299" y="1807238"/>
            <a:ext cx="2548069" cy="786774"/>
            <a:chOff x="5770504" y="2818625"/>
            <a:chExt cx="2548069" cy="786774"/>
          </a:xfrm>
        </p:grpSpPr>
        <p:grpSp>
          <p:nvGrpSpPr>
            <p:cNvPr id="18" name="组合 44"/>
            <p:cNvGrpSpPr/>
            <p:nvPr/>
          </p:nvGrpSpPr>
          <p:grpSpPr bwMode="auto">
            <a:xfrm flipH="1">
              <a:off x="6042252" y="3141849"/>
              <a:ext cx="2184400" cy="400110"/>
              <a:chOff x="-362770" y="3102960"/>
              <a:chExt cx="2183514" cy="400110"/>
            </a:xfrm>
          </p:grpSpPr>
          <p:sp>
            <p:nvSpPr>
              <p:cNvPr id="21" name="TextBox 11"/>
              <p:cNvSpPr txBox="1">
                <a:spLocks noChangeArrowheads="1"/>
              </p:cNvSpPr>
              <p:nvPr/>
            </p:nvSpPr>
            <p:spPr bwMode="auto">
              <a:xfrm>
                <a:off x="675034"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a:solidFill>
                      <a:schemeClr val="accent2">
                        <a:lumMod val="50000"/>
                      </a:schemeClr>
                    </a:solidFill>
                    <a:latin typeface="微软雅黑" panose="020B0503020204020204" pitchFamily="34" charset="-122"/>
                    <a:ea typeface="微软雅黑" panose="020B0503020204020204" pitchFamily="34" charset="-122"/>
                  </a:rPr>
                  <a:t>点击添加文本    </a:t>
                </a:r>
                <a:endParaRPr lang="en-US" altLang="zh-CN" sz="1000" kern="0" dirty="0">
                  <a:solidFill>
                    <a:schemeClr val="accent2">
                      <a:lumMod val="50000"/>
                    </a:schemeClr>
                  </a:solidFill>
                  <a:latin typeface="微软雅黑" panose="020B0503020204020204" pitchFamily="34" charset="-122"/>
                  <a:ea typeface="微软雅黑" panose="020B0503020204020204" pitchFamily="34" charset="-122"/>
                </a:endParaRPr>
              </a:p>
              <a:p>
                <a:pPr eaLnBrk="1" hangingPunct="1">
                  <a:defRPr/>
                </a:pPr>
                <a:r>
                  <a:rPr lang="zh-CN" altLang="en-US" sz="1000" kern="0" dirty="0">
                    <a:solidFill>
                      <a:schemeClr val="accent2">
                        <a:lumMod val="50000"/>
                      </a:schemeClr>
                    </a:solidFill>
                    <a:latin typeface="微软雅黑" panose="020B0503020204020204" pitchFamily="34" charset="-122"/>
                    <a:ea typeface="微软雅黑" panose="020B0503020204020204" pitchFamily="34" charset="-122"/>
                  </a:rPr>
                  <a:t>点击添加文本</a:t>
                </a:r>
                <a:endParaRPr lang="en-US" altLang="zh-CN" sz="1000" kern="0" dirty="0">
                  <a:solidFill>
                    <a:schemeClr val="accent2">
                      <a:lumMod val="50000"/>
                    </a:schemeClr>
                  </a:solidFill>
                  <a:latin typeface="微软雅黑" panose="020B0503020204020204" pitchFamily="34" charset="-122"/>
                  <a:ea typeface="微软雅黑" panose="020B0503020204020204" pitchFamily="34" charset="-122"/>
                </a:endParaRPr>
              </a:p>
            </p:txBody>
          </p:sp>
          <p:sp>
            <p:nvSpPr>
              <p:cNvPr id="22" name="TextBox 11"/>
              <p:cNvSpPr txBox="1">
                <a:spLocks noChangeArrowheads="1"/>
              </p:cNvSpPr>
              <p:nvPr/>
            </p:nvSpPr>
            <p:spPr bwMode="auto">
              <a:xfrm>
                <a:off x="-362770"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a:solidFill>
                      <a:schemeClr val="accent2">
                        <a:lumMod val="50000"/>
                      </a:schemeClr>
                    </a:solidFill>
                    <a:latin typeface="微软雅黑" panose="020B0503020204020204" pitchFamily="34" charset="-122"/>
                    <a:ea typeface="微软雅黑" panose="020B0503020204020204" pitchFamily="34" charset="-122"/>
                  </a:rPr>
                  <a:t>点击添加文本    </a:t>
                </a:r>
                <a:endParaRPr lang="en-US" altLang="zh-CN" sz="1000" kern="0" dirty="0">
                  <a:solidFill>
                    <a:schemeClr val="accent2">
                      <a:lumMod val="50000"/>
                    </a:schemeClr>
                  </a:solidFill>
                  <a:latin typeface="微软雅黑" panose="020B0503020204020204" pitchFamily="34" charset="-122"/>
                  <a:ea typeface="微软雅黑" panose="020B0503020204020204" pitchFamily="34" charset="-122"/>
                </a:endParaRPr>
              </a:p>
              <a:p>
                <a:pPr eaLnBrk="1" hangingPunct="1">
                  <a:defRPr/>
                </a:pPr>
                <a:r>
                  <a:rPr lang="zh-CN" altLang="en-US" sz="1000" kern="0" dirty="0">
                    <a:solidFill>
                      <a:schemeClr val="accent2">
                        <a:lumMod val="50000"/>
                      </a:schemeClr>
                    </a:solidFill>
                    <a:latin typeface="微软雅黑" panose="020B0503020204020204" pitchFamily="34" charset="-122"/>
                    <a:ea typeface="微软雅黑" panose="020B0503020204020204" pitchFamily="34" charset="-122"/>
                  </a:rPr>
                  <a:t>点击添加文本</a:t>
                </a:r>
                <a:endParaRPr lang="en-US" altLang="zh-CN" sz="1000" kern="0" dirty="0">
                  <a:solidFill>
                    <a:schemeClr val="accent2">
                      <a:lumMod val="50000"/>
                    </a:schemeClr>
                  </a:solidFill>
                  <a:latin typeface="微软雅黑" panose="020B0503020204020204" pitchFamily="34" charset="-122"/>
                  <a:ea typeface="微软雅黑" panose="020B0503020204020204" pitchFamily="34" charset="-122"/>
                </a:endParaRPr>
              </a:p>
            </p:txBody>
          </p:sp>
        </p:grpSp>
        <p:sp>
          <p:nvSpPr>
            <p:cNvPr id="19" name="TextBox 11"/>
            <p:cNvSpPr txBox="1">
              <a:spLocks noChangeArrowheads="1"/>
            </p:cNvSpPr>
            <p:nvPr/>
          </p:nvSpPr>
          <p:spPr bwMode="auto">
            <a:xfrm flipH="1">
              <a:off x="6064607" y="2818625"/>
              <a:ext cx="1456585" cy="33855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600" kern="0" dirty="0">
                  <a:solidFill>
                    <a:schemeClr val="accent2">
                      <a:lumMod val="50000"/>
                    </a:schemeClr>
                  </a:solidFill>
                  <a:latin typeface="微软雅黑" panose="020B0503020204020204" pitchFamily="34" charset="-122"/>
                  <a:ea typeface="微软雅黑" panose="020B0503020204020204" pitchFamily="34" charset="-122"/>
                </a:rPr>
                <a:t>标题文字</a:t>
              </a:r>
              <a:endParaRPr lang="en-US" altLang="zh-CN" sz="1600" kern="0" dirty="0">
                <a:solidFill>
                  <a:schemeClr val="accent2">
                    <a:lumMod val="50000"/>
                  </a:schemeClr>
                </a:solidFill>
                <a:latin typeface="微软雅黑" panose="020B0503020204020204" pitchFamily="34" charset="-122"/>
                <a:ea typeface="微软雅黑" panose="020B0503020204020204" pitchFamily="34" charset="-122"/>
              </a:endParaRPr>
            </a:p>
          </p:txBody>
        </p:sp>
        <p:cxnSp>
          <p:nvCxnSpPr>
            <p:cNvPr id="20" name="直接连接符 19"/>
            <p:cNvCxnSpPr/>
            <p:nvPr/>
          </p:nvCxnSpPr>
          <p:spPr>
            <a:xfrm flipH="1">
              <a:off x="5770504" y="3605399"/>
              <a:ext cx="2548069" cy="0"/>
            </a:xfrm>
            <a:prstGeom prst="line">
              <a:avLst/>
            </a:prstGeom>
            <a:ln w="12700">
              <a:solidFill>
                <a:srgbClr val="A6CF7F"/>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23" name="组合 22"/>
          <p:cNvGrpSpPr/>
          <p:nvPr/>
        </p:nvGrpSpPr>
        <p:grpSpPr>
          <a:xfrm>
            <a:off x="4601294" y="3031374"/>
            <a:ext cx="3302903" cy="818870"/>
            <a:chOff x="5050424" y="5349763"/>
            <a:chExt cx="3302903" cy="818870"/>
          </a:xfrm>
        </p:grpSpPr>
        <p:grpSp>
          <p:nvGrpSpPr>
            <p:cNvPr id="24" name="组合 44"/>
            <p:cNvGrpSpPr/>
            <p:nvPr/>
          </p:nvGrpSpPr>
          <p:grpSpPr bwMode="auto">
            <a:xfrm flipH="1">
              <a:off x="6168927" y="5768523"/>
              <a:ext cx="2184400" cy="400110"/>
              <a:chOff x="-362770" y="3985270"/>
              <a:chExt cx="2183514" cy="400110"/>
            </a:xfrm>
          </p:grpSpPr>
          <p:sp>
            <p:nvSpPr>
              <p:cNvPr id="27" name="TextBox 11"/>
              <p:cNvSpPr txBox="1">
                <a:spLocks noChangeArrowheads="1"/>
              </p:cNvSpPr>
              <p:nvPr/>
            </p:nvSpPr>
            <p:spPr bwMode="auto">
              <a:xfrm>
                <a:off x="675034" y="398527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a:solidFill>
                      <a:schemeClr val="accent2">
                        <a:lumMod val="50000"/>
                      </a:schemeClr>
                    </a:solidFill>
                    <a:latin typeface="微软雅黑" panose="020B0503020204020204" pitchFamily="34" charset="-122"/>
                    <a:ea typeface="微软雅黑" panose="020B0503020204020204" pitchFamily="34" charset="-122"/>
                  </a:rPr>
                  <a:t>点击添加文本    </a:t>
                </a:r>
                <a:endParaRPr lang="en-US" altLang="zh-CN" sz="1000" kern="0" dirty="0">
                  <a:solidFill>
                    <a:schemeClr val="accent2">
                      <a:lumMod val="50000"/>
                    </a:schemeClr>
                  </a:solidFill>
                  <a:latin typeface="微软雅黑" panose="020B0503020204020204" pitchFamily="34" charset="-122"/>
                  <a:ea typeface="微软雅黑" panose="020B0503020204020204" pitchFamily="34" charset="-122"/>
                </a:endParaRPr>
              </a:p>
              <a:p>
                <a:pPr eaLnBrk="1" hangingPunct="1">
                  <a:defRPr/>
                </a:pPr>
                <a:r>
                  <a:rPr lang="zh-CN" altLang="en-US" sz="1000" kern="0" dirty="0">
                    <a:solidFill>
                      <a:schemeClr val="accent2">
                        <a:lumMod val="50000"/>
                      </a:schemeClr>
                    </a:solidFill>
                    <a:latin typeface="微软雅黑" panose="020B0503020204020204" pitchFamily="34" charset="-122"/>
                    <a:ea typeface="微软雅黑" panose="020B0503020204020204" pitchFamily="34" charset="-122"/>
                  </a:rPr>
                  <a:t>点击添加文本</a:t>
                </a:r>
                <a:endParaRPr lang="en-US" altLang="zh-CN" sz="1000" kern="0" dirty="0">
                  <a:solidFill>
                    <a:schemeClr val="accent2">
                      <a:lumMod val="50000"/>
                    </a:schemeClr>
                  </a:solidFill>
                  <a:latin typeface="微软雅黑" panose="020B0503020204020204" pitchFamily="34" charset="-122"/>
                  <a:ea typeface="微软雅黑" panose="020B0503020204020204" pitchFamily="34" charset="-122"/>
                </a:endParaRPr>
              </a:p>
            </p:txBody>
          </p:sp>
          <p:sp>
            <p:nvSpPr>
              <p:cNvPr id="28" name="TextBox 11"/>
              <p:cNvSpPr txBox="1">
                <a:spLocks noChangeArrowheads="1"/>
              </p:cNvSpPr>
              <p:nvPr/>
            </p:nvSpPr>
            <p:spPr bwMode="auto">
              <a:xfrm>
                <a:off x="-362770" y="398527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a:solidFill>
                      <a:schemeClr val="accent2">
                        <a:lumMod val="50000"/>
                      </a:schemeClr>
                    </a:solidFill>
                    <a:latin typeface="微软雅黑" panose="020B0503020204020204" pitchFamily="34" charset="-122"/>
                    <a:ea typeface="微软雅黑" panose="020B0503020204020204" pitchFamily="34" charset="-122"/>
                  </a:rPr>
                  <a:t>点击添加文本    </a:t>
                </a:r>
                <a:endParaRPr lang="en-US" altLang="zh-CN" sz="1000" kern="0" dirty="0">
                  <a:solidFill>
                    <a:schemeClr val="accent2">
                      <a:lumMod val="50000"/>
                    </a:schemeClr>
                  </a:solidFill>
                  <a:latin typeface="微软雅黑" panose="020B0503020204020204" pitchFamily="34" charset="-122"/>
                  <a:ea typeface="微软雅黑" panose="020B0503020204020204" pitchFamily="34" charset="-122"/>
                </a:endParaRPr>
              </a:p>
              <a:p>
                <a:pPr eaLnBrk="1" hangingPunct="1">
                  <a:defRPr/>
                </a:pPr>
                <a:r>
                  <a:rPr lang="zh-CN" altLang="en-US" sz="1000" kern="0" dirty="0">
                    <a:solidFill>
                      <a:schemeClr val="accent2">
                        <a:lumMod val="50000"/>
                      </a:schemeClr>
                    </a:solidFill>
                    <a:latin typeface="微软雅黑" panose="020B0503020204020204" pitchFamily="34" charset="-122"/>
                    <a:ea typeface="微软雅黑" panose="020B0503020204020204" pitchFamily="34" charset="-122"/>
                  </a:rPr>
                  <a:t>点击添加文本</a:t>
                </a:r>
                <a:endParaRPr lang="en-US" altLang="zh-CN" sz="1000" kern="0" dirty="0">
                  <a:solidFill>
                    <a:schemeClr val="accent2">
                      <a:lumMod val="50000"/>
                    </a:schemeClr>
                  </a:solidFill>
                  <a:latin typeface="微软雅黑" panose="020B0503020204020204" pitchFamily="34" charset="-122"/>
                  <a:ea typeface="微软雅黑" panose="020B0503020204020204" pitchFamily="34" charset="-122"/>
                </a:endParaRPr>
              </a:p>
            </p:txBody>
          </p:sp>
        </p:grpSp>
        <p:sp>
          <p:nvSpPr>
            <p:cNvPr id="25" name="TextBox 11"/>
            <p:cNvSpPr txBox="1">
              <a:spLocks noChangeArrowheads="1"/>
            </p:cNvSpPr>
            <p:nvPr/>
          </p:nvSpPr>
          <p:spPr bwMode="auto">
            <a:xfrm flipH="1">
              <a:off x="6191282" y="5479649"/>
              <a:ext cx="1456585" cy="33855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600" kern="0" dirty="0">
                  <a:solidFill>
                    <a:schemeClr val="accent2">
                      <a:lumMod val="50000"/>
                    </a:schemeClr>
                  </a:solidFill>
                  <a:latin typeface="微软雅黑" panose="020B0503020204020204" pitchFamily="34" charset="-122"/>
                  <a:ea typeface="微软雅黑" panose="020B0503020204020204" pitchFamily="34" charset="-122"/>
                </a:rPr>
                <a:t>标题文字</a:t>
              </a:r>
              <a:endParaRPr lang="en-US" altLang="zh-CN" sz="1600" kern="0" dirty="0">
                <a:solidFill>
                  <a:schemeClr val="accent2">
                    <a:lumMod val="50000"/>
                  </a:schemeClr>
                </a:solidFill>
                <a:latin typeface="微软雅黑" panose="020B0503020204020204" pitchFamily="34" charset="-122"/>
                <a:ea typeface="微软雅黑" panose="020B0503020204020204" pitchFamily="34" charset="-122"/>
              </a:endParaRPr>
            </a:p>
          </p:txBody>
        </p:sp>
        <p:cxnSp>
          <p:nvCxnSpPr>
            <p:cNvPr id="26" name="直接连接符 25"/>
            <p:cNvCxnSpPr/>
            <p:nvPr/>
          </p:nvCxnSpPr>
          <p:spPr>
            <a:xfrm flipH="1" flipV="1">
              <a:off x="5050424" y="5349763"/>
              <a:ext cx="3263072" cy="7174"/>
            </a:xfrm>
            <a:prstGeom prst="line">
              <a:avLst/>
            </a:prstGeom>
            <a:ln w="12700">
              <a:solidFill>
                <a:srgbClr val="A6CF7F"/>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32" name="组合 31"/>
          <p:cNvGrpSpPr/>
          <p:nvPr/>
        </p:nvGrpSpPr>
        <p:grpSpPr>
          <a:xfrm>
            <a:off x="1115616" y="2642313"/>
            <a:ext cx="2639983" cy="895887"/>
            <a:chOff x="821899" y="4596802"/>
            <a:chExt cx="2639983" cy="895887"/>
          </a:xfrm>
        </p:grpSpPr>
        <p:grpSp>
          <p:nvGrpSpPr>
            <p:cNvPr id="33" name="组合 44"/>
            <p:cNvGrpSpPr/>
            <p:nvPr/>
          </p:nvGrpSpPr>
          <p:grpSpPr bwMode="auto">
            <a:xfrm flipH="1">
              <a:off x="821899" y="5092579"/>
              <a:ext cx="2184400" cy="400110"/>
              <a:chOff x="-362770" y="4062287"/>
              <a:chExt cx="2183514" cy="400110"/>
            </a:xfrm>
          </p:grpSpPr>
          <p:sp>
            <p:nvSpPr>
              <p:cNvPr id="36" name="TextBox 11"/>
              <p:cNvSpPr txBox="1">
                <a:spLocks noChangeArrowheads="1"/>
              </p:cNvSpPr>
              <p:nvPr/>
            </p:nvSpPr>
            <p:spPr bwMode="auto">
              <a:xfrm>
                <a:off x="675034" y="4062287"/>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a:solidFill>
                      <a:schemeClr val="accent2">
                        <a:lumMod val="50000"/>
                      </a:schemeClr>
                    </a:solidFill>
                    <a:latin typeface="微软雅黑" panose="020B0503020204020204" pitchFamily="34" charset="-122"/>
                    <a:ea typeface="微软雅黑" panose="020B0503020204020204" pitchFamily="34" charset="-122"/>
                  </a:rPr>
                  <a:t>点击添加文本    </a:t>
                </a:r>
                <a:endParaRPr lang="en-US" altLang="zh-CN" sz="1000" kern="0" dirty="0">
                  <a:solidFill>
                    <a:schemeClr val="accent2">
                      <a:lumMod val="50000"/>
                    </a:schemeClr>
                  </a:solidFill>
                  <a:latin typeface="微软雅黑" panose="020B0503020204020204" pitchFamily="34" charset="-122"/>
                  <a:ea typeface="微软雅黑" panose="020B0503020204020204" pitchFamily="34" charset="-122"/>
                </a:endParaRPr>
              </a:p>
              <a:p>
                <a:pPr eaLnBrk="1" hangingPunct="1">
                  <a:defRPr/>
                </a:pPr>
                <a:r>
                  <a:rPr lang="zh-CN" altLang="en-US" sz="1000" kern="0" dirty="0">
                    <a:solidFill>
                      <a:schemeClr val="accent2">
                        <a:lumMod val="50000"/>
                      </a:schemeClr>
                    </a:solidFill>
                    <a:latin typeface="微软雅黑" panose="020B0503020204020204" pitchFamily="34" charset="-122"/>
                    <a:ea typeface="微软雅黑" panose="020B0503020204020204" pitchFamily="34" charset="-122"/>
                  </a:rPr>
                  <a:t>点击添加文本</a:t>
                </a:r>
                <a:endParaRPr lang="en-US" altLang="zh-CN" sz="1000" kern="0" dirty="0">
                  <a:solidFill>
                    <a:schemeClr val="accent2">
                      <a:lumMod val="50000"/>
                    </a:schemeClr>
                  </a:solidFill>
                  <a:latin typeface="微软雅黑" panose="020B0503020204020204" pitchFamily="34" charset="-122"/>
                  <a:ea typeface="微软雅黑" panose="020B0503020204020204" pitchFamily="34" charset="-122"/>
                </a:endParaRPr>
              </a:p>
            </p:txBody>
          </p:sp>
          <p:sp>
            <p:nvSpPr>
              <p:cNvPr id="37" name="TextBox 11"/>
              <p:cNvSpPr txBox="1">
                <a:spLocks noChangeArrowheads="1"/>
              </p:cNvSpPr>
              <p:nvPr/>
            </p:nvSpPr>
            <p:spPr bwMode="auto">
              <a:xfrm>
                <a:off x="-362770" y="4062287"/>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a:solidFill>
                      <a:schemeClr val="accent2">
                        <a:lumMod val="50000"/>
                      </a:schemeClr>
                    </a:solidFill>
                    <a:latin typeface="微软雅黑" panose="020B0503020204020204" pitchFamily="34" charset="-122"/>
                    <a:ea typeface="微软雅黑" panose="020B0503020204020204" pitchFamily="34" charset="-122"/>
                  </a:rPr>
                  <a:t>点击添加文本    </a:t>
                </a:r>
                <a:endParaRPr lang="en-US" altLang="zh-CN" sz="1000" kern="0" dirty="0">
                  <a:solidFill>
                    <a:schemeClr val="accent2">
                      <a:lumMod val="50000"/>
                    </a:schemeClr>
                  </a:solidFill>
                  <a:latin typeface="微软雅黑" panose="020B0503020204020204" pitchFamily="34" charset="-122"/>
                  <a:ea typeface="微软雅黑" panose="020B0503020204020204" pitchFamily="34" charset="-122"/>
                </a:endParaRPr>
              </a:p>
              <a:p>
                <a:pPr eaLnBrk="1" hangingPunct="1">
                  <a:defRPr/>
                </a:pPr>
                <a:r>
                  <a:rPr lang="zh-CN" altLang="en-US" sz="1000" kern="0" dirty="0">
                    <a:solidFill>
                      <a:schemeClr val="accent2">
                        <a:lumMod val="50000"/>
                      </a:schemeClr>
                    </a:solidFill>
                    <a:latin typeface="微软雅黑" panose="020B0503020204020204" pitchFamily="34" charset="-122"/>
                    <a:ea typeface="微软雅黑" panose="020B0503020204020204" pitchFamily="34" charset="-122"/>
                  </a:rPr>
                  <a:t>点击添加文本</a:t>
                </a:r>
                <a:endParaRPr lang="en-US" altLang="zh-CN" sz="1000" kern="0" dirty="0">
                  <a:solidFill>
                    <a:schemeClr val="accent2">
                      <a:lumMod val="50000"/>
                    </a:schemeClr>
                  </a:solidFill>
                  <a:latin typeface="微软雅黑" panose="020B0503020204020204" pitchFamily="34" charset="-122"/>
                  <a:ea typeface="微软雅黑" panose="020B0503020204020204" pitchFamily="34" charset="-122"/>
                </a:endParaRPr>
              </a:p>
            </p:txBody>
          </p:sp>
        </p:grpSp>
        <p:sp>
          <p:nvSpPr>
            <p:cNvPr id="34" name="TextBox 11"/>
            <p:cNvSpPr txBox="1">
              <a:spLocks noChangeArrowheads="1"/>
            </p:cNvSpPr>
            <p:nvPr/>
          </p:nvSpPr>
          <p:spPr bwMode="auto">
            <a:xfrm flipH="1">
              <a:off x="860810" y="4786064"/>
              <a:ext cx="1456585" cy="33855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600" kern="0" dirty="0">
                  <a:solidFill>
                    <a:schemeClr val="accent2">
                      <a:lumMod val="50000"/>
                    </a:schemeClr>
                  </a:solidFill>
                  <a:latin typeface="微软雅黑" panose="020B0503020204020204" pitchFamily="34" charset="-122"/>
                  <a:ea typeface="微软雅黑" panose="020B0503020204020204" pitchFamily="34" charset="-122"/>
                </a:rPr>
                <a:t>标题文字</a:t>
              </a:r>
              <a:endParaRPr lang="en-US" altLang="zh-CN" sz="1600" kern="0" dirty="0">
                <a:solidFill>
                  <a:schemeClr val="accent2">
                    <a:lumMod val="50000"/>
                  </a:schemeClr>
                </a:solidFill>
                <a:latin typeface="微软雅黑" panose="020B0503020204020204" pitchFamily="34" charset="-122"/>
                <a:ea typeface="微软雅黑" panose="020B0503020204020204" pitchFamily="34" charset="-122"/>
              </a:endParaRPr>
            </a:p>
          </p:txBody>
        </p:sp>
        <p:cxnSp>
          <p:nvCxnSpPr>
            <p:cNvPr id="35" name="直接连接符 34"/>
            <p:cNvCxnSpPr/>
            <p:nvPr/>
          </p:nvCxnSpPr>
          <p:spPr>
            <a:xfrm flipH="1">
              <a:off x="868640" y="4596802"/>
              <a:ext cx="2593242" cy="0"/>
            </a:xfrm>
            <a:prstGeom prst="line">
              <a:avLst/>
            </a:prstGeom>
            <a:ln w="12700">
              <a:solidFill>
                <a:srgbClr val="A6CF7F"/>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46" name="组合 45"/>
          <p:cNvGrpSpPr/>
          <p:nvPr/>
        </p:nvGrpSpPr>
        <p:grpSpPr>
          <a:xfrm>
            <a:off x="3203848" y="1597304"/>
            <a:ext cx="2270670" cy="2774646"/>
            <a:chOff x="1250770" y="1419622"/>
            <a:chExt cx="2328456" cy="3098400"/>
          </a:xfrm>
        </p:grpSpPr>
        <p:sp>
          <p:nvSpPr>
            <p:cNvPr id="47" name="空心弧 46"/>
            <p:cNvSpPr/>
            <p:nvPr/>
          </p:nvSpPr>
          <p:spPr>
            <a:xfrm rot="6255120">
              <a:off x="1036053" y="2870672"/>
              <a:ext cx="1862067" cy="1432633"/>
            </a:xfrm>
            <a:prstGeom prst="blockArc">
              <a:avLst>
                <a:gd name="adj1" fmla="val 12092983"/>
                <a:gd name="adj2" fmla="val 19556195"/>
                <a:gd name="adj3" fmla="val 2915"/>
              </a:avLst>
            </a:prstGeom>
            <a:solidFill>
              <a:srgbClr val="FFFFFF">
                <a:lumMod val="50000"/>
                <a:alpha val="49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80808"/>
                </a:solidFill>
                <a:effectLst/>
                <a:uLnTx/>
                <a:uFillTx/>
                <a:latin typeface="Calibri"/>
                <a:cs typeface="+mn-cs"/>
              </a:endParaRPr>
            </a:p>
          </p:txBody>
        </p:sp>
        <p:sp>
          <p:nvSpPr>
            <p:cNvPr id="48" name="心形 47"/>
            <p:cNvSpPr/>
            <p:nvPr/>
          </p:nvSpPr>
          <p:spPr>
            <a:xfrm>
              <a:off x="2183041" y="1419622"/>
              <a:ext cx="909961" cy="883962"/>
            </a:xfrm>
            <a:prstGeom prst="heart">
              <a:avLst/>
            </a:prstGeom>
            <a:solidFill>
              <a:srgbClr val="6FBA34"/>
            </a:solidFill>
            <a:ln>
              <a:noFill/>
            </a:ln>
            <a:effectLst/>
            <a:scene3d>
              <a:camera prst="orthographicFront">
                <a:rot lat="0" lon="0" rev="0"/>
              </a:camera>
              <a:lightRig rig="threePt" dir="t">
                <a:rot lat="0" lon="0" rev="1200000"/>
              </a:lightRig>
            </a:scene3d>
            <a:sp3d/>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cs typeface="+mn-cs"/>
              </a:endParaRPr>
            </a:p>
          </p:txBody>
        </p:sp>
        <p:sp>
          <p:nvSpPr>
            <p:cNvPr id="49" name="心形 48"/>
            <p:cNvSpPr/>
            <p:nvPr/>
          </p:nvSpPr>
          <p:spPr>
            <a:xfrm rot="16200000">
              <a:off x="1681880" y="1986909"/>
              <a:ext cx="909961" cy="883963"/>
            </a:xfrm>
            <a:prstGeom prst="heart">
              <a:avLst/>
            </a:prstGeom>
            <a:solidFill>
              <a:srgbClr val="A6CF7F"/>
            </a:solidFill>
            <a:ln>
              <a:noFill/>
            </a:ln>
            <a:effectLst/>
            <a:scene3d>
              <a:camera prst="orthographicFront">
                <a:rot lat="0" lon="0" rev="0"/>
              </a:camera>
              <a:lightRig rig="threePt" dir="t">
                <a:rot lat="0" lon="0" rev="1200000"/>
              </a:lightRig>
            </a:scene3d>
            <a:sp3d/>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cs typeface="+mn-cs"/>
              </a:endParaRPr>
            </a:p>
          </p:txBody>
        </p:sp>
        <p:sp>
          <p:nvSpPr>
            <p:cNvPr id="50" name="心形 49"/>
            <p:cNvSpPr/>
            <p:nvPr/>
          </p:nvSpPr>
          <p:spPr>
            <a:xfrm rot="16200000" flipV="1">
              <a:off x="2691641" y="1996286"/>
              <a:ext cx="909961" cy="865208"/>
            </a:xfrm>
            <a:prstGeom prst="heart">
              <a:avLst/>
            </a:prstGeom>
            <a:solidFill>
              <a:srgbClr val="A6CF7F"/>
            </a:solidFill>
            <a:ln>
              <a:noFill/>
            </a:ln>
            <a:effectLst/>
            <a:scene3d>
              <a:camera prst="orthographicFront">
                <a:rot lat="0" lon="0" rev="0"/>
              </a:camera>
              <a:lightRig rig="threePt" dir="t">
                <a:rot lat="0" lon="0" rev="1200000"/>
              </a:lightRig>
            </a:scene3d>
            <a:sp3d/>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cs typeface="+mn-cs"/>
              </a:endParaRPr>
            </a:p>
          </p:txBody>
        </p:sp>
        <p:sp>
          <p:nvSpPr>
            <p:cNvPr id="51" name="心形 50"/>
            <p:cNvSpPr/>
            <p:nvPr/>
          </p:nvSpPr>
          <p:spPr>
            <a:xfrm flipV="1">
              <a:off x="2173001" y="2538805"/>
              <a:ext cx="909961" cy="883964"/>
            </a:xfrm>
            <a:prstGeom prst="heart">
              <a:avLst/>
            </a:prstGeom>
            <a:solidFill>
              <a:srgbClr val="6FBA34"/>
            </a:solidFill>
            <a:ln>
              <a:noFill/>
            </a:ln>
            <a:effectLst/>
            <a:scene3d>
              <a:camera prst="orthographicFront">
                <a:rot lat="0" lon="0" rev="0"/>
              </a:camera>
              <a:lightRig rig="threePt" dir="t">
                <a:rot lat="0" lon="0" rev="1200000"/>
              </a:lightRig>
            </a:scene3d>
            <a:sp3d/>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cs typeface="+mn-cs"/>
              </a:endParaRPr>
            </a:p>
          </p:txBody>
        </p:sp>
      </p:grpSp>
      <p:sp>
        <p:nvSpPr>
          <p:cNvPr id="52" name="TextBox 51"/>
          <p:cNvSpPr txBox="1"/>
          <p:nvPr/>
        </p:nvSpPr>
        <p:spPr>
          <a:xfrm>
            <a:off x="3355178" y="5452070"/>
            <a:ext cx="1210588" cy="400110"/>
          </a:xfrm>
          <a:prstGeom prst="rect">
            <a:avLst/>
          </a:prstGeom>
          <a:noFill/>
        </p:spPr>
        <p:txBody>
          <a:bodyPr wrap="none" rtlCol="0">
            <a:spAutoFit/>
          </a:bodyPr>
          <a:lstStyle/>
          <a:p>
            <a:r>
              <a:rPr lang="zh-CN" altLang="en-US" sz="2000" b="1" dirty="0">
                <a:solidFill>
                  <a:schemeClr val="accent2">
                    <a:lumMod val="50000"/>
                  </a:schemeClr>
                </a:solidFill>
                <a:latin typeface="微软雅黑" pitchFamily="34" charset="-122"/>
                <a:ea typeface="微软雅黑" pitchFamily="34" charset="-122"/>
              </a:rPr>
              <a:t>字符延长</a:t>
            </a:r>
          </a:p>
        </p:txBody>
      </p:sp>
      <p:sp>
        <p:nvSpPr>
          <p:cNvPr id="38" name="文本框 23"/>
          <p:cNvSpPr txBox="1"/>
          <p:nvPr/>
        </p:nvSpPr>
        <p:spPr>
          <a:xfrm>
            <a:off x="1043608" y="242680"/>
            <a:ext cx="1765227" cy="338554"/>
          </a:xfrm>
          <a:prstGeom prst="rect">
            <a:avLst/>
          </a:prstGeom>
          <a:noFill/>
        </p:spPr>
        <p:txBody>
          <a:bodyPr wrap="none" rtlCol="0">
            <a:spAutoFit/>
          </a:bodyPr>
          <a:lstStyle/>
          <a:p>
            <a:pPr marL="285750" indent="-285750">
              <a:buClr>
                <a:srgbClr val="6FBA34"/>
              </a:buClr>
              <a:buFont typeface="Wingdings" pitchFamily="2" charset="2"/>
              <a:buChar char="u"/>
            </a:pPr>
            <a:r>
              <a:rPr lang="zh-CN" altLang="en-US" sz="1600" dirty="0">
                <a:solidFill>
                  <a:schemeClr val="accent3">
                    <a:lumMod val="50000"/>
                    <a:lumOff val="50000"/>
                  </a:schemeClr>
                </a:solidFill>
                <a:latin typeface="微软雅黑" panose="020B0503020204020204" pitchFamily="34" charset="-122"/>
                <a:ea typeface="微软雅黑" panose="020B0503020204020204" pitchFamily="34" charset="-122"/>
              </a:rPr>
              <a:t>标题文字内容 </a:t>
            </a:r>
          </a:p>
        </p:txBody>
      </p:sp>
    </p:spTree>
  </p:cSld>
  <p:clrMapOvr>
    <a:masterClrMapping/>
  </p:clrMapOvr>
  <p:transition spd="slow" advTm="3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1000"/>
                                        <p:tgtEl>
                                          <p:spTgt spid="46"/>
                                        </p:tgtEl>
                                      </p:cBhvr>
                                    </p:animEffect>
                                    <p:anim calcmode="lin" valueType="num">
                                      <p:cBhvr>
                                        <p:cTn id="8" dur="1000" fill="hold"/>
                                        <p:tgtEl>
                                          <p:spTgt spid="46"/>
                                        </p:tgtEl>
                                        <p:attrNameLst>
                                          <p:attrName>ppt_w</p:attrName>
                                        </p:attrNameLst>
                                      </p:cBhvr>
                                      <p:tavLst>
                                        <p:tav tm="0" fmla="#ppt_w*sin(2.5*pi*$)">
                                          <p:val>
                                            <p:fltVal val="0"/>
                                          </p:val>
                                        </p:tav>
                                        <p:tav tm="100000">
                                          <p:val>
                                            <p:fltVal val="1"/>
                                          </p:val>
                                        </p:tav>
                                      </p:tavLst>
                                    </p:anim>
                                    <p:anim calcmode="lin" valueType="num">
                                      <p:cBhvr>
                                        <p:cTn id="9" dur="1000" fill="hold"/>
                                        <p:tgtEl>
                                          <p:spTgt spid="46"/>
                                        </p:tgtEl>
                                        <p:attrNameLst>
                                          <p:attrName>ppt_h</p:attrName>
                                        </p:attrNameLst>
                                      </p:cBhvr>
                                      <p:tavLst>
                                        <p:tav tm="0">
                                          <p:val>
                                            <p:strVal val="#ppt_h"/>
                                          </p:val>
                                        </p:tav>
                                        <p:tav tm="100000">
                                          <p:val>
                                            <p:strVal val="#ppt_h"/>
                                          </p:val>
                                        </p:tav>
                                      </p:tavLst>
                                    </p:anim>
                                  </p:childTnLst>
                                </p:cTn>
                              </p:par>
                            </p:childTnLst>
                          </p:cTn>
                        </p:par>
                        <p:par>
                          <p:cTn id="10" fill="hold">
                            <p:stCondLst>
                              <p:cond delay="1000"/>
                            </p:stCondLst>
                            <p:childTnLst>
                              <p:par>
                                <p:cTn id="11" presetID="12" presetClass="entr" presetSubtype="8"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slide(fromLeft)">
                                      <p:cBhvr>
                                        <p:cTn id="13" dur="500"/>
                                        <p:tgtEl>
                                          <p:spTgt spid="11"/>
                                        </p:tgtEl>
                                      </p:cBhvr>
                                    </p:animEffect>
                                  </p:childTnLst>
                                </p:cTn>
                              </p:par>
                            </p:childTnLst>
                          </p:cTn>
                        </p:par>
                        <p:par>
                          <p:cTn id="14" fill="hold">
                            <p:stCondLst>
                              <p:cond delay="1500"/>
                            </p:stCondLst>
                            <p:childTnLst>
                              <p:par>
                                <p:cTn id="15" presetID="12" presetClass="entr" presetSubtype="2"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slide(fromRight)">
                                      <p:cBhvr>
                                        <p:cTn id="17" dur="500"/>
                                        <p:tgtEl>
                                          <p:spTgt spid="17"/>
                                        </p:tgtEl>
                                      </p:cBhvr>
                                    </p:animEffect>
                                  </p:childTnLst>
                                </p:cTn>
                              </p:par>
                            </p:childTnLst>
                          </p:cTn>
                        </p:par>
                        <p:par>
                          <p:cTn id="18" fill="hold">
                            <p:stCondLst>
                              <p:cond delay="2000"/>
                            </p:stCondLst>
                            <p:childTnLst>
                              <p:par>
                                <p:cTn id="19" presetID="12" presetClass="entr" presetSubtype="8" fill="hold" nodeType="after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slide(fromLeft)">
                                      <p:cBhvr>
                                        <p:cTn id="21" dur="500"/>
                                        <p:tgtEl>
                                          <p:spTgt spid="32"/>
                                        </p:tgtEl>
                                      </p:cBhvr>
                                    </p:animEffect>
                                  </p:childTnLst>
                                </p:cTn>
                              </p:par>
                            </p:childTnLst>
                          </p:cTn>
                        </p:par>
                        <p:par>
                          <p:cTn id="22" fill="hold">
                            <p:stCondLst>
                              <p:cond delay="2500"/>
                            </p:stCondLst>
                            <p:childTnLst>
                              <p:par>
                                <p:cTn id="23" presetID="12" presetClass="entr" presetSubtype="2" fill="hold"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slide(fromRight)">
                                      <p:cBhvr>
                                        <p:cTn id="25" dur="500"/>
                                        <p:tgtEl>
                                          <p:spTgt spid="23"/>
                                        </p:tgtEl>
                                      </p:cBhvr>
                                    </p:animEffect>
                                  </p:childTnLst>
                                </p:cTn>
                              </p:par>
                            </p:childTnLst>
                          </p:cTn>
                        </p:par>
                        <p:par>
                          <p:cTn id="26" fill="hold">
                            <p:stCondLst>
                              <p:cond delay="3000"/>
                            </p:stCondLst>
                            <p:childTnLst>
                              <p:par>
                                <p:cTn id="27" presetID="22" presetClass="entr" presetSubtype="8" fill="hold" grpId="0" nodeType="afterEffect">
                                  <p:stCondLst>
                                    <p:cond delay="0"/>
                                  </p:stCondLst>
                                  <p:childTnLst>
                                    <p:set>
                                      <p:cBhvr>
                                        <p:cTn id="28" dur="1" fill="hold">
                                          <p:stCondLst>
                                            <p:cond delay="0"/>
                                          </p:stCondLst>
                                        </p:cTn>
                                        <p:tgtEl>
                                          <p:spTgt spid="52"/>
                                        </p:tgtEl>
                                        <p:attrNameLst>
                                          <p:attrName>style.visibility</p:attrName>
                                        </p:attrNameLst>
                                      </p:cBhvr>
                                      <p:to>
                                        <p:strVal val="visible"/>
                                      </p:to>
                                    </p:set>
                                    <p:animEffect transition="in" filter="wipe(left)">
                                      <p:cBhvr>
                                        <p:cTn id="29" dur="10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矩形 10"/>
          <p:cNvSpPr>
            <a:spLocks noChangeArrowheads="1"/>
          </p:cNvSpPr>
          <p:nvPr/>
        </p:nvSpPr>
        <p:spPr bwMode="auto">
          <a:xfrm flipH="1">
            <a:off x="1691680" y="1147660"/>
            <a:ext cx="1800605" cy="956558"/>
          </a:xfrm>
          <a:prstGeom prst="rect">
            <a:avLst/>
          </a:prstGeom>
          <a:blipFill dpi="0" rotWithShape="1">
            <a:blip r:embed="rId3"/>
            <a:srcRect/>
            <a:stretch>
              <a:fillRect t="-1" b="-7592"/>
            </a:stretch>
          </a:blipFill>
          <a:ln>
            <a:solidFill>
              <a:srgbClr val="6FBA34"/>
            </a:solidFill>
          </a:ln>
        </p:spPr>
        <p:txBody>
          <a:bodyPr lIns="68598" tIns="34299" rIns="68598" bIns="34299" anchor="ctr"/>
          <a:lstStyle/>
          <a:p>
            <a:pPr algn="ctr"/>
            <a:endParaRPr lang="zh-CN" altLang="en-US">
              <a:solidFill>
                <a:srgbClr val="FFFFFF"/>
              </a:solidFill>
              <a:latin typeface="宋体" pitchFamily="2" charset="-122"/>
              <a:sym typeface="宋体" pitchFamily="2" charset="-122"/>
            </a:endParaRPr>
          </a:p>
        </p:txBody>
      </p:sp>
      <p:pic>
        <p:nvPicPr>
          <p:cNvPr id="53" name="图片 5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bwMode="auto">
          <a:xfrm>
            <a:off x="1691682" y="3304931"/>
            <a:ext cx="1800605" cy="919252"/>
          </a:xfrm>
          <a:prstGeom prst="rect">
            <a:avLst/>
          </a:prstGeom>
          <a:blipFill>
            <a:blip r:embed="rId4"/>
            <a:stretch>
              <a:fillRect/>
            </a:stretch>
          </a:blipFill>
          <a:ln>
            <a:solidFill>
              <a:srgbClr val="6FBA34"/>
            </a:solidFill>
          </a:ln>
          <a:extLst/>
        </p:spPr>
      </p:pic>
      <p:sp>
        <p:nvSpPr>
          <p:cNvPr id="54" name="平行四边形 74"/>
          <p:cNvSpPr>
            <a:spLocks noChangeArrowheads="1"/>
          </p:cNvSpPr>
          <p:nvPr/>
        </p:nvSpPr>
        <p:spPr bwMode="auto">
          <a:xfrm rot="10800000" flipH="1" flipV="1">
            <a:off x="1691683" y="2228960"/>
            <a:ext cx="1800605" cy="951733"/>
          </a:xfrm>
          <a:prstGeom prst="rect">
            <a:avLst/>
          </a:prstGeom>
          <a:blipFill dpi="0" rotWithShape="1">
            <a:blip r:embed="rId5"/>
            <a:srcRect/>
            <a:stretch>
              <a:fillRect/>
            </a:stretch>
          </a:blipFill>
          <a:ln>
            <a:solidFill>
              <a:srgbClr val="6FBA34"/>
            </a:solidFill>
          </a:ln>
        </p:spPr>
        <p:txBody>
          <a:bodyPr lIns="68598" tIns="34299" rIns="68598" bIns="34299" anchor="ctr"/>
          <a:lstStyle/>
          <a:p>
            <a:pPr algn="ctr"/>
            <a:endParaRPr lang="zh-CN" altLang="en-US">
              <a:solidFill>
                <a:srgbClr val="FFFFFF"/>
              </a:solidFill>
              <a:latin typeface="宋体" pitchFamily="2" charset="-122"/>
              <a:sym typeface="宋体" pitchFamily="2" charset="-122"/>
            </a:endParaRPr>
          </a:p>
        </p:txBody>
      </p:sp>
      <p:sp>
        <p:nvSpPr>
          <p:cNvPr id="55" name="Rectangle 15"/>
          <p:cNvSpPr>
            <a:spLocks noChangeArrowheads="1"/>
          </p:cNvSpPr>
          <p:nvPr/>
        </p:nvSpPr>
        <p:spPr bwMode="auto">
          <a:xfrm>
            <a:off x="3492289" y="3464524"/>
            <a:ext cx="3936038" cy="759659"/>
          </a:xfrm>
          <a:prstGeom prst="rect">
            <a:avLst/>
          </a:prstGeom>
          <a:noFill/>
          <a:ln>
            <a:solidFill>
              <a:srgbClr val="6FBA34"/>
            </a:solidFill>
          </a:ln>
        </p:spPr>
        <p:txBody>
          <a:bodyPr lIns="68594" tIns="34297" rIns="68594" bIns="34297"/>
          <a:lstStyle/>
          <a:p>
            <a:pPr marL="0" marR="0" lvl="0" indent="0" defTabSz="914400" eaLnBrk="1" fontAlgn="auto" latinLnBrk="0" hangingPunct="1">
              <a:lnSpc>
                <a:spcPct val="100000"/>
              </a:lnSpc>
              <a:spcBef>
                <a:spcPts val="0"/>
              </a:spcBef>
              <a:spcAft>
                <a:spcPts val="0"/>
              </a:spcAft>
              <a:buClrTx/>
              <a:buSzTx/>
              <a:buFont typeface="Arial" pitchFamily="34" charset="0"/>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56" name="Rectangle 11"/>
          <p:cNvSpPr>
            <a:spLocks noChangeArrowheads="1"/>
          </p:cNvSpPr>
          <p:nvPr/>
        </p:nvSpPr>
        <p:spPr bwMode="auto">
          <a:xfrm>
            <a:off x="3492289" y="2399887"/>
            <a:ext cx="3936038" cy="780808"/>
          </a:xfrm>
          <a:prstGeom prst="rect">
            <a:avLst/>
          </a:prstGeom>
          <a:noFill/>
          <a:ln>
            <a:solidFill>
              <a:srgbClr val="6FBA34"/>
            </a:solidFill>
          </a:ln>
        </p:spPr>
        <p:txBody>
          <a:bodyPr lIns="68594" tIns="34297" rIns="68594" bIns="34297"/>
          <a:lstStyle/>
          <a:p>
            <a:pPr marL="0" marR="0" lvl="0" indent="0" defTabSz="914400" eaLnBrk="1" fontAlgn="auto" latinLnBrk="0" hangingPunct="1">
              <a:lnSpc>
                <a:spcPct val="100000"/>
              </a:lnSpc>
              <a:spcBef>
                <a:spcPts val="0"/>
              </a:spcBef>
              <a:spcAft>
                <a:spcPts val="0"/>
              </a:spcAft>
              <a:buClrTx/>
              <a:buSzTx/>
              <a:buFont typeface="Arial" pitchFamily="34" charset="0"/>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sp>
        <p:nvSpPr>
          <p:cNvPr id="57" name="Rectangle 8"/>
          <p:cNvSpPr>
            <a:spLocks noChangeArrowheads="1"/>
          </p:cNvSpPr>
          <p:nvPr/>
        </p:nvSpPr>
        <p:spPr bwMode="auto">
          <a:xfrm>
            <a:off x="3492288" y="1305475"/>
            <a:ext cx="3936038" cy="782675"/>
          </a:xfrm>
          <a:prstGeom prst="rect">
            <a:avLst/>
          </a:prstGeom>
          <a:noFill/>
          <a:ln>
            <a:solidFill>
              <a:srgbClr val="6FBA34"/>
            </a:solidFill>
          </a:ln>
        </p:spPr>
        <p:txBody>
          <a:bodyPr lIns="68594" tIns="34297" rIns="68594" bIns="34297"/>
          <a:lstStyle/>
          <a:p>
            <a:pPr marL="0" marR="0" lvl="0" indent="0" defTabSz="914400" eaLnBrk="1" fontAlgn="auto" latinLnBrk="0" hangingPunct="1">
              <a:lnSpc>
                <a:spcPct val="100000"/>
              </a:lnSpc>
              <a:spcBef>
                <a:spcPts val="0"/>
              </a:spcBef>
              <a:spcAft>
                <a:spcPts val="0"/>
              </a:spcAft>
              <a:buClrTx/>
              <a:buSzTx/>
              <a:buFont typeface="Arial" pitchFamily="34" charset="0"/>
              <a:buNone/>
              <a:tabLst/>
              <a:defRPr/>
            </a:pPr>
            <a:endParaRPr kumimoji="0" lang="zh-CN" altLang="en-US" sz="18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endParaRPr>
          </a:p>
        </p:txBody>
      </p:sp>
      <p:grpSp>
        <p:nvGrpSpPr>
          <p:cNvPr id="58" name="组合 57"/>
          <p:cNvGrpSpPr/>
          <p:nvPr/>
        </p:nvGrpSpPr>
        <p:grpSpPr>
          <a:xfrm>
            <a:off x="3430357" y="1131590"/>
            <a:ext cx="2133058" cy="410893"/>
            <a:chOff x="841374" y="1147762"/>
            <a:chExt cx="2843213" cy="547688"/>
          </a:xfrm>
        </p:grpSpPr>
        <p:sp>
          <p:nvSpPr>
            <p:cNvPr id="59" name="Freeform 7"/>
            <p:cNvSpPr>
              <a:spLocks/>
            </p:cNvSpPr>
            <p:nvPr/>
          </p:nvSpPr>
          <p:spPr bwMode="auto">
            <a:xfrm>
              <a:off x="841374" y="1147762"/>
              <a:ext cx="82550" cy="547688"/>
            </a:xfrm>
            <a:custGeom>
              <a:avLst/>
              <a:gdLst>
                <a:gd name="T0" fmla="*/ 0 w 102"/>
                <a:gd name="T1" fmla="*/ 0 h 474"/>
                <a:gd name="T2" fmla="*/ 82550 w 102"/>
                <a:gd name="T3" fmla="*/ 124750 h 474"/>
                <a:gd name="T4" fmla="*/ 82550 w 102"/>
                <a:gd name="T5" fmla="*/ 547515 h 474"/>
                <a:gd name="T6" fmla="*/ 0 w 102"/>
                <a:gd name="T7" fmla="*/ 422765 h 474"/>
                <a:gd name="T8" fmla="*/ 0 w 102"/>
                <a:gd name="T9" fmla="*/ 0 h 474"/>
                <a:gd name="T10" fmla="*/ 0 60000 65536"/>
                <a:gd name="T11" fmla="*/ 0 60000 65536"/>
                <a:gd name="T12" fmla="*/ 0 60000 65536"/>
                <a:gd name="T13" fmla="*/ 0 60000 65536"/>
                <a:gd name="T14" fmla="*/ 0 60000 65536"/>
                <a:gd name="T15" fmla="*/ 0 w 102"/>
                <a:gd name="T16" fmla="*/ 0 h 474"/>
                <a:gd name="T17" fmla="*/ 102 w 102"/>
                <a:gd name="T18" fmla="*/ 474 h 474"/>
              </a:gdLst>
              <a:ahLst/>
              <a:cxnLst>
                <a:cxn ang="T10">
                  <a:pos x="T0" y="T1"/>
                </a:cxn>
                <a:cxn ang="T11">
                  <a:pos x="T2" y="T3"/>
                </a:cxn>
                <a:cxn ang="T12">
                  <a:pos x="T4" y="T5"/>
                </a:cxn>
                <a:cxn ang="T13">
                  <a:pos x="T6" y="T7"/>
                </a:cxn>
                <a:cxn ang="T14">
                  <a:pos x="T8" y="T9"/>
                </a:cxn>
              </a:cxnLst>
              <a:rect l="T15" t="T16" r="T17" b="T18"/>
              <a:pathLst>
                <a:path w="102" h="474">
                  <a:moveTo>
                    <a:pt x="0" y="0"/>
                  </a:moveTo>
                  <a:lnTo>
                    <a:pt x="102" y="108"/>
                  </a:lnTo>
                  <a:lnTo>
                    <a:pt x="102" y="474"/>
                  </a:lnTo>
                  <a:lnTo>
                    <a:pt x="0" y="366"/>
                  </a:lnTo>
                  <a:lnTo>
                    <a:pt x="0" y="0"/>
                  </a:lnTo>
                  <a:close/>
                </a:path>
              </a:pathLst>
            </a:custGeom>
            <a:solidFill>
              <a:srgbClr val="087305"/>
            </a:solidFill>
            <a:ln w="25400" cap="flat" cmpd="sng" algn="ctr">
              <a:noFill/>
              <a:prstDash val="solid"/>
            </a:ln>
            <a:effectLst>
              <a:outerShdw blurRad="152400" dist="63500" dir="2700000" sx="101000" sy="101000" algn="tl" rotWithShape="0">
                <a:prstClr val="black">
                  <a:alpha val="21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60" name="Freeform 9"/>
            <p:cNvSpPr>
              <a:spLocks/>
            </p:cNvSpPr>
            <p:nvPr/>
          </p:nvSpPr>
          <p:spPr bwMode="auto">
            <a:xfrm>
              <a:off x="841374" y="1165225"/>
              <a:ext cx="2843213" cy="423862"/>
            </a:xfrm>
            <a:custGeom>
              <a:avLst/>
              <a:gdLst>
                <a:gd name="T0" fmla="*/ 0 w 2547"/>
                <a:gd name="T1" fmla="*/ 0 h 366"/>
                <a:gd name="T2" fmla="*/ 2843521 w 2547"/>
                <a:gd name="T3" fmla="*/ 0 h 366"/>
                <a:gd name="T4" fmla="*/ 2679407 w 2547"/>
                <a:gd name="T5" fmla="*/ 213852 h 366"/>
                <a:gd name="T6" fmla="*/ 2843521 w 2547"/>
                <a:gd name="T7" fmla="*/ 423080 h 366"/>
                <a:gd name="T8" fmla="*/ 0 w 2547"/>
                <a:gd name="T9" fmla="*/ 423080 h 366"/>
                <a:gd name="T10" fmla="*/ 0 w 2547"/>
                <a:gd name="T11" fmla="*/ 0 h 366"/>
                <a:gd name="T12" fmla="*/ 0 60000 65536"/>
                <a:gd name="T13" fmla="*/ 0 60000 65536"/>
                <a:gd name="T14" fmla="*/ 0 60000 65536"/>
                <a:gd name="T15" fmla="*/ 0 60000 65536"/>
                <a:gd name="T16" fmla="*/ 0 60000 65536"/>
                <a:gd name="T17" fmla="*/ 0 60000 65536"/>
                <a:gd name="T18" fmla="*/ 0 w 2547"/>
                <a:gd name="T19" fmla="*/ 0 h 366"/>
                <a:gd name="T20" fmla="*/ 2547 w 2547"/>
                <a:gd name="T21" fmla="*/ 366 h 366"/>
              </a:gdLst>
              <a:ahLst/>
              <a:cxnLst>
                <a:cxn ang="T12">
                  <a:pos x="T0" y="T1"/>
                </a:cxn>
                <a:cxn ang="T13">
                  <a:pos x="T2" y="T3"/>
                </a:cxn>
                <a:cxn ang="T14">
                  <a:pos x="T4" y="T5"/>
                </a:cxn>
                <a:cxn ang="T15">
                  <a:pos x="T6" y="T7"/>
                </a:cxn>
                <a:cxn ang="T16">
                  <a:pos x="T8" y="T9"/>
                </a:cxn>
                <a:cxn ang="T17">
                  <a:pos x="T10" y="T11"/>
                </a:cxn>
              </a:cxnLst>
              <a:rect l="T18" t="T19" r="T20" b="T21"/>
              <a:pathLst>
                <a:path w="2547" h="366">
                  <a:moveTo>
                    <a:pt x="0" y="0"/>
                  </a:moveTo>
                  <a:lnTo>
                    <a:pt x="2547" y="0"/>
                  </a:lnTo>
                  <a:lnTo>
                    <a:pt x="2400" y="185"/>
                  </a:lnTo>
                  <a:lnTo>
                    <a:pt x="2547" y="366"/>
                  </a:lnTo>
                  <a:lnTo>
                    <a:pt x="0" y="366"/>
                  </a:lnTo>
                  <a:lnTo>
                    <a:pt x="0" y="0"/>
                  </a:lnTo>
                  <a:close/>
                </a:path>
              </a:pathLst>
            </a:custGeom>
            <a:gradFill flip="none" rotWithShape="1">
              <a:gsLst>
                <a:gs pos="0">
                  <a:srgbClr val="6FBA34">
                    <a:shade val="30000"/>
                    <a:satMod val="115000"/>
                  </a:srgbClr>
                </a:gs>
                <a:gs pos="50000">
                  <a:srgbClr val="6FBA34">
                    <a:shade val="67500"/>
                    <a:satMod val="115000"/>
                  </a:srgbClr>
                </a:gs>
                <a:gs pos="100000">
                  <a:srgbClr val="6FBA34">
                    <a:shade val="100000"/>
                    <a:satMod val="115000"/>
                  </a:srgbClr>
                </a:gs>
              </a:gsLst>
              <a:lin ang="0" scaled="1"/>
              <a:tileRect/>
            </a:gradFill>
            <a:ln w="25400" cap="flat" cmpd="sng" algn="ctr">
              <a:noFill/>
              <a:prstDash val="solid"/>
            </a:ln>
            <a:effectLst>
              <a:outerShdw blurRad="152400" dist="63500" dir="2700000" sx="101000" sy="101000" algn="tl" rotWithShape="0">
                <a:prstClr val="black">
                  <a:alpha val="21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61" name="TextBox 60"/>
            <p:cNvSpPr txBox="1"/>
            <p:nvPr/>
          </p:nvSpPr>
          <p:spPr>
            <a:xfrm>
              <a:off x="923924" y="1166812"/>
              <a:ext cx="1671220" cy="400103"/>
            </a:xfrm>
            <a:prstGeom prst="rect">
              <a:avLst/>
            </a:prstGeom>
            <a:noFill/>
            <a:ln w="25400" cap="flat" cmpd="sng" algn="ctr">
              <a:noFill/>
              <a:prstDash val="solid"/>
            </a:ln>
            <a:effectLst>
              <a:outerShdw blurRad="152400" dist="63500" dir="2700000" sx="101000" sy="101000" algn="tl" rotWithShape="0">
                <a:prstClr val="black">
                  <a:alpha val="21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标题文字</a:t>
              </a:r>
            </a:p>
          </p:txBody>
        </p:sp>
      </p:grpSp>
      <p:grpSp>
        <p:nvGrpSpPr>
          <p:cNvPr id="62" name="组合 61"/>
          <p:cNvGrpSpPr/>
          <p:nvPr/>
        </p:nvGrpSpPr>
        <p:grpSpPr>
          <a:xfrm>
            <a:off x="3430357" y="2211710"/>
            <a:ext cx="2218809" cy="408511"/>
            <a:chOff x="841375" y="2901950"/>
            <a:chExt cx="2957513" cy="544513"/>
          </a:xfrm>
        </p:grpSpPr>
        <p:sp>
          <p:nvSpPr>
            <p:cNvPr id="63" name="Freeform 6"/>
            <p:cNvSpPr>
              <a:spLocks/>
            </p:cNvSpPr>
            <p:nvPr/>
          </p:nvSpPr>
          <p:spPr bwMode="auto">
            <a:xfrm>
              <a:off x="841375" y="2901950"/>
              <a:ext cx="82550" cy="544513"/>
            </a:xfrm>
            <a:custGeom>
              <a:avLst/>
              <a:gdLst>
                <a:gd name="T0" fmla="*/ 0 w 102"/>
                <a:gd name="T1" fmla="*/ 0 h 474"/>
                <a:gd name="T2" fmla="*/ 82550 w 102"/>
                <a:gd name="T3" fmla="*/ 124235 h 474"/>
                <a:gd name="T4" fmla="*/ 82550 w 102"/>
                <a:gd name="T5" fmla="*/ 545253 h 474"/>
                <a:gd name="T6" fmla="*/ 0 w 102"/>
                <a:gd name="T7" fmla="*/ 421018 h 474"/>
                <a:gd name="T8" fmla="*/ 0 w 102"/>
                <a:gd name="T9" fmla="*/ 0 h 474"/>
                <a:gd name="T10" fmla="*/ 0 60000 65536"/>
                <a:gd name="T11" fmla="*/ 0 60000 65536"/>
                <a:gd name="T12" fmla="*/ 0 60000 65536"/>
                <a:gd name="T13" fmla="*/ 0 60000 65536"/>
                <a:gd name="T14" fmla="*/ 0 60000 65536"/>
                <a:gd name="T15" fmla="*/ 0 w 102"/>
                <a:gd name="T16" fmla="*/ 0 h 474"/>
                <a:gd name="T17" fmla="*/ 102 w 102"/>
                <a:gd name="T18" fmla="*/ 474 h 474"/>
              </a:gdLst>
              <a:ahLst/>
              <a:cxnLst>
                <a:cxn ang="T10">
                  <a:pos x="T0" y="T1"/>
                </a:cxn>
                <a:cxn ang="T11">
                  <a:pos x="T2" y="T3"/>
                </a:cxn>
                <a:cxn ang="T12">
                  <a:pos x="T4" y="T5"/>
                </a:cxn>
                <a:cxn ang="T13">
                  <a:pos x="T6" y="T7"/>
                </a:cxn>
                <a:cxn ang="T14">
                  <a:pos x="T8" y="T9"/>
                </a:cxn>
              </a:cxnLst>
              <a:rect l="T15" t="T16" r="T17" b="T18"/>
              <a:pathLst>
                <a:path w="102" h="474">
                  <a:moveTo>
                    <a:pt x="0" y="0"/>
                  </a:moveTo>
                  <a:lnTo>
                    <a:pt x="102" y="108"/>
                  </a:lnTo>
                  <a:lnTo>
                    <a:pt x="102" y="474"/>
                  </a:lnTo>
                  <a:lnTo>
                    <a:pt x="0" y="366"/>
                  </a:lnTo>
                  <a:lnTo>
                    <a:pt x="0" y="0"/>
                  </a:lnTo>
                  <a:close/>
                </a:path>
              </a:pathLst>
            </a:custGeom>
            <a:solidFill>
              <a:srgbClr val="087305"/>
            </a:solidFill>
            <a:ln w="25400" cap="flat" cmpd="sng" algn="ctr">
              <a:noFill/>
              <a:prstDash val="solid"/>
            </a:ln>
            <a:effectLst>
              <a:outerShdw blurRad="152400" dist="63500" dir="2700000" sx="101000" sy="101000" algn="tl" rotWithShape="0">
                <a:prstClr val="black">
                  <a:alpha val="21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64" name="Freeform 12"/>
            <p:cNvSpPr>
              <a:spLocks/>
            </p:cNvSpPr>
            <p:nvPr/>
          </p:nvSpPr>
          <p:spPr bwMode="auto">
            <a:xfrm>
              <a:off x="841375" y="2919413"/>
              <a:ext cx="2957513" cy="420687"/>
            </a:xfrm>
            <a:custGeom>
              <a:avLst/>
              <a:gdLst>
                <a:gd name="T0" fmla="*/ 0 w 2649"/>
                <a:gd name="T1" fmla="*/ 0 h 366"/>
                <a:gd name="T2" fmla="*/ 2957350 w 2649"/>
                <a:gd name="T3" fmla="*/ 0 h 366"/>
                <a:gd name="T4" fmla="*/ 2793239 w 2649"/>
                <a:gd name="T5" fmla="*/ 213858 h 366"/>
                <a:gd name="T6" fmla="*/ 2957350 w 2649"/>
                <a:gd name="T7" fmla="*/ 420817 h 366"/>
                <a:gd name="T8" fmla="*/ 0 w 2649"/>
                <a:gd name="T9" fmla="*/ 420817 h 366"/>
                <a:gd name="T10" fmla="*/ 0 w 2649"/>
                <a:gd name="T11" fmla="*/ 0 h 366"/>
                <a:gd name="T12" fmla="*/ 0 60000 65536"/>
                <a:gd name="T13" fmla="*/ 0 60000 65536"/>
                <a:gd name="T14" fmla="*/ 0 60000 65536"/>
                <a:gd name="T15" fmla="*/ 0 60000 65536"/>
                <a:gd name="T16" fmla="*/ 0 60000 65536"/>
                <a:gd name="T17" fmla="*/ 0 60000 65536"/>
                <a:gd name="T18" fmla="*/ 0 w 2649"/>
                <a:gd name="T19" fmla="*/ 0 h 366"/>
                <a:gd name="T20" fmla="*/ 2649 w 2649"/>
                <a:gd name="T21" fmla="*/ 366 h 366"/>
              </a:gdLst>
              <a:ahLst/>
              <a:cxnLst>
                <a:cxn ang="T12">
                  <a:pos x="T0" y="T1"/>
                </a:cxn>
                <a:cxn ang="T13">
                  <a:pos x="T2" y="T3"/>
                </a:cxn>
                <a:cxn ang="T14">
                  <a:pos x="T4" y="T5"/>
                </a:cxn>
                <a:cxn ang="T15">
                  <a:pos x="T6" y="T7"/>
                </a:cxn>
                <a:cxn ang="T16">
                  <a:pos x="T8" y="T9"/>
                </a:cxn>
                <a:cxn ang="T17">
                  <a:pos x="T10" y="T11"/>
                </a:cxn>
              </a:cxnLst>
              <a:rect l="T18" t="T19" r="T20" b="T21"/>
              <a:pathLst>
                <a:path w="2649" h="366">
                  <a:moveTo>
                    <a:pt x="0" y="0"/>
                  </a:moveTo>
                  <a:lnTo>
                    <a:pt x="2649" y="0"/>
                  </a:lnTo>
                  <a:lnTo>
                    <a:pt x="2502" y="186"/>
                  </a:lnTo>
                  <a:lnTo>
                    <a:pt x="2649" y="366"/>
                  </a:lnTo>
                  <a:lnTo>
                    <a:pt x="0" y="366"/>
                  </a:lnTo>
                  <a:lnTo>
                    <a:pt x="0" y="0"/>
                  </a:lnTo>
                  <a:close/>
                </a:path>
              </a:pathLst>
            </a:custGeom>
            <a:gradFill flip="none" rotWithShape="1">
              <a:gsLst>
                <a:gs pos="0">
                  <a:srgbClr val="6FBA34">
                    <a:shade val="30000"/>
                    <a:satMod val="115000"/>
                  </a:srgbClr>
                </a:gs>
                <a:gs pos="50000">
                  <a:srgbClr val="6FBA34">
                    <a:shade val="67500"/>
                    <a:satMod val="115000"/>
                  </a:srgbClr>
                </a:gs>
                <a:gs pos="100000">
                  <a:srgbClr val="6FBA34">
                    <a:shade val="100000"/>
                    <a:satMod val="115000"/>
                  </a:srgbClr>
                </a:gs>
              </a:gsLst>
              <a:lin ang="0" scaled="1"/>
              <a:tileRect/>
            </a:gradFill>
            <a:ln w="25400" cap="flat" cmpd="sng" algn="ctr">
              <a:noFill/>
              <a:prstDash val="solid"/>
            </a:ln>
            <a:effectLst>
              <a:outerShdw blurRad="152400" dist="63500" dir="2700000" sx="101000" sy="101000" algn="tl" rotWithShape="0">
                <a:prstClr val="black">
                  <a:alpha val="21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65" name="TextBox 64"/>
            <p:cNvSpPr txBox="1"/>
            <p:nvPr/>
          </p:nvSpPr>
          <p:spPr>
            <a:xfrm>
              <a:off x="923925" y="2924944"/>
              <a:ext cx="1479257" cy="400103"/>
            </a:xfrm>
            <a:prstGeom prst="rect">
              <a:avLst/>
            </a:prstGeom>
            <a:noFill/>
            <a:ln w="25400" cap="flat" cmpd="sng" algn="ctr">
              <a:noFill/>
              <a:prstDash val="solid"/>
            </a:ln>
            <a:effectLst>
              <a:outerShdw blurRad="152400" dist="63500" dir="2700000" sx="101000" sy="101000" algn="tl" rotWithShape="0">
                <a:prstClr val="black">
                  <a:alpha val="21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lvl="0" fontAlgn="auto">
                <a:spcBef>
                  <a:spcPts val="0"/>
                </a:spcBef>
                <a:spcAft>
                  <a:spcPts val="0"/>
                </a:spcAft>
                <a:defRPr/>
              </a:pPr>
              <a:r>
                <a:rPr lang="zh-CN" altLang="en-US" sz="1500" kern="0" dirty="0">
                  <a:solidFill>
                    <a:sysClr val="window" lastClr="FFFFFF"/>
                  </a:solidFill>
                  <a:latin typeface="微软雅黑" pitchFamily="34" charset="-122"/>
                  <a:ea typeface="微软雅黑" pitchFamily="34" charset="-122"/>
                </a:rPr>
                <a:t>标题文字</a:t>
              </a:r>
            </a:p>
          </p:txBody>
        </p:sp>
      </p:grpSp>
      <p:grpSp>
        <p:nvGrpSpPr>
          <p:cNvPr id="66" name="组合 65"/>
          <p:cNvGrpSpPr/>
          <p:nvPr/>
        </p:nvGrpSpPr>
        <p:grpSpPr>
          <a:xfrm>
            <a:off x="3430357" y="3291830"/>
            <a:ext cx="2218809" cy="408511"/>
            <a:chOff x="841375" y="4712295"/>
            <a:chExt cx="2957513" cy="544513"/>
          </a:xfrm>
        </p:grpSpPr>
        <p:sp>
          <p:nvSpPr>
            <p:cNvPr id="67" name="Freeform 14"/>
            <p:cNvSpPr>
              <a:spLocks/>
            </p:cNvSpPr>
            <p:nvPr/>
          </p:nvSpPr>
          <p:spPr bwMode="auto">
            <a:xfrm>
              <a:off x="841375" y="4712295"/>
              <a:ext cx="82550" cy="544513"/>
            </a:xfrm>
            <a:custGeom>
              <a:avLst/>
              <a:gdLst>
                <a:gd name="T0" fmla="*/ 0 w 102"/>
                <a:gd name="T1" fmla="*/ 0 h 474"/>
                <a:gd name="T2" fmla="*/ 82550 w 102"/>
                <a:gd name="T3" fmla="*/ 124235 h 474"/>
                <a:gd name="T4" fmla="*/ 82550 w 102"/>
                <a:gd name="T5" fmla="*/ 545253 h 474"/>
                <a:gd name="T6" fmla="*/ 0 w 102"/>
                <a:gd name="T7" fmla="*/ 421018 h 474"/>
                <a:gd name="T8" fmla="*/ 0 w 102"/>
                <a:gd name="T9" fmla="*/ 0 h 474"/>
                <a:gd name="T10" fmla="*/ 0 60000 65536"/>
                <a:gd name="T11" fmla="*/ 0 60000 65536"/>
                <a:gd name="T12" fmla="*/ 0 60000 65536"/>
                <a:gd name="T13" fmla="*/ 0 60000 65536"/>
                <a:gd name="T14" fmla="*/ 0 60000 65536"/>
                <a:gd name="T15" fmla="*/ 0 w 102"/>
                <a:gd name="T16" fmla="*/ 0 h 474"/>
                <a:gd name="T17" fmla="*/ 102 w 102"/>
                <a:gd name="T18" fmla="*/ 474 h 474"/>
              </a:gdLst>
              <a:ahLst/>
              <a:cxnLst>
                <a:cxn ang="T10">
                  <a:pos x="T0" y="T1"/>
                </a:cxn>
                <a:cxn ang="T11">
                  <a:pos x="T2" y="T3"/>
                </a:cxn>
                <a:cxn ang="T12">
                  <a:pos x="T4" y="T5"/>
                </a:cxn>
                <a:cxn ang="T13">
                  <a:pos x="T6" y="T7"/>
                </a:cxn>
                <a:cxn ang="T14">
                  <a:pos x="T8" y="T9"/>
                </a:cxn>
              </a:cxnLst>
              <a:rect l="T15" t="T16" r="T17" b="T18"/>
              <a:pathLst>
                <a:path w="102" h="474">
                  <a:moveTo>
                    <a:pt x="0" y="0"/>
                  </a:moveTo>
                  <a:lnTo>
                    <a:pt x="102" y="108"/>
                  </a:lnTo>
                  <a:lnTo>
                    <a:pt x="102" y="474"/>
                  </a:lnTo>
                  <a:lnTo>
                    <a:pt x="0" y="366"/>
                  </a:lnTo>
                  <a:lnTo>
                    <a:pt x="0" y="0"/>
                  </a:lnTo>
                  <a:close/>
                </a:path>
              </a:pathLst>
            </a:custGeom>
            <a:solidFill>
              <a:srgbClr val="087305"/>
            </a:solidFill>
            <a:ln w="25400" cap="flat" cmpd="sng" algn="ctr">
              <a:noFill/>
              <a:prstDash val="solid"/>
            </a:ln>
            <a:effectLst>
              <a:outerShdw blurRad="152400" dist="63500" dir="2700000" sx="101000" sy="101000" algn="tl" rotWithShape="0">
                <a:prstClr val="black">
                  <a:alpha val="21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68" name="Freeform 16"/>
            <p:cNvSpPr>
              <a:spLocks/>
            </p:cNvSpPr>
            <p:nvPr/>
          </p:nvSpPr>
          <p:spPr bwMode="auto">
            <a:xfrm>
              <a:off x="841375" y="4729758"/>
              <a:ext cx="2957513" cy="420687"/>
            </a:xfrm>
            <a:custGeom>
              <a:avLst/>
              <a:gdLst>
                <a:gd name="T0" fmla="*/ 0 w 2649"/>
                <a:gd name="T1" fmla="*/ 0 h 366"/>
                <a:gd name="T2" fmla="*/ 2957350 w 2649"/>
                <a:gd name="T3" fmla="*/ 0 h 366"/>
                <a:gd name="T4" fmla="*/ 2793239 w 2649"/>
                <a:gd name="T5" fmla="*/ 213858 h 366"/>
                <a:gd name="T6" fmla="*/ 2957350 w 2649"/>
                <a:gd name="T7" fmla="*/ 420817 h 366"/>
                <a:gd name="T8" fmla="*/ 0 w 2649"/>
                <a:gd name="T9" fmla="*/ 420817 h 366"/>
                <a:gd name="T10" fmla="*/ 0 w 2649"/>
                <a:gd name="T11" fmla="*/ 0 h 366"/>
                <a:gd name="T12" fmla="*/ 0 60000 65536"/>
                <a:gd name="T13" fmla="*/ 0 60000 65536"/>
                <a:gd name="T14" fmla="*/ 0 60000 65536"/>
                <a:gd name="T15" fmla="*/ 0 60000 65536"/>
                <a:gd name="T16" fmla="*/ 0 60000 65536"/>
                <a:gd name="T17" fmla="*/ 0 60000 65536"/>
                <a:gd name="T18" fmla="*/ 0 w 2649"/>
                <a:gd name="T19" fmla="*/ 0 h 366"/>
                <a:gd name="T20" fmla="*/ 2649 w 2649"/>
                <a:gd name="T21" fmla="*/ 366 h 366"/>
              </a:gdLst>
              <a:ahLst/>
              <a:cxnLst>
                <a:cxn ang="T12">
                  <a:pos x="T0" y="T1"/>
                </a:cxn>
                <a:cxn ang="T13">
                  <a:pos x="T2" y="T3"/>
                </a:cxn>
                <a:cxn ang="T14">
                  <a:pos x="T4" y="T5"/>
                </a:cxn>
                <a:cxn ang="T15">
                  <a:pos x="T6" y="T7"/>
                </a:cxn>
                <a:cxn ang="T16">
                  <a:pos x="T8" y="T9"/>
                </a:cxn>
                <a:cxn ang="T17">
                  <a:pos x="T10" y="T11"/>
                </a:cxn>
              </a:cxnLst>
              <a:rect l="T18" t="T19" r="T20" b="T21"/>
              <a:pathLst>
                <a:path w="2649" h="366">
                  <a:moveTo>
                    <a:pt x="0" y="0"/>
                  </a:moveTo>
                  <a:lnTo>
                    <a:pt x="2649" y="0"/>
                  </a:lnTo>
                  <a:lnTo>
                    <a:pt x="2502" y="186"/>
                  </a:lnTo>
                  <a:lnTo>
                    <a:pt x="2649" y="366"/>
                  </a:lnTo>
                  <a:lnTo>
                    <a:pt x="0" y="366"/>
                  </a:lnTo>
                  <a:lnTo>
                    <a:pt x="0" y="0"/>
                  </a:lnTo>
                  <a:close/>
                </a:path>
              </a:pathLst>
            </a:custGeom>
            <a:gradFill>
              <a:gsLst>
                <a:gs pos="0">
                  <a:srgbClr val="087305"/>
                </a:gs>
                <a:gs pos="100000">
                  <a:srgbClr val="6FBA34"/>
                </a:gs>
              </a:gsLst>
              <a:lin ang="0" scaled="1"/>
            </a:gradFill>
            <a:ln w="25400" cap="flat" cmpd="sng" algn="ctr">
              <a:noFill/>
              <a:prstDash val="solid"/>
            </a:ln>
            <a:effectLst>
              <a:outerShdw blurRad="152400" dist="63500" dir="2700000" sx="101000" sy="101000" algn="tl" rotWithShape="0">
                <a:prstClr val="black">
                  <a:alpha val="21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69" name="TextBox 68"/>
            <p:cNvSpPr txBox="1"/>
            <p:nvPr/>
          </p:nvSpPr>
          <p:spPr>
            <a:xfrm>
              <a:off x="923925" y="4750395"/>
              <a:ext cx="1575239" cy="400103"/>
            </a:xfrm>
            <a:prstGeom prst="rect">
              <a:avLst/>
            </a:prstGeom>
            <a:noFill/>
            <a:ln w="25400" cap="flat" cmpd="sng" algn="ctr">
              <a:noFill/>
              <a:prstDash val="solid"/>
            </a:ln>
            <a:effectLst>
              <a:outerShdw blurRad="152400" dist="63500" dir="2700000" sx="101000" sy="101000" algn="tl" rotWithShape="0">
                <a:prstClr val="black">
                  <a:alpha val="21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lvl="0" fontAlgn="auto">
                <a:spcBef>
                  <a:spcPts val="0"/>
                </a:spcBef>
                <a:spcAft>
                  <a:spcPts val="0"/>
                </a:spcAft>
                <a:defRPr/>
              </a:pPr>
              <a:r>
                <a:rPr lang="zh-CN" altLang="en-US" sz="1500" kern="0" dirty="0">
                  <a:solidFill>
                    <a:sysClr val="window" lastClr="FFFFFF"/>
                  </a:solidFill>
                  <a:latin typeface="微软雅黑" pitchFamily="34" charset="-122"/>
                  <a:ea typeface="微软雅黑" pitchFamily="34" charset="-122"/>
                </a:rPr>
                <a:t>标题文字</a:t>
              </a:r>
            </a:p>
          </p:txBody>
        </p:sp>
      </p:grpSp>
      <p:sp>
        <p:nvSpPr>
          <p:cNvPr id="70" name="矩形 69"/>
          <p:cNvSpPr/>
          <p:nvPr/>
        </p:nvSpPr>
        <p:spPr>
          <a:xfrm>
            <a:off x="4229242" y="1575478"/>
            <a:ext cx="2839848" cy="422954"/>
          </a:xfrm>
          <a:prstGeom prst="rect">
            <a:avLst/>
          </a:prstGeom>
        </p:spPr>
        <p:txBody>
          <a:bodyPr wrap="square" lIns="68598" tIns="34299" rIns="68598" bIns="34299">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ysClr val="window" lastClr="FFFFFF">
                    <a:lumMod val="50000"/>
                  </a:sysClr>
                </a:solidFill>
                <a:effectLst/>
                <a:uLnTx/>
                <a:uFillTx/>
                <a:latin typeface="微软雅黑" pitchFamily="34" charset="-122"/>
                <a:ea typeface="微软雅黑" pitchFamily="34" charset="-122"/>
              </a:rPr>
              <a:t>右键点击图片，找到“填充形状”图标，然后选择填充图片即可换成您的照片。</a:t>
            </a:r>
          </a:p>
        </p:txBody>
      </p:sp>
      <p:sp>
        <p:nvSpPr>
          <p:cNvPr id="71" name="矩形 70"/>
          <p:cNvSpPr/>
          <p:nvPr/>
        </p:nvSpPr>
        <p:spPr>
          <a:xfrm>
            <a:off x="4229242" y="2604542"/>
            <a:ext cx="2839848" cy="422954"/>
          </a:xfrm>
          <a:prstGeom prst="rect">
            <a:avLst/>
          </a:prstGeom>
        </p:spPr>
        <p:txBody>
          <a:bodyPr wrap="square" lIns="68598" tIns="34299" rIns="68598" bIns="34299">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ysClr val="window" lastClr="FFFFFF">
                    <a:lumMod val="50000"/>
                  </a:sysClr>
                </a:solidFill>
                <a:effectLst/>
                <a:uLnTx/>
                <a:uFillTx/>
                <a:latin typeface="微软雅黑" pitchFamily="34" charset="-122"/>
                <a:ea typeface="微软雅黑" pitchFamily="34" charset="-122"/>
              </a:rPr>
              <a:t>右键点击图片，找到“填充形状”图标，然后选择填充图片即可换成您的照片。</a:t>
            </a:r>
          </a:p>
        </p:txBody>
      </p:sp>
      <p:sp>
        <p:nvSpPr>
          <p:cNvPr id="72" name="矩形 71"/>
          <p:cNvSpPr/>
          <p:nvPr/>
        </p:nvSpPr>
        <p:spPr>
          <a:xfrm>
            <a:off x="4229242" y="3732972"/>
            <a:ext cx="2839848" cy="422954"/>
          </a:xfrm>
          <a:prstGeom prst="rect">
            <a:avLst/>
          </a:prstGeom>
        </p:spPr>
        <p:txBody>
          <a:bodyPr wrap="square" lIns="68598" tIns="34299" rIns="68598" bIns="34299">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ysClr val="window" lastClr="FFFFFF">
                    <a:lumMod val="50000"/>
                  </a:sysClr>
                </a:solidFill>
                <a:effectLst/>
                <a:uLnTx/>
                <a:uFillTx/>
                <a:latin typeface="微软雅黑" pitchFamily="34" charset="-122"/>
                <a:ea typeface="微软雅黑" pitchFamily="34" charset="-122"/>
              </a:rPr>
              <a:t>右键点击图片，找到“填充形状”图标，然后选择填充图片即可换成您的照片。</a:t>
            </a:r>
          </a:p>
        </p:txBody>
      </p:sp>
      <p:sp>
        <p:nvSpPr>
          <p:cNvPr id="26" name="文本框 23"/>
          <p:cNvSpPr txBox="1"/>
          <p:nvPr/>
        </p:nvSpPr>
        <p:spPr>
          <a:xfrm>
            <a:off x="1043608" y="242680"/>
            <a:ext cx="1765227" cy="338554"/>
          </a:xfrm>
          <a:prstGeom prst="rect">
            <a:avLst/>
          </a:prstGeom>
          <a:noFill/>
        </p:spPr>
        <p:txBody>
          <a:bodyPr wrap="none" rtlCol="0">
            <a:spAutoFit/>
          </a:bodyPr>
          <a:lstStyle/>
          <a:p>
            <a:pPr marL="285750" indent="-285750">
              <a:buClr>
                <a:srgbClr val="6FBA34"/>
              </a:buClr>
              <a:buFont typeface="Wingdings" pitchFamily="2" charset="2"/>
              <a:buChar char="u"/>
            </a:pPr>
            <a:r>
              <a:rPr lang="zh-CN" altLang="en-US" sz="1600" dirty="0">
                <a:solidFill>
                  <a:schemeClr val="accent3">
                    <a:lumMod val="50000"/>
                    <a:lumOff val="50000"/>
                  </a:schemeClr>
                </a:solidFill>
                <a:latin typeface="微软雅黑" panose="020B0503020204020204" pitchFamily="34" charset="-122"/>
                <a:ea typeface="微软雅黑" panose="020B0503020204020204" pitchFamily="34" charset="-122"/>
              </a:rPr>
              <a:t>标题文字内容 </a:t>
            </a:r>
          </a:p>
        </p:txBody>
      </p:sp>
    </p:spTree>
  </p:cSld>
  <p:clrMapOvr>
    <a:masterClrMapping/>
  </p:clrMapOvr>
  <p:transition spd="slow" advTm="3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randombar(horizontal)">
                                      <p:cBhvr>
                                        <p:cTn id="7" dur="500"/>
                                        <p:tgtEl>
                                          <p:spTgt spid="52"/>
                                        </p:tgtEl>
                                      </p:cBhvr>
                                    </p:animEffect>
                                  </p:childTnLst>
                                </p:cTn>
                              </p:par>
                            </p:childTnLst>
                          </p:cTn>
                        </p:par>
                        <p:par>
                          <p:cTn id="8" fill="hold">
                            <p:stCondLst>
                              <p:cond delay="500"/>
                            </p:stCondLst>
                            <p:childTnLst>
                              <p:par>
                                <p:cTn id="9" presetID="2" presetClass="entr" presetSubtype="6" fill="hold" grpId="0" nodeType="afterEffect">
                                  <p:stCondLst>
                                    <p:cond delay="0"/>
                                  </p:stCondLst>
                                  <p:childTnLst>
                                    <p:set>
                                      <p:cBhvr>
                                        <p:cTn id="10" dur="1" fill="hold">
                                          <p:stCondLst>
                                            <p:cond delay="0"/>
                                          </p:stCondLst>
                                        </p:cTn>
                                        <p:tgtEl>
                                          <p:spTgt spid="57"/>
                                        </p:tgtEl>
                                        <p:attrNameLst>
                                          <p:attrName>style.visibility</p:attrName>
                                        </p:attrNameLst>
                                      </p:cBhvr>
                                      <p:to>
                                        <p:strVal val="visible"/>
                                      </p:to>
                                    </p:set>
                                    <p:anim calcmode="lin" valueType="num">
                                      <p:cBhvr additive="base">
                                        <p:cTn id="11" dur="500" fill="hold"/>
                                        <p:tgtEl>
                                          <p:spTgt spid="57"/>
                                        </p:tgtEl>
                                        <p:attrNameLst>
                                          <p:attrName>ppt_x</p:attrName>
                                        </p:attrNameLst>
                                      </p:cBhvr>
                                      <p:tavLst>
                                        <p:tav tm="0">
                                          <p:val>
                                            <p:strVal val="1+#ppt_w/2"/>
                                          </p:val>
                                        </p:tav>
                                        <p:tav tm="100000">
                                          <p:val>
                                            <p:strVal val="#ppt_x"/>
                                          </p:val>
                                        </p:tav>
                                      </p:tavLst>
                                    </p:anim>
                                    <p:anim calcmode="lin" valueType="num">
                                      <p:cBhvr additive="base">
                                        <p:cTn id="12" dur="500" fill="hold"/>
                                        <p:tgtEl>
                                          <p:spTgt spid="57"/>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58"/>
                                        </p:tgtEl>
                                        <p:attrNameLst>
                                          <p:attrName>style.visibility</p:attrName>
                                        </p:attrNameLst>
                                      </p:cBhvr>
                                      <p:to>
                                        <p:strVal val="visible"/>
                                      </p:to>
                                    </p:set>
                                    <p:animEffect transition="in" filter="wipe(left)">
                                      <p:cBhvr>
                                        <p:cTn id="16" dur="500"/>
                                        <p:tgtEl>
                                          <p:spTgt spid="58"/>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70"/>
                                        </p:tgtEl>
                                        <p:attrNameLst>
                                          <p:attrName>style.visibility</p:attrName>
                                        </p:attrNameLst>
                                      </p:cBhvr>
                                      <p:to>
                                        <p:strVal val="visible"/>
                                      </p:to>
                                    </p:set>
                                    <p:animEffect transition="in" filter="randombar(horizontal)">
                                      <p:cBhvr>
                                        <p:cTn id="20" dur="250"/>
                                        <p:tgtEl>
                                          <p:spTgt spid="70"/>
                                        </p:tgtEl>
                                      </p:cBhvr>
                                    </p:animEffect>
                                  </p:childTnLst>
                                </p:cTn>
                              </p:par>
                            </p:childTnLst>
                          </p:cTn>
                        </p:par>
                        <p:par>
                          <p:cTn id="21" fill="hold">
                            <p:stCondLst>
                              <p:cond delay="1750"/>
                            </p:stCondLst>
                            <p:childTnLst>
                              <p:par>
                                <p:cTn id="22" presetID="14" presetClass="entr" presetSubtype="10" fill="hold" grpId="0" nodeType="afterEffect">
                                  <p:stCondLst>
                                    <p:cond delay="0"/>
                                  </p:stCondLst>
                                  <p:childTnLst>
                                    <p:set>
                                      <p:cBhvr>
                                        <p:cTn id="23" dur="1" fill="hold">
                                          <p:stCondLst>
                                            <p:cond delay="0"/>
                                          </p:stCondLst>
                                        </p:cTn>
                                        <p:tgtEl>
                                          <p:spTgt spid="54"/>
                                        </p:tgtEl>
                                        <p:attrNameLst>
                                          <p:attrName>style.visibility</p:attrName>
                                        </p:attrNameLst>
                                      </p:cBhvr>
                                      <p:to>
                                        <p:strVal val="visible"/>
                                      </p:to>
                                    </p:set>
                                    <p:animEffect transition="in" filter="randombar(horizontal)">
                                      <p:cBhvr>
                                        <p:cTn id="24" dur="500"/>
                                        <p:tgtEl>
                                          <p:spTgt spid="54"/>
                                        </p:tgtEl>
                                      </p:cBhvr>
                                    </p:animEffect>
                                  </p:childTnLst>
                                </p:cTn>
                              </p:par>
                            </p:childTnLst>
                          </p:cTn>
                        </p:par>
                        <p:par>
                          <p:cTn id="25" fill="hold">
                            <p:stCondLst>
                              <p:cond delay="2250"/>
                            </p:stCondLst>
                            <p:childTnLst>
                              <p:par>
                                <p:cTn id="26" presetID="2" presetClass="entr" presetSubtype="6" fill="hold" grpId="0" nodeType="afterEffect">
                                  <p:stCondLst>
                                    <p:cond delay="0"/>
                                  </p:stCondLst>
                                  <p:childTnLst>
                                    <p:set>
                                      <p:cBhvr>
                                        <p:cTn id="27" dur="1" fill="hold">
                                          <p:stCondLst>
                                            <p:cond delay="0"/>
                                          </p:stCondLst>
                                        </p:cTn>
                                        <p:tgtEl>
                                          <p:spTgt spid="56"/>
                                        </p:tgtEl>
                                        <p:attrNameLst>
                                          <p:attrName>style.visibility</p:attrName>
                                        </p:attrNameLst>
                                      </p:cBhvr>
                                      <p:to>
                                        <p:strVal val="visible"/>
                                      </p:to>
                                    </p:set>
                                    <p:anim calcmode="lin" valueType="num">
                                      <p:cBhvr additive="base">
                                        <p:cTn id="28" dur="500" fill="hold"/>
                                        <p:tgtEl>
                                          <p:spTgt spid="56"/>
                                        </p:tgtEl>
                                        <p:attrNameLst>
                                          <p:attrName>ppt_x</p:attrName>
                                        </p:attrNameLst>
                                      </p:cBhvr>
                                      <p:tavLst>
                                        <p:tav tm="0">
                                          <p:val>
                                            <p:strVal val="1+#ppt_w/2"/>
                                          </p:val>
                                        </p:tav>
                                        <p:tav tm="100000">
                                          <p:val>
                                            <p:strVal val="#ppt_x"/>
                                          </p:val>
                                        </p:tav>
                                      </p:tavLst>
                                    </p:anim>
                                    <p:anim calcmode="lin" valueType="num">
                                      <p:cBhvr additive="base">
                                        <p:cTn id="29" dur="500" fill="hold"/>
                                        <p:tgtEl>
                                          <p:spTgt spid="56"/>
                                        </p:tgtEl>
                                        <p:attrNameLst>
                                          <p:attrName>ppt_y</p:attrName>
                                        </p:attrNameLst>
                                      </p:cBhvr>
                                      <p:tavLst>
                                        <p:tav tm="0">
                                          <p:val>
                                            <p:strVal val="1+#ppt_h/2"/>
                                          </p:val>
                                        </p:tav>
                                        <p:tav tm="100000">
                                          <p:val>
                                            <p:strVal val="#ppt_y"/>
                                          </p:val>
                                        </p:tav>
                                      </p:tavLst>
                                    </p:anim>
                                  </p:childTnLst>
                                </p:cTn>
                              </p:par>
                            </p:childTnLst>
                          </p:cTn>
                        </p:par>
                        <p:par>
                          <p:cTn id="30" fill="hold">
                            <p:stCondLst>
                              <p:cond delay="2750"/>
                            </p:stCondLst>
                            <p:childTnLst>
                              <p:par>
                                <p:cTn id="31" presetID="22" presetClass="entr" presetSubtype="8" fill="hold" nodeType="afterEffect">
                                  <p:stCondLst>
                                    <p:cond delay="0"/>
                                  </p:stCondLst>
                                  <p:childTnLst>
                                    <p:set>
                                      <p:cBhvr>
                                        <p:cTn id="32" dur="1" fill="hold">
                                          <p:stCondLst>
                                            <p:cond delay="0"/>
                                          </p:stCondLst>
                                        </p:cTn>
                                        <p:tgtEl>
                                          <p:spTgt spid="62"/>
                                        </p:tgtEl>
                                        <p:attrNameLst>
                                          <p:attrName>style.visibility</p:attrName>
                                        </p:attrNameLst>
                                      </p:cBhvr>
                                      <p:to>
                                        <p:strVal val="visible"/>
                                      </p:to>
                                    </p:set>
                                    <p:animEffect transition="in" filter="wipe(left)">
                                      <p:cBhvr>
                                        <p:cTn id="33" dur="500"/>
                                        <p:tgtEl>
                                          <p:spTgt spid="62"/>
                                        </p:tgtEl>
                                      </p:cBhvr>
                                    </p:animEffect>
                                  </p:childTnLst>
                                </p:cTn>
                              </p:par>
                            </p:childTnLst>
                          </p:cTn>
                        </p:par>
                        <p:par>
                          <p:cTn id="34" fill="hold">
                            <p:stCondLst>
                              <p:cond delay="3250"/>
                            </p:stCondLst>
                            <p:childTnLst>
                              <p:par>
                                <p:cTn id="35" presetID="14" presetClass="entr" presetSubtype="10" fill="hold" grpId="0" nodeType="afterEffect">
                                  <p:stCondLst>
                                    <p:cond delay="0"/>
                                  </p:stCondLst>
                                  <p:childTnLst>
                                    <p:set>
                                      <p:cBhvr>
                                        <p:cTn id="36" dur="1" fill="hold">
                                          <p:stCondLst>
                                            <p:cond delay="0"/>
                                          </p:stCondLst>
                                        </p:cTn>
                                        <p:tgtEl>
                                          <p:spTgt spid="71"/>
                                        </p:tgtEl>
                                        <p:attrNameLst>
                                          <p:attrName>style.visibility</p:attrName>
                                        </p:attrNameLst>
                                      </p:cBhvr>
                                      <p:to>
                                        <p:strVal val="visible"/>
                                      </p:to>
                                    </p:set>
                                    <p:animEffect transition="in" filter="randombar(horizontal)">
                                      <p:cBhvr>
                                        <p:cTn id="37" dur="250"/>
                                        <p:tgtEl>
                                          <p:spTgt spid="71"/>
                                        </p:tgtEl>
                                      </p:cBhvr>
                                    </p:animEffect>
                                  </p:childTnLst>
                                </p:cTn>
                              </p:par>
                            </p:childTnLst>
                          </p:cTn>
                        </p:par>
                        <p:par>
                          <p:cTn id="38" fill="hold">
                            <p:stCondLst>
                              <p:cond delay="3500"/>
                            </p:stCondLst>
                            <p:childTnLst>
                              <p:par>
                                <p:cTn id="39" presetID="14" presetClass="entr" presetSubtype="10" fill="hold" nodeType="afterEffect">
                                  <p:stCondLst>
                                    <p:cond delay="0"/>
                                  </p:stCondLst>
                                  <p:childTnLst>
                                    <p:set>
                                      <p:cBhvr>
                                        <p:cTn id="40" dur="1" fill="hold">
                                          <p:stCondLst>
                                            <p:cond delay="0"/>
                                          </p:stCondLst>
                                        </p:cTn>
                                        <p:tgtEl>
                                          <p:spTgt spid="53"/>
                                        </p:tgtEl>
                                        <p:attrNameLst>
                                          <p:attrName>style.visibility</p:attrName>
                                        </p:attrNameLst>
                                      </p:cBhvr>
                                      <p:to>
                                        <p:strVal val="visible"/>
                                      </p:to>
                                    </p:set>
                                    <p:animEffect transition="in" filter="randombar(horizontal)">
                                      <p:cBhvr>
                                        <p:cTn id="41" dur="500"/>
                                        <p:tgtEl>
                                          <p:spTgt spid="53"/>
                                        </p:tgtEl>
                                      </p:cBhvr>
                                    </p:animEffect>
                                  </p:childTnLst>
                                </p:cTn>
                              </p:par>
                            </p:childTnLst>
                          </p:cTn>
                        </p:par>
                        <p:par>
                          <p:cTn id="42" fill="hold">
                            <p:stCondLst>
                              <p:cond delay="4000"/>
                            </p:stCondLst>
                            <p:childTnLst>
                              <p:par>
                                <p:cTn id="43" presetID="2" presetClass="entr" presetSubtype="6" fill="hold" grpId="0" nodeType="afterEffect">
                                  <p:stCondLst>
                                    <p:cond delay="0"/>
                                  </p:stCondLst>
                                  <p:childTnLst>
                                    <p:set>
                                      <p:cBhvr>
                                        <p:cTn id="44" dur="1" fill="hold">
                                          <p:stCondLst>
                                            <p:cond delay="0"/>
                                          </p:stCondLst>
                                        </p:cTn>
                                        <p:tgtEl>
                                          <p:spTgt spid="55"/>
                                        </p:tgtEl>
                                        <p:attrNameLst>
                                          <p:attrName>style.visibility</p:attrName>
                                        </p:attrNameLst>
                                      </p:cBhvr>
                                      <p:to>
                                        <p:strVal val="visible"/>
                                      </p:to>
                                    </p:set>
                                    <p:anim calcmode="lin" valueType="num">
                                      <p:cBhvr additive="base">
                                        <p:cTn id="45" dur="500" fill="hold"/>
                                        <p:tgtEl>
                                          <p:spTgt spid="55"/>
                                        </p:tgtEl>
                                        <p:attrNameLst>
                                          <p:attrName>ppt_x</p:attrName>
                                        </p:attrNameLst>
                                      </p:cBhvr>
                                      <p:tavLst>
                                        <p:tav tm="0">
                                          <p:val>
                                            <p:strVal val="1+#ppt_w/2"/>
                                          </p:val>
                                        </p:tav>
                                        <p:tav tm="100000">
                                          <p:val>
                                            <p:strVal val="#ppt_x"/>
                                          </p:val>
                                        </p:tav>
                                      </p:tavLst>
                                    </p:anim>
                                    <p:anim calcmode="lin" valueType="num">
                                      <p:cBhvr additive="base">
                                        <p:cTn id="46" dur="500" fill="hold"/>
                                        <p:tgtEl>
                                          <p:spTgt spid="55"/>
                                        </p:tgtEl>
                                        <p:attrNameLst>
                                          <p:attrName>ppt_y</p:attrName>
                                        </p:attrNameLst>
                                      </p:cBhvr>
                                      <p:tavLst>
                                        <p:tav tm="0">
                                          <p:val>
                                            <p:strVal val="1+#ppt_h/2"/>
                                          </p:val>
                                        </p:tav>
                                        <p:tav tm="100000">
                                          <p:val>
                                            <p:strVal val="#ppt_y"/>
                                          </p:val>
                                        </p:tav>
                                      </p:tavLst>
                                    </p:anim>
                                  </p:childTnLst>
                                </p:cTn>
                              </p:par>
                            </p:childTnLst>
                          </p:cTn>
                        </p:par>
                        <p:par>
                          <p:cTn id="47" fill="hold">
                            <p:stCondLst>
                              <p:cond delay="4500"/>
                            </p:stCondLst>
                            <p:childTnLst>
                              <p:par>
                                <p:cTn id="48" presetID="22" presetClass="entr" presetSubtype="8" fill="hold" nodeType="afterEffect">
                                  <p:stCondLst>
                                    <p:cond delay="0"/>
                                  </p:stCondLst>
                                  <p:childTnLst>
                                    <p:set>
                                      <p:cBhvr>
                                        <p:cTn id="49" dur="1" fill="hold">
                                          <p:stCondLst>
                                            <p:cond delay="0"/>
                                          </p:stCondLst>
                                        </p:cTn>
                                        <p:tgtEl>
                                          <p:spTgt spid="66"/>
                                        </p:tgtEl>
                                        <p:attrNameLst>
                                          <p:attrName>style.visibility</p:attrName>
                                        </p:attrNameLst>
                                      </p:cBhvr>
                                      <p:to>
                                        <p:strVal val="visible"/>
                                      </p:to>
                                    </p:set>
                                    <p:animEffect transition="in" filter="wipe(left)">
                                      <p:cBhvr>
                                        <p:cTn id="50" dur="500"/>
                                        <p:tgtEl>
                                          <p:spTgt spid="66"/>
                                        </p:tgtEl>
                                      </p:cBhvr>
                                    </p:animEffect>
                                  </p:childTnLst>
                                </p:cTn>
                              </p:par>
                            </p:childTnLst>
                          </p:cTn>
                        </p:par>
                        <p:par>
                          <p:cTn id="51" fill="hold">
                            <p:stCondLst>
                              <p:cond delay="5000"/>
                            </p:stCondLst>
                            <p:childTnLst>
                              <p:par>
                                <p:cTn id="52" presetID="14" presetClass="entr" presetSubtype="10" fill="hold" grpId="0" nodeType="afterEffect">
                                  <p:stCondLst>
                                    <p:cond delay="0"/>
                                  </p:stCondLst>
                                  <p:childTnLst>
                                    <p:set>
                                      <p:cBhvr>
                                        <p:cTn id="53" dur="1" fill="hold">
                                          <p:stCondLst>
                                            <p:cond delay="0"/>
                                          </p:stCondLst>
                                        </p:cTn>
                                        <p:tgtEl>
                                          <p:spTgt spid="72"/>
                                        </p:tgtEl>
                                        <p:attrNameLst>
                                          <p:attrName>style.visibility</p:attrName>
                                        </p:attrNameLst>
                                      </p:cBhvr>
                                      <p:to>
                                        <p:strVal val="visible"/>
                                      </p:to>
                                    </p:set>
                                    <p:animEffect transition="in" filter="randombar(horizontal)">
                                      <p:cBhvr>
                                        <p:cTn id="54" dur="25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4" grpId="0" animBg="1"/>
      <p:bldP spid="55" grpId="0" animBg="1"/>
      <p:bldP spid="56" grpId="0" animBg="1"/>
      <p:bldP spid="57" grpId="0" animBg="1"/>
      <p:bldP spid="70" grpId="0"/>
      <p:bldP spid="71" grpId="0"/>
      <p:bldP spid="7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5" name="组合 94"/>
          <p:cNvGrpSpPr/>
          <p:nvPr/>
        </p:nvGrpSpPr>
        <p:grpSpPr>
          <a:xfrm rot="1605370">
            <a:off x="3171826" y="1412012"/>
            <a:ext cx="2800350" cy="2801210"/>
            <a:chOff x="3085133" y="1425580"/>
            <a:chExt cx="2973735" cy="2974651"/>
          </a:xfrm>
        </p:grpSpPr>
        <p:sp>
          <p:nvSpPr>
            <p:cNvPr id="96" name="Freeform 26"/>
            <p:cNvSpPr/>
            <p:nvPr/>
          </p:nvSpPr>
          <p:spPr bwMode="auto">
            <a:xfrm>
              <a:off x="3698544" y="2941935"/>
              <a:ext cx="1139192" cy="1458296"/>
            </a:xfrm>
            <a:custGeom>
              <a:avLst/>
              <a:gdLst>
                <a:gd name="T0" fmla="*/ 332 w 424"/>
                <a:gd name="T1" fmla="*/ 3 h 542"/>
                <a:gd name="T2" fmla="*/ 423 w 424"/>
                <a:gd name="T3" fmla="*/ 121 h 542"/>
                <a:gd name="T4" fmla="*/ 421 w 424"/>
                <a:gd name="T5" fmla="*/ 125 h 542"/>
                <a:gd name="T6" fmla="*/ 395 w 424"/>
                <a:gd name="T7" fmla="*/ 125 h 542"/>
                <a:gd name="T8" fmla="*/ 395 w 424"/>
                <a:gd name="T9" fmla="*/ 344 h 542"/>
                <a:gd name="T10" fmla="*/ 395 w 424"/>
                <a:gd name="T11" fmla="*/ 344 h 542"/>
                <a:gd name="T12" fmla="*/ 197 w 424"/>
                <a:gd name="T13" fmla="*/ 542 h 542"/>
                <a:gd name="T14" fmla="*/ 0 w 424"/>
                <a:gd name="T15" fmla="*/ 358 h 542"/>
                <a:gd name="T16" fmla="*/ 96 w 424"/>
                <a:gd name="T17" fmla="*/ 478 h 542"/>
                <a:gd name="T18" fmla="*/ 260 w 424"/>
                <a:gd name="T19" fmla="*/ 352 h 542"/>
                <a:gd name="T20" fmla="*/ 260 w 424"/>
                <a:gd name="T21" fmla="*/ 125 h 542"/>
                <a:gd name="T22" fmla="*/ 234 w 424"/>
                <a:gd name="T23" fmla="*/ 125 h 542"/>
                <a:gd name="T24" fmla="*/ 232 w 424"/>
                <a:gd name="T25" fmla="*/ 121 h 542"/>
                <a:gd name="T26" fmla="*/ 323 w 424"/>
                <a:gd name="T27" fmla="*/ 3 h 542"/>
                <a:gd name="T28" fmla="*/ 332 w 424"/>
                <a:gd name="T29" fmla="*/ 3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4" h="542">
                  <a:moveTo>
                    <a:pt x="332" y="3"/>
                  </a:moveTo>
                  <a:cubicBezTo>
                    <a:pt x="423" y="121"/>
                    <a:pt x="423" y="121"/>
                    <a:pt x="423" y="121"/>
                  </a:cubicBezTo>
                  <a:cubicBezTo>
                    <a:pt x="424" y="123"/>
                    <a:pt x="423" y="125"/>
                    <a:pt x="421" y="125"/>
                  </a:cubicBezTo>
                  <a:cubicBezTo>
                    <a:pt x="395" y="125"/>
                    <a:pt x="395" y="125"/>
                    <a:pt x="395" y="125"/>
                  </a:cubicBezTo>
                  <a:cubicBezTo>
                    <a:pt x="395" y="344"/>
                    <a:pt x="395" y="344"/>
                    <a:pt x="395" y="344"/>
                  </a:cubicBezTo>
                  <a:cubicBezTo>
                    <a:pt x="395" y="344"/>
                    <a:pt x="395" y="344"/>
                    <a:pt x="395" y="344"/>
                  </a:cubicBezTo>
                  <a:cubicBezTo>
                    <a:pt x="395" y="453"/>
                    <a:pt x="306" y="542"/>
                    <a:pt x="197" y="542"/>
                  </a:cubicBezTo>
                  <a:cubicBezTo>
                    <a:pt x="102" y="542"/>
                    <a:pt x="0" y="478"/>
                    <a:pt x="0" y="358"/>
                  </a:cubicBezTo>
                  <a:cubicBezTo>
                    <a:pt x="14" y="414"/>
                    <a:pt x="30" y="463"/>
                    <a:pt x="96" y="478"/>
                  </a:cubicBezTo>
                  <a:cubicBezTo>
                    <a:pt x="191" y="499"/>
                    <a:pt x="260" y="424"/>
                    <a:pt x="260" y="352"/>
                  </a:cubicBezTo>
                  <a:cubicBezTo>
                    <a:pt x="260" y="125"/>
                    <a:pt x="260" y="125"/>
                    <a:pt x="260" y="125"/>
                  </a:cubicBezTo>
                  <a:cubicBezTo>
                    <a:pt x="234" y="125"/>
                    <a:pt x="234" y="125"/>
                    <a:pt x="234" y="125"/>
                  </a:cubicBezTo>
                  <a:cubicBezTo>
                    <a:pt x="232" y="125"/>
                    <a:pt x="231" y="123"/>
                    <a:pt x="232" y="121"/>
                  </a:cubicBezTo>
                  <a:cubicBezTo>
                    <a:pt x="323" y="3"/>
                    <a:pt x="323" y="3"/>
                    <a:pt x="323" y="3"/>
                  </a:cubicBezTo>
                  <a:cubicBezTo>
                    <a:pt x="325" y="0"/>
                    <a:pt x="330" y="0"/>
                    <a:pt x="332" y="3"/>
                  </a:cubicBezTo>
                  <a:close/>
                </a:path>
              </a:pathLst>
            </a:custGeom>
            <a:solidFill>
              <a:srgbClr val="A6CF7F"/>
            </a:solidFill>
            <a:ln w="635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gradFill flip="none" rotWithShape="1">
                  <a:gsLst>
                    <a:gs pos="0">
                      <a:sysClr val="window" lastClr="FFFFFF">
                        <a:shade val="30000"/>
                        <a:satMod val="115000"/>
                      </a:sysClr>
                    </a:gs>
                    <a:gs pos="50000">
                      <a:sysClr val="window" lastClr="FFFFFF">
                        <a:shade val="67500"/>
                        <a:satMod val="115000"/>
                      </a:sysClr>
                    </a:gs>
                    <a:gs pos="100000">
                      <a:sysClr val="window" lastClr="FFFFFF">
                        <a:shade val="100000"/>
                        <a:satMod val="115000"/>
                      </a:sysClr>
                    </a:gs>
                  </a:gsLst>
                  <a:lin ang="2700000" scaled="1"/>
                  <a:tileRect/>
                </a:gradFill>
                <a:effectLst/>
                <a:uLnTx/>
                <a:uFillTx/>
                <a:latin typeface="Calibri"/>
                <a:ea typeface="宋体"/>
                <a:cs typeface="+mn-cs"/>
              </a:endParaRPr>
            </a:p>
          </p:txBody>
        </p:sp>
        <p:sp>
          <p:nvSpPr>
            <p:cNvPr id="97" name="Oval 27"/>
            <p:cNvSpPr>
              <a:spLocks noChangeArrowheads="1"/>
            </p:cNvSpPr>
            <p:nvPr/>
          </p:nvSpPr>
          <p:spPr bwMode="auto">
            <a:xfrm>
              <a:off x="3692854" y="3573749"/>
              <a:ext cx="631620" cy="631814"/>
            </a:xfrm>
            <a:prstGeom prst="ellipse">
              <a:avLst/>
            </a:prstGeom>
            <a:solidFill>
              <a:srgbClr val="A6CF7F"/>
            </a:solidFill>
            <a:ln w="6350" cap="flat" cmpd="sng" algn="ctr">
              <a:solidFill>
                <a:srgbClr val="6FBA34"/>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gradFill flip="none" rotWithShape="1">
                  <a:gsLst>
                    <a:gs pos="0">
                      <a:sysClr val="window" lastClr="FFFFFF">
                        <a:shade val="30000"/>
                        <a:satMod val="115000"/>
                      </a:sysClr>
                    </a:gs>
                    <a:gs pos="50000">
                      <a:sysClr val="window" lastClr="FFFFFF">
                        <a:shade val="67500"/>
                        <a:satMod val="115000"/>
                      </a:sysClr>
                    </a:gs>
                    <a:gs pos="100000">
                      <a:sysClr val="window" lastClr="FFFFFF">
                        <a:shade val="100000"/>
                        <a:satMod val="115000"/>
                      </a:sysClr>
                    </a:gs>
                  </a:gsLst>
                  <a:lin ang="2700000" scaled="1"/>
                  <a:tileRect/>
                </a:gradFill>
                <a:effectLst/>
                <a:uLnTx/>
                <a:uFillTx/>
                <a:latin typeface="Calibri"/>
                <a:ea typeface="宋体"/>
                <a:cs typeface="+mn-cs"/>
              </a:endParaRPr>
            </a:p>
          </p:txBody>
        </p:sp>
        <p:sp>
          <p:nvSpPr>
            <p:cNvPr id="98" name="Freeform 28"/>
            <p:cNvSpPr/>
            <p:nvPr/>
          </p:nvSpPr>
          <p:spPr bwMode="auto">
            <a:xfrm>
              <a:off x="4305126" y="1425580"/>
              <a:ext cx="1140330" cy="1457158"/>
            </a:xfrm>
            <a:custGeom>
              <a:avLst/>
              <a:gdLst>
                <a:gd name="T0" fmla="*/ 92 w 424"/>
                <a:gd name="T1" fmla="*/ 539 h 542"/>
                <a:gd name="T2" fmla="*/ 1 w 424"/>
                <a:gd name="T3" fmla="*/ 421 h 542"/>
                <a:gd name="T4" fmla="*/ 3 w 424"/>
                <a:gd name="T5" fmla="*/ 417 h 542"/>
                <a:gd name="T6" fmla="*/ 29 w 424"/>
                <a:gd name="T7" fmla="*/ 417 h 542"/>
                <a:gd name="T8" fmla="*/ 29 w 424"/>
                <a:gd name="T9" fmla="*/ 197 h 542"/>
                <a:gd name="T10" fmla="*/ 29 w 424"/>
                <a:gd name="T11" fmla="*/ 198 h 542"/>
                <a:gd name="T12" fmla="*/ 227 w 424"/>
                <a:gd name="T13" fmla="*/ 0 h 542"/>
                <a:gd name="T14" fmla="*/ 424 w 424"/>
                <a:gd name="T15" fmla="*/ 184 h 542"/>
                <a:gd name="T16" fmla="*/ 327 w 424"/>
                <a:gd name="T17" fmla="*/ 64 h 542"/>
                <a:gd name="T18" fmla="*/ 164 w 424"/>
                <a:gd name="T19" fmla="*/ 190 h 542"/>
                <a:gd name="T20" fmla="*/ 164 w 424"/>
                <a:gd name="T21" fmla="*/ 417 h 542"/>
                <a:gd name="T22" fmla="*/ 190 w 424"/>
                <a:gd name="T23" fmla="*/ 417 h 542"/>
                <a:gd name="T24" fmla="*/ 192 w 424"/>
                <a:gd name="T25" fmla="*/ 421 h 542"/>
                <a:gd name="T26" fmla="*/ 101 w 424"/>
                <a:gd name="T27" fmla="*/ 539 h 542"/>
                <a:gd name="T28" fmla="*/ 92 w 424"/>
                <a:gd name="T29" fmla="*/ 539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4" h="542">
                  <a:moveTo>
                    <a:pt x="92" y="539"/>
                  </a:moveTo>
                  <a:cubicBezTo>
                    <a:pt x="1" y="421"/>
                    <a:pt x="1" y="421"/>
                    <a:pt x="1" y="421"/>
                  </a:cubicBezTo>
                  <a:cubicBezTo>
                    <a:pt x="0" y="419"/>
                    <a:pt x="1" y="417"/>
                    <a:pt x="3" y="417"/>
                  </a:cubicBezTo>
                  <a:cubicBezTo>
                    <a:pt x="29" y="417"/>
                    <a:pt x="29" y="417"/>
                    <a:pt x="29" y="417"/>
                  </a:cubicBezTo>
                  <a:cubicBezTo>
                    <a:pt x="29" y="197"/>
                    <a:pt x="29" y="197"/>
                    <a:pt x="29" y="197"/>
                  </a:cubicBezTo>
                  <a:cubicBezTo>
                    <a:pt x="29" y="198"/>
                    <a:pt x="29" y="198"/>
                    <a:pt x="29" y="198"/>
                  </a:cubicBezTo>
                  <a:cubicBezTo>
                    <a:pt x="29" y="89"/>
                    <a:pt x="117" y="0"/>
                    <a:pt x="227" y="0"/>
                  </a:cubicBezTo>
                  <a:cubicBezTo>
                    <a:pt x="322" y="0"/>
                    <a:pt x="424" y="64"/>
                    <a:pt x="424" y="184"/>
                  </a:cubicBezTo>
                  <a:cubicBezTo>
                    <a:pt x="410" y="128"/>
                    <a:pt x="394" y="79"/>
                    <a:pt x="327" y="64"/>
                  </a:cubicBezTo>
                  <a:cubicBezTo>
                    <a:pt x="233" y="43"/>
                    <a:pt x="164" y="118"/>
                    <a:pt x="164" y="190"/>
                  </a:cubicBezTo>
                  <a:cubicBezTo>
                    <a:pt x="164" y="417"/>
                    <a:pt x="164" y="417"/>
                    <a:pt x="164" y="417"/>
                  </a:cubicBezTo>
                  <a:cubicBezTo>
                    <a:pt x="190" y="417"/>
                    <a:pt x="190" y="417"/>
                    <a:pt x="190" y="417"/>
                  </a:cubicBezTo>
                  <a:cubicBezTo>
                    <a:pt x="192" y="417"/>
                    <a:pt x="193" y="419"/>
                    <a:pt x="192" y="421"/>
                  </a:cubicBezTo>
                  <a:cubicBezTo>
                    <a:pt x="101" y="539"/>
                    <a:pt x="101" y="539"/>
                    <a:pt x="101" y="539"/>
                  </a:cubicBezTo>
                  <a:cubicBezTo>
                    <a:pt x="99" y="542"/>
                    <a:pt x="94" y="542"/>
                    <a:pt x="92" y="539"/>
                  </a:cubicBezTo>
                  <a:close/>
                </a:path>
              </a:pathLst>
            </a:custGeom>
            <a:solidFill>
              <a:srgbClr val="A6CF7F"/>
            </a:solidFill>
            <a:ln w="635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gradFill flip="none" rotWithShape="1">
                  <a:gsLst>
                    <a:gs pos="0">
                      <a:sysClr val="window" lastClr="FFFFFF">
                        <a:shade val="30000"/>
                        <a:satMod val="115000"/>
                      </a:sysClr>
                    </a:gs>
                    <a:gs pos="50000">
                      <a:sysClr val="window" lastClr="FFFFFF">
                        <a:shade val="67500"/>
                        <a:satMod val="115000"/>
                      </a:sysClr>
                    </a:gs>
                    <a:gs pos="100000">
                      <a:sysClr val="window" lastClr="FFFFFF">
                        <a:shade val="100000"/>
                        <a:satMod val="115000"/>
                      </a:sysClr>
                    </a:gs>
                  </a:gsLst>
                  <a:lin ang="2700000" scaled="1"/>
                  <a:tileRect/>
                </a:gradFill>
                <a:effectLst/>
                <a:uLnTx/>
                <a:uFillTx/>
                <a:latin typeface="Calibri"/>
                <a:ea typeface="宋体"/>
                <a:cs typeface="+mn-cs"/>
              </a:endParaRPr>
            </a:p>
          </p:txBody>
        </p:sp>
        <p:sp>
          <p:nvSpPr>
            <p:cNvPr id="99" name="Oval 29"/>
            <p:cNvSpPr>
              <a:spLocks noChangeArrowheads="1"/>
            </p:cNvSpPr>
            <p:nvPr/>
          </p:nvSpPr>
          <p:spPr bwMode="auto">
            <a:xfrm>
              <a:off x="4816113" y="1619109"/>
              <a:ext cx="635034" cy="631814"/>
            </a:xfrm>
            <a:prstGeom prst="ellipse">
              <a:avLst/>
            </a:prstGeom>
            <a:solidFill>
              <a:srgbClr val="A6CF7F"/>
            </a:solidFill>
            <a:ln w="6350" cap="flat" cmpd="sng" algn="ctr">
              <a:solidFill>
                <a:srgbClr val="6FBA34"/>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gradFill flip="none" rotWithShape="1">
                  <a:gsLst>
                    <a:gs pos="0">
                      <a:sysClr val="window" lastClr="FFFFFF">
                        <a:shade val="30000"/>
                        <a:satMod val="115000"/>
                      </a:sysClr>
                    </a:gs>
                    <a:gs pos="50000">
                      <a:sysClr val="window" lastClr="FFFFFF">
                        <a:shade val="67500"/>
                        <a:satMod val="115000"/>
                      </a:sysClr>
                    </a:gs>
                    <a:gs pos="100000">
                      <a:sysClr val="window" lastClr="FFFFFF">
                        <a:shade val="100000"/>
                        <a:satMod val="115000"/>
                      </a:sysClr>
                    </a:gs>
                  </a:gsLst>
                  <a:lin ang="2700000" scaled="1"/>
                  <a:tileRect/>
                </a:gradFill>
                <a:effectLst/>
                <a:uLnTx/>
                <a:uFillTx/>
                <a:latin typeface="Calibri"/>
                <a:ea typeface="宋体"/>
                <a:cs typeface="+mn-cs"/>
              </a:endParaRPr>
            </a:p>
          </p:txBody>
        </p:sp>
        <p:sp>
          <p:nvSpPr>
            <p:cNvPr id="100" name="Freeform 30"/>
            <p:cNvSpPr/>
            <p:nvPr/>
          </p:nvSpPr>
          <p:spPr bwMode="auto">
            <a:xfrm>
              <a:off x="3085133" y="2035765"/>
              <a:ext cx="1456708" cy="1142959"/>
            </a:xfrm>
            <a:custGeom>
              <a:avLst/>
              <a:gdLst>
                <a:gd name="T0" fmla="*/ 539 w 542"/>
                <a:gd name="T1" fmla="*/ 333 h 425"/>
                <a:gd name="T2" fmla="*/ 421 w 542"/>
                <a:gd name="T3" fmla="*/ 424 h 425"/>
                <a:gd name="T4" fmla="*/ 417 w 542"/>
                <a:gd name="T5" fmla="*/ 422 h 425"/>
                <a:gd name="T6" fmla="*/ 417 w 542"/>
                <a:gd name="T7" fmla="*/ 396 h 425"/>
                <a:gd name="T8" fmla="*/ 197 w 542"/>
                <a:gd name="T9" fmla="*/ 396 h 425"/>
                <a:gd name="T10" fmla="*/ 198 w 542"/>
                <a:gd name="T11" fmla="*/ 396 h 425"/>
                <a:gd name="T12" fmla="*/ 0 w 542"/>
                <a:gd name="T13" fmla="*/ 198 h 425"/>
                <a:gd name="T14" fmla="*/ 184 w 542"/>
                <a:gd name="T15" fmla="*/ 0 h 425"/>
                <a:gd name="T16" fmla="*/ 64 w 542"/>
                <a:gd name="T17" fmla="*/ 97 h 425"/>
                <a:gd name="T18" fmla="*/ 190 w 542"/>
                <a:gd name="T19" fmla="*/ 261 h 425"/>
                <a:gd name="T20" fmla="*/ 417 w 542"/>
                <a:gd name="T21" fmla="*/ 261 h 425"/>
                <a:gd name="T22" fmla="*/ 417 w 542"/>
                <a:gd name="T23" fmla="*/ 235 h 425"/>
                <a:gd name="T24" fmla="*/ 421 w 542"/>
                <a:gd name="T25" fmla="*/ 233 h 425"/>
                <a:gd name="T26" fmla="*/ 539 w 542"/>
                <a:gd name="T27" fmla="*/ 324 h 425"/>
                <a:gd name="T28" fmla="*/ 539 w 542"/>
                <a:gd name="T29" fmla="*/ 333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2" h="425">
                  <a:moveTo>
                    <a:pt x="539" y="333"/>
                  </a:moveTo>
                  <a:cubicBezTo>
                    <a:pt x="421" y="424"/>
                    <a:pt x="421" y="424"/>
                    <a:pt x="421" y="424"/>
                  </a:cubicBezTo>
                  <a:cubicBezTo>
                    <a:pt x="419" y="425"/>
                    <a:pt x="417" y="424"/>
                    <a:pt x="417" y="422"/>
                  </a:cubicBezTo>
                  <a:cubicBezTo>
                    <a:pt x="417" y="396"/>
                    <a:pt x="417" y="396"/>
                    <a:pt x="417" y="396"/>
                  </a:cubicBezTo>
                  <a:cubicBezTo>
                    <a:pt x="197" y="396"/>
                    <a:pt x="197" y="396"/>
                    <a:pt x="197" y="396"/>
                  </a:cubicBezTo>
                  <a:cubicBezTo>
                    <a:pt x="198" y="396"/>
                    <a:pt x="198" y="396"/>
                    <a:pt x="198" y="396"/>
                  </a:cubicBezTo>
                  <a:cubicBezTo>
                    <a:pt x="89" y="396"/>
                    <a:pt x="0" y="307"/>
                    <a:pt x="0" y="198"/>
                  </a:cubicBezTo>
                  <a:cubicBezTo>
                    <a:pt x="0" y="103"/>
                    <a:pt x="64" y="0"/>
                    <a:pt x="184" y="0"/>
                  </a:cubicBezTo>
                  <a:cubicBezTo>
                    <a:pt x="128" y="15"/>
                    <a:pt x="79" y="31"/>
                    <a:pt x="64" y="97"/>
                  </a:cubicBezTo>
                  <a:cubicBezTo>
                    <a:pt x="43" y="192"/>
                    <a:pt x="118" y="261"/>
                    <a:pt x="190" y="261"/>
                  </a:cubicBezTo>
                  <a:cubicBezTo>
                    <a:pt x="417" y="261"/>
                    <a:pt x="417" y="261"/>
                    <a:pt x="417" y="261"/>
                  </a:cubicBezTo>
                  <a:cubicBezTo>
                    <a:pt x="417" y="235"/>
                    <a:pt x="417" y="235"/>
                    <a:pt x="417" y="235"/>
                  </a:cubicBezTo>
                  <a:cubicBezTo>
                    <a:pt x="417" y="233"/>
                    <a:pt x="419" y="232"/>
                    <a:pt x="421" y="233"/>
                  </a:cubicBezTo>
                  <a:cubicBezTo>
                    <a:pt x="539" y="324"/>
                    <a:pt x="539" y="324"/>
                    <a:pt x="539" y="324"/>
                  </a:cubicBezTo>
                  <a:cubicBezTo>
                    <a:pt x="542" y="326"/>
                    <a:pt x="542" y="331"/>
                    <a:pt x="539" y="333"/>
                  </a:cubicBezTo>
                  <a:close/>
                </a:path>
              </a:pathLst>
            </a:custGeom>
            <a:solidFill>
              <a:srgbClr val="6FBA34"/>
            </a:soli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gradFill flip="none" rotWithShape="1">
                  <a:gsLst>
                    <a:gs pos="0">
                      <a:sysClr val="window" lastClr="FFFFFF">
                        <a:shade val="30000"/>
                        <a:satMod val="115000"/>
                      </a:sysClr>
                    </a:gs>
                    <a:gs pos="50000">
                      <a:sysClr val="window" lastClr="FFFFFF">
                        <a:shade val="67500"/>
                        <a:satMod val="115000"/>
                      </a:sysClr>
                    </a:gs>
                    <a:gs pos="100000">
                      <a:sysClr val="window" lastClr="FFFFFF">
                        <a:shade val="100000"/>
                        <a:satMod val="115000"/>
                      </a:sysClr>
                    </a:gs>
                  </a:gsLst>
                  <a:lin ang="2700000" scaled="1"/>
                  <a:tileRect/>
                </a:gradFill>
                <a:effectLst/>
                <a:uLnTx/>
                <a:uFillTx/>
                <a:latin typeface="Calibri"/>
                <a:ea typeface="宋体"/>
                <a:cs typeface="+mn-cs"/>
              </a:endParaRPr>
            </a:p>
          </p:txBody>
        </p:sp>
        <p:sp>
          <p:nvSpPr>
            <p:cNvPr id="101" name="Oval 31"/>
            <p:cNvSpPr>
              <a:spLocks noChangeArrowheads="1"/>
            </p:cNvSpPr>
            <p:nvPr/>
          </p:nvSpPr>
          <p:spPr bwMode="auto">
            <a:xfrm>
              <a:off x="3278602" y="2033488"/>
              <a:ext cx="631620" cy="631814"/>
            </a:xfrm>
            <a:prstGeom prst="ellipse">
              <a:avLst/>
            </a:prstGeom>
            <a:solidFill>
              <a:srgbClr val="6FBA34"/>
            </a:solid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gradFill flip="none" rotWithShape="1">
                  <a:gsLst>
                    <a:gs pos="0">
                      <a:sysClr val="window" lastClr="FFFFFF">
                        <a:shade val="30000"/>
                        <a:satMod val="115000"/>
                      </a:sysClr>
                    </a:gs>
                    <a:gs pos="50000">
                      <a:sysClr val="window" lastClr="FFFFFF">
                        <a:shade val="67500"/>
                        <a:satMod val="115000"/>
                      </a:sysClr>
                    </a:gs>
                    <a:gs pos="100000">
                      <a:sysClr val="window" lastClr="FFFFFF">
                        <a:shade val="100000"/>
                        <a:satMod val="115000"/>
                      </a:sysClr>
                    </a:gs>
                  </a:gsLst>
                  <a:lin ang="2700000" scaled="1"/>
                  <a:tileRect/>
                </a:gradFill>
                <a:effectLst/>
                <a:uLnTx/>
                <a:uFillTx/>
                <a:latin typeface="Calibri"/>
                <a:ea typeface="宋体"/>
                <a:cs typeface="+mn-cs"/>
              </a:endParaRPr>
            </a:p>
          </p:txBody>
        </p:sp>
        <p:sp>
          <p:nvSpPr>
            <p:cNvPr id="102" name="Freeform 32"/>
            <p:cNvSpPr/>
            <p:nvPr/>
          </p:nvSpPr>
          <p:spPr bwMode="auto">
            <a:xfrm>
              <a:off x="4601021" y="2645950"/>
              <a:ext cx="1457847" cy="1140681"/>
            </a:xfrm>
            <a:custGeom>
              <a:avLst/>
              <a:gdLst>
                <a:gd name="T0" fmla="*/ 3 w 542"/>
                <a:gd name="T1" fmla="*/ 92 h 424"/>
                <a:gd name="T2" fmla="*/ 121 w 542"/>
                <a:gd name="T3" fmla="*/ 1 h 424"/>
                <a:gd name="T4" fmla="*/ 125 w 542"/>
                <a:gd name="T5" fmla="*/ 3 h 424"/>
                <a:gd name="T6" fmla="*/ 125 w 542"/>
                <a:gd name="T7" fmla="*/ 29 h 424"/>
                <a:gd name="T8" fmla="*/ 344 w 542"/>
                <a:gd name="T9" fmla="*/ 29 h 424"/>
                <a:gd name="T10" fmla="*/ 344 w 542"/>
                <a:gd name="T11" fmla="*/ 29 h 424"/>
                <a:gd name="T12" fmla="*/ 542 w 542"/>
                <a:gd name="T13" fmla="*/ 227 h 424"/>
                <a:gd name="T14" fmla="*/ 358 w 542"/>
                <a:gd name="T15" fmla="*/ 424 h 424"/>
                <a:gd name="T16" fmla="*/ 478 w 542"/>
                <a:gd name="T17" fmla="*/ 327 h 424"/>
                <a:gd name="T18" fmla="*/ 352 w 542"/>
                <a:gd name="T19" fmla="*/ 164 h 424"/>
                <a:gd name="T20" fmla="*/ 125 w 542"/>
                <a:gd name="T21" fmla="*/ 164 h 424"/>
                <a:gd name="T22" fmla="*/ 125 w 542"/>
                <a:gd name="T23" fmla="*/ 190 h 424"/>
                <a:gd name="T24" fmla="*/ 121 w 542"/>
                <a:gd name="T25" fmla="*/ 192 h 424"/>
                <a:gd name="T26" fmla="*/ 3 w 542"/>
                <a:gd name="T27" fmla="*/ 101 h 424"/>
                <a:gd name="T28" fmla="*/ 3 w 542"/>
                <a:gd name="T29" fmla="*/ 9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2" h="424">
                  <a:moveTo>
                    <a:pt x="3" y="92"/>
                  </a:moveTo>
                  <a:cubicBezTo>
                    <a:pt x="121" y="1"/>
                    <a:pt x="121" y="1"/>
                    <a:pt x="121" y="1"/>
                  </a:cubicBezTo>
                  <a:cubicBezTo>
                    <a:pt x="123" y="0"/>
                    <a:pt x="125" y="1"/>
                    <a:pt x="125" y="3"/>
                  </a:cubicBezTo>
                  <a:cubicBezTo>
                    <a:pt x="125" y="29"/>
                    <a:pt x="125" y="29"/>
                    <a:pt x="125" y="29"/>
                  </a:cubicBezTo>
                  <a:cubicBezTo>
                    <a:pt x="344" y="29"/>
                    <a:pt x="344" y="29"/>
                    <a:pt x="344" y="29"/>
                  </a:cubicBezTo>
                  <a:cubicBezTo>
                    <a:pt x="344" y="29"/>
                    <a:pt x="344" y="29"/>
                    <a:pt x="344" y="29"/>
                  </a:cubicBezTo>
                  <a:cubicBezTo>
                    <a:pt x="453" y="29"/>
                    <a:pt x="542" y="117"/>
                    <a:pt x="542" y="227"/>
                  </a:cubicBezTo>
                  <a:cubicBezTo>
                    <a:pt x="542" y="321"/>
                    <a:pt x="478" y="424"/>
                    <a:pt x="358" y="424"/>
                  </a:cubicBezTo>
                  <a:cubicBezTo>
                    <a:pt x="414" y="409"/>
                    <a:pt x="463" y="394"/>
                    <a:pt x="478" y="327"/>
                  </a:cubicBezTo>
                  <a:cubicBezTo>
                    <a:pt x="499" y="233"/>
                    <a:pt x="424" y="164"/>
                    <a:pt x="352" y="164"/>
                  </a:cubicBezTo>
                  <a:cubicBezTo>
                    <a:pt x="125" y="164"/>
                    <a:pt x="125" y="164"/>
                    <a:pt x="125" y="164"/>
                  </a:cubicBezTo>
                  <a:cubicBezTo>
                    <a:pt x="125" y="190"/>
                    <a:pt x="125" y="190"/>
                    <a:pt x="125" y="190"/>
                  </a:cubicBezTo>
                  <a:cubicBezTo>
                    <a:pt x="125" y="192"/>
                    <a:pt x="123" y="193"/>
                    <a:pt x="121" y="192"/>
                  </a:cubicBezTo>
                  <a:cubicBezTo>
                    <a:pt x="3" y="101"/>
                    <a:pt x="3" y="101"/>
                    <a:pt x="3" y="101"/>
                  </a:cubicBezTo>
                  <a:cubicBezTo>
                    <a:pt x="0" y="99"/>
                    <a:pt x="0" y="94"/>
                    <a:pt x="3" y="92"/>
                  </a:cubicBezTo>
                  <a:close/>
                </a:path>
              </a:pathLst>
            </a:custGeom>
            <a:solidFill>
              <a:srgbClr val="6FBA34"/>
            </a:soli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gradFill flip="none" rotWithShape="1">
                  <a:gsLst>
                    <a:gs pos="0">
                      <a:sysClr val="window" lastClr="FFFFFF">
                        <a:shade val="30000"/>
                        <a:satMod val="115000"/>
                      </a:sysClr>
                    </a:gs>
                    <a:gs pos="50000">
                      <a:sysClr val="window" lastClr="FFFFFF">
                        <a:shade val="67500"/>
                        <a:satMod val="115000"/>
                      </a:sysClr>
                    </a:gs>
                    <a:gs pos="100000">
                      <a:sysClr val="window" lastClr="FFFFFF">
                        <a:shade val="100000"/>
                        <a:satMod val="115000"/>
                      </a:sysClr>
                    </a:gs>
                  </a:gsLst>
                  <a:lin ang="2700000" scaled="1"/>
                  <a:tileRect/>
                </a:gradFill>
                <a:effectLst/>
                <a:uLnTx/>
                <a:uFillTx/>
                <a:latin typeface="Calibri"/>
                <a:ea typeface="宋体"/>
                <a:cs typeface="+mn-cs"/>
              </a:endParaRPr>
            </a:p>
          </p:txBody>
        </p:sp>
        <p:sp>
          <p:nvSpPr>
            <p:cNvPr id="103" name="Oval 33"/>
            <p:cNvSpPr>
              <a:spLocks noChangeArrowheads="1"/>
            </p:cNvSpPr>
            <p:nvPr/>
          </p:nvSpPr>
          <p:spPr bwMode="auto">
            <a:xfrm>
              <a:off x="5232640" y="3157093"/>
              <a:ext cx="632758" cy="635230"/>
            </a:xfrm>
            <a:prstGeom prst="ellipse">
              <a:avLst/>
            </a:prstGeom>
            <a:solidFill>
              <a:srgbClr val="6FBA34"/>
            </a:solid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gradFill flip="none" rotWithShape="1">
                  <a:gsLst>
                    <a:gs pos="0">
                      <a:sysClr val="window" lastClr="FFFFFF">
                        <a:shade val="30000"/>
                        <a:satMod val="115000"/>
                      </a:sysClr>
                    </a:gs>
                    <a:gs pos="50000">
                      <a:sysClr val="window" lastClr="FFFFFF">
                        <a:shade val="67500"/>
                        <a:satMod val="115000"/>
                      </a:sysClr>
                    </a:gs>
                    <a:gs pos="100000">
                      <a:sysClr val="window" lastClr="FFFFFF">
                        <a:shade val="100000"/>
                        <a:satMod val="115000"/>
                      </a:sysClr>
                    </a:gs>
                  </a:gsLst>
                  <a:lin ang="2700000" scaled="1"/>
                  <a:tileRect/>
                </a:gradFill>
                <a:effectLst/>
                <a:uLnTx/>
                <a:uFillTx/>
                <a:latin typeface="Calibri"/>
                <a:ea typeface="宋体"/>
                <a:cs typeface="+mn-cs"/>
              </a:endParaRPr>
            </a:p>
          </p:txBody>
        </p:sp>
        <p:grpSp>
          <p:nvGrpSpPr>
            <p:cNvPr id="104" name="组合 103"/>
            <p:cNvGrpSpPr/>
            <p:nvPr/>
          </p:nvGrpSpPr>
          <p:grpSpPr>
            <a:xfrm>
              <a:off x="5384002" y="3316470"/>
              <a:ext cx="319793" cy="316477"/>
              <a:chOff x="5384001" y="3118064"/>
              <a:chExt cx="319793" cy="316379"/>
            </a:xfrm>
            <a:solidFill>
              <a:sysClr val="window" lastClr="FFFFFF"/>
            </a:solidFill>
          </p:grpSpPr>
          <p:sp>
            <p:nvSpPr>
              <p:cNvPr id="118" name="Freeform 34"/>
              <p:cNvSpPr>
                <a:spLocks noEditPoints="1"/>
              </p:cNvSpPr>
              <p:nvPr/>
            </p:nvSpPr>
            <p:spPr bwMode="auto">
              <a:xfrm>
                <a:off x="5384001" y="3118064"/>
                <a:ext cx="319793" cy="316379"/>
              </a:xfrm>
              <a:custGeom>
                <a:avLst/>
                <a:gdLst>
                  <a:gd name="T0" fmla="*/ 59 w 119"/>
                  <a:gd name="T1" fmla="*/ 0 h 118"/>
                  <a:gd name="T2" fmla="*/ 0 w 119"/>
                  <a:gd name="T3" fmla="*/ 59 h 118"/>
                  <a:gd name="T4" fmla="*/ 59 w 119"/>
                  <a:gd name="T5" fmla="*/ 118 h 118"/>
                  <a:gd name="T6" fmla="*/ 119 w 119"/>
                  <a:gd name="T7" fmla="*/ 59 h 118"/>
                  <a:gd name="T8" fmla="*/ 59 w 119"/>
                  <a:gd name="T9" fmla="*/ 0 h 118"/>
                  <a:gd name="T10" fmla="*/ 59 w 119"/>
                  <a:gd name="T11" fmla="*/ 107 h 118"/>
                  <a:gd name="T12" fmla="*/ 12 w 119"/>
                  <a:gd name="T13" fmla="*/ 59 h 118"/>
                  <a:gd name="T14" fmla="*/ 59 w 119"/>
                  <a:gd name="T15" fmla="*/ 11 h 118"/>
                  <a:gd name="T16" fmla="*/ 107 w 119"/>
                  <a:gd name="T17" fmla="*/ 59 h 118"/>
                  <a:gd name="T18" fmla="*/ 59 w 119"/>
                  <a:gd name="T19" fmla="*/ 107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9" h="118">
                    <a:moveTo>
                      <a:pt x="59" y="0"/>
                    </a:moveTo>
                    <a:cubicBezTo>
                      <a:pt x="27" y="0"/>
                      <a:pt x="0" y="26"/>
                      <a:pt x="0" y="59"/>
                    </a:cubicBezTo>
                    <a:cubicBezTo>
                      <a:pt x="0" y="92"/>
                      <a:pt x="27" y="118"/>
                      <a:pt x="59" y="118"/>
                    </a:cubicBezTo>
                    <a:cubicBezTo>
                      <a:pt x="92" y="118"/>
                      <a:pt x="119" y="92"/>
                      <a:pt x="119" y="59"/>
                    </a:cubicBezTo>
                    <a:cubicBezTo>
                      <a:pt x="119" y="26"/>
                      <a:pt x="92" y="0"/>
                      <a:pt x="59" y="0"/>
                    </a:cubicBezTo>
                    <a:close/>
                    <a:moveTo>
                      <a:pt x="59" y="107"/>
                    </a:moveTo>
                    <a:cubicBezTo>
                      <a:pt x="33" y="107"/>
                      <a:pt x="12" y="86"/>
                      <a:pt x="12" y="59"/>
                    </a:cubicBezTo>
                    <a:cubicBezTo>
                      <a:pt x="12" y="33"/>
                      <a:pt x="33" y="11"/>
                      <a:pt x="59" y="11"/>
                    </a:cubicBezTo>
                    <a:cubicBezTo>
                      <a:pt x="86" y="11"/>
                      <a:pt x="107" y="33"/>
                      <a:pt x="107" y="59"/>
                    </a:cubicBezTo>
                    <a:cubicBezTo>
                      <a:pt x="107" y="86"/>
                      <a:pt x="86" y="107"/>
                      <a:pt x="59"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19" name="Freeform 35"/>
              <p:cNvSpPr/>
              <p:nvPr/>
            </p:nvSpPr>
            <p:spPr bwMode="auto">
              <a:xfrm>
                <a:off x="5439766" y="3165862"/>
                <a:ext cx="121772" cy="129738"/>
              </a:xfrm>
              <a:custGeom>
                <a:avLst/>
                <a:gdLst>
                  <a:gd name="T0" fmla="*/ 38 w 45"/>
                  <a:gd name="T1" fmla="*/ 0 h 48"/>
                  <a:gd name="T2" fmla="*/ 32 w 45"/>
                  <a:gd name="T3" fmla="*/ 6 h 48"/>
                  <a:gd name="T4" fmla="*/ 32 w 45"/>
                  <a:gd name="T5" fmla="*/ 34 h 48"/>
                  <a:gd name="T6" fmla="*/ 7 w 45"/>
                  <a:gd name="T7" fmla="*/ 34 h 48"/>
                  <a:gd name="T8" fmla="*/ 0 w 45"/>
                  <a:gd name="T9" fmla="*/ 41 h 48"/>
                  <a:gd name="T10" fmla="*/ 7 w 45"/>
                  <a:gd name="T11" fmla="*/ 48 h 48"/>
                  <a:gd name="T12" fmla="*/ 37 w 45"/>
                  <a:gd name="T13" fmla="*/ 48 h 48"/>
                  <a:gd name="T14" fmla="*/ 42 w 45"/>
                  <a:gd name="T15" fmla="*/ 46 h 48"/>
                  <a:gd name="T16" fmla="*/ 45 w 45"/>
                  <a:gd name="T17" fmla="*/ 40 h 48"/>
                  <a:gd name="T18" fmla="*/ 45 w 45"/>
                  <a:gd name="T19" fmla="*/ 6 h 48"/>
                  <a:gd name="T20" fmla="*/ 38 w 45"/>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 h="48">
                    <a:moveTo>
                      <a:pt x="38" y="0"/>
                    </a:moveTo>
                    <a:cubicBezTo>
                      <a:pt x="35" y="0"/>
                      <a:pt x="32" y="3"/>
                      <a:pt x="32" y="6"/>
                    </a:cubicBezTo>
                    <a:cubicBezTo>
                      <a:pt x="32" y="34"/>
                      <a:pt x="32" y="34"/>
                      <a:pt x="32" y="34"/>
                    </a:cubicBezTo>
                    <a:cubicBezTo>
                      <a:pt x="7" y="34"/>
                      <a:pt x="7" y="34"/>
                      <a:pt x="7" y="34"/>
                    </a:cubicBezTo>
                    <a:cubicBezTo>
                      <a:pt x="4" y="34"/>
                      <a:pt x="0" y="37"/>
                      <a:pt x="0" y="41"/>
                    </a:cubicBezTo>
                    <a:cubicBezTo>
                      <a:pt x="0" y="45"/>
                      <a:pt x="4" y="48"/>
                      <a:pt x="7" y="48"/>
                    </a:cubicBezTo>
                    <a:cubicBezTo>
                      <a:pt x="37" y="48"/>
                      <a:pt x="37" y="48"/>
                      <a:pt x="37" y="48"/>
                    </a:cubicBezTo>
                    <a:cubicBezTo>
                      <a:pt x="39" y="48"/>
                      <a:pt x="41" y="47"/>
                      <a:pt x="42" y="46"/>
                    </a:cubicBezTo>
                    <a:cubicBezTo>
                      <a:pt x="44" y="45"/>
                      <a:pt x="45" y="43"/>
                      <a:pt x="45" y="40"/>
                    </a:cubicBezTo>
                    <a:cubicBezTo>
                      <a:pt x="45" y="6"/>
                      <a:pt x="45" y="6"/>
                      <a:pt x="45" y="6"/>
                    </a:cubicBezTo>
                    <a:cubicBezTo>
                      <a:pt x="45" y="3"/>
                      <a:pt x="42" y="0"/>
                      <a:pt x="3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105" name="组合 104"/>
            <p:cNvGrpSpPr/>
            <p:nvPr/>
          </p:nvGrpSpPr>
          <p:grpSpPr>
            <a:xfrm>
              <a:off x="3859010" y="3735403"/>
              <a:ext cx="295895" cy="298262"/>
              <a:chOff x="3859009" y="3536868"/>
              <a:chExt cx="295895" cy="298170"/>
            </a:xfrm>
            <a:solidFill>
              <a:srgbClr val="CC6F6F"/>
            </a:solidFill>
          </p:grpSpPr>
          <p:sp>
            <p:nvSpPr>
              <p:cNvPr id="116" name="Freeform 36"/>
              <p:cNvSpPr/>
              <p:nvPr/>
            </p:nvSpPr>
            <p:spPr bwMode="auto">
              <a:xfrm>
                <a:off x="4119624" y="3619946"/>
                <a:ext cx="35280" cy="35279"/>
              </a:xfrm>
              <a:custGeom>
                <a:avLst/>
                <a:gdLst>
                  <a:gd name="T0" fmla="*/ 2 w 13"/>
                  <a:gd name="T1" fmla="*/ 1 h 13"/>
                  <a:gd name="T2" fmla="*/ 2 w 13"/>
                  <a:gd name="T3" fmla="*/ 4 h 13"/>
                  <a:gd name="T4" fmla="*/ 0 w 13"/>
                  <a:gd name="T5" fmla="*/ 6 h 13"/>
                  <a:gd name="T6" fmla="*/ 1 w 13"/>
                  <a:gd name="T7" fmla="*/ 7 h 13"/>
                  <a:gd name="T8" fmla="*/ 8 w 13"/>
                  <a:gd name="T9" fmla="*/ 7 h 13"/>
                  <a:gd name="T10" fmla="*/ 8 w 13"/>
                  <a:gd name="T11" fmla="*/ 10 h 13"/>
                  <a:gd name="T12" fmla="*/ 12 w 13"/>
                  <a:gd name="T13" fmla="*/ 12 h 13"/>
                  <a:gd name="T14" fmla="*/ 13 w 13"/>
                  <a:gd name="T15" fmla="*/ 13 h 13"/>
                  <a:gd name="T16" fmla="*/ 12 w 13"/>
                  <a:gd name="T17" fmla="*/ 9 h 13"/>
                  <a:gd name="T18" fmla="*/ 6 w 13"/>
                  <a:gd name="T19" fmla="*/ 1 h 13"/>
                  <a:gd name="T20" fmla="*/ 2 w 13"/>
                  <a:gd name="T21" fmla="*/ 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13">
                    <a:moveTo>
                      <a:pt x="2" y="1"/>
                    </a:moveTo>
                    <a:cubicBezTo>
                      <a:pt x="1" y="2"/>
                      <a:pt x="2" y="4"/>
                      <a:pt x="2" y="4"/>
                    </a:cubicBezTo>
                    <a:cubicBezTo>
                      <a:pt x="0" y="6"/>
                      <a:pt x="0" y="6"/>
                      <a:pt x="0" y="6"/>
                    </a:cubicBezTo>
                    <a:cubicBezTo>
                      <a:pt x="0" y="6"/>
                      <a:pt x="0" y="6"/>
                      <a:pt x="1" y="7"/>
                    </a:cubicBezTo>
                    <a:cubicBezTo>
                      <a:pt x="3" y="7"/>
                      <a:pt x="7" y="6"/>
                      <a:pt x="8" y="7"/>
                    </a:cubicBezTo>
                    <a:cubicBezTo>
                      <a:pt x="8" y="7"/>
                      <a:pt x="8" y="10"/>
                      <a:pt x="8" y="10"/>
                    </a:cubicBezTo>
                    <a:cubicBezTo>
                      <a:pt x="8" y="10"/>
                      <a:pt x="10" y="12"/>
                      <a:pt x="12" y="12"/>
                    </a:cubicBezTo>
                    <a:cubicBezTo>
                      <a:pt x="12" y="12"/>
                      <a:pt x="13" y="12"/>
                      <a:pt x="13" y="13"/>
                    </a:cubicBezTo>
                    <a:cubicBezTo>
                      <a:pt x="13" y="11"/>
                      <a:pt x="13" y="10"/>
                      <a:pt x="12" y="9"/>
                    </a:cubicBezTo>
                    <a:cubicBezTo>
                      <a:pt x="11" y="6"/>
                      <a:pt x="6" y="2"/>
                      <a:pt x="6" y="1"/>
                    </a:cubicBezTo>
                    <a:cubicBezTo>
                      <a:pt x="5" y="0"/>
                      <a:pt x="3"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17" name="Freeform 37"/>
              <p:cNvSpPr>
                <a:spLocks noEditPoints="1"/>
              </p:cNvSpPr>
              <p:nvPr/>
            </p:nvSpPr>
            <p:spPr bwMode="auto">
              <a:xfrm>
                <a:off x="3859009" y="3536868"/>
                <a:ext cx="282237" cy="298170"/>
              </a:xfrm>
              <a:custGeom>
                <a:avLst/>
                <a:gdLst>
                  <a:gd name="T0" fmla="*/ 102 w 105"/>
                  <a:gd name="T1" fmla="*/ 62 h 111"/>
                  <a:gd name="T2" fmla="*/ 89 w 105"/>
                  <a:gd name="T3" fmla="*/ 56 h 111"/>
                  <a:gd name="T4" fmla="*/ 93 w 105"/>
                  <a:gd name="T5" fmla="*/ 41 h 111"/>
                  <a:gd name="T6" fmla="*/ 93 w 105"/>
                  <a:gd name="T7" fmla="*/ 30 h 111"/>
                  <a:gd name="T8" fmla="*/ 95 w 105"/>
                  <a:gd name="T9" fmla="*/ 26 h 111"/>
                  <a:gd name="T10" fmla="*/ 82 w 105"/>
                  <a:gd name="T11" fmla="*/ 6 h 111"/>
                  <a:gd name="T12" fmla="*/ 76 w 105"/>
                  <a:gd name="T13" fmla="*/ 8 h 111"/>
                  <a:gd name="T14" fmla="*/ 73 w 105"/>
                  <a:gd name="T15" fmla="*/ 13 h 111"/>
                  <a:gd name="T16" fmla="*/ 71 w 105"/>
                  <a:gd name="T17" fmla="*/ 14 h 111"/>
                  <a:gd name="T18" fmla="*/ 63 w 105"/>
                  <a:gd name="T19" fmla="*/ 6 h 111"/>
                  <a:gd name="T20" fmla="*/ 55 w 105"/>
                  <a:gd name="T21" fmla="*/ 0 h 111"/>
                  <a:gd name="T22" fmla="*/ 21 w 105"/>
                  <a:gd name="T23" fmla="*/ 13 h 111"/>
                  <a:gd name="T24" fmla="*/ 34 w 105"/>
                  <a:gd name="T25" fmla="*/ 10 h 111"/>
                  <a:gd name="T26" fmla="*/ 36 w 105"/>
                  <a:gd name="T27" fmla="*/ 10 h 111"/>
                  <a:gd name="T28" fmla="*/ 33 w 105"/>
                  <a:gd name="T29" fmla="*/ 20 h 111"/>
                  <a:gd name="T30" fmla="*/ 41 w 105"/>
                  <a:gd name="T31" fmla="*/ 25 h 111"/>
                  <a:gd name="T32" fmla="*/ 44 w 105"/>
                  <a:gd name="T33" fmla="*/ 17 h 111"/>
                  <a:gd name="T34" fmla="*/ 52 w 105"/>
                  <a:gd name="T35" fmla="*/ 18 h 111"/>
                  <a:gd name="T36" fmla="*/ 60 w 105"/>
                  <a:gd name="T37" fmla="*/ 22 h 111"/>
                  <a:gd name="T38" fmla="*/ 63 w 105"/>
                  <a:gd name="T39" fmla="*/ 28 h 111"/>
                  <a:gd name="T40" fmla="*/ 60 w 105"/>
                  <a:gd name="T41" fmla="*/ 28 h 111"/>
                  <a:gd name="T42" fmla="*/ 50 w 105"/>
                  <a:gd name="T43" fmla="*/ 29 h 111"/>
                  <a:gd name="T44" fmla="*/ 56 w 105"/>
                  <a:gd name="T45" fmla="*/ 31 h 111"/>
                  <a:gd name="T46" fmla="*/ 46 w 105"/>
                  <a:gd name="T47" fmla="*/ 37 h 111"/>
                  <a:gd name="T48" fmla="*/ 41 w 105"/>
                  <a:gd name="T49" fmla="*/ 51 h 111"/>
                  <a:gd name="T50" fmla="*/ 32 w 105"/>
                  <a:gd name="T51" fmla="*/ 48 h 111"/>
                  <a:gd name="T52" fmla="*/ 32 w 105"/>
                  <a:gd name="T53" fmla="*/ 57 h 111"/>
                  <a:gd name="T54" fmla="*/ 38 w 105"/>
                  <a:gd name="T55" fmla="*/ 61 h 111"/>
                  <a:gd name="T56" fmla="*/ 41 w 105"/>
                  <a:gd name="T57" fmla="*/ 67 h 111"/>
                  <a:gd name="T58" fmla="*/ 35 w 105"/>
                  <a:gd name="T59" fmla="*/ 63 h 111"/>
                  <a:gd name="T60" fmla="*/ 22 w 105"/>
                  <a:gd name="T61" fmla="*/ 58 h 111"/>
                  <a:gd name="T62" fmla="*/ 14 w 105"/>
                  <a:gd name="T63" fmla="*/ 46 h 111"/>
                  <a:gd name="T64" fmla="*/ 9 w 105"/>
                  <a:gd name="T65" fmla="*/ 27 h 111"/>
                  <a:gd name="T66" fmla="*/ 45 w 105"/>
                  <a:gd name="T67" fmla="*/ 110 h 111"/>
                  <a:gd name="T68" fmla="*/ 47 w 105"/>
                  <a:gd name="T69" fmla="*/ 94 h 111"/>
                  <a:gd name="T70" fmla="*/ 39 w 105"/>
                  <a:gd name="T71" fmla="*/ 78 h 111"/>
                  <a:gd name="T72" fmla="*/ 44 w 105"/>
                  <a:gd name="T73" fmla="*/ 71 h 111"/>
                  <a:gd name="T74" fmla="*/ 54 w 105"/>
                  <a:gd name="T75" fmla="*/ 71 h 111"/>
                  <a:gd name="T76" fmla="*/ 64 w 105"/>
                  <a:gd name="T77" fmla="*/ 78 h 111"/>
                  <a:gd name="T78" fmla="*/ 69 w 105"/>
                  <a:gd name="T79" fmla="*/ 81 h 111"/>
                  <a:gd name="T80" fmla="*/ 73 w 105"/>
                  <a:gd name="T81" fmla="*/ 89 h 111"/>
                  <a:gd name="T82" fmla="*/ 62 w 105"/>
                  <a:gd name="T83" fmla="*/ 100 h 111"/>
                  <a:gd name="T84" fmla="*/ 54 w 105"/>
                  <a:gd name="T85" fmla="*/ 106 h 111"/>
                  <a:gd name="T86" fmla="*/ 56 w 105"/>
                  <a:gd name="T87" fmla="*/ 111 h 111"/>
                  <a:gd name="T88" fmla="*/ 105 w 105"/>
                  <a:gd name="T89" fmla="*/ 69 h 111"/>
                  <a:gd name="T90" fmla="*/ 57 w 105"/>
                  <a:gd name="T91" fmla="*/ 31 h 111"/>
                  <a:gd name="T92" fmla="*/ 55 w 105"/>
                  <a:gd name="T93" fmla="*/ 35 h 111"/>
                  <a:gd name="T94" fmla="*/ 79 w 105"/>
                  <a:gd name="T95" fmla="*/ 10 h 111"/>
                  <a:gd name="T96" fmla="*/ 85 w 105"/>
                  <a:gd name="T97" fmla="*/ 1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5" h="111">
                    <a:moveTo>
                      <a:pt x="105" y="69"/>
                    </a:moveTo>
                    <a:cubicBezTo>
                      <a:pt x="104" y="67"/>
                      <a:pt x="105" y="64"/>
                      <a:pt x="105" y="64"/>
                    </a:cubicBezTo>
                    <a:cubicBezTo>
                      <a:pt x="105" y="64"/>
                      <a:pt x="102" y="63"/>
                      <a:pt x="102" y="62"/>
                    </a:cubicBezTo>
                    <a:cubicBezTo>
                      <a:pt x="101" y="61"/>
                      <a:pt x="99" y="64"/>
                      <a:pt x="98" y="64"/>
                    </a:cubicBezTo>
                    <a:cubicBezTo>
                      <a:pt x="98" y="64"/>
                      <a:pt x="96" y="65"/>
                      <a:pt x="95" y="64"/>
                    </a:cubicBezTo>
                    <a:cubicBezTo>
                      <a:pt x="94" y="64"/>
                      <a:pt x="89" y="56"/>
                      <a:pt x="89" y="56"/>
                    </a:cubicBezTo>
                    <a:cubicBezTo>
                      <a:pt x="89" y="56"/>
                      <a:pt x="89" y="53"/>
                      <a:pt x="89" y="50"/>
                    </a:cubicBezTo>
                    <a:cubicBezTo>
                      <a:pt x="89" y="48"/>
                      <a:pt x="90" y="46"/>
                      <a:pt x="90" y="46"/>
                    </a:cubicBezTo>
                    <a:cubicBezTo>
                      <a:pt x="90" y="46"/>
                      <a:pt x="93" y="43"/>
                      <a:pt x="93" y="41"/>
                    </a:cubicBezTo>
                    <a:cubicBezTo>
                      <a:pt x="94" y="39"/>
                      <a:pt x="97" y="37"/>
                      <a:pt x="97" y="37"/>
                    </a:cubicBezTo>
                    <a:cubicBezTo>
                      <a:pt x="97" y="37"/>
                      <a:pt x="95" y="36"/>
                      <a:pt x="94" y="35"/>
                    </a:cubicBezTo>
                    <a:cubicBezTo>
                      <a:pt x="92" y="34"/>
                      <a:pt x="93" y="32"/>
                      <a:pt x="93" y="30"/>
                    </a:cubicBezTo>
                    <a:cubicBezTo>
                      <a:pt x="93" y="30"/>
                      <a:pt x="93" y="29"/>
                      <a:pt x="93" y="29"/>
                    </a:cubicBezTo>
                    <a:cubicBezTo>
                      <a:pt x="96" y="31"/>
                      <a:pt x="97" y="30"/>
                      <a:pt x="97" y="30"/>
                    </a:cubicBezTo>
                    <a:cubicBezTo>
                      <a:pt x="97" y="29"/>
                      <a:pt x="95" y="26"/>
                      <a:pt x="95" y="26"/>
                    </a:cubicBezTo>
                    <a:cubicBezTo>
                      <a:pt x="95" y="26"/>
                      <a:pt x="98" y="25"/>
                      <a:pt x="100" y="25"/>
                    </a:cubicBezTo>
                    <a:cubicBezTo>
                      <a:pt x="100" y="25"/>
                      <a:pt x="101" y="25"/>
                      <a:pt x="102" y="24"/>
                    </a:cubicBezTo>
                    <a:cubicBezTo>
                      <a:pt x="97" y="17"/>
                      <a:pt x="90" y="10"/>
                      <a:pt x="82" y="6"/>
                    </a:cubicBezTo>
                    <a:cubicBezTo>
                      <a:pt x="81" y="6"/>
                      <a:pt x="81" y="6"/>
                      <a:pt x="81" y="6"/>
                    </a:cubicBezTo>
                    <a:cubicBezTo>
                      <a:pt x="80" y="6"/>
                      <a:pt x="78" y="7"/>
                      <a:pt x="78" y="7"/>
                    </a:cubicBezTo>
                    <a:cubicBezTo>
                      <a:pt x="78" y="7"/>
                      <a:pt x="77" y="8"/>
                      <a:pt x="76" y="8"/>
                    </a:cubicBezTo>
                    <a:cubicBezTo>
                      <a:pt x="74" y="9"/>
                      <a:pt x="73" y="9"/>
                      <a:pt x="73" y="9"/>
                    </a:cubicBezTo>
                    <a:cubicBezTo>
                      <a:pt x="74" y="11"/>
                      <a:pt x="74" y="11"/>
                      <a:pt x="74" y="11"/>
                    </a:cubicBezTo>
                    <a:cubicBezTo>
                      <a:pt x="73" y="13"/>
                      <a:pt x="73" y="13"/>
                      <a:pt x="73" y="13"/>
                    </a:cubicBezTo>
                    <a:cubicBezTo>
                      <a:pt x="74" y="16"/>
                      <a:pt x="74" y="16"/>
                      <a:pt x="74" y="16"/>
                    </a:cubicBezTo>
                    <a:cubicBezTo>
                      <a:pt x="73" y="16"/>
                      <a:pt x="73" y="16"/>
                      <a:pt x="73" y="16"/>
                    </a:cubicBezTo>
                    <a:cubicBezTo>
                      <a:pt x="73" y="16"/>
                      <a:pt x="72" y="15"/>
                      <a:pt x="71" y="14"/>
                    </a:cubicBezTo>
                    <a:cubicBezTo>
                      <a:pt x="70" y="12"/>
                      <a:pt x="68" y="14"/>
                      <a:pt x="67" y="13"/>
                    </a:cubicBezTo>
                    <a:cubicBezTo>
                      <a:pt x="65" y="12"/>
                      <a:pt x="62" y="9"/>
                      <a:pt x="62" y="9"/>
                    </a:cubicBezTo>
                    <a:cubicBezTo>
                      <a:pt x="62" y="9"/>
                      <a:pt x="63" y="7"/>
                      <a:pt x="63" y="6"/>
                    </a:cubicBezTo>
                    <a:cubicBezTo>
                      <a:pt x="63" y="5"/>
                      <a:pt x="60" y="3"/>
                      <a:pt x="60" y="3"/>
                    </a:cubicBezTo>
                    <a:cubicBezTo>
                      <a:pt x="60" y="1"/>
                      <a:pt x="54" y="0"/>
                      <a:pt x="54" y="0"/>
                    </a:cubicBezTo>
                    <a:cubicBezTo>
                      <a:pt x="55" y="0"/>
                      <a:pt x="55" y="0"/>
                      <a:pt x="55" y="0"/>
                    </a:cubicBezTo>
                    <a:cubicBezTo>
                      <a:pt x="43" y="0"/>
                      <a:pt x="33" y="3"/>
                      <a:pt x="24" y="9"/>
                    </a:cubicBezTo>
                    <a:cubicBezTo>
                      <a:pt x="26" y="9"/>
                      <a:pt x="29" y="9"/>
                      <a:pt x="28" y="10"/>
                    </a:cubicBezTo>
                    <a:cubicBezTo>
                      <a:pt x="25" y="11"/>
                      <a:pt x="23" y="13"/>
                      <a:pt x="21" y="13"/>
                    </a:cubicBezTo>
                    <a:cubicBezTo>
                      <a:pt x="20" y="13"/>
                      <a:pt x="21" y="14"/>
                      <a:pt x="23" y="14"/>
                    </a:cubicBezTo>
                    <a:cubicBezTo>
                      <a:pt x="24" y="14"/>
                      <a:pt x="28" y="12"/>
                      <a:pt x="31" y="12"/>
                    </a:cubicBezTo>
                    <a:cubicBezTo>
                      <a:pt x="33" y="11"/>
                      <a:pt x="34" y="11"/>
                      <a:pt x="34" y="10"/>
                    </a:cubicBezTo>
                    <a:cubicBezTo>
                      <a:pt x="34" y="9"/>
                      <a:pt x="33" y="8"/>
                      <a:pt x="33" y="8"/>
                    </a:cubicBezTo>
                    <a:cubicBezTo>
                      <a:pt x="33" y="8"/>
                      <a:pt x="37" y="6"/>
                      <a:pt x="37" y="6"/>
                    </a:cubicBezTo>
                    <a:cubicBezTo>
                      <a:pt x="37" y="7"/>
                      <a:pt x="35" y="7"/>
                      <a:pt x="36" y="10"/>
                    </a:cubicBezTo>
                    <a:cubicBezTo>
                      <a:pt x="38" y="12"/>
                      <a:pt x="41" y="12"/>
                      <a:pt x="38" y="13"/>
                    </a:cubicBezTo>
                    <a:cubicBezTo>
                      <a:pt x="36" y="14"/>
                      <a:pt x="30" y="18"/>
                      <a:pt x="32" y="19"/>
                    </a:cubicBezTo>
                    <a:cubicBezTo>
                      <a:pt x="33" y="20"/>
                      <a:pt x="33" y="20"/>
                      <a:pt x="33" y="20"/>
                    </a:cubicBezTo>
                    <a:cubicBezTo>
                      <a:pt x="33" y="20"/>
                      <a:pt x="36" y="20"/>
                      <a:pt x="37" y="21"/>
                    </a:cubicBezTo>
                    <a:cubicBezTo>
                      <a:pt x="38" y="22"/>
                      <a:pt x="40" y="22"/>
                      <a:pt x="40" y="22"/>
                    </a:cubicBezTo>
                    <a:cubicBezTo>
                      <a:pt x="40" y="22"/>
                      <a:pt x="38" y="24"/>
                      <a:pt x="41" y="25"/>
                    </a:cubicBezTo>
                    <a:cubicBezTo>
                      <a:pt x="43" y="26"/>
                      <a:pt x="44" y="23"/>
                      <a:pt x="44" y="22"/>
                    </a:cubicBezTo>
                    <a:cubicBezTo>
                      <a:pt x="43" y="22"/>
                      <a:pt x="46" y="22"/>
                      <a:pt x="45" y="20"/>
                    </a:cubicBezTo>
                    <a:cubicBezTo>
                      <a:pt x="45" y="19"/>
                      <a:pt x="44" y="17"/>
                      <a:pt x="44" y="17"/>
                    </a:cubicBezTo>
                    <a:cubicBezTo>
                      <a:pt x="45" y="14"/>
                      <a:pt x="45" y="14"/>
                      <a:pt x="45" y="14"/>
                    </a:cubicBezTo>
                    <a:cubicBezTo>
                      <a:pt x="45" y="14"/>
                      <a:pt x="48" y="13"/>
                      <a:pt x="49" y="14"/>
                    </a:cubicBezTo>
                    <a:cubicBezTo>
                      <a:pt x="50" y="15"/>
                      <a:pt x="50" y="17"/>
                      <a:pt x="52" y="18"/>
                    </a:cubicBezTo>
                    <a:cubicBezTo>
                      <a:pt x="54" y="18"/>
                      <a:pt x="55" y="17"/>
                      <a:pt x="55" y="17"/>
                    </a:cubicBezTo>
                    <a:cubicBezTo>
                      <a:pt x="55" y="17"/>
                      <a:pt x="57" y="16"/>
                      <a:pt x="58" y="18"/>
                    </a:cubicBezTo>
                    <a:cubicBezTo>
                      <a:pt x="58" y="20"/>
                      <a:pt x="59" y="21"/>
                      <a:pt x="60" y="22"/>
                    </a:cubicBezTo>
                    <a:cubicBezTo>
                      <a:pt x="61" y="22"/>
                      <a:pt x="60" y="23"/>
                      <a:pt x="60" y="23"/>
                    </a:cubicBezTo>
                    <a:cubicBezTo>
                      <a:pt x="60" y="23"/>
                      <a:pt x="62" y="20"/>
                      <a:pt x="63" y="23"/>
                    </a:cubicBezTo>
                    <a:cubicBezTo>
                      <a:pt x="63" y="27"/>
                      <a:pt x="61" y="28"/>
                      <a:pt x="63" y="28"/>
                    </a:cubicBezTo>
                    <a:cubicBezTo>
                      <a:pt x="65" y="28"/>
                      <a:pt x="65" y="29"/>
                      <a:pt x="65" y="30"/>
                    </a:cubicBezTo>
                    <a:cubicBezTo>
                      <a:pt x="65" y="30"/>
                      <a:pt x="63" y="30"/>
                      <a:pt x="63" y="30"/>
                    </a:cubicBezTo>
                    <a:cubicBezTo>
                      <a:pt x="60" y="28"/>
                      <a:pt x="60" y="28"/>
                      <a:pt x="60" y="28"/>
                    </a:cubicBezTo>
                    <a:cubicBezTo>
                      <a:pt x="60" y="28"/>
                      <a:pt x="62" y="26"/>
                      <a:pt x="60" y="26"/>
                    </a:cubicBezTo>
                    <a:cubicBezTo>
                      <a:pt x="59" y="26"/>
                      <a:pt x="55" y="26"/>
                      <a:pt x="55" y="26"/>
                    </a:cubicBezTo>
                    <a:cubicBezTo>
                      <a:pt x="55" y="26"/>
                      <a:pt x="50" y="28"/>
                      <a:pt x="50" y="29"/>
                    </a:cubicBezTo>
                    <a:cubicBezTo>
                      <a:pt x="50" y="29"/>
                      <a:pt x="55" y="27"/>
                      <a:pt x="55" y="28"/>
                    </a:cubicBezTo>
                    <a:cubicBezTo>
                      <a:pt x="55" y="29"/>
                      <a:pt x="54" y="29"/>
                      <a:pt x="55" y="29"/>
                    </a:cubicBezTo>
                    <a:cubicBezTo>
                      <a:pt x="56" y="30"/>
                      <a:pt x="56" y="31"/>
                      <a:pt x="56" y="31"/>
                    </a:cubicBezTo>
                    <a:cubicBezTo>
                      <a:pt x="56" y="31"/>
                      <a:pt x="56" y="31"/>
                      <a:pt x="54" y="32"/>
                    </a:cubicBezTo>
                    <a:cubicBezTo>
                      <a:pt x="52" y="32"/>
                      <a:pt x="50" y="34"/>
                      <a:pt x="50" y="35"/>
                    </a:cubicBezTo>
                    <a:cubicBezTo>
                      <a:pt x="50" y="36"/>
                      <a:pt x="46" y="35"/>
                      <a:pt x="46" y="37"/>
                    </a:cubicBezTo>
                    <a:cubicBezTo>
                      <a:pt x="45" y="39"/>
                      <a:pt x="47" y="40"/>
                      <a:pt x="45" y="41"/>
                    </a:cubicBezTo>
                    <a:cubicBezTo>
                      <a:pt x="43" y="42"/>
                      <a:pt x="40" y="45"/>
                      <a:pt x="40" y="47"/>
                    </a:cubicBezTo>
                    <a:cubicBezTo>
                      <a:pt x="41" y="49"/>
                      <a:pt x="41" y="51"/>
                      <a:pt x="41" y="51"/>
                    </a:cubicBezTo>
                    <a:cubicBezTo>
                      <a:pt x="39" y="51"/>
                      <a:pt x="39" y="51"/>
                      <a:pt x="39" y="51"/>
                    </a:cubicBezTo>
                    <a:cubicBezTo>
                      <a:pt x="39" y="51"/>
                      <a:pt x="39" y="47"/>
                      <a:pt x="36" y="47"/>
                    </a:cubicBezTo>
                    <a:cubicBezTo>
                      <a:pt x="33" y="47"/>
                      <a:pt x="32" y="48"/>
                      <a:pt x="32" y="48"/>
                    </a:cubicBezTo>
                    <a:cubicBezTo>
                      <a:pt x="32" y="48"/>
                      <a:pt x="27" y="46"/>
                      <a:pt x="27" y="51"/>
                    </a:cubicBezTo>
                    <a:cubicBezTo>
                      <a:pt x="27" y="51"/>
                      <a:pt x="26" y="58"/>
                      <a:pt x="29" y="58"/>
                    </a:cubicBezTo>
                    <a:cubicBezTo>
                      <a:pt x="32" y="58"/>
                      <a:pt x="32" y="57"/>
                      <a:pt x="32" y="57"/>
                    </a:cubicBezTo>
                    <a:cubicBezTo>
                      <a:pt x="32" y="57"/>
                      <a:pt x="33" y="55"/>
                      <a:pt x="34" y="56"/>
                    </a:cubicBezTo>
                    <a:cubicBezTo>
                      <a:pt x="35" y="56"/>
                      <a:pt x="33" y="61"/>
                      <a:pt x="33" y="61"/>
                    </a:cubicBezTo>
                    <a:cubicBezTo>
                      <a:pt x="35" y="61"/>
                      <a:pt x="38" y="61"/>
                      <a:pt x="38" y="61"/>
                    </a:cubicBezTo>
                    <a:cubicBezTo>
                      <a:pt x="38" y="61"/>
                      <a:pt x="38" y="63"/>
                      <a:pt x="38" y="64"/>
                    </a:cubicBezTo>
                    <a:cubicBezTo>
                      <a:pt x="38" y="66"/>
                      <a:pt x="38" y="67"/>
                      <a:pt x="40" y="67"/>
                    </a:cubicBezTo>
                    <a:cubicBezTo>
                      <a:pt x="41" y="67"/>
                      <a:pt x="41" y="67"/>
                      <a:pt x="41" y="67"/>
                    </a:cubicBezTo>
                    <a:cubicBezTo>
                      <a:pt x="41" y="68"/>
                      <a:pt x="41" y="68"/>
                      <a:pt x="41" y="68"/>
                    </a:cubicBezTo>
                    <a:cubicBezTo>
                      <a:pt x="41" y="68"/>
                      <a:pt x="39" y="67"/>
                      <a:pt x="38" y="66"/>
                    </a:cubicBezTo>
                    <a:cubicBezTo>
                      <a:pt x="36" y="66"/>
                      <a:pt x="35" y="63"/>
                      <a:pt x="35" y="63"/>
                    </a:cubicBezTo>
                    <a:cubicBezTo>
                      <a:pt x="35" y="63"/>
                      <a:pt x="32" y="63"/>
                      <a:pt x="31" y="62"/>
                    </a:cubicBezTo>
                    <a:cubicBezTo>
                      <a:pt x="30" y="61"/>
                      <a:pt x="31" y="60"/>
                      <a:pt x="29" y="61"/>
                    </a:cubicBezTo>
                    <a:cubicBezTo>
                      <a:pt x="27" y="61"/>
                      <a:pt x="23" y="59"/>
                      <a:pt x="22" y="58"/>
                    </a:cubicBezTo>
                    <a:cubicBezTo>
                      <a:pt x="21" y="58"/>
                      <a:pt x="20" y="55"/>
                      <a:pt x="20" y="55"/>
                    </a:cubicBezTo>
                    <a:cubicBezTo>
                      <a:pt x="20" y="55"/>
                      <a:pt x="17" y="52"/>
                      <a:pt x="16" y="50"/>
                    </a:cubicBezTo>
                    <a:cubicBezTo>
                      <a:pt x="15" y="48"/>
                      <a:pt x="15" y="47"/>
                      <a:pt x="14" y="46"/>
                    </a:cubicBezTo>
                    <a:cubicBezTo>
                      <a:pt x="12" y="46"/>
                      <a:pt x="11" y="45"/>
                      <a:pt x="10" y="42"/>
                    </a:cubicBezTo>
                    <a:cubicBezTo>
                      <a:pt x="10" y="39"/>
                      <a:pt x="12" y="34"/>
                      <a:pt x="11" y="32"/>
                    </a:cubicBezTo>
                    <a:cubicBezTo>
                      <a:pt x="10" y="31"/>
                      <a:pt x="11" y="28"/>
                      <a:pt x="9" y="27"/>
                    </a:cubicBezTo>
                    <a:cubicBezTo>
                      <a:pt x="9" y="27"/>
                      <a:pt x="8" y="27"/>
                      <a:pt x="8" y="27"/>
                    </a:cubicBezTo>
                    <a:cubicBezTo>
                      <a:pt x="3" y="35"/>
                      <a:pt x="0" y="45"/>
                      <a:pt x="0" y="55"/>
                    </a:cubicBezTo>
                    <a:cubicBezTo>
                      <a:pt x="0" y="82"/>
                      <a:pt x="19" y="105"/>
                      <a:pt x="45" y="110"/>
                    </a:cubicBezTo>
                    <a:cubicBezTo>
                      <a:pt x="45" y="110"/>
                      <a:pt x="45" y="109"/>
                      <a:pt x="45" y="107"/>
                    </a:cubicBezTo>
                    <a:cubicBezTo>
                      <a:pt x="45" y="104"/>
                      <a:pt x="45" y="102"/>
                      <a:pt x="46" y="98"/>
                    </a:cubicBezTo>
                    <a:cubicBezTo>
                      <a:pt x="47" y="95"/>
                      <a:pt x="47" y="94"/>
                      <a:pt x="47" y="94"/>
                    </a:cubicBezTo>
                    <a:cubicBezTo>
                      <a:pt x="47" y="94"/>
                      <a:pt x="43" y="92"/>
                      <a:pt x="42" y="91"/>
                    </a:cubicBezTo>
                    <a:cubicBezTo>
                      <a:pt x="41" y="89"/>
                      <a:pt x="37" y="84"/>
                      <a:pt x="37" y="81"/>
                    </a:cubicBezTo>
                    <a:cubicBezTo>
                      <a:pt x="37" y="79"/>
                      <a:pt x="39" y="78"/>
                      <a:pt x="39" y="78"/>
                    </a:cubicBezTo>
                    <a:cubicBezTo>
                      <a:pt x="39" y="78"/>
                      <a:pt x="40" y="76"/>
                      <a:pt x="40" y="73"/>
                    </a:cubicBezTo>
                    <a:cubicBezTo>
                      <a:pt x="40" y="70"/>
                      <a:pt x="42" y="69"/>
                      <a:pt x="42" y="69"/>
                    </a:cubicBezTo>
                    <a:cubicBezTo>
                      <a:pt x="44" y="71"/>
                      <a:pt x="44" y="71"/>
                      <a:pt x="44" y="71"/>
                    </a:cubicBezTo>
                    <a:cubicBezTo>
                      <a:pt x="46" y="69"/>
                      <a:pt x="46" y="69"/>
                      <a:pt x="46" y="69"/>
                    </a:cubicBezTo>
                    <a:cubicBezTo>
                      <a:pt x="46" y="69"/>
                      <a:pt x="49" y="69"/>
                      <a:pt x="52" y="70"/>
                    </a:cubicBezTo>
                    <a:cubicBezTo>
                      <a:pt x="54" y="70"/>
                      <a:pt x="54" y="71"/>
                      <a:pt x="54" y="71"/>
                    </a:cubicBezTo>
                    <a:cubicBezTo>
                      <a:pt x="54" y="71"/>
                      <a:pt x="57" y="73"/>
                      <a:pt x="58" y="74"/>
                    </a:cubicBezTo>
                    <a:cubicBezTo>
                      <a:pt x="60" y="75"/>
                      <a:pt x="63" y="75"/>
                      <a:pt x="63" y="75"/>
                    </a:cubicBezTo>
                    <a:cubicBezTo>
                      <a:pt x="63" y="75"/>
                      <a:pt x="64" y="77"/>
                      <a:pt x="64" y="78"/>
                    </a:cubicBezTo>
                    <a:cubicBezTo>
                      <a:pt x="65" y="78"/>
                      <a:pt x="63" y="79"/>
                      <a:pt x="63" y="80"/>
                    </a:cubicBezTo>
                    <a:cubicBezTo>
                      <a:pt x="64" y="79"/>
                      <a:pt x="64" y="79"/>
                      <a:pt x="64" y="79"/>
                    </a:cubicBezTo>
                    <a:cubicBezTo>
                      <a:pt x="64" y="79"/>
                      <a:pt x="67" y="80"/>
                      <a:pt x="69" y="81"/>
                    </a:cubicBezTo>
                    <a:cubicBezTo>
                      <a:pt x="70" y="82"/>
                      <a:pt x="74" y="82"/>
                      <a:pt x="74" y="82"/>
                    </a:cubicBezTo>
                    <a:cubicBezTo>
                      <a:pt x="74" y="82"/>
                      <a:pt x="77" y="83"/>
                      <a:pt x="76" y="84"/>
                    </a:cubicBezTo>
                    <a:cubicBezTo>
                      <a:pt x="75" y="86"/>
                      <a:pt x="73" y="89"/>
                      <a:pt x="73" y="89"/>
                    </a:cubicBezTo>
                    <a:cubicBezTo>
                      <a:pt x="73" y="89"/>
                      <a:pt x="72" y="94"/>
                      <a:pt x="70" y="95"/>
                    </a:cubicBezTo>
                    <a:cubicBezTo>
                      <a:pt x="68" y="97"/>
                      <a:pt x="68" y="96"/>
                      <a:pt x="67" y="96"/>
                    </a:cubicBezTo>
                    <a:cubicBezTo>
                      <a:pt x="65" y="97"/>
                      <a:pt x="64" y="98"/>
                      <a:pt x="62" y="100"/>
                    </a:cubicBezTo>
                    <a:cubicBezTo>
                      <a:pt x="61" y="103"/>
                      <a:pt x="60" y="103"/>
                      <a:pt x="58" y="103"/>
                    </a:cubicBezTo>
                    <a:cubicBezTo>
                      <a:pt x="56" y="104"/>
                      <a:pt x="57" y="105"/>
                      <a:pt x="57" y="105"/>
                    </a:cubicBezTo>
                    <a:cubicBezTo>
                      <a:pt x="54" y="106"/>
                      <a:pt x="54" y="106"/>
                      <a:pt x="54" y="106"/>
                    </a:cubicBezTo>
                    <a:cubicBezTo>
                      <a:pt x="54" y="106"/>
                      <a:pt x="53" y="107"/>
                      <a:pt x="51" y="109"/>
                    </a:cubicBezTo>
                    <a:cubicBezTo>
                      <a:pt x="51" y="109"/>
                      <a:pt x="50" y="110"/>
                      <a:pt x="50" y="111"/>
                    </a:cubicBezTo>
                    <a:cubicBezTo>
                      <a:pt x="52" y="111"/>
                      <a:pt x="54" y="111"/>
                      <a:pt x="56" y="111"/>
                    </a:cubicBezTo>
                    <a:cubicBezTo>
                      <a:pt x="75" y="111"/>
                      <a:pt x="93" y="101"/>
                      <a:pt x="102" y="86"/>
                    </a:cubicBezTo>
                    <a:cubicBezTo>
                      <a:pt x="103" y="84"/>
                      <a:pt x="103" y="80"/>
                      <a:pt x="104" y="77"/>
                    </a:cubicBezTo>
                    <a:cubicBezTo>
                      <a:pt x="105" y="74"/>
                      <a:pt x="105" y="71"/>
                      <a:pt x="105" y="69"/>
                    </a:cubicBezTo>
                    <a:close/>
                    <a:moveTo>
                      <a:pt x="55" y="35"/>
                    </a:moveTo>
                    <a:cubicBezTo>
                      <a:pt x="55" y="34"/>
                      <a:pt x="55" y="34"/>
                      <a:pt x="55" y="34"/>
                    </a:cubicBezTo>
                    <a:cubicBezTo>
                      <a:pt x="55" y="34"/>
                      <a:pt x="56" y="32"/>
                      <a:pt x="57" y="31"/>
                    </a:cubicBezTo>
                    <a:cubicBezTo>
                      <a:pt x="59" y="31"/>
                      <a:pt x="60" y="30"/>
                      <a:pt x="60" y="30"/>
                    </a:cubicBezTo>
                    <a:cubicBezTo>
                      <a:pt x="60" y="32"/>
                      <a:pt x="60" y="32"/>
                      <a:pt x="60" y="32"/>
                    </a:cubicBezTo>
                    <a:cubicBezTo>
                      <a:pt x="60" y="32"/>
                      <a:pt x="56" y="33"/>
                      <a:pt x="55" y="35"/>
                    </a:cubicBezTo>
                    <a:close/>
                    <a:moveTo>
                      <a:pt x="82" y="13"/>
                    </a:moveTo>
                    <a:cubicBezTo>
                      <a:pt x="81" y="12"/>
                      <a:pt x="81" y="11"/>
                      <a:pt x="80" y="10"/>
                    </a:cubicBezTo>
                    <a:cubicBezTo>
                      <a:pt x="79" y="10"/>
                      <a:pt x="79" y="10"/>
                      <a:pt x="79" y="10"/>
                    </a:cubicBezTo>
                    <a:cubicBezTo>
                      <a:pt x="80" y="10"/>
                      <a:pt x="80" y="10"/>
                      <a:pt x="80" y="10"/>
                    </a:cubicBezTo>
                    <a:cubicBezTo>
                      <a:pt x="80" y="11"/>
                      <a:pt x="80" y="11"/>
                      <a:pt x="81" y="11"/>
                    </a:cubicBezTo>
                    <a:cubicBezTo>
                      <a:pt x="83" y="11"/>
                      <a:pt x="85" y="11"/>
                      <a:pt x="85" y="12"/>
                    </a:cubicBezTo>
                    <a:cubicBezTo>
                      <a:pt x="86" y="13"/>
                      <a:pt x="84" y="13"/>
                      <a:pt x="82" y="1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106" name="组合 105"/>
            <p:cNvGrpSpPr/>
            <p:nvPr/>
          </p:nvGrpSpPr>
          <p:grpSpPr>
            <a:xfrm>
              <a:off x="3461830" y="2221325"/>
              <a:ext cx="282237" cy="242480"/>
              <a:chOff x="3461829" y="2023257"/>
              <a:chExt cx="282237" cy="242405"/>
            </a:xfrm>
            <a:solidFill>
              <a:sysClr val="window" lastClr="FFFFFF"/>
            </a:solidFill>
          </p:grpSpPr>
          <p:sp>
            <p:nvSpPr>
              <p:cNvPr id="114" name="Freeform 38"/>
              <p:cNvSpPr/>
              <p:nvPr/>
            </p:nvSpPr>
            <p:spPr bwMode="auto">
              <a:xfrm>
                <a:off x="3461829" y="2023257"/>
                <a:ext cx="282237" cy="242405"/>
              </a:xfrm>
              <a:custGeom>
                <a:avLst/>
                <a:gdLst>
                  <a:gd name="T0" fmla="*/ 4 w 105"/>
                  <a:gd name="T1" fmla="*/ 0 h 90"/>
                  <a:gd name="T2" fmla="*/ 0 w 105"/>
                  <a:gd name="T3" fmla="*/ 4 h 90"/>
                  <a:gd name="T4" fmla="*/ 0 w 105"/>
                  <a:gd name="T5" fmla="*/ 82 h 90"/>
                  <a:gd name="T6" fmla="*/ 9 w 105"/>
                  <a:gd name="T7" fmla="*/ 90 h 90"/>
                  <a:gd name="T8" fmla="*/ 101 w 105"/>
                  <a:gd name="T9" fmla="*/ 90 h 90"/>
                  <a:gd name="T10" fmla="*/ 105 w 105"/>
                  <a:gd name="T11" fmla="*/ 86 h 90"/>
                  <a:gd name="T12" fmla="*/ 101 w 105"/>
                  <a:gd name="T13" fmla="*/ 82 h 90"/>
                  <a:gd name="T14" fmla="*/ 9 w 105"/>
                  <a:gd name="T15" fmla="*/ 82 h 90"/>
                  <a:gd name="T16" fmla="*/ 9 w 105"/>
                  <a:gd name="T17" fmla="*/ 4 h 90"/>
                  <a:gd name="T18" fmla="*/ 4 w 105"/>
                  <a:gd name="T19"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5" h="90">
                    <a:moveTo>
                      <a:pt x="4" y="0"/>
                    </a:moveTo>
                    <a:cubicBezTo>
                      <a:pt x="2" y="0"/>
                      <a:pt x="0" y="1"/>
                      <a:pt x="0" y="4"/>
                    </a:cubicBezTo>
                    <a:cubicBezTo>
                      <a:pt x="0" y="82"/>
                      <a:pt x="0" y="82"/>
                      <a:pt x="0" y="82"/>
                    </a:cubicBezTo>
                    <a:cubicBezTo>
                      <a:pt x="0" y="86"/>
                      <a:pt x="4" y="90"/>
                      <a:pt x="9" y="90"/>
                    </a:cubicBezTo>
                    <a:cubicBezTo>
                      <a:pt x="101" y="90"/>
                      <a:pt x="101" y="90"/>
                      <a:pt x="101" y="90"/>
                    </a:cubicBezTo>
                    <a:cubicBezTo>
                      <a:pt x="103" y="90"/>
                      <a:pt x="105" y="89"/>
                      <a:pt x="105" y="86"/>
                    </a:cubicBezTo>
                    <a:cubicBezTo>
                      <a:pt x="105" y="84"/>
                      <a:pt x="103" y="82"/>
                      <a:pt x="101" y="82"/>
                    </a:cubicBezTo>
                    <a:cubicBezTo>
                      <a:pt x="9" y="82"/>
                      <a:pt x="9" y="82"/>
                      <a:pt x="9" y="82"/>
                    </a:cubicBezTo>
                    <a:cubicBezTo>
                      <a:pt x="9" y="4"/>
                      <a:pt x="9" y="4"/>
                      <a:pt x="9" y="4"/>
                    </a:cubicBezTo>
                    <a:cubicBezTo>
                      <a:pt x="9" y="1"/>
                      <a:pt x="7" y="0"/>
                      <a:pt x="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15" name="Freeform 39"/>
              <p:cNvSpPr/>
              <p:nvPr/>
            </p:nvSpPr>
            <p:spPr bwMode="auto">
              <a:xfrm>
                <a:off x="3501661" y="2034637"/>
                <a:ext cx="234439" cy="190055"/>
              </a:xfrm>
              <a:custGeom>
                <a:avLst/>
                <a:gdLst>
                  <a:gd name="T0" fmla="*/ 83 w 87"/>
                  <a:gd name="T1" fmla="*/ 0 h 71"/>
                  <a:gd name="T2" fmla="*/ 82 w 87"/>
                  <a:gd name="T3" fmla="*/ 0 h 71"/>
                  <a:gd name="T4" fmla="*/ 56 w 87"/>
                  <a:gd name="T5" fmla="*/ 4 h 71"/>
                  <a:gd name="T6" fmla="*/ 53 w 87"/>
                  <a:gd name="T7" fmla="*/ 8 h 71"/>
                  <a:gd name="T8" fmla="*/ 57 w 87"/>
                  <a:gd name="T9" fmla="*/ 11 h 71"/>
                  <a:gd name="T10" fmla="*/ 58 w 87"/>
                  <a:gd name="T11" fmla="*/ 11 h 71"/>
                  <a:gd name="T12" fmla="*/ 69 w 87"/>
                  <a:gd name="T13" fmla="*/ 9 h 71"/>
                  <a:gd name="T14" fmla="*/ 49 w 87"/>
                  <a:gd name="T15" fmla="*/ 38 h 71"/>
                  <a:gd name="T16" fmla="*/ 34 w 87"/>
                  <a:gd name="T17" fmla="*/ 27 h 71"/>
                  <a:gd name="T18" fmla="*/ 31 w 87"/>
                  <a:gd name="T19" fmla="*/ 26 h 71"/>
                  <a:gd name="T20" fmla="*/ 30 w 87"/>
                  <a:gd name="T21" fmla="*/ 26 h 71"/>
                  <a:gd name="T22" fmla="*/ 27 w 87"/>
                  <a:gd name="T23" fmla="*/ 28 h 71"/>
                  <a:gd name="T24" fmla="*/ 2 w 87"/>
                  <a:gd name="T25" fmla="*/ 63 h 71"/>
                  <a:gd name="T26" fmla="*/ 3 w 87"/>
                  <a:gd name="T27" fmla="*/ 70 h 71"/>
                  <a:gd name="T28" fmla="*/ 6 w 87"/>
                  <a:gd name="T29" fmla="*/ 71 h 71"/>
                  <a:gd name="T30" fmla="*/ 11 w 87"/>
                  <a:gd name="T31" fmla="*/ 69 h 71"/>
                  <a:gd name="T32" fmla="*/ 32 w 87"/>
                  <a:gd name="T33" fmla="*/ 39 h 71"/>
                  <a:gd name="T34" fmla="*/ 47 w 87"/>
                  <a:gd name="T35" fmla="*/ 49 h 71"/>
                  <a:gd name="T36" fmla="*/ 50 w 87"/>
                  <a:gd name="T37" fmla="*/ 50 h 71"/>
                  <a:gd name="T38" fmla="*/ 51 w 87"/>
                  <a:gd name="T39" fmla="*/ 50 h 71"/>
                  <a:gd name="T40" fmla="*/ 54 w 87"/>
                  <a:gd name="T41" fmla="*/ 48 h 71"/>
                  <a:gd name="T42" fmla="*/ 77 w 87"/>
                  <a:gd name="T43" fmla="*/ 16 h 71"/>
                  <a:gd name="T44" fmla="*/ 75 w 87"/>
                  <a:gd name="T45" fmla="*/ 29 h 71"/>
                  <a:gd name="T46" fmla="*/ 78 w 87"/>
                  <a:gd name="T47" fmla="*/ 33 h 71"/>
                  <a:gd name="T48" fmla="*/ 79 w 87"/>
                  <a:gd name="T49" fmla="*/ 33 h 71"/>
                  <a:gd name="T50" fmla="*/ 82 w 87"/>
                  <a:gd name="T51" fmla="*/ 30 h 71"/>
                  <a:gd name="T52" fmla="*/ 87 w 87"/>
                  <a:gd name="T53" fmla="*/ 4 h 71"/>
                  <a:gd name="T54" fmla="*/ 85 w 87"/>
                  <a:gd name="T55" fmla="*/ 1 h 71"/>
                  <a:gd name="T56" fmla="*/ 83 w 87"/>
                  <a:gd name="T57"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7" h="71">
                    <a:moveTo>
                      <a:pt x="83" y="0"/>
                    </a:moveTo>
                    <a:cubicBezTo>
                      <a:pt x="83" y="0"/>
                      <a:pt x="82" y="0"/>
                      <a:pt x="82" y="0"/>
                    </a:cubicBezTo>
                    <a:cubicBezTo>
                      <a:pt x="56" y="4"/>
                      <a:pt x="56" y="4"/>
                      <a:pt x="56" y="4"/>
                    </a:cubicBezTo>
                    <a:cubicBezTo>
                      <a:pt x="54" y="4"/>
                      <a:pt x="53" y="6"/>
                      <a:pt x="53" y="8"/>
                    </a:cubicBezTo>
                    <a:cubicBezTo>
                      <a:pt x="54" y="10"/>
                      <a:pt x="55" y="11"/>
                      <a:pt x="57" y="11"/>
                    </a:cubicBezTo>
                    <a:cubicBezTo>
                      <a:pt x="57" y="11"/>
                      <a:pt x="57" y="11"/>
                      <a:pt x="58" y="11"/>
                    </a:cubicBezTo>
                    <a:cubicBezTo>
                      <a:pt x="69" y="9"/>
                      <a:pt x="69" y="9"/>
                      <a:pt x="69" y="9"/>
                    </a:cubicBezTo>
                    <a:cubicBezTo>
                      <a:pt x="49" y="38"/>
                      <a:pt x="49" y="38"/>
                      <a:pt x="49" y="38"/>
                    </a:cubicBezTo>
                    <a:cubicBezTo>
                      <a:pt x="34" y="27"/>
                      <a:pt x="34" y="27"/>
                      <a:pt x="34" y="27"/>
                    </a:cubicBezTo>
                    <a:cubicBezTo>
                      <a:pt x="33" y="26"/>
                      <a:pt x="32" y="26"/>
                      <a:pt x="31" y="26"/>
                    </a:cubicBezTo>
                    <a:cubicBezTo>
                      <a:pt x="31" y="26"/>
                      <a:pt x="30" y="26"/>
                      <a:pt x="30" y="26"/>
                    </a:cubicBezTo>
                    <a:cubicBezTo>
                      <a:pt x="29" y="26"/>
                      <a:pt x="28" y="27"/>
                      <a:pt x="27" y="28"/>
                    </a:cubicBezTo>
                    <a:cubicBezTo>
                      <a:pt x="2" y="63"/>
                      <a:pt x="2" y="63"/>
                      <a:pt x="2" y="63"/>
                    </a:cubicBezTo>
                    <a:cubicBezTo>
                      <a:pt x="0" y="65"/>
                      <a:pt x="1" y="69"/>
                      <a:pt x="3" y="70"/>
                    </a:cubicBezTo>
                    <a:cubicBezTo>
                      <a:pt x="4" y="71"/>
                      <a:pt x="5" y="71"/>
                      <a:pt x="6" y="71"/>
                    </a:cubicBezTo>
                    <a:cubicBezTo>
                      <a:pt x="8" y="71"/>
                      <a:pt x="10" y="70"/>
                      <a:pt x="11" y="69"/>
                    </a:cubicBezTo>
                    <a:cubicBezTo>
                      <a:pt x="32" y="39"/>
                      <a:pt x="32" y="39"/>
                      <a:pt x="32" y="39"/>
                    </a:cubicBezTo>
                    <a:cubicBezTo>
                      <a:pt x="47" y="49"/>
                      <a:pt x="47" y="49"/>
                      <a:pt x="47" y="49"/>
                    </a:cubicBezTo>
                    <a:cubicBezTo>
                      <a:pt x="48" y="50"/>
                      <a:pt x="49" y="50"/>
                      <a:pt x="50" y="50"/>
                    </a:cubicBezTo>
                    <a:cubicBezTo>
                      <a:pt x="50" y="50"/>
                      <a:pt x="51" y="50"/>
                      <a:pt x="51" y="50"/>
                    </a:cubicBezTo>
                    <a:cubicBezTo>
                      <a:pt x="52" y="50"/>
                      <a:pt x="54" y="49"/>
                      <a:pt x="54" y="48"/>
                    </a:cubicBezTo>
                    <a:cubicBezTo>
                      <a:pt x="77" y="16"/>
                      <a:pt x="77" y="16"/>
                      <a:pt x="77" y="16"/>
                    </a:cubicBezTo>
                    <a:cubicBezTo>
                      <a:pt x="75" y="29"/>
                      <a:pt x="75" y="29"/>
                      <a:pt x="75" y="29"/>
                    </a:cubicBezTo>
                    <a:cubicBezTo>
                      <a:pt x="75" y="31"/>
                      <a:pt x="76" y="33"/>
                      <a:pt x="78" y="33"/>
                    </a:cubicBezTo>
                    <a:cubicBezTo>
                      <a:pt x="78" y="33"/>
                      <a:pt x="79" y="33"/>
                      <a:pt x="79" y="33"/>
                    </a:cubicBezTo>
                    <a:cubicBezTo>
                      <a:pt x="81" y="33"/>
                      <a:pt x="82" y="32"/>
                      <a:pt x="82" y="30"/>
                    </a:cubicBezTo>
                    <a:cubicBezTo>
                      <a:pt x="87" y="4"/>
                      <a:pt x="87" y="4"/>
                      <a:pt x="87" y="4"/>
                    </a:cubicBezTo>
                    <a:cubicBezTo>
                      <a:pt x="87" y="3"/>
                      <a:pt x="86" y="2"/>
                      <a:pt x="85" y="1"/>
                    </a:cubicBezTo>
                    <a:cubicBezTo>
                      <a:pt x="85" y="0"/>
                      <a:pt x="84" y="0"/>
                      <a:pt x="8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107" name="组合 106"/>
            <p:cNvGrpSpPr/>
            <p:nvPr/>
          </p:nvGrpSpPr>
          <p:grpSpPr>
            <a:xfrm>
              <a:off x="5009582" y="1767102"/>
              <a:ext cx="242406" cy="298262"/>
              <a:chOff x="5009582" y="1569174"/>
              <a:chExt cx="242406" cy="298170"/>
            </a:xfrm>
            <a:solidFill>
              <a:srgbClr val="CC6F6F"/>
            </a:solidFill>
          </p:grpSpPr>
          <p:sp>
            <p:nvSpPr>
              <p:cNvPr id="112" name="Oval 40"/>
              <p:cNvSpPr>
                <a:spLocks noChangeArrowheads="1"/>
              </p:cNvSpPr>
              <p:nvPr/>
            </p:nvSpPr>
            <p:spPr bwMode="auto">
              <a:xfrm>
                <a:off x="5068761" y="1569174"/>
                <a:ext cx="126324" cy="126324"/>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13" name="Freeform 41"/>
              <p:cNvSpPr/>
              <p:nvPr/>
            </p:nvSpPr>
            <p:spPr bwMode="auto">
              <a:xfrm>
                <a:off x="5009582" y="1714845"/>
                <a:ext cx="242406" cy="152499"/>
              </a:xfrm>
              <a:custGeom>
                <a:avLst/>
                <a:gdLst>
                  <a:gd name="T0" fmla="*/ 61 w 90"/>
                  <a:gd name="T1" fmla="*/ 0 h 57"/>
                  <a:gd name="T2" fmla="*/ 50 w 90"/>
                  <a:gd name="T3" fmla="*/ 0 h 57"/>
                  <a:gd name="T4" fmla="*/ 55 w 90"/>
                  <a:gd name="T5" fmla="*/ 39 h 57"/>
                  <a:gd name="T6" fmla="*/ 45 w 90"/>
                  <a:gd name="T7" fmla="*/ 48 h 57"/>
                  <a:gd name="T8" fmla="*/ 35 w 90"/>
                  <a:gd name="T9" fmla="*/ 39 h 57"/>
                  <a:gd name="T10" fmla="*/ 40 w 90"/>
                  <a:gd name="T11" fmla="*/ 0 h 57"/>
                  <a:gd name="T12" fmla="*/ 29 w 90"/>
                  <a:gd name="T13" fmla="*/ 0 h 57"/>
                  <a:gd name="T14" fmla="*/ 0 w 90"/>
                  <a:gd name="T15" fmla="*/ 29 h 57"/>
                  <a:gd name="T16" fmla="*/ 0 w 90"/>
                  <a:gd name="T17" fmla="*/ 47 h 57"/>
                  <a:gd name="T18" fmla="*/ 45 w 90"/>
                  <a:gd name="T19" fmla="*/ 57 h 57"/>
                  <a:gd name="T20" fmla="*/ 90 w 90"/>
                  <a:gd name="T21" fmla="*/ 48 h 57"/>
                  <a:gd name="T22" fmla="*/ 90 w 90"/>
                  <a:gd name="T23" fmla="*/ 29 h 57"/>
                  <a:gd name="T24" fmla="*/ 61 w 90"/>
                  <a:gd name="T25"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 h="57">
                    <a:moveTo>
                      <a:pt x="61" y="0"/>
                    </a:moveTo>
                    <a:cubicBezTo>
                      <a:pt x="50" y="0"/>
                      <a:pt x="50" y="0"/>
                      <a:pt x="50" y="0"/>
                    </a:cubicBezTo>
                    <a:cubicBezTo>
                      <a:pt x="55" y="39"/>
                      <a:pt x="55" y="39"/>
                      <a:pt x="55" y="39"/>
                    </a:cubicBezTo>
                    <a:cubicBezTo>
                      <a:pt x="45" y="48"/>
                      <a:pt x="45" y="48"/>
                      <a:pt x="45" y="48"/>
                    </a:cubicBezTo>
                    <a:cubicBezTo>
                      <a:pt x="35" y="39"/>
                      <a:pt x="35" y="39"/>
                      <a:pt x="35" y="39"/>
                    </a:cubicBezTo>
                    <a:cubicBezTo>
                      <a:pt x="40" y="0"/>
                      <a:pt x="40" y="0"/>
                      <a:pt x="40" y="0"/>
                    </a:cubicBezTo>
                    <a:cubicBezTo>
                      <a:pt x="29" y="0"/>
                      <a:pt x="29" y="0"/>
                      <a:pt x="29" y="0"/>
                    </a:cubicBezTo>
                    <a:cubicBezTo>
                      <a:pt x="13" y="0"/>
                      <a:pt x="0" y="13"/>
                      <a:pt x="0" y="29"/>
                    </a:cubicBezTo>
                    <a:cubicBezTo>
                      <a:pt x="0" y="47"/>
                      <a:pt x="0" y="47"/>
                      <a:pt x="0" y="47"/>
                    </a:cubicBezTo>
                    <a:cubicBezTo>
                      <a:pt x="13" y="55"/>
                      <a:pt x="34" y="57"/>
                      <a:pt x="45" y="57"/>
                    </a:cubicBezTo>
                    <a:cubicBezTo>
                      <a:pt x="57" y="57"/>
                      <a:pt x="77" y="55"/>
                      <a:pt x="90" y="48"/>
                    </a:cubicBezTo>
                    <a:cubicBezTo>
                      <a:pt x="90" y="29"/>
                      <a:pt x="90" y="29"/>
                      <a:pt x="90" y="29"/>
                    </a:cubicBezTo>
                    <a:cubicBezTo>
                      <a:pt x="90" y="13"/>
                      <a:pt x="77" y="0"/>
                      <a:pt x="61"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108" name="矩形 107"/>
            <p:cNvSpPr/>
            <p:nvPr/>
          </p:nvSpPr>
          <p:spPr>
            <a:xfrm>
              <a:off x="3535162" y="2782061"/>
              <a:ext cx="803425" cy="246221"/>
            </a:xfrm>
            <a:prstGeom prst="rect">
              <a:avLst/>
            </a:prstGeom>
          </p:spPr>
          <p:txBody>
            <a:bodyPr wrap="none">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altLang="zh-CN" sz="1000" b="0" i="0" u="none" strike="noStrike" kern="0" cap="none" spc="0" normalizeH="0" baseline="0" noProof="0" dirty="0">
                  <a:ln>
                    <a:noFill/>
                  </a:ln>
                  <a:solidFill>
                    <a:sysClr val="window" lastClr="FFFFFF"/>
                  </a:solidFill>
                  <a:effectLst/>
                  <a:uLnTx/>
                  <a:uFillTx/>
                  <a:latin typeface="等线 Light" pitchFamily="2" charset="-122"/>
                  <a:ea typeface="等线 Light" pitchFamily="2" charset="-122"/>
                </a:rPr>
                <a:t>OPTION 01</a:t>
              </a:r>
              <a:endParaRPr kumimoji="0" lang="zh-CN" altLang="zh-CN" sz="1000" b="0" i="0" u="none" strike="noStrike" kern="0" cap="none" spc="0" normalizeH="0" baseline="0" noProof="0" dirty="0">
                <a:ln>
                  <a:noFill/>
                </a:ln>
                <a:solidFill>
                  <a:sysClr val="window" lastClr="FFFFFF"/>
                </a:solidFill>
                <a:effectLst/>
                <a:uLnTx/>
                <a:uFillTx/>
                <a:latin typeface="等线 Light" pitchFamily="2" charset="-122"/>
                <a:ea typeface="等线 Light" pitchFamily="2" charset="-122"/>
              </a:endParaRPr>
            </a:p>
          </p:txBody>
        </p:sp>
        <p:sp>
          <p:nvSpPr>
            <p:cNvPr id="109" name="矩形 108"/>
            <p:cNvSpPr/>
            <p:nvPr/>
          </p:nvSpPr>
          <p:spPr>
            <a:xfrm>
              <a:off x="4767567" y="2782061"/>
              <a:ext cx="862737" cy="261610"/>
            </a:xfrm>
            <a:prstGeom prst="rect">
              <a:avLst/>
            </a:prstGeom>
          </p:spPr>
          <p:txBody>
            <a:bodyPr wrap="none">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altLang="zh-CN" sz="1100" b="0" i="0" u="none" strike="noStrike" kern="0" cap="none" spc="0" normalizeH="0" baseline="0" noProof="0" dirty="0">
                  <a:ln>
                    <a:noFill/>
                  </a:ln>
                  <a:solidFill>
                    <a:sysClr val="window" lastClr="FFFFFF"/>
                  </a:solidFill>
                  <a:effectLst/>
                  <a:uLnTx/>
                  <a:uFillTx/>
                  <a:latin typeface="等线 Light" pitchFamily="2" charset="-122"/>
                  <a:ea typeface="等线 Light" pitchFamily="2" charset="-122"/>
                </a:rPr>
                <a:t>OPTION 03</a:t>
              </a:r>
              <a:endParaRPr kumimoji="0" lang="zh-CN" altLang="zh-CN" sz="1100" b="0" i="0" u="none" strike="noStrike" kern="0" cap="none" spc="0" normalizeH="0" baseline="0" noProof="0" dirty="0">
                <a:ln>
                  <a:noFill/>
                </a:ln>
                <a:solidFill>
                  <a:sysClr val="window" lastClr="FFFFFF"/>
                </a:solidFill>
                <a:effectLst/>
                <a:uLnTx/>
                <a:uFillTx/>
                <a:latin typeface="等线 Light" pitchFamily="2" charset="-122"/>
                <a:ea typeface="等线 Light" pitchFamily="2" charset="-122"/>
              </a:endParaRPr>
            </a:p>
          </p:txBody>
        </p:sp>
        <p:sp>
          <p:nvSpPr>
            <p:cNvPr id="110" name="矩形 109"/>
            <p:cNvSpPr/>
            <p:nvPr/>
          </p:nvSpPr>
          <p:spPr>
            <a:xfrm rot="16200000">
              <a:off x="4162273" y="2150079"/>
              <a:ext cx="819455" cy="261610"/>
            </a:xfrm>
            <a:prstGeom prst="rect">
              <a:avLst/>
            </a:prstGeom>
          </p:spPr>
          <p:txBody>
            <a:bodyPr wrap="none">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altLang="zh-CN" sz="1100" b="0" i="0" u="none" strike="noStrike" kern="0" cap="none" spc="0" normalizeH="0" baseline="0" noProof="0" dirty="0">
                  <a:ln>
                    <a:noFill/>
                  </a:ln>
                  <a:solidFill>
                    <a:srgbClr val="FFFFFF"/>
                  </a:solidFill>
                  <a:effectLst/>
                  <a:uLnTx/>
                  <a:uFillTx/>
                  <a:latin typeface="等线 Light" pitchFamily="2" charset="-122"/>
                  <a:ea typeface="等线 Light" pitchFamily="2" charset="-122"/>
                </a:rPr>
                <a:t>OPTION 02</a:t>
              </a:r>
              <a:endParaRPr kumimoji="0" lang="zh-CN" altLang="zh-CN" sz="1100" b="0" i="0" u="none" strike="noStrike" kern="0" cap="none" spc="0" normalizeH="0" baseline="0" noProof="0" dirty="0">
                <a:ln>
                  <a:noFill/>
                </a:ln>
                <a:solidFill>
                  <a:srgbClr val="FFFFFF"/>
                </a:solidFill>
                <a:effectLst/>
                <a:uLnTx/>
                <a:uFillTx/>
                <a:latin typeface="等线 Light" pitchFamily="2" charset="-122"/>
                <a:ea typeface="等线 Light" pitchFamily="2" charset="-122"/>
              </a:endParaRPr>
            </a:p>
          </p:txBody>
        </p:sp>
        <p:sp>
          <p:nvSpPr>
            <p:cNvPr id="111" name="矩形 110"/>
            <p:cNvSpPr/>
            <p:nvPr/>
          </p:nvSpPr>
          <p:spPr>
            <a:xfrm rot="5400000">
              <a:off x="4162273" y="3412532"/>
              <a:ext cx="819455" cy="261610"/>
            </a:xfrm>
            <a:prstGeom prst="rect">
              <a:avLst/>
            </a:prstGeom>
          </p:spPr>
          <p:txBody>
            <a:bodyPr wrap="none">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altLang="zh-CN" sz="1100" b="0" i="0" u="none" strike="noStrike" kern="0" cap="none" spc="0" normalizeH="0" baseline="0" noProof="0" dirty="0">
                  <a:ln>
                    <a:noFill/>
                  </a:ln>
                  <a:solidFill>
                    <a:srgbClr val="FFFFFF"/>
                  </a:solidFill>
                  <a:effectLst/>
                  <a:uLnTx/>
                  <a:uFillTx/>
                  <a:latin typeface="等线 Light" pitchFamily="2" charset="-122"/>
                  <a:ea typeface="等线 Light" pitchFamily="2" charset="-122"/>
                </a:rPr>
                <a:t>OPTION 04</a:t>
              </a:r>
              <a:endParaRPr kumimoji="0" lang="zh-CN" altLang="zh-CN" sz="1100" b="0" i="0" u="none" strike="noStrike" kern="0" cap="none" spc="0" normalizeH="0" baseline="0" noProof="0" dirty="0">
                <a:ln>
                  <a:noFill/>
                </a:ln>
                <a:solidFill>
                  <a:srgbClr val="FFFFFF"/>
                </a:solidFill>
                <a:effectLst/>
                <a:uLnTx/>
                <a:uFillTx/>
                <a:latin typeface="等线 Light" pitchFamily="2" charset="-122"/>
                <a:ea typeface="等线 Light" pitchFamily="2" charset="-122"/>
              </a:endParaRPr>
            </a:p>
          </p:txBody>
        </p:sp>
      </p:grpSp>
      <p:sp>
        <p:nvSpPr>
          <p:cNvPr id="120" name="Rectangle 26"/>
          <p:cNvSpPr>
            <a:spLocks noChangeArrowheads="1"/>
          </p:cNvSpPr>
          <p:nvPr/>
        </p:nvSpPr>
        <p:spPr bwMode="auto">
          <a:xfrm>
            <a:off x="5938570" y="1419622"/>
            <a:ext cx="194579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080808">
                    <a:lumMod val="50000"/>
                    <a:lumOff val="50000"/>
                  </a:srgbClr>
                </a:solidFill>
                <a:effectLst/>
                <a:uLnTx/>
                <a:uFillTx/>
                <a:latin typeface="微软雅黑" panose="020B0503020204020204" pitchFamily="34" charset="-122"/>
                <a:ea typeface="微软雅黑" panose="020B0503020204020204" pitchFamily="34" charset="-122"/>
              </a:rPr>
              <a:t>在这里添加标题</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800" b="0" i="0" u="none" strike="noStrike" kern="0" cap="none" spc="0" normalizeH="0" baseline="0" noProof="0" dirty="0">
              <a:ln>
                <a:noFill/>
              </a:ln>
              <a:solidFill>
                <a:srgbClr val="080808">
                  <a:lumMod val="50000"/>
                  <a:lumOff val="50000"/>
                </a:srgbClr>
              </a:solidFill>
              <a:effectLst/>
              <a:uLnTx/>
              <a:uFillTx/>
              <a:latin typeface="微软雅黑" pitchFamily="34" charset="-122"/>
              <a:ea typeface="微软雅黑"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srgbClr val="080808">
                    <a:lumMod val="50000"/>
                    <a:lumOff val="50000"/>
                  </a:srgbClr>
                </a:solidFill>
                <a:effectLst/>
                <a:uLnTx/>
                <a:uFillTx/>
                <a:latin typeface="微软雅黑" pitchFamily="34" charset="-122"/>
                <a:ea typeface="微软雅黑" pitchFamily="34" charset="-122"/>
              </a:rPr>
              <a:t>在这添加详情内容在这添加详情内容在这添加详情内容在这添加详情内容在这添加详情内容在这添加详情内容在这添加详情内容在这添加详情内容</a:t>
            </a:r>
            <a:endParaRPr kumimoji="0" lang="en-US" altLang="zh-CN" sz="800" b="0" i="0" u="none" strike="noStrike" kern="0" cap="none" spc="0" normalizeH="0" baseline="0" noProof="0" dirty="0">
              <a:ln>
                <a:noFill/>
              </a:ln>
              <a:solidFill>
                <a:srgbClr val="080808">
                  <a:lumMod val="50000"/>
                  <a:lumOff val="50000"/>
                </a:srgbClr>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altLang="zh-CN" sz="800" b="0" i="0" u="none" strike="noStrike" kern="0" cap="none" spc="0" normalizeH="0" baseline="0" noProof="0" dirty="0">
              <a:ln>
                <a:noFill/>
              </a:ln>
              <a:solidFill>
                <a:srgbClr val="080808">
                  <a:lumMod val="50000"/>
                  <a:lumOff val="50000"/>
                </a:srgbClr>
              </a:solidFill>
              <a:effectLst/>
              <a:uLnTx/>
              <a:uFillTx/>
              <a:latin typeface="微软雅黑" panose="020B0503020204020204" pitchFamily="34" charset="-122"/>
              <a:ea typeface="微软雅黑" panose="020B0503020204020204" pitchFamily="34" charset="-122"/>
            </a:endParaRPr>
          </a:p>
        </p:txBody>
      </p:sp>
      <p:sp>
        <p:nvSpPr>
          <p:cNvPr id="121" name="Rectangle 26"/>
          <p:cNvSpPr>
            <a:spLocks noChangeArrowheads="1"/>
          </p:cNvSpPr>
          <p:nvPr/>
        </p:nvSpPr>
        <p:spPr bwMode="auto">
          <a:xfrm>
            <a:off x="5938570" y="3003798"/>
            <a:ext cx="194579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080808">
                    <a:lumMod val="50000"/>
                    <a:lumOff val="50000"/>
                  </a:srgbClr>
                </a:solidFill>
                <a:effectLst/>
                <a:uLnTx/>
                <a:uFillTx/>
                <a:latin typeface="微软雅黑" panose="020B0503020204020204" pitchFamily="34" charset="-122"/>
                <a:ea typeface="微软雅黑" panose="020B0503020204020204" pitchFamily="34" charset="-122"/>
              </a:rPr>
              <a:t>在这里添加标题</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800" b="0" i="0" u="none" strike="noStrike" kern="0" cap="none" spc="0" normalizeH="0" baseline="0" noProof="0" dirty="0">
              <a:ln>
                <a:noFill/>
              </a:ln>
              <a:solidFill>
                <a:srgbClr val="080808">
                  <a:lumMod val="50000"/>
                  <a:lumOff val="50000"/>
                </a:srgbClr>
              </a:solidFill>
              <a:effectLst/>
              <a:uLnTx/>
              <a:uFillTx/>
              <a:latin typeface="微软雅黑" pitchFamily="34" charset="-122"/>
              <a:ea typeface="微软雅黑"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srgbClr val="080808">
                    <a:lumMod val="50000"/>
                    <a:lumOff val="50000"/>
                  </a:srgbClr>
                </a:solidFill>
                <a:effectLst/>
                <a:uLnTx/>
                <a:uFillTx/>
                <a:latin typeface="微软雅黑" pitchFamily="34" charset="-122"/>
                <a:ea typeface="微软雅黑" pitchFamily="34" charset="-122"/>
              </a:rPr>
              <a:t>在这添加详情内容在这添加详情内容在这添加详情内容在这添加详情内容在这添加详情内容在这添加详情内容在这添加详情内容在这添加详情内容</a:t>
            </a:r>
            <a:endParaRPr kumimoji="0" lang="en-US" altLang="zh-CN" sz="800" b="0" i="0" u="none" strike="noStrike" kern="0" cap="none" spc="0" normalizeH="0" baseline="0" noProof="0" dirty="0">
              <a:ln>
                <a:noFill/>
              </a:ln>
              <a:solidFill>
                <a:srgbClr val="080808">
                  <a:lumMod val="50000"/>
                  <a:lumOff val="50000"/>
                </a:srgbClr>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altLang="zh-CN" sz="800" b="0" i="0" u="none" strike="noStrike" kern="0" cap="none" spc="0" normalizeH="0" baseline="0" noProof="0" dirty="0">
              <a:ln>
                <a:noFill/>
              </a:ln>
              <a:solidFill>
                <a:srgbClr val="080808">
                  <a:lumMod val="50000"/>
                  <a:lumOff val="50000"/>
                </a:srgbClr>
              </a:solidFill>
              <a:effectLst/>
              <a:uLnTx/>
              <a:uFillTx/>
              <a:latin typeface="微软雅黑" panose="020B0503020204020204" pitchFamily="34" charset="-122"/>
              <a:ea typeface="微软雅黑" panose="020B0503020204020204" pitchFamily="34" charset="-122"/>
            </a:endParaRPr>
          </a:p>
        </p:txBody>
      </p:sp>
      <p:sp>
        <p:nvSpPr>
          <p:cNvPr id="122" name="Rectangle 26"/>
          <p:cNvSpPr>
            <a:spLocks noChangeArrowheads="1"/>
          </p:cNvSpPr>
          <p:nvPr/>
        </p:nvSpPr>
        <p:spPr bwMode="auto">
          <a:xfrm>
            <a:off x="1187624" y="1419622"/>
            <a:ext cx="194579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080808">
                    <a:lumMod val="50000"/>
                    <a:lumOff val="50000"/>
                  </a:srgbClr>
                </a:solidFill>
                <a:effectLst/>
                <a:uLnTx/>
                <a:uFillTx/>
                <a:latin typeface="微软雅黑" panose="020B0503020204020204" pitchFamily="34" charset="-122"/>
                <a:ea typeface="微软雅黑" panose="020B0503020204020204" pitchFamily="34" charset="-122"/>
              </a:rPr>
              <a:t>在这里添加标题</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800" b="0" i="0" u="none" strike="noStrike" kern="0" cap="none" spc="0" normalizeH="0" baseline="0" noProof="0" dirty="0">
              <a:ln>
                <a:noFill/>
              </a:ln>
              <a:solidFill>
                <a:srgbClr val="080808">
                  <a:lumMod val="50000"/>
                  <a:lumOff val="50000"/>
                </a:srgbClr>
              </a:solidFill>
              <a:effectLst/>
              <a:uLnTx/>
              <a:uFillTx/>
              <a:latin typeface="微软雅黑" pitchFamily="34" charset="-122"/>
              <a:ea typeface="微软雅黑"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srgbClr val="080808">
                    <a:lumMod val="50000"/>
                    <a:lumOff val="50000"/>
                  </a:srgbClr>
                </a:solidFill>
                <a:effectLst/>
                <a:uLnTx/>
                <a:uFillTx/>
                <a:latin typeface="微软雅黑" pitchFamily="34" charset="-122"/>
                <a:ea typeface="微软雅黑" pitchFamily="34" charset="-122"/>
              </a:rPr>
              <a:t>在这添加详情内容在这添加详情内容在这添加详情内容在这添加详情内容在这添加详情内容在这添加详情内容在这添加详情内容在这添加详情内容</a:t>
            </a:r>
            <a:endParaRPr kumimoji="0" lang="en-US" altLang="zh-CN" sz="800" b="0" i="0" u="none" strike="noStrike" kern="0" cap="none" spc="0" normalizeH="0" baseline="0" noProof="0" dirty="0">
              <a:ln>
                <a:noFill/>
              </a:ln>
              <a:solidFill>
                <a:srgbClr val="080808">
                  <a:lumMod val="50000"/>
                  <a:lumOff val="50000"/>
                </a:srgbClr>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altLang="zh-CN" sz="800" b="0" i="0" u="none" strike="noStrike" kern="0" cap="none" spc="0" normalizeH="0" baseline="0" noProof="0" dirty="0">
              <a:ln>
                <a:noFill/>
              </a:ln>
              <a:solidFill>
                <a:srgbClr val="080808">
                  <a:lumMod val="50000"/>
                  <a:lumOff val="50000"/>
                </a:srgbClr>
              </a:solidFill>
              <a:effectLst/>
              <a:uLnTx/>
              <a:uFillTx/>
              <a:latin typeface="微软雅黑" panose="020B0503020204020204" pitchFamily="34" charset="-122"/>
              <a:ea typeface="微软雅黑" panose="020B0503020204020204" pitchFamily="34" charset="-122"/>
            </a:endParaRPr>
          </a:p>
        </p:txBody>
      </p:sp>
      <p:sp>
        <p:nvSpPr>
          <p:cNvPr id="123" name="Rectangle 26"/>
          <p:cNvSpPr>
            <a:spLocks noChangeArrowheads="1"/>
          </p:cNvSpPr>
          <p:nvPr/>
        </p:nvSpPr>
        <p:spPr bwMode="auto">
          <a:xfrm>
            <a:off x="1187624" y="3003798"/>
            <a:ext cx="194579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080808">
                    <a:lumMod val="50000"/>
                    <a:lumOff val="50000"/>
                  </a:srgbClr>
                </a:solidFill>
                <a:effectLst/>
                <a:uLnTx/>
                <a:uFillTx/>
                <a:latin typeface="微软雅黑" panose="020B0503020204020204" pitchFamily="34" charset="-122"/>
                <a:ea typeface="微软雅黑" panose="020B0503020204020204" pitchFamily="34" charset="-122"/>
              </a:rPr>
              <a:t>在这里添加标题</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800" b="0" i="0" u="none" strike="noStrike" kern="0" cap="none" spc="0" normalizeH="0" baseline="0" noProof="0" dirty="0">
              <a:ln>
                <a:noFill/>
              </a:ln>
              <a:solidFill>
                <a:srgbClr val="080808">
                  <a:lumMod val="50000"/>
                  <a:lumOff val="50000"/>
                </a:srgbClr>
              </a:solidFill>
              <a:effectLst/>
              <a:uLnTx/>
              <a:uFillTx/>
              <a:latin typeface="微软雅黑" pitchFamily="34" charset="-122"/>
              <a:ea typeface="微软雅黑"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srgbClr val="080808">
                    <a:lumMod val="50000"/>
                    <a:lumOff val="50000"/>
                  </a:srgbClr>
                </a:solidFill>
                <a:effectLst/>
                <a:uLnTx/>
                <a:uFillTx/>
                <a:latin typeface="微软雅黑" pitchFamily="34" charset="-122"/>
                <a:ea typeface="微软雅黑" pitchFamily="34" charset="-122"/>
              </a:rPr>
              <a:t>在这添加详情内容在这添加详情内容在这添加详情内容在这添加详情内容在这添加详情内容在这添加详情内容在这添加详情内容在这添加详情内容</a:t>
            </a:r>
            <a:endParaRPr kumimoji="0" lang="en-US" altLang="zh-CN" sz="800" b="0" i="0" u="none" strike="noStrike" kern="0" cap="none" spc="0" normalizeH="0" baseline="0" noProof="0" dirty="0">
              <a:ln>
                <a:noFill/>
              </a:ln>
              <a:solidFill>
                <a:srgbClr val="080808">
                  <a:lumMod val="50000"/>
                  <a:lumOff val="50000"/>
                </a:srgbClr>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altLang="zh-CN" sz="800" b="0" i="0" u="none" strike="noStrike" kern="0" cap="none" spc="0" normalizeH="0" baseline="0" noProof="0" dirty="0">
              <a:ln>
                <a:noFill/>
              </a:ln>
              <a:solidFill>
                <a:srgbClr val="080808">
                  <a:lumMod val="50000"/>
                  <a:lumOff val="50000"/>
                </a:srgbClr>
              </a:solidFill>
              <a:effectLst/>
              <a:uLnTx/>
              <a:uFillTx/>
              <a:latin typeface="微软雅黑" panose="020B0503020204020204" pitchFamily="34" charset="-122"/>
              <a:ea typeface="微软雅黑" panose="020B0503020204020204" pitchFamily="34" charset="-122"/>
            </a:endParaRPr>
          </a:p>
        </p:txBody>
      </p:sp>
      <p:sp>
        <p:nvSpPr>
          <p:cNvPr id="124" name="TextBox 123"/>
          <p:cNvSpPr txBox="1"/>
          <p:nvPr/>
        </p:nvSpPr>
        <p:spPr>
          <a:xfrm>
            <a:off x="3355178" y="5452070"/>
            <a:ext cx="1210588" cy="400110"/>
          </a:xfrm>
          <a:prstGeom prst="rect">
            <a:avLst/>
          </a:prstGeom>
          <a:noFill/>
        </p:spPr>
        <p:txBody>
          <a:bodyPr wrap="none" rtlCol="0">
            <a:spAutoFit/>
          </a:bodyPr>
          <a:lstStyle/>
          <a:p>
            <a:r>
              <a:rPr lang="zh-CN" altLang="en-US" sz="2000" b="1" dirty="0">
                <a:solidFill>
                  <a:schemeClr val="accent2">
                    <a:lumMod val="50000"/>
                  </a:schemeClr>
                </a:solidFill>
                <a:latin typeface="微软雅黑" pitchFamily="34" charset="-122"/>
                <a:ea typeface="微软雅黑" pitchFamily="34" charset="-122"/>
              </a:rPr>
              <a:t>字符延长</a:t>
            </a:r>
          </a:p>
        </p:txBody>
      </p:sp>
      <p:sp>
        <p:nvSpPr>
          <p:cNvPr id="35" name="文本框 23"/>
          <p:cNvSpPr txBox="1"/>
          <p:nvPr/>
        </p:nvSpPr>
        <p:spPr>
          <a:xfrm>
            <a:off x="1043608" y="242680"/>
            <a:ext cx="1765227" cy="338554"/>
          </a:xfrm>
          <a:prstGeom prst="rect">
            <a:avLst/>
          </a:prstGeom>
          <a:noFill/>
        </p:spPr>
        <p:txBody>
          <a:bodyPr wrap="none" rtlCol="0">
            <a:spAutoFit/>
          </a:bodyPr>
          <a:lstStyle/>
          <a:p>
            <a:pPr marL="285750" indent="-285750">
              <a:buClr>
                <a:srgbClr val="6FBA34"/>
              </a:buClr>
              <a:buFont typeface="Wingdings" pitchFamily="2" charset="2"/>
              <a:buChar char="u"/>
            </a:pPr>
            <a:r>
              <a:rPr lang="zh-CN" altLang="en-US" sz="1600" dirty="0">
                <a:solidFill>
                  <a:schemeClr val="accent3">
                    <a:lumMod val="50000"/>
                    <a:lumOff val="50000"/>
                  </a:schemeClr>
                </a:solidFill>
                <a:latin typeface="微软雅黑" panose="020B0503020204020204" pitchFamily="34" charset="-122"/>
                <a:ea typeface="微软雅黑" panose="020B0503020204020204" pitchFamily="34" charset="-122"/>
              </a:rPr>
              <a:t>标题文字内容 </a:t>
            </a:r>
          </a:p>
        </p:txBody>
      </p:sp>
    </p:spTree>
  </p:cSld>
  <p:clrMapOvr>
    <a:masterClrMapping/>
  </p:clrMapOvr>
  <p:transition spd="slow" advTm="3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95"/>
                                        </p:tgtEl>
                                        <p:attrNameLst>
                                          <p:attrName>style.visibility</p:attrName>
                                        </p:attrNameLst>
                                      </p:cBhvr>
                                      <p:to>
                                        <p:strVal val="visible"/>
                                      </p:to>
                                    </p:set>
                                    <p:animEffect transition="in" filter="fade">
                                      <p:cBhvr>
                                        <p:cTn id="7" dur="500"/>
                                        <p:tgtEl>
                                          <p:spTgt spid="95"/>
                                        </p:tgtEl>
                                      </p:cBhvr>
                                    </p:animEffect>
                                    <p:anim calcmode="lin" valueType="num">
                                      <p:cBhvr>
                                        <p:cTn id="8" dur="500" fill="hold"/>
                                        <p:tgtEl>
                                          <p:spTgt spid="95"/>
                                        </p:tgtEl>
                                        <p:attrNameLst>
                                          <p:attrName>style.rotation</p:attrName>
                                        </p:attrNameLst>
                                      </p:cBhvr>
                                      <p:tavLst>
                                        <p:tav tm="0">
                                          <p:val>
                                            <p:fltVal val="720"/>
                                          </p:val>
                                        </p:tav>
                                        <p:tav tm="100000">
                                          <p:val>
                                            <p:fltVal val="0"/>
                                          </p:val>
                                        </p:tav>
                                      </p:tavLst>
                                    </p:anim>
                                    <p:anim calcmode="lin" valueType="num">
                                      <p:cBhvr>
                                        <p:cTn id="9" dur="500" fill="hold"/>
                                        <p:tgtEl>
                                          <p:spTgt spid="95"/>
                                        </p:tgtEl>
                                        <p:attrNameLst>
                                          <p:attrName>ppt_h</p:attrName>
                                        </p:attrNameLst>
                                      </p:cBhvr>
                                      <p:tavLst>
                                        <p:tav tm="0">
                                          <p:val>
                                            <p:fltVal val="0"/>
                                          </p:val>
                                        </p:tav>
                                        <p:tav tm="100000">
                                          <p:val>
                                            <p:strVal val="#ppt_h"/>
                                          </p:val>
                                        </p:tav>
                                      </p:tavLst>
                                    </p:anim>
                                    <p:anim calcmode="lin" valueType="num">
                                      <p:cBhvr>
                                        <p:cTn id="10" dur="500" fill="hold"/>
                                        <p:tgtEl>
                                          <p:spTgt spid="95"/>
                                        </p:tgtEl>
                                        <p:attrNameLst>
                                          <p:attrName>ppt_w</p:attrName>
                                        </p:attrNameLst>
                                      </p:cBhvr>
                                      <p:tavLst>
                                        <p:tav tm="0">
                                          <p:val>
                                            <p:fltVal val="0"/>
                                          </p:val>
                                        </p:tav>
                                        <p:tav tm="100000">
                                          <p:val>
                                            <p:strVal val="#ppt_w"/>
                                          </p:val>
                                        </p:tav>
                                      </p:tavLst>
                                    </p:anim>
                                  </p:childTnLst>
                                </p:cTn>
                              </p:par>
                            </p:childTnLst>
                          </p:cTn>
                        </p:par>
                        <p:par>
                          <p:cTn id="11" fill="hold">
                            <p:stCondLst>
                              <p:cond delay="500"/>
                            </p:stCondLst>
                            <p:childTnLst>
                              <p:par>
                                <p:cTn id="12" presetID="16" presetClass="entr" presetSubtype="21" fill="hold" grpId="0" nodeType="afterEffect">
                                  <p:stCondLst>
                                    <p:cond delay="0"/>
                                  </p:stCondLst>
                                  <p:childTnLst>
                                    <p:set>
                                      <p:cBhvr>
                                        <p:cTn id="13" dur="1" fill="hold">
                                          <p:stCondLst>
                                            <p:cond delay="0"/>
                                          </p:stCondLst>
                                        </p:cTn>
                                        <p:tgtEl>
                                          <p:spTgt spid="120"/>
                                        </p:tgtEl>
                                        <p:attrNameLst>
                                          <p:attrName>style.visibility</p:attrName>
                                        </p:attrNameLst>
                                      </p:cBhvr>
                                      <p:to>
                                        <p:strVal val="visible"/>
                                      </p:to>
                                    </p:set>
                                    <p:animEffect transition="in" filter="barn(inVertical)">
                                      <p:cBhvr>
                                        <p:cTn id="14" dur="500"/>
                                        <p:tgtEl>
                                          <p:spTgt spid="120"/>
                                        </p:tgtEl>
                                      </p:cBhvr>
                                    </p:animEffect>
                                  </p:childTnLst>
                                </p:cTn>
                              </p:par>
                              <p:par>
                                <p:cTn id="15" presetID="16" presetClass="entr" presetSubtype="21" fill="hold" grpId="0" nodeType="withEffect">
                                  <p:stCondLst>
                                    <p:cond delay="0"/>
                                  </p:stCondLst>
                                  <p:childTnLst>
                                    <p:set>
                                      <p:cBhvr>
                                        <p:cTn id="16" dur="1" fill="hold">
                                          <p:stCondLst>
                                            <p:cond delay="0"/>
                                          </p:stCondLst>
                                        </p:cTn>
                                        <p:tgtEl>
                                          <p:spTgt spid="121"/>
                                        </p:tgtEl>
                                        <p:attrNameLst>
                                          <p:attrName>style.visibility</p:attrName>
                                        </p:attrNameLst>
                                      </p:cBhvr>
                                      <p:to>
                                        <p:strVal val="visible"/>
                                      </p:to>
                                    </p:set>
                                    <p:animEffect transition="in" filter="barn(inVertical)">
                                      <p:cBhvr>
                                        <p:cTn id="17" dur="500"/>
                                        <p:tgtEl>
                                          <p:spTgt spid="121"/>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122"/>
                                        </p:tgtEl>
                                        <p:attrNameLst>
                                          <p:attrName>style.visibility</p:attrName>
                                        </p:attrNameLst>
                                      </p:cBhvr>
                                      <p:to>
                                        <p:strVal val="visible"/>
                                      </p:to>
                                    </p:set>
                                    <p:animEffect transition="in" filter="barn(inVertical)">
                                      <p:cBhvr>
                                        <p:cTn id="20" dur="500"/>
                                        <p:tgtEl>
                                          <p:spTgt spid="122"/>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123"/>
                                        </p:tgtEl>
                                        <p:attrNameLst>
                                          <p:attrName>style.visibility</p:attrName>
                                        </p:attrNameLst>
                                      </p:cBhvr>
                                      <p:to>
                                        <p:strVal val="visible"/>
                                      </p:to>
                                    </p:set>
                                    <p:animEffect transition="in" filter="barn(inVertical)">
                                      <p:cBhvr>
                                        <p:cTn id="23" dur="500"/>
                                        <p:tgtEl>
                                          <p:spTgt spid="123"/>
                                        </p:tgtEl>
                                      </p:cBhvr>
                                    </p:animEffect>
                                  </p:childTnLst>
                                </p:cTn>
                              </p:par>
                            </p:childTnLst>
                          </p:cTn>
                        </p:par>
                        <p:par>
                          <p:cTn id="24" fill="hold">
                            <p:stCondLst>
                              <p:cond delay="1000"/>
                            </p:stCondLst>
                            <p:childTnLst>
                              <p:par>
                                <p:cTn id="25" presetID="22" presetClass="entr" presetSubtype="8" fill="hold" grpId="0" nodeType="afterEffect">
                                  <p:stCondLst>
                                    <p:cond delay="0"/>
                                  </p:stCondLst>
                                  <p:childTnLst>
                                    <p:set>
                                      <p:cBhvr>
                                        <p:cTn id="26" dur="1" fill="hold">
                                          <p:stCondLst>
                                            <p:cond delay="0"/>
                                          </p:stCondLst>
                                        </p:cTn>
                                        <p:tgtEl>
                                          <p:spTgt spid="124"/>
                                        </p:tgtEl>
                                        <p:attrNameLst>
                                          <p:attrName>style.visibility</p:attrName>
                                        </p:attrNameLst>
                                      </p:cBhvr>
                                      <p:to>
                                        <p:strVal val="visible"/>
                                      </p:to>
                                    </p:set>
                                    <p:animEffect transition="in" filter="wipe(left)">
                                      <p:cBhvr>
                                        <p:cTn id="27" dur="1000"/>
                                        <p:tgtEl>
                                          <p:spTgt spid="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 grpId="0"/>
      <p:bldP spid="121" grpId="0"/>
      <p:bldP spid="122" grpId="0"/>
      <p:bldP spid="123" grpId="0"/>
      <p:bldP spid="12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Freeform 22"/>
          <p:cNvSpPr/>
          <p:nvPr/>
        </p:nvSpPr>
        <p:spPr bwMode="auto">
          <a:xfrm>
            <a:off x="4536008" y="1693378"/>
            <a:ext cx="972096" cy="1165650"/>
          </a:xfrm>
          <a:custGeom>
            <a:avLst/>
            <a:gdLst>
              <a:gd name="T0" fmla="*/ 0 w 285"/>
              <a:gd name="T1" fmla="*/ 0 h 342"/>
              <a:gd name="T2" fmla="*/ 0 w 285"/>
              <a:gd name="T3" fmla="*/ 68 h 342"/>
              <a:gd name="T4" fmla="*/ 52 w 285"/>
              <a:gd name="T5" fmla="*/ 143 h 342"/>
              <a:gd name="T6" fmla="*/ 0 w 285"/>
              <a:gd name="T7" fmla="*/ 217 h 342"/>
              <a:gd name="T8" fmla="*/ 0 w 285"/>
              <a:gd name="T9" fmla="*/ 285 h 342"/>
              <a:gd name="T10" fmla="*/ 86 w 285"/>
              <a:gd name="T11" fmla="*/ 285 h 342"/>
              <a:gd name="T12" fmla="*/ 142 w 285"/>
              <a:gd name="T13" fmla="*/ 342 h 342"/>
              <a:gd name="T14" fmla="*/ 199 w 285"/>
              <a:gd name="T15" fmla="*/ 285 h 342"/>
              <a:gd name="T16" fmla="*/ 285 w 285"/>
              <a:gd name="T17" fmla="*/ 285 h 342"/>
              <a:gd name="T18" fmla="*/ 285 w 285"/>
              <a:gd name="T19" fmla="*/ 0 h 342"/>
              <a:gd name="T20" fmla="*/ 0 w 285"/>
              <a:gd name="T21" fmla="*/ 0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5" h="342">
                <a:moveTo>
                  <a:pt x="0" y="0"/>
                </a:moveTo>
                <a:cubicBezTo>
                  <a:pt x="0" y="68"/>
                  <a:pt x="0" y="68"/>
                  <a:pt x="0" y="68"/>
                </a:cubicBezTo>
                <a:cubicBezTo>
                  <a:pt x="30" y="79"/>
                  <a:pt x="52" y="108"/>
                  <a:pt x="52" y="143"/>
                </a:cubicBezTo>
                <a:cubicBezTo>
                  <a:pt x="52" y="177"/>
                  <a:pt x="30" y="206"/>
                  <a:pt x="0" y="217"/>
                </a:cubicBezTo>
                <a:cubicBezTo>
                  <a:pt x="0" y="285"/>
                  <a:pt x="0" y="285"/>
                  <a:pt x="0" y="285"/>
                </a:cubicBezTo>
                <a:cubicBezTo>
                  <a:pt x="86" y="285"/>
                  <a:pt x="86" y="285"/>
                  <a:pt x="86" y="285"/>
                </a:cubicBezTo>
                <a:cubicBezTo>
                  <a:pt x="86" y="316"/>
                  <a:pt x="111" y="342"/>
                  <a:pt x="142" y="342"/>
                </a:cubicBezTo>
                <a:cubicBezTo>
                  <a:pt x="173" y="342"/>
                  <a:pt x="199" y="316"/>
                  <a:pt x="199" y="285"/>
                </a:cubicBezTo>
                <a:cubicBezTo>
                  <a:pt x="285" y="285"/>
                  <a:pt x="285" y="285"/>
                  <a:pt x="285" y="285"/>
                </a:cubicBezTo>
                <a:cubicBezTo>
                  <a:pt x="285" y="0"/>
                  <a:pt x="285" y="0"/>
                  <a:pt x="285" y="0"/>
                </a:cubicBezTo>
                <a:lnTo>
                  <a:pt x="0" y="0"/>
                </a:lnTo>
                <a:close/>
              </a:path>
            </a:pathLst>
          </a:custGeom>
          <a:solidFill>
            <a:srgbClr val="6FBA34"/>
          </a:solidFill>
          <a:ln w="6350">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7" name="Freeform 23"/>
          <p:cNvSpPr/>
          <p:nvPr/>
        </p:nvSpPr>
        <p:spPr bwMode="auto">
          <a:xfrm>
            <a:off x="4332869" y="2751782"/>
            <a:ext cx="1165650" cy="972096"/>
          </a:xfrm>
          <a:custGeom>
            <a:avLst/>
            <a:gdLst>
              <a:gd name="T0" fmla="*/ 274 w 342"/>
              <a:gd name="T1" fmla="*/ 0 h 285"/>
              <a:gd name="T2" fmla="*/ 199 w 342"/>
              <a:gd name="T3" fmla="*/ 52 h 285"/>
              <a:gd name="T4" fmla="*/ 124 w 342"/>
              <a:gd name="T5" fmla="*/ 0 h 285"/>
              <a:gd name="T6" fmla="*/ 57 w 342"/>
              <a:gd name="T7" fmla="*/ 0 h 285"/>
              <a:gd name="T8" fmla="*/ 57 w 342"/>
              <a:gd name="T9" fmla="*/ 86 h 285"/>
              <a:gd name="T10" fmla="*/ 0 w 342"/>
              <a:gd name="T11" fmla="*/ 142 h 285"/>
              <a:gd name="T12" fmla="*/ 57 w 342"/>
              <a:gd name="T13" fmla="*/ 199 h 285"/>
              <a:gd name="T14" fmla="*/ 57 w 342"/>
              <a:gd name="T15" fmla="*/ 285 h 285"/>
              <a:gd name="T16" fmla="*/ 342 w 342"/>
              <a:gd name="T17" fmla="*/ 285 h 285"/>
              <a:gd name="T18" fmla="*/ 342 w 342"/>
              <a:gd name="T19" fmla="*/ 0 h 285"/>
              <a:gd name="T20" fmla="*/ 274 w 342"/>
              <a:gd name="T21" fmla="*/ 0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2" h="285">
                <a:moveTo>
                  <a:pt x="274" y="0"/>
                </a:moveTo>
                <a:cubicBezTo>
                  <a:pt x="263" y="30"/>
                  <a:pt x="234" y="52"/>
                  <a:pt x="199" y="52"/>
                </a:cubicBezTo>
                <a:cubicBezTo>
                  <a:pt x="165" y="52"/>
                  <a:pt x="136" y="30"/>
                  <a:pt x="124" y="0"/>
                </a:cubicBezTo>
                <a:cubicBezTo>
                  <a:pt x="57" y="0"/>
                  <a:pt x="57" y="0"/>
                  <a:pt x="57" y="0"/>
                </a:cubicBezTo>
                <a:cubicBezTo>
                  <a:pt x="57" y="86"/>
                  <a:pt x="57" y="86"/>
                  <a:pt x="57" y="86"/>
                </a:cubicBezTo>
                <a:cubicBezTo>
                  <a:pt x="25" y="86"/>
                  <a:pt x="0" y="111"/>
                  <a:pt x="0" y="142"/>
                </a:cubicBezTo>
                <a:cubicBezTo>
                  <a:pt x="0" y="173"/>
                  <a:pt x="25" y="199"/>
                  <a:pt x="57" y="199"/>
                </a:cubicBezTo>
                <a:cubicBezTo>
                  <a:pt x="57" y="285"/>
                  <a:pt x="57" y="285"/>
                  <a:pt x="57" y="285"/>
                </a:cubicBezTo>
                <a:cubicBezTo>
                  <a:pt x="342" y="285"/>
                  <a:pt x="342" y="285"/>
                  <a:pt x="342" y="285"/>
                </a:cubicBezTo>
                <a:cubicBezTo>
                  <a:pt x="342" y="0"/>
                  <a:pt x="342" y="0"/>
                  <a:pt x="342" y="0"/>
                </a:cubicBezTo>
                <a:lnTo>
                  <a:pt x="274" y="0"/>
                </a:lnTo>
                <a:close/>
              </a:path>
            </a:pathLst>
          </a:custGeom>
          <a:solidFill>
            <a:srgbClr val="A6CF7F"/>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8" name="Freeform 24"/>
          <p:cNvSpPr/>
          <p:nvPr/>
        </p:nvSpPr>
        <p:spPr bwMode="auto">
          <a:xfrm>
            <a:off x="3466819" y="2547127"/>
            <a:ext cx="972096" cy="1167092"/>
          </a:xfrm>
          <a:custGeom>
            <a:avLst/>
            <a:gdLst>
              <a:gd name="T0" fmla="*/ 285 w 285"/>
              <a:gd name="T1" fmla="*/ 124 h 342"/>
              <a:gd name="T2" fmla="*/ 285 w 285"/>
              <a:gd name="T3" fmla="*/ 57 h 342"/>
              <a:gd name="T4" fmla="*/ 199 w 285"/>
              <a:gd name="T5" fmla="*/ 57 h 342"/>
              <a:gd name="T6" fmla="*/ 142 w 285"/>
              <a:gd name="T7" fmla="*/ 0 h 342"/>
              <a:gd name="T8" fmla="*/ 86 w 285"/>
              <a:gd name="T9" fmla="*/ 57 h 342"/>
              <a:gd name="T10" fmla="*/ 0 w 285"/>
              <a:gd name="T11" fmla="*/ 57 h 342"/>
              <a:gd name="T12" fmla="*/ 0 w 285"/>
              <a:gd name="T13" fmla="*/ 342 h 342"/>
              <a:gd name="T14" fmla="*/ 285 w 285"/>
              <a:gd name="T15" fmla="*/ 342 h 342"/>
              <a:gd name="T16" fmla="*/ 285 w 285"/>
              <a:gd name="T17" fmla="*/ 274 h 342"/>
              <a:gd name="T18" fmla="*/ 233 w 285"/>
              <a:gd name="T19" fmla="*/ 199 h 342"/>
              <a:gd name="T20" fmla="*/ 285 w 285"/>
              <a:gd name="T21" fmla="*/ 124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5" h="342">
                <a:moveTo>
                  <a:pt x="285" y="124"/>
                </a:moveTo>
                <a:cubicBezTo>
                  <a:pt x="285" y="57"/>
                  <a:pt x="285" y="57"/>
                  <a:pt x="285" y="57"/>
                </a:cubicBezTo>
                <a:cubicBezTo>
                  <a:pt x="199" y="57"/>
                  <a:pt x="199" y="57"/>
                  <a:pt x="199" y="57"/>
                </a:cubicBezTo>
                <a:cubicBezTo>
                  <a:pt x="199" y="25"/>
                  <a:pt x="174" y="0"/>
                  <a:pt x="142" y="0"/>
                </a:cubicBezTo>
                <a:cubicBezTo>
                  <a:pt x="111" y="0"/>
                  <a:pt x="86" y="25"/>
                  <a:pt x="86" y="57"/>
                </a:cubicBezTo>
                <a:cubicBezTo>
                  <a:pt x="0" y="57"/>
                  <a:pt x="0" y="57"/>
                  <a:pt x="0" y="57"/>
                </a:cubicBezTo>
                <a:cubicBezTo>
                  <a:pt x="0" y="342"/>
                  <a:pt x="0" y="342"/>
                  <a:pt x="0" y="342"/>
                </a:cubicBezTo>
                <a:cubicBezTo>
                  <a:pt x="285" y="342"/>
                  <a:pt x="285" y="342"/>
                  <a:pt x="285" y="342"/>
                </a:cubicBezTo>
                <a:cubicBezTo>
                  <a:pt x="285" y="274"/>
                  <a:pt x="285" y="274"/>
                  <a:pt x="285" y="274"/>
                </a:cubicBezTo>
                <a:cubicBezTo>
                  <a:pt x="255" y="263"/>
                  <a:pt x="233" y="234"/>
                  <a:pt x="233" y="199"/>
                </a:cubicBezTo>
                <a:cubicBezTo>
                  <a:pt x="233" y="165"/>
                  <a:pt x="255" y="136"/>
                  <a:pt x="285" y="124"/>
                </a:cubicBezTo>
                <a:close/>
              </a:path>
            </a:pathLst>
          </a:custGeom>
          <a:solidFill>
            <a:srgbClr val="6FBA34"/>
          </a:solidFill>
          <a:ln w="6350">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9" name="Freeform 25"/>
          <p:cNvSpPr/>
          <p:nvPr/>
        </p:nvSpPr>
        <p:spPr bwMode="auto">
          <a:xfrm>
            <a:off x="3476262" y="1683792"/>
            <a:ext cx="1162760" cy="972096"/>
          </a:xfrm>
          <a:custGeom>
            <a:avLst/>
            <a:gdLst>
              <a:gd name="T0" fmla="*/ 217 w 341"/>
              <a:gd name="T1" fmla="*/ 285 h 285"/>
              <a:gd name="T2" fmla="*/ 285 w 341"/>
              <a:gd name="T3" fmla="*/ 285 h 285"/>
              <a:gd name="T4" fmla="*/ 285 w 341"/>
              <a:gd name="T5" fmla="*/ 199 h 285"/>
              <a:gd name="T6" fmla="*/ 341 w 341"/>
              <a:gd name="T7" fmla="*/ 143 h 285"/>
              <a:gd name="T8" fmla="*/ 285 w 341"/>
              <a:gd name="T9" fmla="*/ 86 h 285"/>
              <a:gd name="T10" fmla="*/ 285 w 341"/>
              <a:gd name="T11" fmla="*/ 0 h 285"/>
              <a:gd name="T12" fmla="*/ 0 w 341"/>
              <a:gd name="T13" fmla="*/ 0 h 285"/>
              <a:gd name="T14" fmla="*/ 0 w 341"/>
              <a:gd name="T15" fmla="*/ 285 h 285"/>
              <a:gd name="T16" fmla="*/ 68 w 341"/>
              <a:gd name="T17" fmla="*/ 285 h 285"/>
              <a:gd name="T18" fmla="*/ 142 w 341"/>
              <a:gd name="T19" fmla="*/ 233 h 285"/>
              <a:gd name="T20" fmla="*/ 217 w 341"/>
              <a:gd name="T21"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1" h="285">
                <a:moveTo>
                  <a:pt x="217" y="285"/>
                </a:moveTo>
                <a:cubicBezTo>
                  <a:pt x="285" y="285"/>
                  <a:pt x="285" y="285"/>
                  <a:pt x="285" y="285"/>
                </a:cubicBezTo>
                <a:cubicBezTo>
                  <a:pt x="285" y="199"/>
                  <a:pt x="285" y="199"/>
                  <a:pt x="285" y="199"/>
                </a:cubicBezTo>
                <a:cubicBezTo>
                  <a:pt x="316" y="199"/>
                  <a:pt x="341" y="174"/>
                  <a:pt x="341" y="143"/>
                </a:cubicBezTo>
                <a:cubicBezTo>
                  <a:pt x="341" y="111"/>
                  <a:pt x="316" y="86"/>
                  <a:pt x="285" y="86"/>
                </a:cubicBezTo>
                <a:cubicBezTo>
                  <a:pt x="285" y="0"/>
                  <a:pt x="285" y="0"/>
                  <a:pt x="285" y="0"/>
                </a:cubicBezTo>
                <a:cubicBezTo>
                  <a:pt x="0" y="0"/>
                  <a:pt x="0" y="0"/>
                  <a:pt x="0" y="0"/>
                </a:cubicBezTo>
                <a:cubicBezTo>
                  <a:pt x="0" y="285"/>
                  <a:pt x="0" y="285"/>
                  <a:pt x="0" y="285"/>
                </a:cubicBezTo>
                <a:cubicBezTo>
                  <a:pt x="68" y="285"/>
                  <a:pt x="68" y="285"/>
                  <a:pt x="68" y="285"/>
                </a:cubicBezTo>
                <a:cubicBezTo>
                  <a:pt x="79" y="255"/>
                  <a:pt x="108" y="233"/>
                  <a:pt x="142" y="233"/>
                </a:cubicBezTo>
                <a:cubicBezTo>
                  <a:pt x="177" y="233"/>
                  <a:pt x="206" y="255"/>
                  <a:pt x="217" y="285"/>
                </a:cubicBezTo>
                <a:close/>
              </a:path>
            </a:pathLst>
          </a:custGeom>
          <a:solidFill>
            <a:srgbClr val="A6CF7F"/>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0" name="Freeform 43"/>
          <p:cNvSpPr>
            <a:spLocks noEditPoints="1"/>
          </p:cNvSpPr>
          <p:nvPr/>
        </p:nvSpPr>
        <p:spPr bwMode="auto">
          <a:xfrm>
            <a:off x="4886183" y="3095038"/>
            <a:ext cx="273456" cy="354826"/>
          </a:xfrm>
          <a:custGeom>
            <a:avLst/>
            <a:gdLst>
              <a:gd name="T0" fmla="*/ 350 w 530"/>
              <a:gd name="T1" fmla="*/ 251 h 687"/>
              <a:gd name="T2" fmla="*/ 265 w 530"/>
              <a:gd name="T3" fmla="*/ 286 h 687"/>
              <a:gd name="T4" fmla="*/ 219 w 530"/>
              <a:gd name="T5" fmla="*/ 277 h 687"/>
              <a:gd name="T6" fmla="*/ 180 w 530"/>
              <a:gd name="T7" fmla="*/ 251 h 687"/>
              <a:gd name="T8" fmla="*/ 157 w 530"/>
              <a:gd name="T9" fmla="*/ 251 h 687"/>
              <a:gd name="T10" fmla="*/ 157 w 530"/>
              <a:gd name="T11" fmla="*/ 274 h 687"/>
              <a:gd name="T12" fmla="*/ 207 w 530"/>
              <a:gd name="T13" fmla="*/ 307 h 687"/>
              <a:gd name="T14" fmla="*/ 265 w 530"/>
              <a:gd name="T15" fmla="*/ 318 h 687"/>
              <a:gd name="T16" fmla="*/ 373 w 530"/>
              <a:gd name="T17" fmla="*/ 274 h 687"/>
              <a:gd name="T18" fmla="*/ 373 w 530"/>
              <a:gd name="T19" fmla="*/ 251 h 687"/>
              <a:gd name="T20" fmla="*/ 350 w 530"/>
              <a:gd name="T21" fmla="*/ 251 h 687"/>
              <a:gd name="T22" fmla="*/ 388 w 530"/>
              <a:gd name="T23" fmla="*/ 599 h 687"/>
              <a:gd name="T24" fmla="*/ 388 w 530"/>
              <a:gd name="T25" fmla="*/ 599 h 687"/>
              <a:gd name="T26" fmla="*/ 142 w 530"/>
              <a:gd name="T27" fmla="*/ 599 h 687"/>
              <a:gd name="T28" fmla="*/ 126 w 530"/>
              <a:gd name="T29" fmla="*/ 615 h 687"/>
              <a:gd name="T30" fmla="*/ 142 w 530"/>
              <a:gd name="T31" fmla="*/ 632 h 687"/>
              <a:gd name="T32" fmla="*/ 388 w 530"/>
              <a:gd name="T33" fmla="*/ 632 h 687"/>
              <a:gd name="T34" fmla="*/ 404 w 530"/>
              <a:gd name="T35" fmla="*/ 615 h 687"/>
              <a:gd name="T36" fmla="*/ 388 w 530"/>
              <a:gd name="T37" fmla="*/ 599 h 687"/>
              <a:gd name="T38" fmla="*/ 530 w 530"/>
              <a:gd name="T39" fmla="*/ 265 h 687"/>
              <a:gd name="T40" fmla="*/ 530 w 530"/>
              <a:gd name="T41" fmla="*/ 265 h 687"/>
              <a:gd name="T42" fmla="*/ 452 w 530"/>
              <a:gd name="T43" fmla="*/ 78 h 687"/>
              <a:gd name="T44" fmla="*/ 265 w 530"/>
              <a:gd name="T45" fmla="*/ 0 h 687"/>
              <a:gd name="T46" fmla="*/ 78 w 530"/>
              <a:gd name="T47" fmla="*/ 78 h 687"/>
              <a:gd name="T48" fmla="*/ 0 w 530"/>
              <a:gd name="T49" fmla="*/ 265 h 687"/>
              <a:gd name="T50" fmla="*/ 34 w 530"/>
              <a:gd name="T51" fmla="*/ 395 h 687"/>
              <a:gd name="T52" fmla="*/ 34 w 530"/>
              <a:gd name="T53" fmla="*/ 395 h 687"/>
              <a:gd name="T54" fmla="*/ 115 w 530"/>
              <a:gd name="T55" fmla="*/ 483 h 687"/>
              <a:gd name="T56" fmla="*/ 115 w 530"/>
              <a:gd name="T57" fmla="*/ 557 h 687"/>
              <a:gd name="T58" fmla="*/ 142 w 530"/>
              <a:gd name="T59" fmla="*/ 584 h 687"/>
              <a:gd name="T60" fmla="*/ 388 w 530"/>
              <a:gd name="T61" fmla="*/ 584 h 687"/>
              <a:gd name="T62" fmla="*/ 415 w 530"/>
              <a:gd name="T63" fmla="*/ 557 h 687"/>
              <a:gd name="T64" fmla="*/ 415 w 530"/>
              <a:gd name="T65" fmla="*/ 483 h 687"/>
              <a:gd name="T66" fmla="*/ 496 w 530"/>
              <a:gd name="T67" fmla="*/ 395 h 687"/>
              <a:gd name="T68" fmla="*/ 496 w 530"/>
              <a:gd name="T69" fmla="*/ 395 h 687"/>
              <a:gd name="T70" fmla="*/ 530 w 530"/>
              <a:gd name="T71" fmla="*/ 265 h 687"/>
              <a:gd name="T72" fmla="*/ 449 w 530"/>
              <a:gd name="T73" fmla="*/ 368 h 687"/>
              <a:gd name="T74" fmla="*/ 449 w 530"/>
              <a:gd name="T75" fmla="*/ 368 h 687"/>
              <a:gd name="T76" fmla="*/ 449 w 530"/>
              <a:gd name="T77" fmla="*/ 368 h 687"/>
              <a:gd name="T78" fmla="*/ 449 w 530"/>
              <a:gd name="T79" fmla="*/ 368 h 687"/>
              <a:gd name="T80" fmla="*/ 374 w 530"/>
              <a:gd name="T81" fmla="*/ 446 h 687"/>
              <a:gd name="T82" fmla="*/ 361 w 530"/>
              <a:gd name="T83" fmla="*/ 469 h 687"/>
              <a:gd name="T84" fmla="*/ 361 w 530"/>
              <a:gd name="T85" fmla="*/ 469 h 687"/>
              <a:gd name="T86" fmla="*/ 361 w 530"/>
              <a:gd name="T87" fmla="*/ 530 h 687"/>
              <a:gd name="T88" fmla="*/ 169 w 530"/>
              <a:gd name="T89" fmla="*/ 530 h 687"/>
              <a:gd name="T90" fmla="*/ 169 w 530"/>
              <a:gd name="T91" fmla="*/ 469 h 687"/>
              <a:gd name="T92" fmla="*/ 154 w 530"/>
              <a:gd name="T93" fmla="*/ 445 h 687"/>
              <a:gd name="T94" fmla="*/ 81 w 530"/>
              <a:gd name="T95" fmla="*/ 368 h 687"/>
              <a:gd name="T96" fmla="*/ 81 w 530"/>
              <a:gd name="T97" fmla="*/ 368 h 687"/>
              <a:gd name="T98" fmla="*/ 54 w 530"/>
              <a:gd name="T99" fmla="*/ 265 h 687"/>
              <a:gd name="T100" fmla="*/ 116 w 530"/>
              <a:gd name="T101" fmla="*/ 116 h 687"/>
              <a:gd name="T102" fmla="*/ 265 w 530"/>
              <a:gd name="T103" fmla="*/ 54 h 687"/>
              <a:gd name="T104" fmla="*/ 414 w 530"/>
              <a:gd name="T105" fmla="*/ 116 h 687"/>
              <a:gd name="T106" fmla="*/ 476 w 530"/>
              <a:gd name="T107" fmla="*/ 265 h 687"/>
              <a:gd name="T108" fmla="*/ 449 w 530"/>
              <a:gd name="T109" fmla="*/ 368 h 687"/>
              <a:gd name="T110" fmla="*/ 336 w 530"/>
              <a:gd name="T111" fmla="*/ 655 h 687"/>
              <a:gd name="T112" fmla="*/ 336 w 530"/>
              <a:gd name="T113" fmla="*/ 655 h 687"/>
              <a:gd name="T114" fmla="*/ 194 w 530"/>
              <a:gd name="T115" fmla="*/ 655 h 687"/>
              <a:gd name="T116" fmla="*/ 178 w 530"/>
              <a:gd name="T117" fmla="*/ 671 h 687"/>
              <a:gd name="T118" fmla="*/ 194 w 530"/>
              <a:gd name="T119" fmla="*/ 687 h 687"/>
              <a:gd name="T120" fmla="*/ 336 w 530"/>
              <a:gd name="T121" fmla="*/ 687 h 687"/>
              <a:gd name="T122" fmla="*/ 353 w 530"/>
              <a:gd name="T123" fmla="*/ 671 h 687"/>
              <a:gd name="T124" fmla="*/ 336 w 530"/>
              <a:gd name="T125" fmla="*/ 655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30" h="687">
                <a:moveTo>
                  <a:pt x="350" y="251"/>
                </a:moveTo>
                <a:cubicBezTo>
                  <a:pt x="329" y="273"/>
                  <a:pt x="299" y="286"/>
                  <a:pt x="265" y="286"/>
                </a:cubicBezTo>
                <a:cubicBezTo>
                  <a:pt x="249" y="286"/>
                  <a:pt x="233" y="283"/>
                  <a:pt x="219" y="277"/>
                </a:cubicBezTo>
                <a:cubicBezTo>
                  <a:pt x="204" y="271"/>
                  <a:pt x="191" y="262"/>
                  <a:pt x="180" y="251"/>
                </a:cubicBezTo>
                <a:cubicBezTo>
                  <a:pt x="173" y="245"/>
                  <a:pt x="163" y="245"/>
                  <a:pt x="157" y="251"/>
                </a:cubicBezTo>
                <a:cubicBezTo>
                  <a:pt x="151" y="257"/>
                  <a:pt x="151" y="267"/>
                  <a:pt x="157" y="274"/>
                </a:cubicBezTo>
                <a:cubicBezTo>
                  <a:pt x="171" y="288"/>
                  <a:pt x="188" y="299"/>
                  <a:pt x="207" y="307"/>
                </a:cubicBezTo>
                <a:cubicBezTo>
                  <a:pt x="225" y="314"/>
                  <a:pt x="244" y="318"/>
                  <a:pt x="265" y="318"/>
                </a:cubicBezTo>
                <a:cubicBezTo>
                  <a:pt x="307" y="318"/>
                  <a:pt x="346" y="301"/>
                  <a:pt x="373" y="274"/>
                </a:cubicBezTo>
                <a:cubicBezTo>
                  <a:pt x="380" y="267"/>
                  <a:pt x="380" y="257"/>
                  <a:pt x="373" y="251"/>
                </a:cubicBezTo>
                <a:cubicBezTo>
                  <a:pt x="367" y="245"/>
                  <a:pt x="357" y="245"/>
                  <a:pt x="350" y="251"/>
                </a:cubicBezTo>
                <a:close/>
                <a:moveTo>
                  <a:pt x="388" y="599"/>
                </a:moveTo>
                <a:cubicBezTo>
                  <a:pt x="388" y="599"/>
                  <a:pt x="388" y="599"/>
                  <a:pt x="388" y="599"/>
                </a:cubicBezTo>
                <a:cubicBezTo>
                  <a:pt x="142" y="599"/>
                  <a:pt x="142" y="599"/>
                  <a:pt x="142" y="599"/>
                </a:cubicBezTo>
                <a:cubicBezTo>
                  <a:pt x="133" y="599"/>
                  <a:pt x="126" y="606"/>
                  <a:pt x="126" y="615"/>
                </a:cubicBezTo>
                <a:cubicBezTo>
                  <a:pt x="126" y="624"/>
                  <a:pt x="133" y="632"/>
                  <a:pt x="142" y="632"/>
                </a:cubicBezTo>
                <a:cubicBezTo>
                  <a:pt x="388" y="632"/>
                  <a:pt x="388" y="632"/>
                  <a:pt x="388" y="632"/>
                </a:cubicBezTo>
                <a:cubicBezTo>
                  <a:pt x="397" y="632"/>
                  <a:pt x="404" y="624"/>
                  <a:pt x="404" y="615"/>
                </a:cubicBezTo>
                <a:cubicBezTo>
                  <a:pt x="404" y="606"/>
                  <a:pt x="397" y="599"/>
                  <a:pt x="388" y="599"/>
                </a:cubicBezTo>
                <a:close/>
                <a:moveTo>
                  <a:pt x="530" y="265"/>
                </a:moveTo>
                <a:cubicBezTo>
                  <a:pt x="530" y="265"/>
                  <a:pt x="530" y="265"/>
                  <a:pt x="530" y="265"/>
                </a:cubicBezTo>
                <a:cubicBezTo>
                  <a:pt x="530" y="192"/>
                  <a:pt x="500" y="126"/>
                  <a:pt x="452" y="78"/>
                </a:cubicBezTo>
                <a:cubicBezTo>
                  <a:pt x="404" y="30"/>
                  <a:pt x="338" y="0"/>
                  <a:pt x="265" y="0"/>
                </a:cubicBezTo>
                <a:cubicBezTo>
                  <a:pt x="192" y="0"/>
                  <a:pt x="126" y="30"/>
                  <a:pt x="78" y="78"/>
                </a:cubicBezTo>
                <a:cubicBezTo>
                  <a:pt x="30" y="126"/>
                  <a:pt x="0" y="192"/>
                  <a:pt x="0" y="265"/>
                </a:cubicBezTo>
                <a:cubicBezTo>
                  <a:pt x="0" y="312"/>
                  <a:pt x="13" y="356"/>
                  <a:pt x="34" y="395"/>
                </a:cubicBezTo>
                <a:cubicBezTo>
                  <a:pt x="34" y="395"/>
                  <a:pt x="34" y="395"/>
                  <a:pt x="34" y="395"/>
                </a:cubicBezTo>
                <a:cubicBezTo>
                  <a:pt x="54" y="430"/>
                  <a:pt x="82" y="460"/>
                  <a:pt x="115" y="483"/>
                </a:cubicBezTo>
                <a:cubicBezTo>
                  <a:pt x="115" y="557"/>
                  <a:pt x="115" y="557"/>
                  <a:pt x="115" y="557"/>
                </a:cubicBezTo>
                <a:cubicBezTo>
                  <a:pt x="115" y="572"/>
                  <a:pt x="127" y="584"/>
                  <a:pt x="142" y="584"/>
                </a:cubicBezTo>
                <a:cubicBezTo>
                  <a:pt x="388" y="584"/>
                  <a:pt x="388" y="584"/>
                  <a:pt x="388" y="584"/>
                </a:cubicBezTo>
                <a:cubicBezTo>
                  <a:pt x="403" y="584"/>
                  <a:pt x="415" y="572"/>
                  <a:pt x="415" y="557"/>
                </a:cubicBezTo>
                <a:cubicBezTo>
                  <a:pt x="415" y="483"/>
                  <a:pt x="415" y="483"/>
                  <a:pt x="415" y="483"/>
                </a:cubicBezTo>
                <a:cubicBezTo>
                  <a:pt x="448" y="460"/>
                  <a:pt x="476" y="430"/>
                  <a:pt x="496" y="395"/>
                </a:cubicBezTo>
                <a:cubicBezTo>
                  <a:pt x="496" y="395"/>
                  <a:pt x="496" y="395"/>
                  <a:pt x="496" y="395"/>
                </a:cubicBezTo>
                <a:cubicBezTo>
                  <a:pt x="517" y="356"/>
                  <a:pt x="530" y="312"/>
                  <a:pt x="530" y="265"/>
                </a:cubicBezTo>
                <a:close/>
                <a:moveTo>
                  <a:pt x="449" y="368"/>
                </a:moveTo>
                <a:cubicBezTo>
                  <a:pt x="449" y="368"/>
                  <a:pt x="449" y="368"/>
                  <a:pt x="449" y="368"/>
                </a:cubicBezTo>
                <a:cubicBezTo>
                  <a:pt x="449" y="368"/>
                  <a:pt x="449" y="368"/>
                  <a:pt x="449" y="368"/>
                </a:cubicBezTo>
                <a:cubicBezTo>
                  <a:pt x="449" y="368"/>
                  <a:pt x="449" y="368"/>
                  <a:pt x="449" y="368"/>
                </a:cubicBezTo>
                <a:cubicBezTo>
                  <a:pt x="431" y="400"/>
                  <a:pt x="405" y="427"/>
                  <a:pt x="374" y="446"/>
                </a:cubicBezTo>
                <a:cubicBezTo>
                  <a:pt x="366" y="451"/>
                  <a:pt x="361" y="460"/>
                  <a:pt x="361" y="469"/>
                </a:cubicBezTo>
                <a:cubicBezTo>
                  <a:pt x="361" y="469"/>
                  <a:pt x="361" y="469"/>
                  <a:pt x="361" y="469"/>
                </a:cubicBezTo>
                <a:cubicBezTo>
                  <a:pt x="361" y="530"/>
                  <a:pt x="361" y="530"/>
                  <a:pt x="361" y="530"/>
                </a:cubicBezTo>
                <a:cubicBezTo>
                  <a:pt x="169" y="530"/>
                  <a:pt x="169" y="530"/>
                  <a:pt x="169" y="530"/>
                </a:cubicBezTo>
                <a:cubicBezTo>
                  <a:pt x="169" y="469"/>
                  <a:pt x="169" y="469"/>
                  <a:pt x="169" y="469"/>
                </a:cubicBezTo>
                <a:cubicBezTo>
                  <a:pt x="169" y="458"/>
                  <a:pt x="162" y="449"/>
                  <a:pt x="154" y="445"/>
                </a:cubicBezTo>
                <a:cubicBezTo>
                  <a:pt x="124" y="426"/>
                  <a:pt x="98" y="399"/>
                  <a:pt x="81" y="368"/>
                </a:cubicBezTo>
                <a:cubicBezTo>
                  <a:pt x="81" y="368"/>
                  <a:pt x="81" y="368"/>
                  <a:pt x="81" y="368"/>
                </a:cubicBezTo>
                <a:cubicBezTo>
                  <a:pt x="64" y="338"/>
                  <a:pt x="54" y="303"/>
                  <a:pt x="54" y="265"/>
                </a:cubicBezTo>
                <a:cubicBezTo>
                  <a:pt x="54" y="207"/>
                  <a:pt x="78" y="154"/>
                  <a:pt x="116" y="116"/>
                </a:cubicBezTo>
                <a:cubicBezTo>
                  <a:pt x="154" y="78"/>
                  <a:pt x="207" y="54"/>
                  <a:pt x="265" y="54"/>
                </a:cubicBezTo>
                <a:cubicBezTo>
                  <a:pt x="323" y="54"/>
                  <a:pt x="376" y="78"/>
                  <a:pt x="414" y="116"/>
                </a:cubicBezTo>
                <a:cubicBezTo>
                  <a:pt x="452" y="154"/>
                  <a:pt x="476" y="207"/>
                  <a:pt x="476" y="265"/>
                </a:cubicBezTo>
                <a:cubicBezTo>
                  <a:pt x="476" y="303"/>
                  <a:pt x="466" y="338"/>
                  <a:pt x="449" y="368"/>
                </a:cubicBezTo>
                <a:close/>
                <a:moveTo>
                  <a:pt x="336" y="655"/>
                </a:moveTo>
                <a:cubicBezTo>
                  <a:pt x="336" y="655"/>
                  <a:pt x="336" y="655"/>
                  <a:pt x="336" y="655"/>
                </a:cubicBezTo>
                <a:cubicBezTo>
                  <a:pt x="194" y="655"/>
                  <a:pt x="194" y="655"/>
                  <a:pt x="194" y="655"/>
                </a:cubicBezTo>
                <a:cubicBezTo>
                  <a:pt x="185" y="655"/>
                  <a:pt x="178" y="662"/>
                  <a:pt x="178" y="671"/>
                </a:cubicBezTo>
                <a:cubicBezTo>
                  <a:pt x="178" y="680"/>
                  <a:pt x="185" y="687"/>
                  <a:pt x="194" y="687"/>
                </a:cubicBezTo>
                <a:cubicBezTo>
                  <a:pt x="336" y="687"/>
                  <a:pt x="336" y="687"/>
                  <a:pt x="336" y="687"/>
                </a:cubicBezTo>
                <a:cubicBezTo>
                  <a:pt x="345" y="687"/>
                  <a:pt x="353" y="680"/>
                  <a:pt x="353" y="671"/>
                </a:cubicBezTo>
                <a:cubicBezTo>
                  <a:pt x="353" y="662"/>
                  <a:pt x="345" y="655"/>
                  <a:pt x="336" y="655"/>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1" name="Freeform 72"/>
          <p:cNvSpPr>
            <a:spLocks noEditPoints="1"/>
          </p:cNvSpPr>
          <p:nvPr/>
        </p:nvSpPr>
        <p:spPr bwMode="auto">
          <a:xfrm>
            <a:off x="3779855" y="1960249"/>
            <a:ext cx="346022" cy="347518"/>
          </a:xfrm>
          <a:custGeom>
            <a:avLst/>
            <a:gdLst>
              <a:gd name="T0" fmla="*/ 179 w 746"/>
              <a:gd name="T1" fmla="*/ 167 h 749"/>
              <a:gd name="T2" fmla="*/ 225 w 746"/>
              <a:gd name="T3" fmla="*/ 98 h 749"/>
              <a:gd name="T4" fmla="*/ 68 w 746"/>
              <a:gd name="T5" fmla="*/ 204 h 749"/>
              <a:gd name="T6" fmla="*/ 332 w 746"/>
              <a:gd name="T7" fmla="*/ 204 h 749"/>
              <a:gd name="T8" fmla="*/ 285 w 746"/>
              <a:gd name="T9" fmla="*/ 205 h 749"/>
              <a:gd name="T10" fmla="*/ 262 w 746"/>
              <a:gd name="T11" fmla="*/ 183 h 749"/>
              <a:gd name="T12" fmla="*/ 248 w 746"/>
              <a:gd name="T13" fmla="*/ 121 h 749"/>
              <a:gd name="T14" fmla="*/ 583 w 746"/>
              <a:gd name="T15" fmla="*/ 380 h 749"/>
              <a:gd name="T16" fmla="*/ 734 w 746"/>
              <a:gd name="T17" fmla="*/ 530 h 749"/>
              <a:gd name="T18" fmla="*/ 564 w 746"/>
              <a:gd name="T19" fmla="*/ 738 h 749"/>
              <a:gd name="T20" fmla="*/ 525 w 746"/>
              <a:gd name="T21" fmla="*/ 738 h 749"/>
              <a:gd name="T22" fmla="*/ 224 w 746"/>
              <a:gd name="T23" fmla="*/ 738 h 749"/>
              <a:gd name="T24" fmla="*/ 30 w 746"/>
              <a:gd name="T25" fmla="*/ 746 h 749"/>
              <a:gd name="T26" fmla="*/ 3 w 746"/>
              <a:gd name="T27" fmla="*/ 544 h 749"/>
              <a:gd name="T28" fmla="*/ 162 w 746"/>
              <a:gd name="T29" fmla="*/ 374 h 749"/>
              <a:gd name="T30" fmla="*/ 11 w 746"/>
              <a:gd name="T31" fmla="*/ 185 h 749"/>
              <a:gd name="T32" fmla="*/ 219 w 746"/>
              <a:gd name="T33" fmla="*/ 15 h 749"/>
              <a:gd name="T34" fmla="*/ 508 w 746"/>
              <a:gd name="T35" fmla="*/ 28 h 749"/>
              <a:gd name="T36" fmla="*/ 736 w 746"/>
              <a:gd name="T37" fmla="*/ 160 h 749"/>
              <a:gd name="T38" fmla="*/ 583 w 746"/>
              <a:gd name="T39" fmla="*/ 380 h 749"/>
              <a:gd name="T40" fmla="*/ 413 w 746"/>
              <a:gd name="T41" fmla="*/ 549 h 749"/>
              <a:gd name="T42" fmla="*/ 677 w 746"/>
              <a:gd name="T43" fmla="*/ 549 h 749"/>
              <a:gd name="T44" fmla="*/ 607 w 746"/>
              <a:gd name="T45" fmla="*/ 573 h 749"/>
              <a:gd name="T46" fmla="*/ 584 w 746"/>
              <a:gd name="T47" fmla="*/ 550 h 749"/>
              <a:gd name="T48" fmla="*/ 593 w 746"/>
              <a:gd name="T49" fmla="*/ 466 h 749"/>
              <a:gd name="T50" fmla="*/ 547 w 746"/>
              <a:gd name="T51" fmla="*/ 489 h 749"/>
              <a:gd name="T52" fmla="*/ 570 w 746"/>
              <a:gd name="T53" fmla="*/ 443 h 749"/>
              <a:gd name="T54" fmla="*/ 413 w 746"/>
              <a:gd name="T55" fmla="*/ 549 h 749"/>
              <a:gd name="T56" fmla="*/ 155 w 746"/>
              <a:gd name="T57" fmla="*/ 646 h 749"/>
              <a:gd name="T58" fmla="*/ 516 w 746"/>
              <a:gd name="T59" fmla="*/ 181 h 749"/>
              <a:gd name="T60" fmla="*/ 155 w 746"/>
              <a:gd name="T61" fmla="*/ 646 h 749"/>
              <a:gd name="T62" fmla="*/ 602 w 746"/>
              <a:gd name="T63" fmla="*/ 221 h 749"/>
              <a:gd name="T64" fmla="*/ 603 w 746"/>
              <a:gd name="T65" fmla="*/ 222 h 749"/>
              <a:gd name="T66" fmla="*/ 603 w 746"/>
              <a:gd name="T67" fmla="*/ 223 h 749"/>
              <a:gd name="T68" fmla="*/ 682 w 746"/>
              <a:gd name="T69" fmla="*/ 205 h 749"/>
              <a:gd name="T70" fmla="*/ 576 w 746"/>
              <a:gd name="T71" fmla="*/ 68 h 749"/>
              <a:gd name="T72" fmla="*/ 496 w 746"/>
              <a:gd name="T73" fmla="*/ 115 h 749"/>
              <a:gd name="T74" fmla="*/ 527 w 746"/>
              <a:gd name="T75" fmla="*/ 146 h 749"/>
              <a:gd name="T76" fmla="*/ 527 w 746"/>
              <a:gd name="T77" fmla="*/ 147 h 749"/>
              <a:gd name="T78" fmla="*/ 528 w 746"/>
              <a:gd name="T79" fmla="*/ 147 h 749"/>
              <a:gd name="T80" fmla="*/ 602 w 746"/>
              <a:gd name="T81" fmla="*/ 221 h 749"/>
              <a:gd name="T82" fmla="*/ 602 w 746"/>
              <a:gd name="T83" fmla="*/ 221 h 749"/>
              <a:gd name="T84" fmla="*/ 591 w 746"/>
              <a:gd name="T85" fmla="*/ 256 h 749"/>
              <a:gd name="T86" fmla="*/ 197 w 746"/>
              <a:gd name="T87" fmla="*/ 689 h 749"/>
              <a:gd name="T88" fmla="*/ 591 w 746"/>
              <a:gd name="T89" fmla="*/ 256 h 749"/>
              <a:gd name="T90" fmla="*/ 80 w 746"/>
              <a:gd name="T91" fmla="*/ 572 h 749"/>
              <a:gd name="T92" fmla="*/ 474 w 746"/>
              <a:gd name="T93" fmla="*/ 138 h 749"/>
              <a:gd name="T94" fmla="*/ 80 w 746"/>
              <a:gd name="T95" fmla="*/ 572 h 749"/>
              <a:gd name="T96" fmla="*/ 57 w 746"/>
              <a:gd name="T97" fmla="*/ 594 h 749"/>
              <a:gd name="T98" fmla="*/ 155 w 746"/>
              <a:gd name="T99" fmla="*/ 693 h 7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46" h="749">
                <a:moveTo>
                  <a:pt x="201" y="167"/>
                </a:moveTo>
                <a:cubicBezTo>
                  <a:pt x="195" y="174"/>
                  <a:pt x="185" y="174"/>
                  <a:pt x="179" y="167"/>
                </a:cubicBezTo>
                <a:cubicBezTo>
                  <a:pt x="172" y="161"/>
                  <a:pt x="172" y="151"/>
                  <a:pt x="179" y="145"/>
                </a:cubicBezTo>
                <a:cubicBezTo>
                  <a:pt x="225" y="98"/>
                  <a:pt x="225" y="98"/>
                  <a:pt x="225" y="98"/>
                </a:cubicBezTo>
                <a:cubicBezTo>
                  <a:pt x="200" y="72"/>
                  <a:pt x="200" y="72"/>
                  <a:pt x="200" y="72"/>
                </a:cubicBezTo>
                <a:cubicBezTo>
                  <a:pt x="68" y="204"/>
                  <a:pt x="68" y="204"/>
                  <a:pt x="68" y="204"/>
                </a:cubicBezTo>
                <a:cubicBezTo>
                  <a:pt x="200" y="336"/>
                  <a:pt x="200" y="336"/>
                  <a:pt x="200" y="336"/>
                </a:cubicBezTo>
                <a:cubicBezTo>
                  <a:pt x="332" y="204"/>
                  <a:pt x="332" y="204"/>
                  <a:pt x="332" y="204"/>
                </a:cubicBezTo>
                <a:cubicBezTo>
                  <a:pt x="309" y="181"/>
                  <a:pt x="309" y="181"/>
                  <a:pt x="309" y="181"/>
                </a:cubicBezTo>
                <a:cubicBezTo>
                  <a:pt x="285" y="205"/>
                  <a:pt x="285" y="205"/>
                  <a:pt x="285" y="205"/>
                </a:cubicBezTo>
                <a:cubicBezTo>
                  <a:pt x="279" y="212"/>
                  <a:pt x="269" y="212"/>
                  <a:pt x="262" y="205"/>
                </a:cubicBezTo>
                <a:cubicBezTo>
                  <a:pt x="256" y="199"/>
                  <a:pt x="256" y="189"/>
                  <a:pt x="262" y="183"/>
                </a:cubicBezTo>
                <a:cubicBezTo>
                  <a:pt x="286" y="159"/>
                  <a:pt x="286" y="159"/>
                  <a:pt x="286" y="159"/>
                </a:cubicBezTo>
                <a:cubicBezTo>
                  <a:pt x="248" y="121"/>
                  <a:pt x="248" y="121"/>
                  <a:pt x="248" y="121"/>
                </a:cubicBezTo>
                <a:cubicBezTo>
                  <a:pt x="201" y="167"/>
                  <a:pt x="201" y="167"/>
                  <a:pt x="201" y="167"/>
                </a:cubicBezTo>
                <a:close/>
                <a:moveTo>
                  <a:pt x="583" y="380"/>
                </a:moveTo>
                <a:cubicBezTo>
                  <a:pt x="583" y="380"/>
                  <a:pt x="583" y="380"/>
                  <a:pt x="583" y="380"/>
                </a:cubicBezTo>
                <a:cubicBezTo>
                  <a:pt x="734" y="530"/>
                  <a:pt x="734" y="530"/>
                  <a:pt x="734" y="530"/>
                </a:cubicBezTo>
                <a:cubicBezTo>
                  <a:pt x="744" y="541"/>
                  <a:pt x="744" y="558"/>
                  <a:pt x="734" y="568"/>
                </a:cubicBezTo>
                <a:cubicBezTo>
                  <a:pt x="564" y="738"/>
                  <a:pt x="564" y="738"/>
                  <a:pt x="564" y="738"/>
                </a:cubicBezTo>
                <a:cubicBezTo>
                  <a:pt x="554" y="749"/>
                  <a:pt x="536" y="749"/>
                  <a:pt x="526" y="738"/>
                </a:cubicBezTo>
                <a:cubicBezTo>
                  <a:pt x="525" y="738"/>
                  <a:pt x="525" y="738"/>
                  <a:pt x="525" y="738"/>
                </a:cubicBezTo>
                <a:cubicBezTo>
                  <a:pt x="375" y="587"/>
                  <a:pt x="375" y="587"/>
                  <a:pt x="375" y="587"/>
                </a:cubicBezTo>
                <a:cubicBezTo>
                  <a:pt x="224" y="738"/>
                  <a:pt x="224" y="738"/>
                  <a:pt x="224" y="738"/>
                </a:cubicBezTo>
                <a:cubicBezTo>
                  <a:pt x="219" y="743"/>
                  <a:pt x="212" y="746"/>
                  <a:pt x="205" y="746"/>
                </a:cubicBezTo>
                <a:cubicBezTo>
                  <a:pt x="30" y="746"/>
                  <a:pt x="30" y="746"/>
                  <a:pt x="30" y="746"/>
                </a:cubicBezTo>
                <a:cubicBezTo>
                  <a:pt x="14" y="746"/>
                  <a:pt x="3" y="734"/>
                  <a:pt x="3" y="719"/>
                </a:cubicBezTo>
                <a:cubicBezTo>
                  <a:pt x="3" y="660"/>
                  <a:pt x="3" y="602"/>
                  <a:pt x="3" y="544"/>
                </a:cubicBezTo>
                <a:cubicBezTo>
                  <a:pt x="3" y="537"/>
                  <a:pt x="6" y="530"/>
                  <a:pt x="11" y="525"/>
                </a:cubicBezTo>
                <a:cubicBezTo>
                  <a:pt x="162" y="374"/>
                  <a:pt x="162" y="374"/>
                  <a:pt x="162" y="374"/>
                </a:cubicBezTo>
                <a:cubicBezTo>
                  <a:pt x="11" y="223"/>
                  <a:pt x="11" y="223"/>
                  <a:pt x="11" y="223"/>
                </a:cubicBezTo>
                <a:cubicBezTo>
                  <a:pt x="0" y="213"/>
                  <a:pt x="0" y="196"/>
                  <a:pt x="11" y="185"/>
                </a:cubicBezTo>
                <a:cubicBezTo>
                  <a:pt x="181" y="15"/>
                  <a:pt x="181" y="15"/>
                  <a:pt x="181" y="15"/>
                </a:cubicBezTo>
                <a:cubicBezTo>
                  <a:pt x="191" y="5"/>
                  <a:pt x="208" y="5"/>
                  <a:pt x="219" y="15"/>
                </a:cubicBezTo>
                <a:cubicBezTo>
                  <a:pt x="370" y="166"/>
                  <a:pt x="370" y="166"/>
                  <a:pt x="370" y="166"/>
                </a:cubicBezTo>
                <a:cubicBezTo>
                  <a:pt x="508" y="28"/>
                  <a:pt x="508" y="28"/>
                  <a:pt x="508" y="28"/>
                </a:cubicBezTo>
                <a:cubicBezTo>
                  <a:pt x="538" y="0"/>
                  <a:pt x="586" y="1"/>
                  <a:pt x="614" y="30"/>
                </a:cubicBezTo>
                <a:cubicBezTo>
                  <a:pt x="647" y="62"/>
                  <a:pt x="720" y="119"/>
                  <a:pt x="736" y="160"/>
                </a:cubicBezTo>
                <a:cubicBezTo>
                  <a:pt x="746" y="189"/>
                  <a:pt x="742" y="220"/>
                  <a:pt x="720" y="243"/>
                </a:cubicBezTo>
                <a:cubicBezTo>
                  <a:pt x="583" y="380"/>
                  <a:pt x="583" y="380"/>
                  <a:pt x="583" y="380"/>
                </a:cubicBezTo>
                <a:close/>
                <a:moveTo>
                  <a:pt x="413" y="549"/>
                </a:moveTo>
                <a:cubicBezTo>
                  <a:pt x="413" y="549"/>
                  <a:pt x="413" y="549"/>
                  <a:pt x="413" y="549"/>
                </a:cubicBezTo>
                <a:cubicBezTo>
                  <a:pt x="545" y="682"/>
                  <a:pt x="545" y="682"/>
                  <a:pt x="545" y="682"/>
                </a:cubicBezTo>
                <a:cubicBezTo>
                  <a:pt x="677" y="549"/>
                  <a:pt x="677" y="549"/>
                  <a:pt x="677" y="549"/>
                </a:cubicBezTo>
                <a:cubicBezTo>
                  <a:pt x="654" y="526"/>
                  <a:pt x="654" y="526"/>
                  <a:pt x="654" y="526"/>
                </a:cubicBezTo>
                <a:cubicBezTo>
                  <a:pt x="607" y="573"/>
                  <a:pt x="607" y="573"/>
                  <a:pt x="607" y="573"/>
                </a:cubicBezTo>
                <a:cubicBezTo>
                  <a:pt x="601" y="580"/>
                  <a:pt x="591" y="580"/>
                  <a:pt x="584" y="573"/>
                </a:cubicBezTo>
                <a:cubicBezTo>
                  <a:pt x="578" y="567"/>
                  <a:pt x="578" y="557"/>
                  <a:pt x="584" y="550"/>
                </a:cubicBezTo>
                <a:cubicBezTo>
                  <a:pt x="631" y="504"/>
                  <a:pt x="631" y="504"/>
                  <a:pt x="631" y="504"/>
                </a:cubicBezTo>
                <a:cubicBezTo>
                  <a:pt x="593" y="466"/>
                  <a:pt x="593" y="466"/>
                  <a:pt x="593" y="466"/>
                </a:cubicBezTo>
                <a:cubicBezTo>
                  <a:pt x="569" y="489"/>
                  <a:pt x="569" y="489"/>
                  <a:pt x="569" y="489"/>
                </a:cubicBezTo>
                <a:cubicBezTo>
                  <a:pt x="563" y="496"/>
                  <a:pt x="553" y="496"/>
                  <a:pt x="547" y="489"/>
                </a:cubicBezTo>
                <a:cubicBezTo>
                  <a:pt x="540" y="483"/>
                  <a:pt x="540" y="473"/>
                  <a:pt x="547" y="466"/>
                </a:cubicBezTo>
                <a:cubicBezTo>
                  <a:pt x="570" y="443"/>
                  <a:pt x="570" y="443"/>
                  <a:pt x="570" y="443"/>
                </a:cubicBezTo>
                <a:cubicBezTo>
                  <a:pt x="545" y="417"/>
                  <a:pt x="545" y="417"/>
                  <a:pt x="545" y="417"/>
                </a:cubicBezTo>
                <a:cubicBezTo>
                  <a:pt x="413" y="549"/>
                  <a:pt x="413" y="549"/>
                  <a:pt x="413" y="549"/>
                </a:cubicBezTo>
                <a:close/>
                <a:moveTo>
                  <a:pt x="155" y="646"/>
                </a:moveTo>
                <a:cubicBezTo>
                  <a:pt x="155" y="646"/>
                  <a:pt x="155" y="646"/>
                  <a:pt x="155" y="646"/>
                </a:cubicBezTo>
                <a:cubicBezTo>
                  <a:pt x="293" y="509"/>
                  <a:pt x="431" y="371"/>
                  <a:pt x="568" y="233"/>
                </a:cubicBezTo>
                <a:cubicBezTo>
                  <a:pt x="551" y="216"/>
                  <a:pt x="533" y="198"/>
                  <a:pt x="516" y="181"/>
                </a:cubicBezTo>
                <a:cubicBezTo>
                  <a:pt x="103" y="594"/>
                  <a:pt x="103" y="594"/>
                  <a:pt x="103" y="594"/>
                </a:cubicBezTo>
                <a:cubicBezTo>
                  <a:pt x="155" y="646"/>
                  <a:pt x="155" y="646"/>
                  <a:pt x="155" y="646"/>
                </a:cubicBezTo>
                <a:close/>
                <a:moveTo>
                  <a:pt x="602" y="221"/>
                </a:moveTo>
                <a:cubicBezTo>
                  <a:pt x="602" y="221"/>
                  <a:pt x="602" y="221"/>
                  <a:pt x="602" y="221"/>
                </a:cubicBezTo>
                <a:cubicBezTo>
                  <a:pt x="603" y="222"/>
                  <a:pt x="603" y="222"/>
                  <a:pt x="603" y="222"/>
                </a:cubicBezTo>
                <a:cubicBezTo>
                  <a:pt x="603" y="222"/>
                  <a:pt x="603" y="222"/>
                  <a:pt x="603" y="222"/>
                </a:cubicBezTo>
                <a:cubicBezTo>
                  <a:pt x="603" y="222"/>
                  <a:pt x="603" y="222"/>
                  <a:pt x="603" y="222"/>
                </a:cubicBezTo>
                <a:cubicBezTo>
                  <a:pt x="603" y="223"/>
                  <a:pt x="603" y="223"/>
                  <a:pt x="603" y="223"/>
                </a:cubicBezTo>
                <a:cubicBezTo>
                  <a:pt x="634" y="253"/>
                  <a:pt x="634" y="253"/>
                  <a:pt x="634" y="253"/>
                </a:cubicBezTo>
                <a:cubicBezTo>
                  <a:pt x="682" y="205"/>
                  <a:pt x="682" y="205"/>
                  <a:pt x="682" y="205"/>
                </a:cubicBezTo>
                <a:cubicBezTo>
                  <a:pt x="690" y="197"/>
                  <a:pt x="690" y="181"/>
                  <a:pt x="682" y="173"/>
                </a:cubicBezTo>
                <a:cubicBezTo>
                  <a:pt x="647" y="138"/>
                  <a:pt x="611" y="103"/>
                  <a:pt x="576" y="68"/>
                </a:cubicBezTo>
                <a:cubicBezTo>
                  <a:pt x="568" y="59"/>
                  <a:pt x="554" y="59"/>
                  <a:pt x="545" y="67"/>
                </a:cubicBezTo>
                <a:cubicBezTo>
                  <a:pt x="496" y="115"/>
                  <a:pt x="496" y="115"/>
                  <a:pt x="496" y="115"/>
                </a:cubicBezTo>
                <a:cubicBezTo>
                  <a:pt x="527" y="146"/>
                  <a:pt x="527" y="146"/>
                  <a:pt x="527" y="146"/>
                </a:cubicBezTo>
                <a:cubicBezTo>
                  <a:pt x="527" y="146"/>
                  <a:pt x="527" y="146"/>
                  <a:pt x="527" y="146"/>
                </a:cubicBezTo>
                <a:cubicBezTo>
                  <a:pt x="527" y="146"/>
                  <a:pt x="527" y="146"/>
                  <a:pt x="527" y="146"/>
                </a:cubicBezTo>
                <a:cubicBezTo>
                  <a:pt x="527" y="147"/>
                  <a:pt x="527" y="147"/>
                  <a:pt x="527" y="147"/>
                </a:cubicBezTo>
                <a:cubicBezTo>
                  <a:pt x="528" y="147"/>
                  <a:pt x="528" y="147"/>
                  <a:pt x="528" y="147"/>
                </a:cubicBezTo>
                <a:cubicBezTo>
                  <a:pt x="528" y="147"/>
                  <a:pt x="528" y="147"/>
                  <a:pt x="528" y="147"/>
                </a:cubicBezTo>
                <a:cubicBezTo>
                  <a:pt x="528" y="148"/>
                  <a:pt x="528" y="148"/>
                  <a:pt x="528" y="148"/>
                </a:cubicBezTo>
                <a:cubicBezTo>
                  <a:pt x="602" y="221"/>
                  <a:pt x="602" y="221"/>
                  <a:pt x="602" y="221"/>
                </a:cubicBezTo>
                <a:cubicBezTo>
                  <a:pt x="602" y="221"/>
                  <a:pt x="602" y="221"/>
                  <a:pt x="602" y="221"/>
                </a:cubicBezTo>
                <a:cubicBezTo>
                  <a:pt x="602" y="221"/>
                  <a:pt x="602" y="221"/>
                  <a:pt x="602" y="221"/>
                </a:cubicBezTo>
                <a:close/>
                <a:moveTo>
                  <a:pt x="591" y="256"/>
                </a:moveTo>
                <a:cubicBezTo>
                  <a:pt x="591" y="256"/>
                  <a:pt x="591" y="256"/>
                  <a:pt x="591" y="256"/>
                </a:cubicBezTo>
                <a:cubicBezTo>
                  <a:pt x="453" y="394"/>
                  <a:pt x="315" y="531"/>
                  <a:pt x="178" y="669"/>
                </a:cubicBezTo>
                <a:cubicBezTo>
                  <a:pt x="197" y="689"/>
                  <a:pt x="197" y="689"/>
                  <a:pt x="197" y="689"/>
                </a:cubicBezTo>
                <a:cubicBezTo>
                  <a:pt x="611" y="276"/>
                  <a:pt x="611" y="276"/>
                  <a:pt x="611" y="276"/>
                </a:cubicBezTo>
                <a:cubicBezTo>
                  <a:pt x="591" y="256"/>
                  <a:pt x="591" y="256"/>
                  <a:pt x="591" y="256"/>
                </a:cubicBezTo>
                <a:close/>
                <a:moveTo>
                  <a:pt x="80" y="572"/>
                </a:moveTo>
                <a:cubicBezTo>
                  <a:pt x="80" y="572"/>
                  <a:pt x="80" y="572"/>
                  <a:pt x="80" y="572"/>
                </a:cubicBezTo>
                <a:cubicBezTo>
                  <a:pt x="493" y="158"/>
                  <a:pt x="493" y="158"/>
                  <a:pt x="493" y="158"/>
                </a:cubicBezTo>
                <a:cubicBezTo>
                  <a:pt x="474" y="138"/>
                  <a:pt x="474" y="138"/>
                  <a:pt x="474" y="138"/>
                </a:cubicBezTo>
                <a:cubicBezTo>
                  <a:pt x="60" y="551"/>
                  <a:pt x="60" y="551"/>
                  <a:pt x="60" y="551"/>
                </a:cubicBezTo>
                <a:cubicBezTo>
                  <a:pt x="80" y="572"/>
                  <a:pt x="80" y="572"/>
                  <a:pt x="80" y="572"/>
                </a:cubicBezTo>
                <a:close/>
                <a:moveTo>
                  <a:pt x="57" y="594"/>
                </a:moveTo>
                <a:cubicBezTo>
                  <a:pt x="57" y="594"/>
                  <a:pt x="57" y="594"/>
                  <a:pt x="57" y="594"/>
                </a:cubicBezTo>
                <a:cubicBezTo>
                  <a:pt x="57" y="627"/>
                  <a:pt x="57" y="659"/>
                  <a:pt x="57" y="693"/>
                </a:cubicBezTo>
                <a:cubicBezTo>
                  <a:pt x="155" y="693"/>
                  <a:pt x="155" y="693"/>
                  <a:pt x="155" y="693"/>
                </a:cubicBezTo>
                <a:cubicBezTo>
                  <a:pt x="57" y="594"/>
                  <a:pt x="57" y="594"/>
                  <a:pt x="57" y="594"/>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2" name="Freeform 76"/>
          <p:cNvSpPr>
            <a:spLocks noEditPoints="1"/>
          </p:cNvSpPr>
          <p:nvPr/>
        </p:nvSpPr>
        <p:spPr bwMode="auto">
          <a:xfrm>
            <a:off x="3792842" y="3104876"/>
            <a:ext cx="320048" cy="323858"/>
          </a:xfrm>
          <a:custGeom>
            <a:avLst/>
            <a:gdLst>
              <a:gd name="T0" fmla="*/ 431 w 690"/>
              <a:gd name="T1" fmla="*/ 0 h 698"/>
              <a:gd name="T2" fmla="*/ 443 w 690"/>
              <a:gd name="T3" fmla="*/ 0 h 698"/>
              <a:gd name="T4" fmla="*/ 501 w 690"/>
              <a:gd name="T5" fmla="*/ 27 h 698"/>
              <a:gd name="T6" fmla="*/ 469 w 690"/>
              <a:gd name="T7" fmla="*/ 53 h 698"/>
              <a:gd name="T8" fmla="*/ 672 w 690"/>
              <a:gd name="T9" fmla="*/ 626 h 698"/>
              <a:gd name="T10" fmla="*/ 631 w 690"/>
              <a:gd name="T11" fmla="*/ 698 h 698"/>
              <a:gd name="T12" fmla="*/ 60 w 690"/>
              <a:gd name="T13" fmla="*/ 698 h 698"/>
              <a:gd name="T14" fmla="*/ 19 w 690"/>
              <a:gd name="T15" fmla="*/ 624 h 698"/>
              <a:gd name="T16" fmla="*/ 221 w 690"/>
              <a:gd name="T17" fmla="*/ 53 h 698"/>
              <a:gd name="T18" fmla="*/ 189 w 690"/>
              <a:gd name="T19" fmla="*/ 27 h 698"/>
              <a:gd name="T20" fmla="*/ 247 w 690"/>
              <a:gd name="T21" fmla="*/ 0 h 698"/>
              <a:gd name="T22" fmla="*/ 249 w 690"/>
              <a:gd name="T23" fmla="*/ 0 h 698"/>
              <a:gd name="T24" fmla="*/ 177 w 690"/>
              <a:gd name="T25" fmla="*/ 565 h 698"/>
              <a:gd name="T26" fmla="*/ 193 w 690"/>
              <a:gd name="T27" fmla="*/ 581 h 698"/>
              <a:gd name="T28" fmla="*/ 161 w 690"/>
              <a:gd name="T29" fmla="*/ 581 h 698"/>
              <a:gd name="T30" fmla="*/ 261 w 690"/>
              <a:gd name="T31" fmla="*/ 518 h 698"/>
              <a:gd name="T32" fmla="*/ 277 w 690"/>
              <a:gd name="T33" fmla="*/ 534 h 698"/>
              <a:gd name="T34" fmla="*/ 245 w 690"/>
              <a:gd name="T35" fmla="*/ 534 h 698"/>
              <a:gd name="T36" fmla="*/ 237 w 690"/>
              <a:gd name="T37" fmla="*/ 410 h 698"/>
              <a:gd name="T38" fmla="*/ 253 w 690"/>
              <a:gd name="T39" fmla="*/ 426 h 698"/>
              <a:gd name="T40" fmla="*/ 221 w 690"/>
              <a:gd name="T41" fmla="*/ 426 h 698"/>
              <a:gd name="T42" fmla="*/ 240 w 690"/>
              <a:gd name="T43" fmla="*/ 573 h 698"/>
              <a:gd name="T44" fmla="*/ 267 w 690"/>
              <a:gd name="T45" fmla="*/ 599 h 698"/>
              <a:gd name="T46" fmla="*/ 213 w 690"/>
              <a:gd name="T47" fmla="*/ 599 h 698"/>
              <a:gd name="T48" fmla="*/ 206 w 690"/>
              <a:gd name="T49" fmla="*/ 470 h 698"/>
              <a:gd name="T50" fmla="*/ 232 w 690"/>
              <a:gd name="T51" fmla="*/ 497 h 698"/>
              <a:gd name="T52" fmla="*/ 179 w 690"/>
              <a:gd name="T53" fmla="*/ 497 h 698"/>
              <a:gd name="T54" fmla="*/ 239 w 690"/>
              <a:gd name="T55" fmla="*/ 346 h 698"/>
              <a:gd name="T56" fmla="*/ 451 w 690"/>
              <a:gd name="T57" fmla="*/ 346 h 698"/>
              <a:gd name="T58" fmla="*/ 415 w 690"/>
              <a:gd name="T59" fmla="*/ 276 h 698"/>
              <a:gd name="T60" fmla="*/ 275 w 690"/>
              <a:gd name="T61" fmla="*/ 53 h 698"/>
              <a:gd name="T62" fmla="*/ 275 w 690"/>
              <a:gd name="T63" fmla="*/ 276 h 698"/>
              <a:gd name="T64" fmla="*/ 239 w 690"/>
              <a:gd name="T65" fmla="*/ 346 h 698"/>
              <a:gd name="T66" fmla="*/ 469 w 690"/>
              <a:gd name="T67" fmla="*/ 378 h 698"/>
              <a:gd name="T68" fmla="*/ 69 w 690"/>
              <a:gd name="T69" fmla="*/ 644 h 698"/>
              <a:gd name="T70" fmla="*/ 469 w 690"/>
              <a:gd name="T71" fmla="*/ 378 h 698"/>
              <a:gd name="T72" fmla="*/ 316 w 690"/>
              <a:gd name="T73" fmla="*/ 593 h 698"/>
              <a:gd name="T74" fmla="*/ 316 w 690"/>
              <a:gd name="T75" fmla="*/ 561 h 698"/>
              <a:gd name="T76" fmla="*/ 391 w 690"/>
              <a:gd name="T77" fmla="*/ 577 h 698"/>
              <a:gd name="T78" fmla="*/ 316 w 690"/>
              <a:gd name="T79" fmla="*/ 593 h 698"/>
              <a:gd name="T80" fmla="*/ 332 w 690"/>
              <a:gd name="T81" fmla="*/ 507 h 698"/>
              <a:gd name="T82" fmla="*/ 332 w 690"/>
              <a:gd name="T83" fmla="*/ 475 h 698"/>
              <a:gd name="T84" fmla="*/ 374 w 690"/>
              <a:gd name="T85" fmla="*/ 491 h 698"/>
              <a:gd name="T86" fmla="*/ 332 w 690"/>
              <a:gd name="T87" fmla="*/ 507 h 698"/>
              <a:gd name="T88" fmla="*/ 332 w 690"/>
              <a:gd name="T89" fmla="*/ 335 h 698"/>
              <a:gd name="T90" fmla="*/ 332 w 690"/>
              <a:gd name="T91" fmla="*/ 303 h 698"/>
              <a:gd name="T92" fmla="*/ 374 w 690"/>
              <a:gd name="T93" fmla="*/ 319 h 698"/>
              <a:gd name="T94" fmla="*/ 332 w 690"/>
              <a:gd name="T95" fmla="*/ 335 h 698"/>
              <a:gd name="T96" fmla="*/ 316 w 690"/>
              <a:gd name="T97" fmla="*/ 421 h 698"/>
              <a:gd name="T98" fmla="*/ 316 w 690"/>
              <a:gd name="T99" fmla="*/ 389 h 698"/>
              <a:gd name="T100" fmla="*/ 391 w 690"/>
              <a:gd name="T101" fmla="*/ 405 h 698"/>
              <a:gd name="T102" fmla="*/ 316 w 690"/>
              <a:gd name="T103" fmla="*/ 421 h 698"/>
              <a:gd name="T104" fmla="*/ 316 w 690"/>
              <a:gd name="T105" fmla="*/ 249 h 698"/>
              <a:gd name="T106" fmla="*/ 316 w 690"/>
              <a:gd name="T107" fmla="*/ 217 h 698"/>
              <a:gd name="T108" fmla="*/ 391 w 690"/>
              <a:gd name="T109" fmla="*/ 234 h 698"/>
              <a:gd name="T110" fmla="*/ 316 w 690"/>
              <a:gd name="T111" fmla="*/ 249 h 6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90" h="698">
                <a:moveTo>
                  <a:pt x="259" y="0"/>
                </a:moveTo>
                <a:cubicBezTo>
                  <a:pt x="431" y="0"/>
                  <a:pt x="431" y="0"/>
                  <a:pt x="431" y="0"/>
                </a:cubicBezTo>
                <a:cubicBezTo>
                  <a:pt x="442" y="0"/>
                  <a:pt x="442" y="0"/>
                  <a:pt x="442" y="0"/>
                </a:cubicBezTo>
                <a:cubicBezTo>
                  <a:pt x="443" y="0"/>
                  <a:pt x="443" y="0"/>
                  <a:pt x="443" y="0"/>
                </a:cubicBezTo>
                <a:cubicBezTo>
                  <a:pt x="474" y="0"/>
                  <a:pt x="474" y="0"/>
                  <a:pt x="474" y="0"/>
                </a:cubicBezTo>
                <a:cubicBezTo>
                  <a:pt x="490" y="0"/>
                  <a:pt x="501" y="12"/>
                  <a:pt x="501" y="27"/>
                </a:cubicBezTo>
                <a:cubicBezTo>
                  <a:pt x="501" y="41"/>
                  <a:pt x="490" y="53"/>
                  <a:pt x="474" y="53"/>
                </a:cubicBezTo>
                <a:cubicBezTo>
                  <a:pt x="469" y="53"/>
                  <a:pt x="469" y="53"/>
                  <a:pt x="469" y="53"/>
                </a:cubicBezTo>
                <a:cubicBezTo>
                  <a:pt x="469" y="269"/>
                  <a:pt x="469" y="269"/>
                  <a:pt x="469" y="269"/>
                </a:cubicBezTo>
                <a:cubicBezTo>
                  <a:pt x="672" y="626"/>
                  <a:pt x="672" y="626"/>
                  <a:pt x="672" y="626"/>
                </a:cubicBezTo>
                <a:cubicBezTo>
                  <a:pt x="690" y="658"/>
                  <a:pt x="667" y="698"/>
                  <a:pt x="631" y="698"/>
                </a:cubicBezTo>
                <a:cubicBezTo>
                  <a:pt x="631" y="698"/>
                  <a:pt x="631" y="698"/>
                  <a:pt x="631" y="698"/>
                </a:cubicBezTo>
                <a:cubicBezTo>
                  <a:pt x="60" y="698"/>
                  <a:pt x="60" y="698"/>
                  <a:pt x="60" y="698"/>
                </a:cubicBezTo>
                <a:cubicBezTo>
                  <a:pt x="60" y="698"/>
                  <a:pt x="60" y="698"/>
                  <a:pt x="60" y="698"/>
                </a:cubicBezTo>
                <a:cubicBezTo>
                  <a:pt x="24" y="698"/>
                  <a:pt x="0" y="658"/>
                  <a:pt x="18" y="626"/>
                </a:cubicBezTo>
                <a:cubicBezTo>
                  <a:pt x="19" y="624"/>
                  <a:pt x="19" y="624"/>
                  <a:pt x="19" y="624"/>
                </a:cubicBezTo>
                <a:cubicBezTo>
                  <a:pt x="221" y="269"/>
                  <a:pt x="221" y="269"/>
                  <a:pt x="221" y="269"/>
                </a:cubicBezTo>
                <a:cubicBezTo>
                  <a:pt x="221" y="53"/>
                  <a:pt x="221" y="53"/>
                  <a:pt x="221" y="53"/>
                </a:cubicBezTo>
                <a:cubicBezTo>
                  <a:pt x="216" y="53"/>
                  <a:pt x="216" y="53"/>
                  <a:pt x="216" y="53"/>
                </a:cubicBezTo>
                <a:cubicBezTo>
                  <a:pt x="201" y="53"/>
                  <a:pt x="189" y="41"/>
                  <a:pt x="189" y="27"/>
                </a:cubicBezTo>
                <a:cubicBezTo>
                  <a:pt x="189" y="12"/>
                  <a:pt x="201" y="0"/>
                  <a:pt x="216" y="0"/>
                </a:cubicBezTo>
                <a:cubicBezTo>
                  <a:pt x="247" y="0"/>
                  <a:pt x="247" y="0"/>
                  <a:pt x="247" y="0"/>
                </a:cubicBezTo>
                <a:cubicBezTo>
                  <a:pt x="248" y="0"/>
                  <a:pt x="248" y="0"/>
                  <a:pt x="248" y="0"/>
                </a:cubicBezTo>
                <a:cubicBezTo>
                  <a:pt x="249" y="0"/>
                  <a:pt x="249" y="0"/>
                  <a:pt x="249" y="0"/>
                </a:cubicBezTo>
                <a:cubicBezTo>
                  <a:pt x="259" y="0"/>
                  <a:pt x="259" y="0"/>
                  <a:pt x="259" y="0"/>
                </a:cubicBezTo>
                <a:close/>
                <a:moveTo>
                  <a:pt x="177" y="565"/>
                </a:moveTo>
                <a:cubicBezTo>
                  <a:pt x="177" y="565"/>
                  <a:pt x="177" y="565"/>
                  <a:pt x="177" y="565"/>
                </a:cubicBezTo>
                <a:cubicBezTo>
                  <a:pt x="186" y="565"/>
                  <a:pt x="193" y="572"/>
                  <a:pt x="193" y="581"/>
                </a:cubicBezTo>
                <a:cubicBezTo>
                  <a:pt x="193" y="590"/>
                  <a:pt x="186" y="597"/>
                  <a:pt x="177" y="597"/>
                </a:cubicBezTo>
                <a:cubicBezTo>
                  <a:pt x="168" y="597"/>
                  <a:pt x="161" y="590"/>
                  <a:pt x="161" y="581"/>
                </a:cubicBezTo>
                <a:cubicBezTo>
                  <a:pt x="161" y="572"/>
                  <a:pt x="168" y="565"/>
                  <a:pt x="177" y="565"/>
                </a:cubicBezTo>
                <a:close/>
                <a:moveTo>
                  <a:pt x="261" y="518"/>
                </a:moveTo>
                <a:cubicBezTo>
                  <a:pt x="261" y="518"/>
                  <a:pt x="261" y="518"/>
                  <a:pt x="261" y="518"/>
                </a:cubicBezTo>
                <a:cubicBezTo>
                  <a:pt x="270" y="518"/>
                  <a:pt x="277" y="525"/>
                  <a:pt x="277" y="534"/>
                </a:cubicBezTo>
                <a:cubicBezTo>
                  <a:pt x="277" y="543"/>
                  <a:pt x="270" y="550"/>
                  <a:pt x="261" y="550"/>
                </a:cubicBezTo>
                <a:cubicBezTo>
                  <a:pt x="252" y="550"/>
                  <a:pt x="245" y="543"/>
                  <a:pt x="245" y="534"/>
                </a:cubicBezTo>
                <a:cubicBezTo>
                  <a:pt x="245" y="525"/>
                  <a:pt x="252" y="518"/>
                  <a:pt x="261" y="518"/>
                </a:cubicBezTo>
                <a:close/>
                <a:moveTo>
                  <a:pt x="237" y="410"/>
                </a:moveTo>
                <a:cubicBezTo>
                  <a:pt x="237" y="410"/>
                  <a:pt x="237" y="410"/>
                  <a:pt x="237" y="410"/>
                </a:cubicBezTo>
                <a:cubicBezTo>
                  <a:pt x="246" y="410"/>
                  <a:pt x="253" y="418"/>
                  <a:pt x="253" y="426"/>
                </a:cubicBezTo>
                <a:cubicBezTo>
                  <a:pt x="253" y="435"/>
                  <a:pt x="246" y="442"/>
                  <a:pt x="237" y="442"/>
                </a:cubicBezTo>
                <a:cubicBezTo>
                  <a:pt x="228" y="442"/>
                  <a:pt x="221" y="435"/>
                  <a:pt x="221" y="426"/>
                </a:cubicBezTo>
                <a:cubicBezTo>
                  <a:pt x="221" y="418"/>
                  <a:pt x="228" y="410"/>
                  <a:pt x="237" y="410"/>
                </a:cubicBezTo>
                <a:close/>
                <a:moveTo>
                  <a:pt x="240" y="573"/>
                </a:moveTo>
                <a:cubicBezTo>
                  <a:pt x="240" y="573"/>
                  <a:pt x="240" y="573"/>
                  <a:pt x="240" y="573"/>
                </a:cubicBezTo>
                <a:cubicBezTo>
                  <a:pt x="255" y="573"/>
                  <a:pt x="267" y="584"/>
                  <a:pt x="267" y="599"/>
                </a:cubicBezTo>
                <a:cubicBezTo>
                  <a:pt x="267" y="614"/>
                  <a:pt x="255" y="626"/>
                  <a:pt x="240" y="626"/>
                </a:cubicBezTo>
                <a:cubicBezTo>
                  <a:pt x="226" y="626"/>
                  <a:pt x="213" y="614"/>
                  <a:pt x="213" y="599"/>
                </a:cubicBezTo>
                <a:cubicBezTo>
                  <a:pt x="213" y="584"/>
                  <a:pt x="226" y="573"/>
                  <a:pt x="240" y="573"/>
                </a:cubicBezTo>
                <a:close/>
                <a:moveTo>
                  <a:pt x="206" y="470"/>
                </a:moveTo>
                <a:cubicBezTo>
                  <a:pt x="206" y="470"/>
                  <a:pt x="206" y="470"/>
                  <a:pt x="206" y="470"/>
                </a:cubicBezTo>
                <a:cubicBezTo>
                  <a:pt x="221" y="470"/>
                  <a:pt x="232" y="483"/>
                  <a:pt x="232" y="497"/>
                </a:cubicBezTo>
                <a:cubicBezTo>
                  <a:pt x="232" y="512"/>
                  <a:pt x="221" y="524"/>
                  <a:pt x="206" y="524"/>
                </a:cubicBezTo>
                <a:cubicBezTo>
                  <a:pt x="191" y="524"/>
                  <a:pt x="179" y="512"/>
                  <a:pt x="179" y="497"/>
                </a:cubicBezTo>
                <a:cubicBezTo>
                  <a:pt x="179" y="483"/>
                  <a:pt x="191" y="470"/>
                  <a:pt x="206" y="470"/>
                </a:cubicBezTo>
                <a:close/>
                <a:moveTo>
                  <a:pt x="239" y="346"/>
                </a:moveTo>
                <a:cubicBezTo>
                  <a:pt x="239" y="346"/>
                  <a:pt x="239" y="346"/>
                  <a:pt x="239" y="346"/>
                </a:cubicBezTo>
                <a:cubicBezTo>
                  <a:pt x="451" y="346"/>
                  <a:pt x="451" y="346"/>
                  <a:pt x="451" y="346"/>
                </a:cubicBezTo>
                <a:cubicBezTo>
                  <a:pt x="420" y="291"/>
                  <a:pt x="420" y="291"/>
                  <a:pt x="420" y="291"/>
                </a:cubicBezTo>
                <a:cubicBezTo>
                  <a:pt x="417" y="286"/>
                  <a:pt x="415" y="281"/>
                  <a:pt x="415" y="276"/>
                </a:cubicBezTo>
                <a:cubicBezTo>
                  <a:pt x="415" y="53"/>
                  <a:pt x="415" y="53"/>
                  <a:pt x="415" y="53"/>
                </a:cubicBezTo>
                <a:cubicBezTo>
                  <a:pt x="275" y="53"/>
                  <a:pt x="275" y="53"/>
                  <a:pt x="275" y="53"/>
                </a:cubicBezTo>
                <a:cubicBezTo>
                  <a:pt x="275" y="276"/>
                  <a:pt x="275" y="276"/>
                  <a:pt x="275" y="276"/>
                </a:cubicBezTo>
                <a:cubicBezTo>
                  <a:pt x="275" y="276"/>
                  <a:pt x="275" y="276"/>
                  <a:pt x="275" y="276"/>
                </a:cubicBezTo>
                <a:cubicBezTo>
                  <a:pt x="275" y="280"/>
                  <a:pt x="274" y="285"/>
                  <a:pt x="271" y="289"/>
                </a:cubicBezTo>
                <a:cubicBezTo>
                  <a:pt x="239" y="346"/>
                  <a:pt x="239" y="346"/>
                  <a:pt x="239" y="346"/>
                </a:cubicBezTo>
                <a:close/>
                <a:moveTo>
                  <a:pt x="469" y="378"/>
                </a:moveTo>
                <a:cubicBezTo>
                  <a:pt x="469" y="378"/>
                  <a:pt x="469" y="378"/>
                  <a:pt x="469" y="378"/>
                </a:cubicBezTo>
                <a:cubicBezTo>
                  <a:pt x="221" y="378"/>
                  <a:pt x="221" y="378"/>
                  <a:pt x="221" y="378"/>
                </a:cubicBezTo>
                <a:cubicBezTo>
                  <a:pt x="69" y="644"/>
                  <a:pt x="69" y="644"/>
                  <a:pt x="69" y="644"/>
                </a:cubicBezTo>
                <a:cubicBezTo>
                  <a:pt x="621" y="644"/>
                  <a:pt x="621" y="644"/>
                  <a:pt x="621" y="644"/>
                </a:cubicBezTo>
                <a:cubicBezTo>
                  <a:pt x="469" y="378"/>
                  <a:pt x="469" y="378"/>
                  <a:pt x="469" y="378"/>
                </a:cubicBezTo>
                <a:close/>
                <a:moveTo>
                  <a:pt x="316" y="593"/>
                </a:moveTo>
                <a:cubicBezTo>
                  <a:pt x="316" y="593"/>
                  <a:pt x="316" y="593"/>
                  <a:pt x="316" y="593"/>
                </a:cubicBezTo>
                <a:cubicBezTo>
                  <a:pt x="307" y="593"/>
                  <a:pt x="300" y="586"/>
                  <a:pt x="300" y="577"/>
                </a:cubicBezTo>
                <a:cubicBezTo>
                  <a:pt x="300" y="568"/>
                  <a:pt x="307" y="561"/>
                  <a:pt x="316" y="561"/>
                </a:cubicBezTo>
                <a:cubicBezTo>
                  <a:pt x="374" y="561"/>
                  <a:pt x="374" y="561"/>
                  <a:pt x="374" y="561"/>
                </a:cubicBezTo>
                <a:cubicBezTo>
                  <a:pt x="383" y="561"/>
                  <a:pt x="391" y="568"/>
                  <a:pt x="391" y="577"/>
                </a:cubicBezTo>
                <a:cubicBezTo>
                  <a:pt x="391" y="586"/>
                  <a:pt x="383" y="593"/>
                  <a:pt x="374" y="593"/>
                </a:cubicBezTo>
                <a:cubicBezTo>
                  <a:pt x="316" y="593"/>
                  <a:pt x="316" y="593"/>
                  <a:pt x="316" y="593"/>
                </a:cubicBezTo>
                <a:close/>
                <a:moveTo>
                  <a:pt x="332" y="507"/>
                </a:moveTo>
                <a:cubicBezTo>
                  <a:pt x="332" y="507"/>
                  <a:pt x="332" y="507"/>
                  <a:pt x="332" y="507"/>
                </a:cubicBezTo>
                <a:cubicBezTo>
                  <a:pt x="323" y="507"/>
                  <a:pt x="316" y="500"/>
                  <a:pt x="316" y="491"/>
                </a:cubicBezTo>
                <a:cubicBezTo>
                  <a:pt x="316" y="482"/>
                  <a:pt x="323" y="475"/>
                  <a:pt x="332" y="475"/>
                </a:cubicBezTo>
                <a:cubicBezTo>
                  <a:pt x="358" y="475"/>
                  <a:pt x="358" y="475"/>
                  <a:pt x="358" y="475"/>
                </a:cubicBezTo>
                <a:cubicBezTo>
                  <a:pt x="367" y="475"/>
                  <a:pt x="374" y="482"/>
                  <a:pt x="374" y="491"/>
                </a:cubicBezTo>
                <a:cubicBezTo>
                  <a:pt x="374" y="500"/>
                  <a:pt x="367" y="507"/>
                  <a:pt x="358" y="507"/>
                </a:cubicBezTo>
                <a:cubicBezTo>
                  <a:pt x="332" y="507"/>
                  <a:pt x="332" y="507"/>
                  <a:pt x="332" y="507"/>
                </a:cubicBezTo>
                <a:close/>
                <a:moveTo>
                  <a:pt x="332" y="335"/>
                </a:moveTo>
                <a:cubicBezTo>
                  <a:pt x="332" y="335"/>
                  <a:pt x="332" y="335"/>
                  <a:pt x="332" y="335"/>
                </a:cubicBezTo>
                <a:cubicBezTo>
                  <a:pt x="323" y="335"/>
                  <a:pt x="316" y="328"/>
                  <a:pt x="316" y="319"/>
                </a:cubicBezTo>
                <a:cubicBezTo>
                  <a:pt x="316" y="310"/>
                  <a:pt x="323" y="303"/>
                  <a:pt x="332" y="303"/>
                </a:cubicBezTo>
                <a:cubicBezTo>
                  <a:pt x="358" y="303"/>
                  <a:pt x="358" y="303"/>
                  <a:pt x="358" y="303"/>
                </a:cubicBezTo>
                <a:cubicBezTo>
                  <a:pt x="367" y="303"/>
                  <a:pt x="374" y="310"/>
                  <a:pt x="374" y="319"/>
                </a:cubicBezTo>
                <a:cubicBezTo>
                  <a:pt x="374" y="328"/>
                  <a:pt x="367" y="335"/>
                  <a:pt x="358" y="335"/>
                </a:cubicBezTo>
                <a:cubicBezTo>
                  <a:pt x="332" y="335"/>
                  <a:pt x="332" y="335"/>
                  <a:pt x="332" y="335"/>
                </a:cubicBezTo>
                <a:close/>
                <a:moveTo>
                  <a:pt x="316" y="421"/>
                </a:moveTo>
                <a:cubicBezTo>
                  <a:pt x="316" y="421"/>
                  <a:pt x="316" y="421"/>
                  <a:pt x="316" y="421"/>
                </a:cubicBezTo>
                <a:cubicBezTo>
                  <a:pt x="307" y="421"/>
                  <a:pt x="300" y="414"/>
                  <a:pt x="300" y="405"/>
                </a:cubicBezTo>
                <a:cubicBezTo>
                  <a:pt x="300" y="396"/>
                  <a:pt x="307" y="389"/>
                  <a:pt x="316" y="389"/>
                </a:cubicBezTo>
                <a:cubicBezTo>
                  <a:pt x="374" y="389"/>
                  <a:pt x="374" y="389"/>
                  <a:pt x="374" y="389"/>
                </a:cubicBezTo>
                <a:cubicBezTo>
                  <a:pt x="383" y="389"/>
                  <a:pt x="391" y="396"/>
                  <a:pt x="391" y="405"/>
                </a:cubicBezTo>
                <a:cubicBezTo>
                  <a:pt x="391" y="414"/>
                  <a:pt x="383" y="421"/>
                  <a:pt x="374" y="421"/>
                </a:cubicBezTo>
                <a:cubicBezTo>
                  <a:pt x="316" y="421"/>
                  <a:pt x="316" y="421"/>
                  <a:pt x="316" y="421"/>
                </a:cubicBezTo>
                <a:close/>
                <a:moveTo>
                  <a:pt x="316" y="249"/>
                </a:moveTo>
                <a:cubicBezTo>
                  <a:pt x="316" y="249"/>
                  <a:pt x="316" y="249"/>
                  <a:pt x="316" y="249"/>
                </a:cubicBezTo>
                <a:cubicBezTo>
                  <a:pt x="307" y="249"/>
                  <a:pt x="300" y="242"/>
                  <a:pt x="300" y="234"/>
                </a:cubicBezTo>
                <a:cubicBezTo>
                  <a:pt x="300" y="224"/>
                  <a:pt x="307" y="217"/>
                  <a:pt x="316" y="217"/>
                </a:cubicBezTo>
                <a:cubicBezTo>
                  <a:pt x="374" y="217"/>
                  <a:pt x="374" y="217"/>
                  <a:pt x="374" y="217"/>
                </a:cubicBezTo>
                <a:cubicBezTo>
                  <a:pt x="383" y="217"/>
                  <a:pt x="391" y="224"/>
                  <a:pt x="391" y="234"/>
                </a:cubicBezTo>
                <a:cubicBezTo>
                  <a:pt x="391" y="242"/>
                  <a:pt x="383" y="249"/>
                  <a:pt x="374" y="249"/>
                </a:cubicBezTo>
                <a:cubicBezTo>
                  <a:pt x="316" y="249"/>
                  <a:pt x="316" y="249"/>
                  <a:pt x="316" y="249"/>
                </a:cubicBezTo>
                <a:close/>
              </a:path>
            </a:pathLst>
          </a:custGeom>
          <a:solidFill>
            <a:srgbClr val="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3" name="Freeform 79"/>
          <p:cNvSpPr>
            <a:spLocks noEditPoints="1"/>
          </p:cNvSpPr>
          <p:nvPr/>
        </p:nvSpPr>
        <p:spPr bwMode="auto">
          <a:xfrm>
            <a:off x="4870862" y="1988072"/>
            <a:ext cx="302388" cy="353678"/>
          </a:xfrm>
          <a:custGeom>
            <a:avLst/>
            <a:gdLst>
              <a:gd name="T0" fmla="*/ 380 w 611"/>
              <a:gd name="T1" fmla="*/ 32 h 715"/>
              <a:gd name="T2" fmla="*/ 495 w 611"/>
              <a:gd name="T3" fmla="*/ 81 h 715"/>
              <a:gd name="T4" fmla="*/ 511 w 611"/>
              <a:gd name="T5" fmla="*/ 98 h 715"/>
              <a:gd name="T6" fmla="*/ 585 w 611"/>
              <a:gd name="T7" fmla="*/ 112 h 715"/>
              <a:gd name="T8" fmla="*/ 611 w 611"/>
              <a:gd name="T9" fmla="*/ 139 h 715"/>
              <a:gd name="T10" fmla="*/ 585 w 611"/>
              <a:gd name="T11" fmla="*/ 715 h 715"/>
              <a:gd name="T12" fmla="*/ 27 w 611"/>
              <a:gd name="T13" fmla="*/ 715 h 715"/>
              <a:gd name="T14" fmla="*/ 0 w 611"/>
              <a:gd name="T15" fmla="*/ 688 h 715"/>
              <a:gd name="T16" fmla="*/ 27 w 611"/>
              <a:gd name="T17" fmla="*/ 112 h 715"/>
              <a:gd name="T18" fmla="*/ 101 w 611"/>
              <a:gd name="T19" fmla="*/ 112 h 715"/>
              <a:gd name="T20" fmla="*/ 117 w 611"/>
              <a:gd name="T21" fmla="*/ 81 h 715"/>
              <a:gd name="T22" fmla="*/ 203 w 611"/>
              <a:gd name="T23" fmla="*/ 81 h 715"/>
              <a:gd name="T24" fmla="*/ 306 w 611"/>
              <a:gd name="T25" fmla="*/ 0 h 715"/>
              <a:gd name="T26" fmla="*/ 422 w 611"/>
              <a:gd name="T27" fmla="*/ 308 h 715"/>
              <a:gd name="T28" fmla="*/ 460 w 611"/>
              <a:gd name="T29" fmla="*/ 346 h 715"/>
              <a:gd name="T30" fmla="*/ 242 w 611"/>
              <a:gd name="T31" fmla="*/ 526 h 715"/>
              <a:gd name="T32" fmla="*/ 152 w 611"/>
              <a:gd name="T33" fmla="*/ 436 h 715"/>
              <a:gd name="T34" fmla="*/ 190 w 611"/>
              <a:gd name="T35" fmla="*/ 398 h 715"/>
              <a:gd name="T36" fmla="*/ 422 w 611"/>
              <a:gd name="T37" fmla="*/ 308 h 715"/>
              <a:gd name="T38" fmla="*/ 375 w 611"/>
              <a:gd name="T39" fmla="*/ 81 h 715"/>
              <a:gd name="T40" fmla="*/ 306 w 611"/>
              <a:gd name="T41" fmla="*/ 32 h 715"/>
              <a:gd name="T42" fmla="*/ 237 w 611"/>
              <a:gd name="T43" fmla="*/ 81 h 715"/>
              <a:gd name="T44" fmla="*/ 375 w 611"/>
              <a:gd name="T45" fmla="*/ 81 h 715"/>
              <a:gd name="T46" fmla="*/ 511 w 611"/>
              <a:gd name="T47" fmla="*/ 165 h 715"/>
              <a:gd name="T48" fmla="*/ 495 w 611"/>
              <a:gd name="T49" fmla="*/ 197 h 715"/>
              <a:gd name="T50" fmla="*/ 306 w 611"/>
              <a:gd name="T51" fmla="*/ 197 h 715"/>
              <a:gd name="T52" fmla="*/ 101 w 611"/>
              <a:gd name="T53" fmla="*/ 180 h 715"/>
              <a:gd name="T54" fmla="*/ 101 w 611"/>
              <a:gd name="T55" fmla="*/ 165 h 715"/>
              <a:gd name="T56" fmla="*/ 54 w 611"/>
              <a:gd name="T57" fmla="*/ 662 h 715"/>
              <a:gd name="T58" fmla="*/ 558 w 611"/>
              <a:gd name="T59" fmla="*/ 165 h 715"/>
              <a:gd name="T60" fmla="*/ 306 w 611"/>
              <a:gd name="T61" fmla="*/ 113 h 715"/>
              <a:gd name="T62" fmla="*/ 133 w 611"/>
              <a:gd name="T63" fmla="*/ 113 h 715"/>
              <a:gd name="T64" fmla="*/ 133 w 611"/>
              <a:gd name="T65" fmla="*/ 165 h 715"/>
              <a:gd name="T66" fmla="*/ 479 w 611"/>
              <a:gd name="T67" fmla="*/ 165 h 715"/>
              <a:gd name="T68" fmla="*/ 479 w 611"/>
              <a:gd name="T69" fmla="*/ 113 h 7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11" h="715">
                <a:moveTo>
                  <a:pt x="306" y="0"/>
                </a:moveTo>
                <a:cubicBezTo>
                  <a:pt x="335" y="0"/>
                  <a:pt x="361" y="12"/>
                  <a:pt x="380" y="32"/>
                </a:cubicBezTo>
                <a:cubicBezTo>
                  <a:pt x="394" y="45"/>
                  <a:pt x="404" y="62"/>
                  <a:pt x="408" y="81"/>
                </a:cubicBezTo>
                <a:cubicBezTo>
                  <a:pt x="495" y="81"/>
                  <a:pt x="495" y="81"/>
                  <a:pt x="495" y="81"/>
                </a:cubicBezTo>
                <a:cubicBezTo>
                  <a:pt x="504" y="81"/>
                  <a:pt x="511" y="88"/>
                  <a:pt x="511" y="97"/>
                </a:cubicBezTo>
                <a:cubicBezTo>
                  <a:pt x="511" y="98"/>
                  <a:pt x="511" y="98"/>
                  <a:pt x="511" y="98"/>
                </a:cubicBezTo>
                <a:cubicBezTo>
                  <a:pt x="511" y="112"/>
                  <a:pt x="511" y="112"/>
                  <a:pt x="511" y="112"/>
                </a:cubicBezTo>
                <a:cubicBezTo>
                  <a:pt x="585" y="112"/>
                  <a:pt x="585" y="112"/>
                  <a:pt x="585" y="112"/>
                </a:cubicBezTo>
                <a:cubicBezTo>
                  <a:pt x="599" y="112"/>
                  <a:pt x="611" y="124"/>
                  <a:pt x="611" y="139"/>
                </a:cubicBezTo>
                <a:cubicBezTo>
                  <a:pt x="611" y="139"/>
                  <a:pt x="611" y="139"/>
                  <a:pt x="611" y="139"/>
                </a:cubicBezTo>
                <a:cubicBezTo>
                  <a:pt x="611" y="688"/>
                  <a:pt x="611" y="688"/>
                  <a:pt x="611" y="688"/>
                </a:cubicBezTo>
                <a:cubicBezTo>
                  <a:pt x="611" y="704"/>
                  <a:pt x="599" y="715"/>
                  <a:pt x="585" y="715"/>
                </a:cubicBezTo>
                <a:cubicBezTo>
                  <a:pt x="584" y="715"/>
                  <a:pt x="584" y="715"/>
                  <a:pt x="584" y="715"/>
                </a:cubicBezTo>
                <a:cubicBezTo>
                  <a:pt x="27" y="715"/>
                  <a:pt x="27" y="715"/>
                  <a:pt x="27" y="715"/>
                </a:cubicBezTo>
                <a:cubicBezTo>
                  <a:pt x="12" y="715"/>
                  <a:pt x="0" y="704"/>
                  <a:pt x="0" y="688"/>
                </a:cubicBezTo>
                <a:cubicBezTo>
                  <a:pt x="0" y="688"/>
                  <a:pt x="0" y="688"/>
                  <a:pt x="0" y="688"/>
                </a:cubicBezTo>
                <a:cubicBezTo>
                  <a:pt x="0" y="139"/>
                  <a:pt x="0" y="139"/>
                  <a:pt x="0" y="139"/>
                </a:cubicBezTo>
                <a:cubicBezTo>
                  <a:pt x="0" y="124"/>
                  <a:pt x="12" y="112"/>
                  <a:pt x="27" y="112"/>
                </a:cubicBezTo>
                <a:cubicBezTo>
                  <a:pt x="28" y="112"/>
                  <a:pt x="28" y="112"/>
                  <a:pt x="28" y="112"/>
                </a:cubicBezTo>
                <a:cubicBezTo>
                  <a:pt x="101" y="112"/>
                  <a:pt x="101" y="112"/>
                  <a:pt x="101" y="112"/>
                </a:cubicBezTo>
                <a:cubicBezTo>
                  <a:pt x="101" y="97"/>
                  <a:pt x="101" y="97"/>
                  <a:pt x="101" y="97"/>
                </a:cubicBezTo>
                <a:cubicBezTo>
                  <a:pt x="101" y="88"/>
                  <a:pt x="108" y="81"/>
                  <a:pt x="117" y="81"/>
                </a:cubicBezTo>
                <a:cubicBezTo>
                  <a:pt x="117" y="81"/>
                  <a:pt x="117" y="81"/>
                  <a:pt x="117" y="81"/>
                </a:cubicBezTo>
                <a:cubicBezTo>
                  <a:pt x="203" y="81"/>
                  <a:pt x="203" y="81"/>
                  <a:pt x="203" y="81"/>
                </a:cubicBezTo>
                <a:cubicBezTo>
                  <a:pt x="208" y="62"/>
                  <a:pt x="218" y="45"/>
                  <a:pt x="231" y="32"/>
                </a:cubicBezTo>
                <a:cubicBezTo>
                  <a:pt x="250" y="12"/>
                  <a:pt x="277" y="0"/>
                  <a:pt x="306" y="0"/>
                </a:cubicBezTo>
                <a:close/>
                <a:moveTo>
                  <a:pt x="422" y="308"/>
                </a:moveTo>
                <a:cubicBezTo>
                  <a:pt x="422" y="308"/>
                  <a:pt x="422" y="308"/>
                  <a:pt x="422" y="308"/>
                </a:cubicBezTo>
                <a:cubicBezTo>
                  <a:pt x="432" y="298"/>
                  <a:pt x="449" y="298"/>
                  <a:pt x="460" y="308"/>
                </a:cubicBezTo>
                <a:cubicBezTo>
                  <a:pt x="470" y="319"/>
                  <a:pt x="470" y="336"/>
                  <a:pt x="460" y="346"/>
                </a:cubicBezTo>
                <a:cubicBezTo>
                  <a:pt x="280" y="526"/>
                  <a:pt x="280" y="526"/>
                  <a:pt x="280" y="526"/>
                </a:cubicBezTo>
                <a:cubicBezTo>
                  <a:pt x="269" y="537"/>
                  <a:pt x="252" y="537"/>
                  <a:pt x="242" y="526"/>
                </a:cubicBezTo>
                <a:cubicBezTo>
                  <a:pt x="241" y="526"/>
                  <a:pt x="241" y="526"/>
                  <a:pt x="241" y="526"/>
                </a:cubicBezTo>
                <a:cubicBezTo>
                  <a:pt x="152" y="436"/>
                  <a:pt x="152" y="436"/>
                  <a:pt x="152" y="436"/>
                </a:cubicBezTo>
                <a:cubicBezTo>
                  <a:pt x="141" y="426"/>
                  <a:pt x="141" y="409"/>
                  <a:pt x="152" y="398"/>
                </a:cubicBezTo>
                <a:cubicBezTo>
                  <a:pt x="162" y="388"/>
                  <a:pt x="179" y="388"/>
                  <a:pt x="190" y="398"/>
                </a:cubicBezTo>
                <a:cubicBezTo>
                  <a:pt x="261" y="469"/>
                  <a:pt x="261" y="469"/>
                  <a:pt x="261" y="469"/>
                </a:cubicBezTo>
                <a:cubicBezTo>
                  <a:pt x="422" y="308"/>
                  <a:pt x="422" y="308"/>
                  <a:pt x="422" y="308"/>
                </a:cubicBezTo>
                <a:close/>
                <a:moveTo>
                  <a:pt x="375" y="81"/>
                </a:moveTo>
                <a:cubicBezTo>
                  <a:pt x="375" y="81"/>
                  <a:pt x="375" y="81"/>
                  <a:pt x="375" y="81"/>
                </a:cubicBezTo>
                <a:cubicBezTo>
                  <a:pt x="371" y="71"/>
                  <a:pt x="365" y="62"/>
                  <a:pt x="358" y="54"/>
                </a:cubicBezTo>
                <a:cubicBezTo>
                  <a:pt x="344" y="41"/>
                  <a:pt x="326" y="32"/>
                  <a:pt x="306" y="32"/>
                </a:cubicBezTo>
                <a:cubicBezTo>
                  <a:pt x="285" y="32"/>
                  <a:pt x="267" y="41"/>
                  <a:pt x="254" y="54"/>
                </a:cubicBezTo>
                <a:cubicBezTo>
                  <a:pt x="246" y="62"/>
                  <a:pt x="240" y="71"/>
                  <a:pt x="237" y="81"/>
                </a:cubicBezTo>
                <a:cubicBezTo>
                  <a:pt x="306" y="81"/>
                  <a:pt x="306" y="81"/>
                  <a:pt x="306" y="81"/>
                </a:cubicBezTo>
                <a:cubicBezTo>
                  <a:pt x="375" y="81"/>
                  <a:pt x="375" y="81"/>
                  <a:pt x="375" y="81"/>
                </a:cubicBezTo>
                <a:close/>
                <a:moveTo>
                  <a:pt x="511" y="165"/>
                </a:moveTo>
                <a:cubicBezTo>
                  <a:pt x="511" y="165"/>
                  <a:pt x="511" y="165"/>
                  <a:pt x="511" y="165"/>
                </a:cubicBezTo>
                <a:cubicBezTo>
                  <a:pt x="511" y="180"/>
                  <a:pt x="511" y="180"/>
                  <a:pt x="511" y="180"/>
                </a:cubicBezTo>
                <a:cubicBezTo>
                  <a:pt x="511" y="189"/>
                  <a:pt x="504" y="197"/>
                  <a:pt x="495" y="197"/>
                </a:cubicBezTo>
                <a:cubicBezTo>
                  <a:pt x="494" y="197"/>
                  <a:pt x="494" y="197"/>
                  <a:pt x="494" y="197"/>
                </a:cubicBezTo>
                <a:cubicBezTo>
                  <a:pt x="306" y="197"/>
                  <a:pt x="306" y="197"/>
                  <a:pt x="306" y="197"/>
                </a:cubicBezTo>
                <a:cubicBezTo>
                  <a:pt x="117" y="197"/>
                  <a:pt x="117" y="197"/>
                  <a:pt x="117" y="197"/>
                </a:cubicBezTo>
                <a:cubicBezTo>
                  <a:pt x="108" y="197"/>
                  <a:pt x="101" y="189"/>
                  <a:pt x="101" y="180"/>
                </a:cubicBezTo>
                <a:cubicBezTo>
                  <a:pt x="101" y="180"/>
                  <a:pt x="101" y="180"/>
                  <a:pt x="101" y="180"/>
                </a:cubicBezTo>
                <a:cubicBezTo>
                  <a:pt x="101" y="165"/>
                  <a:pt x="101" y="165"/>
                  <a:pt x="101" y="165"/>
                </a:cubicBezTo>
                <a:cubicBezTo>
                  <a:pt x="54" y="165"/>
                  <a:pt x="54" y="165"/>
                  <a:pt x="54" y="165"/>
                </a:cubicBezTo>
                <a:cubicBezTo>
                  <a:pt x="54" y="662"/>
                  <a:pt x="54" y="662"/>
                  <a:pt x="54" y="662"/>
                </a:cubicBezTo>
                <a:cubicBezTo>
                  <a:pt x="558" y="662"/>
                  <a:pt x="558" y="662"/>
                  <a:pt x="558" y="662"/>
                </a:cubicBezTo>
                <a:cubicBezTo>
                  <a:pt x="558" y="165"/>
                  <a:pt x="558" y="165"/>
                  <a:pt x="558" y="165"/>
                </a:cubicBezTo>
                <a:cubicBezTo>
                  <a:pt x="511" y="165"/>
                  <a:pt x="511" y="165"/>
                  <a:pt x="511" y="165"/>
                </a:cubicBezTo>
                <a:close/>
                <a:moveTo>
                  <a:pt x="306" y="113"/>
                </a:moveTo>
                <a:cubicBezTo>
                  <a:pt x="306" y="113"/>
                  <a:pt x="306" y="113"/>
                  <a:pt x="306" y="113"/>
                </a:cubicBezTo>
                <a:cubicBezTo>
                  <a:pt x="133" y="113"/>
                  <a:pt x="133" y="113"/>
                  <a:pt x="133" y="113"/>
                </a:cubicBezTo>
                <a:cubicBezTo>
                  <a:pt x="133" y="139"/>
                  <a:pt x="133" y="139"/>
                  <a:pt x="133" y="139"/>
                </a:cubicBezTo>
                <a:cubicBezTo>
                  <a:pt x="133" y="165"/>
                  <a:pt x="133" y="165"/>
                  <a:pt x="133" y="165"/>
                </a:cubicBezTo>
                <a:cubicBezTo>
                  <a:pt x="306" y="165"/>
                  <a:pt x="306" y="165"/>
                  <a:pt x="306" y="165"/>
                </a:cubicBezTo>
                <a:cubicBezTo>
                  <a:pt x="479" y="165"/>
                  <a:pt x="479" y="165"/>
                  <a:pt x="479" y="165"/>
                </a:cubicBezTo>
                <a:cubicBezTo>
                  <a:pt x="479" y="139"/>
                  <a:pt x="479" y="139"/>
                  <a:pt x="479" y="139"/>
                </a:cubicBezTo>
                <a:cubicBezTo>
                  <a:pt x="479" y="113"/>
                  <a:pt x="479" y="113"/>
                  <a:pt x="479" y="113"/>
                </a:cubicBezTo>
                <a:cubicBezTo>
                  <a:pt x="306" y="113"/>
                  <a:pt x="306" y="113"/>
                  <a:pt x="306" y="113"/>
                </a:cubicBezTo>
                <a:close/>
              </a:path>
            </a:pathLst>
          </a:custGeom>
          <a:solidFill>
            <a:srgbClr val="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4" name="Rectangle 26"/>
          <p:cNvSpPr>
            <a:spLocks noChangeArrowheads="1"/>
          </p:cNvSpPr>
          <p:nvPr/>
        </p:nvSpPr>
        <p:spPr bwMode="auto">
          <a:xfrm>
            <a:off x="5724128" y="1638474"/>
            <a:ext cx="194579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chemeClr val="accent2">
                    <a:lumMod val="50000"/>
                  </a:schemeClr>
                </a:solidFill>
                <a:effectLst/>
                <a:uLnTx/>
                <a:uFillTx/>
                <a:latin typeface="微软雅黑" panose="020B0503020204020204" pitchFamily="34" charset="-122"/>
                <a:ea typeface="微软雅黑" panose="020B0503020204020204" pitchFamily="34" charset="-122"/>
              </a:rPr>
              <a:t>在这里添加标题</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800" b="0" i="0" u="none" strike="noStrike" kern="0" cap="none" spc="0" normalizeH="0" baseline="0" noProof="0" dirty="0">
              <a:ln>
                <a:noFill/>
              </a:ln>
              <a:solidFill>
                <a:srgbClr val="5F5F5F">
                  <a:lumMod val="60000"/>
                  <a:lumOff val="40000"/>
                </a:srgbClr>
              </a:solidFill>
              <a:effectLst/>
              <a:uLnTx/>
              <a:uFillTx/>
              <a:latin typeface="微软雅黑" pitchFamily="34" charset="-122"/>
              <a:ea typeface="微软雅黑"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srgbClr val="5F5F5F">
                    <a:lumMod val="60000"/>
                    <a:lumOff val="40000"/>
                  </a:srgbClr>
                </a:solidFill>
                <a:effectLst/>
                <a:uLnTx/>
                <a:uFillTx/>
                <a:latin typeface="微软雅黑" pitchFamily="34" charset="-122"/>
                <a:ea typeface="微软雅黑" pitchFamily="34" charset="-122"/>
              </a:rPr>
              <a:t>在这添加详情内容在这添加详情内容在这添加详情内容在这添加详情内容在这添加详情内容在这添加详情内容在这添加详情内容在这添加详情内容</a:t>
            </a:r>
            <a:endParaRPr kumimoji="0" lang="en-US" altLang="zh-CN" sz="800" b="0" i="0" u="none" strike="noStrike" kern="0" cap="none" spc="0" normalizeH="0" baseline="0" noProof="0" dirty="0">
              <a:ln>
                <a:noFill/>
              </a:ln>
              <a:solidFill>
                <a:srgbClr val="5F5F5F">
                  <a:lumMod val="60000"/>
                  <a:lumOff val="40000"/>
                </a:srgbClr>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altLang="zh-CN" sz="800" b="0" i="0" u="none" strike="noStrike" kern="0" cap="none" spc="0" normalizeH="0" baseline="0" noProof="0" dirty="0">
              <a:ln>
                <a:noFill/>
              </a:ln>
              <a:solidFill>
                <a:srgbClr val="5F5F5F">
                  <a:lumMod val="60000"/>
                  <a:lumOff val="40000"/>
                </a:srgbClr>
              </a:solidFill>
              <a:effectLst/>
              <a:uLnTx/>
              <a:uFillTx/>
              <a:latin typeface="微软雅黑" panose="020B0503020204020204" pitchFamily="34" charset="-122"/>
              <a:ea typeface="微软雅黑" panose="020B0503020204020204" pitchFamily="34" charset="-122"/>
            </a:endParaRPr>
          </a:p>
        </p:txBody>
      </p:sp>
      <p:sp>
        <p:nvSpPr>
          <p:cNvPr id="65" name="Rectangle 26"/>
          <p:cNvSpPr>
            <a:spLocks noChangeArrowheads="1"/>
          </p:cNvSpPr>
          <p:nvPr/>
        </p:nvSpPr>
        <p:spPr bwMode="auto">
          <a:xfrm>
            <a:off x="5724128" y="2981078"/>
            <a:ext cx="194579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chemeClr val="accent2">
                    <a:lumMod val="50000"/>
                  </a:schemeClr>
                </a:solidFill>
                <a:effectLst/>
                <a:uLnTx/>
                <a:uFillTx/>
                <a:latin typeface="微软雅黑" panose="020B0503020204020204" pitchFamily="34" charset="-122"/>
                <a:ea typeface="微软雅黑" panose="020B0503020204020204" pitchFamily="34" charset="-122"/>
              </a:rPr>
              <a:t>在这里添加标题</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800" b="0" i="0" u="none" strike="noStrike" kern="0" cap="none" spc="0" normalizeH="0" baseline="0" noProof="0" dirty="0">
              <a:ln>
                <a:noFill/>
              </a:ln>
              <a:solidFill>
                <a:srgbClr val="5F5F5F">
                  <a:lumMod val="60000"/>
                  <a:lumOff val="40000"/>
                </a:srgbClr>
              </a:solidFill>
              <a:effectLst/>
              <a:uLnTx/>
              <a:uFillTx/>
              <a:latin typeface="微软雅黑" pitchFamily="34" charset="-122"/>
              <a:ea typeface="微软雅黑"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srgbClr val="5F5F5F">
                    <a:lumMod val="60000"/>
                    <a:lumOff val="40000"/>
                  </a:srgbClr>
                </a:solidFill>
                <a:effectLst/>
                <a:uLnTx/>
                <a:uFillTx/>
                <a:latin typeface="微软雅黑" pitchFamily="34" charset="-122"/>
                <a:ea typeface="微软雅黑" pitchFamily="34" charset="-122"/>
              </a:rPr>
              <a:t>在这添加详情内容在这添加详情内容在这添加详情内容在这添加详情内容在这添加详情内容在这添加详情内容在这添加详情内容在这添加详情内容</a:t>
            </a:r>
            <a:endParaRPr kumimoji="0" lang="en-US" altLang="zh-CN" sz="800" b="0" i="0" u="none" strike="noStrike" kern="0" cap="none" spc="0" normalizeH="0" baseline="0" noProof="0" dirty="0">
              <a:ln>
                <a:noFill/>
              </a:ln>
              <a:solidFill>
                <a:srgbClr val="5F5F5F">
                  <a:lumMod val="60000"/>
                  <a:lumOff val="40000"/>
                </a:srgbClr>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altLang="zh-CN" sz="800" b="0" i="0" u="none" strike="noStrike" kern="0" cap="none" spc="0" normalizeH="0" baseline="0" noProof="0" dirty="0">
              <a:ln>
                <a:noFill/>
              </a:ln>
              <a:solidFill>
                <a:srgbClr val="5F5F5F">
                  <a:lumMod val="60000"/>
                  <a:lumOff val="40000"/>
                </a:srgbClr>
              </a:solidFill>
              <a:effectLst/>
              <a:uLnTx/>
              <a:uFillTx/>
              <a:latin typeface="微软雅黑" panose="020B0503020204020204" pitchFamily="34" charset="-122"/>
              <a:ea typeface="微软雅黑" panose="020B0503020204020204" pitchFamily="34" charset="-122"/>
            </a:endParaRPr>
          </a:p>
        </p:txBody>
      </p:sp>
      <p:sp>
        <p:nvSpPr>
          <p:cNvPr id="66" name="Rectangle 26"/>
          <p:cNvSpPr>
            <a:spLocks noChangeArrowheads="1"/>
          </p:cNvSpPr>
          <p:nvPr/>
        </p:nvSpPr>
        <p:spPr bwMode="auto">
          <a:xfrm>
            <a:off x="1331640" y="1638474"/>
            <a:ext cx="194579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chemeClr val="accent2">
                    <a:lumMod val="50000"/>
                  </a:schemeClr>
                </a:solidFill>
                <a:effectLst/>
                <a:uLnTx/>
                <a:uFillTx/>
                <a:latin typeface="微软雅黑" panose="020B0503020204020204" pitchFamily="34" charset="-122"/>
                <a:ea typeface="微软雅黑" panose="020B0503020204020204" pitchFamily="34" charset="-122"/>
              </a:rPr>
              <a:t>在这里添加标题</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800" b="0" i="0" u="none" strike="noStrike" kern="0" cap="none" spc="0" normalizeH="0" baseline="0" noProof="0" dirty="0">
              <a:ln>
                <a:noFill/>
              </a:ln>
              <a:solidFill>
                <a:srgbClr val="5F5F5F">
                  <a:lumMod val="60000"/>
                  <a:lumOff val="40000"/>
                </a:srgbClr>
              </a:solidFill>
              <a:effectLst/>
              <a:uLnTx/>
              <a:uFillTx/>
              <a:latin typeface="微软雅黑" pitchFamily="34" charset="-122"/>
              <a:ea typeface="微软雅黑"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srgbClr val="5F5F5F">
                    <a:lumMod val="60000"/>
                    <a:lumOff val="40000"/>
                  </a:srgbClr>
                </a:solidFill>
                <a:effectLst/>
                <a:uLnTx/>
                <a:uFillTx/>
                <a:latin typeface="微软雅黑" pitchFamily="34" charset="-122"/>
                <a:ea typeface="微软雅黑" pitchFamily="34" charset="-122"/>
              </a:rPr>
              <a:t>在这添加详情内容在这添加详情内容在这添加详情内容在这添加详情内容在这添加详情内容在这添加详情内容在这添加详情内容在这添加详情内容</a:t>
            </a:r>
            <a:endParaRPr kumimoji="0" lang="en-US" altLang="zh-CN" sz="800" b="0" i="0" u="none" strike="noStrike" kern="0" cap="none" spc="0" normalizeH="0" baseline="0" noProof="0" dirty="0">
              <a:ln>
                <a:noFill/>
              </a:ln>
              <a:solidFill>
                <a:srgbClr val="5F5F5F">
                  <a:lumMod val="60000"/>
                  <a:lumOff val="40000"/>
                </a:srgbClr>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altLang="zh-CN" sz="800" b="0" i="0" u="none" strike="noStrike" kern="0" cap="none" spc="0" normalizeH="0" baseline="0" noProof="0" dirty="0">
              <a:ln>
                <a:noFill/>
              </a:ln>
              <a:solidFill>
                <a:srgbClr val="5F5F5F">
                  <a:lumMod val="60000"/>
                  <a:lumOff val="40000"/>
                </a:srgbClr>
              </a:solidFill>
              <a:effectLst/>
              <a:uLnTx/>
              <a:uFillTx/>
              <a:latin typeface="微软雅黑" panose="020B0503020204020204" pitchFamily="34" charset="-122"/>
              <a:ea typeface="微软雅黑" panose="020B0503020204020204" pitchFamily="34" charset="-122"/>
            </a:endParaRPr>
          </a:p>
        </p:txBody>
      </p:sp>
      <p:sp>
        <p:nvSpPr>
          <p:cNvPr id="67" name="Rectangle 26"/>
          <p:cNvSpPr>
            <a:spLocks noChangeArrowheads="1"/>
          </p:cNvSpPr>
          <p:nvPr/>
        </p:nvSpPr>
        <p:spPr bwMode="auto">
          <a:xfrm>
            <a:off x="1331640" y="2981078"/>
            <a:ext cx="194579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chemeClr val="accent2">
                    <a:lumMod val="50000"/>
                  </a:schemeClr>
                </a:solidFill>
                <a:effectLst/>
                <a:uLnTx/>
                <a:uFillTx/>
                <a:latin typeface="微软雅黑" panose="020B0503020204020204" pitchFamily="34" charset="-122"/>
                <a:ea typeface="微软雅黑" panose="020B0503020204020204" pitchFamily="34" charset="-122"/>
              </a:rPr>
              <a:t>在这里添加标题</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800" b="0" i="0" u="none" strike="noStrike" kern="0" cap="none" spc="0" normalizeH="0" baseline="0" noProof="0" dirty="0">
              <a:ln>
                <a:noFill/>
              </a:ln>
              <a:solidFill>
                <a:srgbClr val="5F5F5F">
                  <a:lumMod val="60000"/>
                  <a:lumOff val="40000"/>
                </a:srgbClr>
              </a:solidFill>
              <a:effectLst/>
              <a:uLnTx/>
              <a:uFillTx/>
              <a:latin typeface="微软雅黑" pitchFamily="34" charset="-122"/>
              <a:ea typeface="微软雅黑"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srgbClr val="5F5F5F">
                    <a:lumMod val="60000"/>
                    <a:lumOff val="40000"/>
                  </a:srgbClr>
                </a:solidFill>
                <a:effectLst/>
                <a:uLnTx/>
                <a:uFillTx/>
                <a:latin typeface="微软雅黑" pitchFamily="34" charset="-122"/>
                <a:ea typeface="微软雅黑" pitchFamily="34" charset="-122"/>
              </a:rPr>
              <a:t>在这添加详情内容在这添加详情内容在这添加详情内容在这添加详情内容在这添加详情内容在这添加详情内容在这添加详情内容在这添加详情内容</a:t>
            </a:r>
            <a:endParaRPr kumimoji="0" lang="en-US" altLang="zh-CN" sz="800" b="0" i="0" u="none" strike="noStrike" kern="0" cap="none" spc="0" normalizeH="0" baseline="0" noProof="0" dirty="0">
              <a:ln>
                <a:noFill/>
              </a:ln>
              <a:solidFill>
                <a:srgbClr val="5F5F5F">
                  <a:lumMod val="60000"/>
                  <a:lumOff val="40000"/>
                </a:srgbClr>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altLang="zh-CN" sz="800" b="0" i="0" u="none" strike="noStrike" kern="0" cap="none" spc="0" normalizeH="0" baseline="0" noProof="0" dirty="0">
              <a:ln>
                <a:noFill/>
              </a:ln>
              <a:solidFill>
                <a:srgbClr val="5F5F5F">
                  <a:lumMod val="60000"/>
                  <a:lumOff val="40000"/>
                </a:srgbClr>
              </a:solidFill>
              <a:effectLst/>
              <a:uLnTx/>
              <a:uFillTx/>
              <a:latin typeface="微软雅黑" panose="020B0503020204020204" pitchFamily="34" charset="-122"/>
              <a:ea typeface="微软雅黑" panose="020B0503020204020204" pitchFamily="34" charset="-122"/>
            </a:endParaRPr>
          </a:p>
        </p:txBody>
      </p:sp>
      <p:sp>
        <p:nvSpPr>
          <p:cNvPr id="68" name="TextBox 67"/>
          <p:cNvSpPr txBox="1"/>
          <p:nvPr/>
        </p:nvSpPr>
        <p:spPr>
          <a:xfrm>
            <a:off x="3355178" y="5452070"/>
            <a:ext cx="1210588" cy="400110"/>
          </a:xfrm>
          <a:prstGeom prst="rect">
            <a:avLst/>
          </a:prstGeom>
          <a:noFill/>
        </p:spPr>
        <p:txBody>
          <a:bodyPr wrap="none" rtlCol="0">
            <a:spAutoFit/>
          </a:bodyPr>
          <a:lstStyle/>
          <a:p>
            <a:r>
              <a:rPr lang="zh-CN" altLang="en-US" sz="2000" b="1" dirty="0">
                <a:solidFill>
                  <a:schemeClr val="accent2">
                    <a:lumMod val="50000"/>
                  </a:schemeClr>
                </a:solidFill>
                <a:latin typeface="微软雅黑" pitchFamily="34" charset="-122"/>
                <a:ea typeface="微软雅黑" pitchFamily="34" charset="-122"/>
              </a:rPr>
              <a:t>字符延长</a:t>
            </a:r>
          </a:p>
        </p:txBody>
      </p:sp>
      <p:sp>
        <p:nvSpPr>
          <p:cNvPr id="18" name="文本框 23"/>
          <p:cNvSpPr txBox="1"/>
          <p:nvPr/>
        </p:nvSpPr>
        <p:spPr>
          <a:xfrm>
            <a:off x="1043608" y="242680"/>
            <a:ext cx="1765227" cy="338554"/>
          </a:xfrm>
          <a:prstGeom prst="rect">
            <a:avLst/>
          </a:prstGeom>
          <a:noFill/>
        </p:spPr>
        <p:txBody>
          <a:bodyPr wrap="none" rtlCol="0">
            <a:spAutoFit/>
          </a:bodyPr>
          <a:lstStyle/>
          <a:p>
            <a:pPr marL="285750" indent="-285750">
              <a:buClr>
                <a:srgbClr val="6FBA34"/>
              </a:buClr>
              <a:buFont typeface="Wingdings" pitchFamily="2" charset="2"/>
              <a:buChar char="u"/>
            </a:pPr>
            <a:r>
              <a:rPr lang="zh-CN" altLang="en-US" sz="1600" dirty="0">
                <a:solidFill>
                  <a:schemeClr val="accent3">
                    <a:lumMod val="50000"/>
                    <a:lumOff val="50000"/>
                  </a:schemeClr>
                </a:solidFill>
                <a:latin typeface="微软雅黑" panose="020B0503020204020204" pitchFamily="34" charset="-122"/>
                <a:ea typeface="微软雅黑" panose="020B0503020204020204" pitchFamily="34" charset="-122"/>
              </a:rPr>
              <a:t>标题文字内容 </a:t>
            </a:r>
          </a:p>
        </p:txBody>
      </p:sp>
    </p:spTree>
  </p:cSld>
  <p:clrMapOvr>
    <a:masterClrMapping/>
  </p:clrMapOvr>
  <p:transition spd="slow" advTm="3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additive="base">
                                        <p:cTn id="7" dur="500" fill="hold"/>
                                        <p:tgtEl>
                                          <p:spTgt spid="59"/>
                                        </p:tgtEl>
                                        <p:attrNameLst>
                                          <p:attrName>ppt_x</p:attrName>
                                        </p:attrNameLst>
                                      </p:cBhvr>
                                      <p:tavLst>
                                        <p:tav tm="0">
                                          <p:val>
                                            <p:strVal val="0-#ppt_w/2"/>
                                          </p:val>
                                        </p:tav>
                                        <p:tav tm="100000">
                                          <p:val>
                                            <p:strVal val="#ppt_x"/>
                                          </p:val>
                                        </p:tav>
                                      </p:tavLst>
                                    </p:anim>
                                    <p:anim calcmode="lin" valueType="num">
                                      <p:cBhvr additive="base">
                                        <p:cTn id="8" dur="500" fill="hold"/>
                                        <p:tgtEl>
                                          <p:spTgt spid="59"/>
                                        </p:tgtEl>
                                        <p:attrNameLst>
                                          <p:attrName>ppt_y</p:attrName>
                                        </p:attrNameLst>
                                      </p:cBhvr>
                                      <p:tavLst>
                                        <p:tav tm="0">
                                          <p:val>
                                            <p:strVal val="0-#ppt_h/2"/>
                                          </p:val>
                                        </p:tav>
                                        <p:tav tm="100000">
                                          <p:val>
                                            <p:strVal val="#ppt_y"/>
                                          </p:val>
                                        </p:tav>
                                      </p:tavLst>
                                    </p:anim>
                                  </p:childTnLst>
                                </p:cTn>
                              </p:par>
                              <p:par>
                                <p:cTn id="9" presetID="2" presetClass="entr" presetSubtype="9" fill="hold" grpId="0" nodeType="withEffect">
                                  <p:stCondLst>
                                    <p:cond delay="0"/>
                                  </p:stCondLst>
                                  <p:childTnLst>
                                    <p:set>
                                      <p:cBhvr>
                                        <p:cTn id="10" dur="1" fill="hold">
                                          <p:stCondLst>
                                            <p:cond delay="0"/>
                                          </p:stCondLst>
                                        </p:cTn>
                                        <p:tgtEl>
                                          <p:spTgt spid="61"/>
                                        </p:tgtEl>
                                        <p:attrNameLst>
                                          <p:attrName>style.visibility</p:attrName>
                                        </p:attrNameLst>
                                      </p:cBhvr>
                                      <p:to>
                                        <p:strVal val="visible"/>
                                      </p:to>
                                    </p:set>
                                    <p:anim calcmode="lin" valueType="num">
                                      <p:cBhvr additive="base">
                                        <p:cTn id="11" dur="500" fill="hold"/>
                                        <p:tgtEl>
                                          <p:spTgt spid="61"/>
                                        </p:tgtEl>
                                        <p:attrNameLst>
                                          <p:attrName>ppt_x</p:attrName>
                                        </p:attrNameLst>
                                      </p:cBhvr>
                                      <p:tavLst>
                                        <p:tav tm="0">
                                          <p:val>
                                            <p:strVal val="0-#ppt_w/2"/>
                                          </p:val>
                                        </p:tav>
                                        <p:tav tm="100000">
                                          <p:val>
                                            <p:strVal val="#ppt_x"/>
                                          </p:val>
                                        </p:tav>
                                      </p:tavLst>
                                    </p:anim>
                                    <p:anim calcmode="lin" valueType="num">
                                      <p:cBhvr additive="base">
                                        <p:cTn id="12" dur="500" fill="hold"/>
                                        <p:tgtEl>
                                          <p:spTgt spid="61"/>
                                        </p:tgtEl>
                                        <p:attrNameLst>
                                          <p:attrName>ppt_y</p:attrName>
                                        </p:attrNameLst>
                                      </p:cBhvr>
                                      <p:tavLst>
                                        <p:tav tm="0">
                                          <p:val>
                                            <p:strVal val="0-#ppt_h/2"/>
                                          </p:val>
                                        </p:tav>
                                        <p:tav tm="100000">
                                          <p:val>
                                            <p:strVal val="#ppt_y"/>
                                          </p:val>
                                        </p:tav>
                                      </p:tavLst>
                                    </p:anim>
                                  </p:childTnLst>
                                </p:cTn>
                              </p:par>
                              <p:par>
                                <p:cTn id="13" presetID="2" presetClass="entr" presetSubtype="3" fill="hold" grpId="0" nodeType="withEffect">
                                  <p:stCondLst>
                                    <p:cond delay="200"/>
                                  </p:stCondLst>
                                  <p:childTnLst>
                                    <p:set>
                                      <p:cBhvr>
                                        <p:cTn id="14" dur="1" fill="hold">
                                          <p:stCondLst>
                                            <p:cond delay="0"/>
                                          </p:stCondLst>
                                        </p:cTn>
                                        <p:tgtEl>
                                          <p:spTgt spid="56"/>
                                        </p:tgtEl>
                                        <p:attrNameLst>
                                          <p:attrName>style.visibility</p:attrName>
                                        </p:attrNameLst>
                                      </p:cBhvr>
                                      <p:to>
                                        <p:strVal val="visible"/>
                                      </p:to>
                                    </p:set>
                                    <p:anim calcmode="lin" valueType="num">
                                      <p:cBhvr additive="base">
                                        <p:cTn id="15" dur="500" fill="hold"/>
                                        <p:tgtEl>
                                          <p:spTgt spid="56"/>
                                        </p:tgtEl>
                                        <p:attrNameLst>
                                          <p:attrName>ppt_x</p:attrName>
                                        </p:attrNameLst>
                                      </p:cBhvr>
                                      <p:tavLst>
                                        <p:tav tm="0">
                                          <p:val>
                                            <p:strVal val="1+#ppt_w/2"/>
                                          </p:val>
                                        </p:tav>
                                        <p:tav tm="100000">
                                          <p:val>
                                            <p:strVal val="#ppt_x"/>
                                          </p:val>
                                        </p:tav>
                                      </p:tavLst>
                                    </p:anim>
                                    <p:anim calcmode="lin" valueType="num">
                                      <p:cBhvr additive="base">
                                        <p:cTn id="16" dur="500" fill="hold"/>
                                        <p:tgtEl>
                                          <p:spTgt spid="56"/>
                                        </p:tgtEl>
                                        <p:attrNameLst>
                                          <p:attrName>ppt_y</p:attrName>
                                        </p:attrNameLst>
                                      </p:cBhvr>
                                      <p:tavLst>
                                        <p:tav tm="0">
                                          <p:val>
                                            <p:strVal val="0-#ppt_h/2"/>
                                          </p:val>
                                        </p:tav>
                                        <p:tav tm="100000">
                                          <p:val>
                                            <p:strVal val="#ppt_y"/>
                                          </p:val>
                                        </p:tav>
                                      </p:tavLst>
                                    </p:anim>
                                  </p:childTnLst>
                                </p:cTn>
                              </p:par>
                              <p:par>
                                <p:cTn id="17" presetID="2" presetClass="entr" presetSubtype="3" fill="hold" grpId="0" nodeType="withEffect">
                                  <p:stCondLst>
                                    <p:cond delay="200"/>
                                  </p:stCondLst>
                                  <p:childTnLst>
                                    <p:set>
                                      <p:cBhvr>
                                        <p:cTn id="18" dur="1" fill="hold">
                                          <p:stCondLst>
                                            <p:cond delay="0"/>
                                          </p:stCondLst>
                                        </p:cTn>
                                        <p:tgtEl>
                                          <p:spTgt spid="63"/>
                                        </p:tgtEl>
                                        <p:attrNameLst>
                                          <p:attrName>style.visibility</p:attrName>
                                        </p:attrNameLst>
                                      </p:cBhvr>
                                      <p:to>
                                        <p:strVal val="visible"/>
                                      </p:to>
                                    </p:set>
                                    <p:anim calcmode="lin" valueType="num">
                                      <p:cBhvr additive="base">
                                        <p:cTn id="19" dur="500" fill="hold"/>
                                        <p:tgtEl>
                                          <p:spTgt spid="63"/>
                                        </p:tgtEl>
                                        <p:attrNameLst>
                                          <p:attrName>ppt_x</p:attrName>
                                        </p:attrNameLst>
                                      </p:cBhvr>
                                      <p:tavLst>
                                        <p:tav tm="0">
                                          <p:val>
                                            <p:strVal val="1+#ppt_w/2"/>
                                          </p:val>
                                        </p:tav>
                                        <p:tav tm="100000">
                                          <p:val>
                                            <p:strVal val="#ppt_x"/>
                                          </p:val>
                                        </p:tav>
                                      </p:tavLst>
                                    </p:anim>
                                    <p:anim calcmode="lin" valueType="num">
                                      <p:cBhvr additive="base">
                                        <p:cTn id="20" dur="500" fill="hold"/>
                                        <p:tgtEl>
                                          <p:spTgt spid="63"/>
                                        </p:tgtEl>
                                        <p:attrNameLst>
                                          <p:attrName>ppt_y</p:attrName>
                                        </p:attrNameLst>
                                      </p:cBhvr>
                                      <p:tavLst>
                                        <p:tav tm="0">
                                          <p:val>
                                            <p:strVal val="0-#ppt_h/2"/>
                                          </p:val>
                                        </p:tav>
                                        <p:tav tm="100000">
                                          <p:val>
                                            <p:strVal val="#ppt_y"/>
                                          </p:val>
                                        </p:tav>
                                      </p:tavLst>
                                    </p:anim>
                                  </p:childTnLst>
                                </p:cTn>
                              </p:par>
                              <p:par>
                                <p:cTn id="21" presetID="2" presetClass="entr" presetSubtype="12" fill="hold" grpId="0" nodeType="withEffect">
                                  <p:stCondLst>
                                    <p:cond delay="500"/>
                                  </p:stCondLst>
                                  <p:childTnLst>
                                    <p:set>
                                      <p:cBhvr>
                                        <p:cTn id="22" dur="1" fill="hold">
                                          <p:stCondLst>
                                            <p:cond delay="0"/>
                                          </p:stCondLst>
                                        </p:cTn>
                                        <p:tgtEl>
                                          <p:spTgt spid="58"/>
                                        </p:tgtEl>
                                        <p:attrNameLst>
                                          <p:attrName>style.visibility</p:attrName>
                                        </p:attrNameLst>
                                      </p:cBhvr>
                                      <p:to>
                                        <p:strVal val="visible"/>
                                      </p:to>
                                    </p:set>
                                    <p:anim calcmode="lin" valueType="num">
                                      <p:cBhvr additive="base">
                                        <p:cTn id="23" dur="500" fill="hold"/>
                                        <p:tgtEl>
                                          <p:spTgt spid="58"/>
                                        </p:tgtEl>
                                        <p:attrNameLst>
                                          <p:attrName>ppt_x</p:attrName>
                                        </p:attrNameLst>
                                      </p:cBhvr>
                                      <p:tavLst>
                                        <p:tav tm="0">
                                          <p:val>
                                            <p:strVal val="0-#ppt_w/2"/>
                                          </p:val>
                                        </p:tav>
                                        <p:tav tm="100000">
                                          <p:val>
                                            <p:strVal val="#ppt_x"/>
                                          </p:val>
                                        </p:tav>
                                      </p:tavLst>
                                    </p:anim>
                                    <p:anim calcmode="lin" valueType="num">
                                      <p:cBhvr additive="base">
                                        <p:cTn id="24" dur="500" fill="hold"/>
                                        <p:tgtEl>
                                          <p:spTgt spid="58"/>
                                        </p:tgtEl>
                                        <p:attrNameLst>
                                          <p:attrName>ppt_y</p:attrName>
                                        </p:attrNameLst>
                                      </p:cBhvr>
                                      <p:tavLst>
                                        <p:tav tm="0">
                                          <p:val>
                                            <p:strVal val="1+#ppt_h/2"/>
                                          </p:val>
                                        </p:tav>
                                        <p:tav tm="100000">
                                          <p:val>
                                            <p:strVal val="#ppt_y"/>
                                          </p:val>
                                        </p:tav>
                                      </p:tavLst>
                                    </p:anim>
                                  </p:childTnLst>
                                </p:cTn>
                              </p:par>
                              <p:par>
                                <p:cTn id="25" presetID="2" presetClass="entr" presetSubtype="12" fill="hold" grpId="0" nodeType="withEffect">
                                  <p:stCondLst>
                                    <p:cond delay="500"/>
                                  </p:stCondLst>
                                  <p:childTnLst>
                                    <p:set>
                                      <p:cBhvr>
                                        <p:cTn id="26" dur="1" fill="hold">
                                          <p:stCondLst>
                                            <p:cond delay="0"/>
                                          </p:stCondLst>
                                        </p:cTn>
                                        <p:tgtEl>
                                          <p:spTgt spid="62"/>
                                        </p:tgtEl>
                                        <p:attrNameLst>
                                          <p:attrName>style.visibility</p:attrName>
                                        </p:attrNameLst>
                                      </p:cBhvr>
                                      <p:to>
                                        <p:strVal val="visible"/>
                                      </p:to>
                                    </p:set>
                                    <p:anim calcmode="lin" valueType="num">
                                      <p:cBhvr additive="base">
                                        <p:cTn id="27" dur="500" fill="hold"/>
                                        <p:tgtEl>
                                          <p:spTgt spid="62"/>
                                        </p:tgtEl>
                                        <p:attrNameLst>
                                          <p:attrName>ppt_x</p:attrName>
                                        </p:attrNameLst>
                                      </p:cBhvr>
                                      <p:tavLst>
                                        <p:tav tm="0">
                                          <p:val>
                                            <p:strVal val="0-#ppt_w/2"/>
                                          </p:val>
                                        </p:tav>
                                        <p:tav tm="100000">
                                          <p:val>
                                            <p:strVal val="#ppt_x"/>
                                          </p:val>
                                        </p:tav>
                                      </p:tavLst>
                                    </p:anim>
                                    <p:anim calcmode="lin" valueType="num">
                                      <p:cBhvr additive="base">
                                        <p:cTn id="28" dur="500" fill="hold"/>
                                        <p:tgtEl>
                                          <p:spTgt spid="62"/>
                                        </p:tgtEl>
                                        <p:attrNameLst>
                                          <p:attrName>ppt_y</p:attrName>
                                        </p:attrNameLst>
                                      </p:cBhvr>
                                      <p:tavLst>
                                        <p:tav tm="0">
                                          <p:val>
                                            <p:strVal val="1+#ppt_h/2"/>
                                          </p:val>
                                        </p:tav>
                                        <p:tav tm="100000">
                                          <p:val>
                                            <p:strVal val="#ppt_y"/>
                                          </p:val>
                                        </p:tav>
                                      </p:tavLst>
                                    </p:anim>
                                  </p:childTnLst>
                                </p:cTn>
                              </p:par>
                              <p:par>
                                <p:cTn id="29" presetID="2" presetClass="entr" presetSubtype="6" fill="hold" grpId="0" nodeType="withEffect">
                                  <p:stCondLst>
                                    <p:cond delay="800"/>
                                  </p:stCondLst>
                                  <p:childTnLst>
                                    <p:set>
                                      <p:cBhvr>
                                        <p:cTn id="30" dur="1" fill="hold">
                                          <p:stCondLst>
                                            <p:cond delay="0"/>
                                          </p:stCondLst>
                                        </p:cTn>
                                        <p:tgtEl>
                                          <p:spTgt spid="57"/>
                                        </p:tgtEl>
                                        <p:attrNameLst>
                                          <p:attrName>style.visibility</p:attrName>
                                        </p:attrNameLst>
                                      </p:cBhvr>
                                      <p:to>
                                        <p:strVal val="visible"/>
                                      </p:to>
                                    </p:set>
                                    <p:anim calcmode="lin" valueType="num">
                                      <p:cBhvr additive="base">
                                        <p:cTn id="31" dur="500" fill="hold"/>
                                        <p:tgtEl>
                                          <p:spTgt spid="57"/>
                                        </p:tgtEl>
                                        <p:attrNameLst>
                                          <p:attrName>ppt_x</p:attrName>
                                        </p:attrNameLst>
                                      </p:cBhvr>
                                      <p:tavLst>
                                        <p:tav tm="0">
                                          <p:val>
                                            <p:strVal val="1+#ppt_w/2"/>
                                          </p:val>
                                        </p:tav>
                                        <p:tav tm="100000">
                                          <p:val>
                                            <p:strVal val="#ppt_x"/>
                                          </p:val>
                                        </p:tav>
                                      </p:tavLst>
                                    </p:anim>
                                    <p:anim calcmode="lin" valueType="num">
                                      <p:cBhvr additive="base">
                                        <p:cTn id="32" dur="500" fill="hold"/>
                                        <p:tgtEl>
                                          <p:spTgt spid="57"/>
                                        </p:tgtEl>
                                        <p:attrNameLst>
                                          <p:attrName>ppt_y</p:attrName>
                                        </p:attrNameLst>
                                      </p:cBhvr>
                                      <p:tavLst>
                                        <p:tav tm="0">
                                          <p:val>
                                            <p:strVal val="1+#ppt_h/2"/>
                                          </p:val>
                                        </p:tav>
                                        <p:tav tm="100000">
                                          <p:val>
                                            <p:strVal val="#ppt_y"/>
                                          </p:val>
                                        </p:tav>
                                      </p:tavLst>
                                    </p:anim>
                                  </p:childTnLst>
                                </p:cTn>
                              </p:par>
                              <p:par>
                                <p:cTn id="33" presetID="2" presetClass="entr" presetSubtype="6" fill="hold" grpId="0" nodeType="withEffect">
                                  <p:stCondLst>
                                    <p:cond delay="800"/>
                                  </p:stCondLst>
                                  <p:childTnLst>
                                    <p:set>
                                      <p:cBhvr>
                                        <p:cTn id="34" dur="1" fill="hold">
                                          <p:stCondLst>
                                            <p:cond delay="0"/>
                                          </p:stCondLst>
                                        </p:cTn>
                                        <p:tgtEl>
                                          <p:spTgt spid="60"/>
                                        </p:tgtEl>
                                        <p:attrNameLst>
                                          <p:attrName>style.visibility</p:attrName>
                                        </p:attrNameLst>
                                      </p:cBhvr>
                                      <p:to>
                                        <p:strVal val="visible"/>
                                      </p:to>
                                    </p:set>
                                    <p:anim calcmode="lin" valueType="num">
                                      <p:cBhvr additive="base">
                                        <p:cTn id="35" dur="500" fill="hold"/>
                                        <p:tgtEl>
                                          <p:spTgt spid="60"/>
                                        </p:tgtEl>
                                        <p:attrNameLst>
                                          <p:attrName>ppt_x</p:attrName>
                                        </p:attrNameLst>
                                      </p:cBhvr>
                                      <p:tavLst>
                                        <p:tav tm="0">
                                          <p:val>
                                            <p:strVal val="1+#ppt_w/2"/>
                                          </p:val>
                                        </p:tav>
                                        <p:tav tm="100000">
                                          <p:val>
                                            <p:strVal val="#ppt_x"/>
                                          </p:val>
                                        </p:tav>
                                      </p:tavLst>
                                    </p:anim>
                                    <p:anim calcmode="lin" valueType="num">
                                      <p:cBhvr additive="base">
                                        <p:cTn id="36" dur="500" fill="hold"/>
                                        <p:tgtEl>
                                          <p:spTgt spid="60"/>
                                        </p:tgtEl>
                                        <p:attrNameLst>
                                          <p:attrName>ppt_y</p:attrName>
                                        </p:attrNameLst>
                                      </p:cBhvr>
                                      <p:tavLst>
                                        <p:tav tm="0">
                                          <p:val>
                                            <p:strVal val="1+#ppt_h/2"/>
                                          </p:val>
                                        </p:tav>
                                        <p:tav tm="100000">
                                          <p:val>
                                            <p:strVal val="#ppt_y"/>
                                          </p:val>
                                        </p:tav>
                                      </p:tavLst>
                                    </p:anim>
                                  </p:childTnLst>
                                </p:cTn>
                              </p:par>
                            </p:childTnLst>
                          </p:cTn>
                        </p:par>
                        <p:par>
                          <p:cTn id="37" fill="hold">
                            <p:stCondLst>
                              <p:cond delay="1300"/>
                            </p:stCondLst>
                            <p:childTnLst>
                              <p:par>
                                <p:cTn id="38" presetID="16" presetClass="entr" presetSubtype="21" fill="hold" grpId="0" nodeType="afterEffect">
                                  <p:stCondLst>
                                    <p:cond delay="0"/>
                                  </p:stCondLst>
                                  <p:childTnLst>
                                    <p:set>
                                      <p:cBhvr>
                                        <p:cTn id="39" dur="1" fill="hold">
                                          <p:stCondLst>
                                            <p:cond delay="0"/>
                                          </p:stCondLst>
                                        </p:cTn>
                                        <p:tgtEl>
                                          <p:spTgt spid="66"/>
                                        </p:tgtEl>
                                        <p:attrNameLst>
                                          <p:attrName>style.visibility</p:attrName>
                                        </p:attrNameLst>
                                      </p:cBhvr>
                                      <p:to>
                                        <p:strVal val="visible"/>
                                      </p:to>
                                    </p:set>
                                    <p:animEffect transition="in" filter="barn(inVertical)">
                                      <p:cBhvr>
                                        <p:cTn id="40" dur="500"/>
                                        <p:tgtEl>
                                          <p:spTgt spid="66"/>
                                        </p:tgtEl>
                                      </p:cBhvr>
                                    </p:animEffect>
                                  </p:childTnLst>
                                </p:cTn>
                              </p:par>
                              <p:par>
                                <p:cTn id="41" presetID="16" presetClass="entr" presetSubtype="21" fill="hold" grpId="0" nodeType="withEffect">
                                  <p:stCondLst>
                                    <p:cond delay="0"/>
                                  </p:stCondLst>
                                  <p:childTnLst>
                                    <p:set>
                                      <p:cBhvr>
                                        <p:cTn id="42" dur="1" fill="hold">
                                          <p:stCondLst>
                                            <p:cond delay="0"/>
                                          </p:stCondLst>
                                        </p:cTn>
                                        <p:tgtEl>
                                          <p:spTgt spid="67"/>
                                        </p:tgtEl>
                                        <p:attrNameLst>
                                          <p:attrName>style.visibility</p:attrName>
                                        </p:attrNameLst>
                                      </p:cBhvr>
                                      <p:to>
                                        <p:strVal val="visible"/>
                                      </p:to>
                                    </p:set>
                                    <p:animEffect transition="in" filter="barn(inVertical)">
                                      <p:cBhvr>
                                        <p:cTn id="43" dur="500"/>
                                        <p:tgtEl>
                                          <p:spTgt spid="67"/>
                                        </p:tgtEl>
                                      </p:cBhvr>
                                    </p:animEffect>
                                  </p:childTnLst>
                                </p:cTn>
                              </p:par>
                              <p:par>
                                <p:cTn id="44" presetID="16" presetClass="entr" presetSubtype="21" fill="hold" grpId="0" nodeType="withEffect">
                                  <p:stCondLst>
                                    <p:cond delay="0"/>
                                  </p:stCondLst>
                                  <p:childTnLst>
                                    <p:set>
                                      <p:cBhvr>
                                        <p:cTn id="45" dur="1" fill="hold">
                                          <p:stCondLst>
                                            <p:cond delay="0"/>
                                          </p:stCondLst>
                                        </p:cTn>
                                        <p:tgtEl>
                                          <p:spTgt spid="64"/>
                                        </p:tgtEl>
                                        <p:attrNameLst>
                                          <p:attrName>style.visibility</p:attrName>
                                        </p:attrNameLst>
                                      </p:cBhvr>
                                      <p:to>
                                        <p:strVal val="visible"/>
                                      </p:to>
                                    </p:set>
                                    <p:animEffect transition="in" filter="barn(inVertical)">
                                      <p:cBhvr>
                                        <p:cTn id="46" dur="500"/>
                                        <p:tgtEl>
                                          <p:spTgt spid="64"/>
                                        </p:tgtEl>
                                      </p:cBhvr>
                                    </p:animEffect>
                                  </p:childTnLst>
                                </p:cTn>
                              </p:par>
                              <p:par>
                                <p:cTn id="47" presetID="16" presetClass="entr" presetSubtype="21" fill="hold" grpId="0" nodeType="withEffect">
                                  <p:stCondLst>
                                    <p:cond delay="0"/>
                                  </p:stCondLst>
                                  <p:childTnLst>
                                    <p:set>
                                      <p:cBhvr>
                                        <p:cTn id="48" dur="1" fill="hold">
                                          <p:stCondLst>
                                            <p:cond delay="0"/>
                                          </p:stCondLst>
                                        </p:cTn>
                                        <p:tgtEl>
                                          <p:spTgt spid="65"/>
                                        </p:tgtEl>
                                        <p:attrNameLst>
                                          <p:attrName>style.visibility</p:attrName>
                                        </p:attrNameLst>
                                      </p:cBhvr>
                                      <p:to>
                                        <p:strVal val="visible"/>
                                      </p:to>
                                    </p:set>
                                    <p:animEffect transition="in" filter="barn(inVertical)">
                                      <p:cBhvr>
                                        <p:cTn id="49" dur="500"/>
                                        <p:tgtEl>
                                          <p:spTgt spid="65"/>
                                        </p:tgtEl>
                                      </p:cBhvr>
                                    </p:animEffect>
                                  </p:childTnLst>
                                </p:cTn>
                              </p:par>
                            </p:childTnLst>
                          </p:cTn>
                        </p:par>
                        <p:par>
                          <p:cTn id="50" fill="hold">
                            <p:stCondLst>
                              <p:cond delay="1800"/>
                            </p:stCondLst>
                            <p:childTnLst>
                              <p:par>
                                <p:cTn id="51" presetID="22" presetClass="entr" presetSubtype="8" fill="hold" grpId="0" nodeType="afterEffect">
                                  <p:stCondLst>
                                    <p:cond delay="0"/>
                                  </p:stCondLst>
                                  <p:childTnLst>
                                    <p:set>
                                      <p:cBhvr>
                                        <p:cTn id="52" dur="1" fill="hold">
                                          <p:stCondLst>
                                            <p:cond delay="0"/>
                                          </p:stCondLst>
                                        </p:cTn>
                                        <p:tgtEl>
                                          <p:spTgt spid="68"/>
                                        </p:tgtEl>
                                        <p:attrNameLst>
                                          <p:attrName>style.visibility</p:attrName>
                                        </p:attrNameLst>
                                      </p:cBhvr>
                                      <p:to>
                                        <p:strVal val="visible"/>
                                      </p:to>
                                    </p:set>
                                    <p:animEffect transition="in" filter="wipe(left)">
                                      <p:cBhvr>
                                        <p:cTn id="53" dur="10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7" grpId="0" animBg="1"/>
      <p:bldP spid="58" grpId="0" animBg="1"/>
      <p:bldP spid="59" grpId="0" animBg="1"/>
      <p:bldP spid="60" grpId="0" animBg="1"/>
      <p:bldP spid="61" grpId="0" animBg="1"/>
      <p:bldP spid="62" grpId="0" animBg="1"/>
      <p:bldP spid="63" grpId="0" animBg="1"/>
      <p:bldP spid="64" grpId="0"/>
      <p:bldP spid="65" grpId="0"/>
      <p:bldP spid="66" grpId="0"/>
      <p:bldP spid="67" grpId="0"/>
      <p:bldP spid="6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MH_Other_1"/>
          <p:cNvSpPr/>
          <p:nvPr>
            <p:custDataLst>
              <p:tags r:id="rId1"/>
            </p:custDataLst>
          </p:nvPr>
        </p:nvSpPr>
        <p:spPr>
          <a:xfrm>
            <a:off x="4167375" y="1502204"/>
            <a:ext cx="2334829" cy="919010"/>
          </a:xfrm>
          <a:custGeom>
            <a:avLst/>
            <a:gdLst>
              <a:gd name="connsiteX0" fmla="*/ 1647823 w 1871661"/>
              <a:gd name="connsiteY0" fmla="*/ 0 h 736603"/>
              <a:gd name="connsiteX1" fmla="*/ 1871661 w 1871661"/>
              <a:gd name="connsiteY1" fmla="*/ 223839 h 736603"/>
              <a:gd name="connsiteX2" fmla="*/ 1647823 w 1871661"/>
              <a:gd name="connsiteY2" fmla="*/ 447677 h 736603"/>
              <a:gd name="connsiteX3" fmla="*/ 1647823 w 1871661"/>
              <a:gd name="connsiteY3" fmla="*/ 335758 h 736603"/>
              <a:gd name="connsiteX4" fmla="*/ 631046 w 1871661"/>
              <a:gd name="connsiteY4" fmla="*/ 335758 h 736603"/>
              <a:gd name="connsiteX5" fmla="*/ 631031 w 1871661"/>
              <a:gd name="connsiteY5" fmla="*/ 336555 h 736603"/>
              <a:gd name="connsiteX6" fmla="*/ 343503 w 1871661"/>
              <a:gd name="connsiteY6" fmla="*/ 451167 h 736603"/>
              <a:gd name="connsiteX7" fmla="*/ 223776 w 1871661"/>
              <a:gd name="connsiteY7" fmla="*/ 736603 h 736603"/>
              <a:gd name="connsiteX8" fmla="*/ 0 w 1871661"/>
              <a:gd name="connsiteY8" fmla="*/ 736603 h 736603"/>
              <a:gd name="connsiteX9" fmla="*/ 186688 w 1871661"/>
              <a:gd name="connsiteY9" fmla="*/ 291527 h 736603"/>
              <a:gd name="connsiteX10" fmla="*/ 511158 w 1871661"/>
              <a:gd name="connsiteY10" fmla="*/ 122982 h 736603"/>
              <a:gd name="connsiteX11" fmla="*/ 623886 w 1871661"/>
              <a:gd name="connsiteY11" fmla="*/ 113729 h 736603"/>
              <a:gd name="connsiteX12" fmla="*/ 623886 w 1871661"/>
              <a:gd name="connsiteY12" fmla="*/ 111919 h 736603"/>
              <a:gd name="connsiteX13" fmla="*/ 1647823 w 1871661"/>
              <a:gd name="connsiteY13" fmla="*/ 111919 h 736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71661" h="736603">
                <a:moveTo>
                  <a:pt x="1647823" y="0"/>
                </a:moveTo>
                <a:lnTo>
                  <a:pt x="1871661" y="223839"/>
                </a:lnTo>
                <a:lnTo>
                  <a:pt x="1647823" y="447677"/>
                </a:lnTo>
                <a:lnTo>
                  <a:pt x="1647823" y="335758"/>
                </a:lnTo>
                <a:lnTo>
                  <a:pt x="631046" y="335758"/>
                </a:lnTo>
                <a:lnTo>
                  <a:pt x="631031" y="336555"/>
                </a:lnTo>
                <a:cubicBezTo>
                  <a:pt x="523694" y="334638"/>
                  <a:pt x="420088" y="375936"/>
                  <a:pt x="343503" y="451167"/>
                </a:cubicBezTo>
                <a:cubicBezTo>
                  <a:pt x="266917" y="526397"/>
                  <a:pt x="223776" y="629249"/>
                  <a:pt x="223776" y="736603"/>
                </a:cubicBezTo>
                <a:lnTo>
                  <a:pt x="0" y="736603"/>
                </a:lnTo>
                <a:cubicBezTo>
                  <a:pt x="0" y="569207"/>
                  <a:pt x="67269" y="408832"/>
                  <a:pt x="186688" y="291527"/>
                </a:cubicBezTo>
                <a:cubicBezTo>
                  <a:pt x="276253" y="203548"/>
                  <a:pt x="389515" y="145331"/>
                  <a:pt x="511158" y="122982"/>
                </a:cubicBezTo>
                <a:lnTo>
                  <a:pt x="623886" y="113729"/>
                </a:lnTo>
                <a:lnTo>
                  <a:pt x="623886" y="111919"/>
                </a:lnTo>
                <a:lnTo>
                  <a:pt x="1647823" y="111919"/>
                </a:lnTo>
                <a:close/>
              </a:path>
            </a:pathLst>
          </a:custGeom>
          <a:solidFill>
            <a:srgbClr val="A6CF7F"/>
          </a:solidFill>
          <a:ln w="12700" cap="flat" cmpd="sng" algn="ctr">
            <a:noFill/>
            <a:prstDash val="solid"/>
            <a:miter lim="800000"/>
          </a:ln>
          <a:effectLst>
            <a:reflection blurRad="6350" stA="52000" endA="300" endPos="35000" dir="5400000" sy="-100000" algn="bl" rotWithShape="0"/>
          </a:effectLst>
        </p:spPr>
        <p:txBody>
          <a:bodyPr rot="0" spcFirstLastPara="0" vertOverflow="overflow" horzOverflow="overflow" vert="horz" wrap="square" lIns="68589" tIns="0" rIns="68589"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700" b="0" i="0" u="none" strike="noStrike" kern="0" cap="none" spc="0" normalizeH="0" baseline="0" noProof="0" dirty="0">
              <a:ln>
                <a:noFill/>
              </a:ln>
              <a:solidFill>
                <a:sysClr val="windowText" lastClr="000000"/>
              </a:solidFill>
              <a:effectLst/>
              <a:uLnTx/>
              <a:uFillTx/>
              <a:latin typeface="微软雅黑"/>
              <a:ea typeface="微软雅黑"/>
              <a:cs typeface="+mn-cs"/>
            </a:endParaRPr>
          </a:p>
        </p:txBody>
      </p:sp>
      <p:sp>
        <p:nvSpPr>
          <p:cNvPr id="51" name="MH_Other_2"/>
          <p:cNvSpPr/>
          <p:nvPr>
            <p:custDataLst>
              <p:tags r:id="rId2"/>
            </p:custDataLst>
          </p:nvPr>
        </p:nvSpPr>
        <p:spPr>
          <a:xfrm flipH="1">
            <a:off x="2527643" y="1502204"/>
            <a:ext cx="2334829" cy="919010"/>
          </a:xfrm>
          <a:custGeom>
            <a:avLst/>
            <a:gdLst>
              <a:gd name="connsiteX0" fmla="*/ 1647823 w 1871661"/>
              <a:gd name="connsiteY0" fmla="*/ 0 h 736603"/>
              <a:gd name="connsiteX1" fmla="*/ 1871661 w 1871661"/>
              <a:gd name="connsiteY1" fmla="*/ 223839 h 736603"/>
              <a:gd name="connsiteX2" fmla="*/ 1647823 w 1871661"/>
              <a:gd name="connsiteY2" fmla="*/ 447677 h 736603"/>
              <a:gd name="connsiteX3" fmla="*/ 1647823 w 1871661"/>
              <a:gd name="connsiteY3" fmla="*/ 335758 h 736603"/>
              <a:gd name="connsiteX4" fmla="*/ 631046 w 1871661"/>
              <a:gd name="connsiteY4" fmla="*/ 335758 h 736603"/>
              <a:gd name="connsiteX5" fmla="*/ 631031 w 1871661"/>
              <a:gd name="connsiteY5" fmla="*/ 336555 h 736603"/>
              <a:gd name="connsiteX6" fmla="*/ 343503 w 1871661"/>
              <a:gd name="connsiteY6" fmla="*/ 451167 h 736603"/>
              <a:gd name="connsiteX7" fmla="*/ 223776 w 1871661"/>
              <a:gd name="connsiteY7" fmla="*/ 736603 h 736603"/>
              <a:gd name="connsiteX8" fmla="*/ 0 w 1871661"/>
              <a:gd name="connsiteY8" fmla="*/ 736603 h 736603"/>
              <a:gd name="connsiteX9" fmla="*/ 186688 w 1871661"/>
              <a:gd name="connsiteY9" fmla="*/ 291527 h 736603"/>
              <a:gd name="connsiteX10" fmla="*/ 511158 w 1871661"/>
              <a:gd name="connsiteY10" fmla="*/ 122982 h 736603"/>
              <a:gd name="connsiteX11" fmla="*/ 623886 w 1871661"/>
              <a:gd name="connsiteY11" fmla="*/ 113729 h 736603"/>
              <a:gd name="connsiteX12" fmla="*/ 623886 w 1871661"/>
              <a:gd name="connsiteY12" fmla="*/ 111919 h 736603"/>
              <a:gd name="connsiteX13" fmla="*/ 1647823 w 1871661"/>
              <a:gd name="connsiteY13" fmla="*/ 111919 h 736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71661" h="736603">
                <a:moveTo>
                  <a:pt x="1647823" y="0"/>
                </a:moveTo>
                <a:lnTo>
                  <a:pt x="1871661" y="223839"/>
                </a:lnTo>
                <a:lnTo>
                  <a:pt x="1647823" y="447677"/>
                </a:lnTo>
                <a:lnTo>
                  <a:pt x="1647823" y="335758"/>
                </a:lnTo>
                <a:lnTo>
                  <a:pt x="631046" y="335758"/>
                </a:lnTo>
                <a:lnTo>
                  <a:pt x="631031" y="336555"/>
                </a:lnTo>
                <a:cubicBezTo>
                  <a:pt x="523694" y="334638"/>
                  <a:pt x="420088" y="375936"/>
                  <a:pt x="343503" y="451167"/>
                </a:cubicBezTo>
                <a:cubicBezTo>
                  <a:pt x="266917" y="526397"/>
                  <a:pt x="223776" y="629249"/>
                  <a:pt x="223776" y="736603"/>
                </a:cubicBezTo>
                <a:lnTo>
                  <a:pt x="0" y="736603"/>
                </a:lnTo>
                <a:cubicBezTo>
                  <a:pt x="0" y="569207"/>
                  <a:pt x="67269" y="408832"/>
                  <a:pt x="186688" y="291527"/>
                </a:cubicBezTo>
                <a:cubicBezTo>
                  <a:pt x="276253" y="203548"/>
                  <a:pt x="389515" y="145331"/>
                  <a:pt x="511158" y="122982"/>
                </a:cubicBezTo>
                <a:lnTo>
                  <a:pt x="623886" y="113729"/>
                </a:lnTo>
                <a:lnTo>
                  <a:pt x="623886" y="111919"/>
                </a:lnTo>
                <a:lnTo>
                  <a:pt x="1647823" y="111919"/>
                </a:lnTo>
                <a:close/>
              </a:path>
            </a:pathLst>
          </a:custGeom>
          <a:solidFill>
            <a:srgbClr val="6FBA34"/>
          </a:solidFill>
          <a:ln w="12700" cap="flat" cmpd="sng" algn="ctr">
            <a:noFill/>
            <a:prstDash val="solid"/>
            <a:miter lim="800000"/>
          </a:ln>
          <a:effectLst>
            <a:reflection blurRad="6350" stA="52000" endA="300" endPos="35000" dir="5400000" sy="-100000" algn="bl" rotWithShape="0"/>
          </a:effectLst>
        </p:spPr>
        <p:txBody>
          <a:bodyPr rot="0" spcFirstLastPara="0" vertOverflow="overflow" horzOverflow="overflow" vert="horz" wrap="square" lIns="68589" tIns="0" rIns="68589"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700" b="0" i="0" u="none" strike="noStrike" kern="0" cap="none" spc="0" normalizeH="0" baseline="0" noProof="0" dirty="0">
              <a:ln>
                <a:noFill/>
              </a:ln>
              <a:solidFill>
                <a:sysClr val="windowText" lastClr="000000"/>
              </a:solidFill>
              <a:effectLst/>
              <a:uLnTx/>
              <a:uFillTx/>
              <a:latin typeface="微软雅黑"/>
              <a:ea typeface="微软雅黑"/>
              <a:cs typeface="+mn-cs"/>
            </a:endParaRPr>
          </a:p>
        </p:txBody>
      </p:sp>
      <p:sp>
        <p:nvSpPr>
          <p:cNvPr id="52" name="MH_Other_3"/>
          <p:cNvSpPr/>
          <p:nvPr>
            <p:custDataLst>
              <p:tags r:id="rId3"/>
            </p:custDataLst>
          </p:nvPr>
        </p:nvSpPr>
        <p:spPr>
          <a:xfrm flipH="1" flipV="1">
            <a:off x="4048115" y="2409328"/>
            <a:ext cx="814362" cy="778384"/>
          </a:xfrm>
          <a:custGeom>
            <a:avLst/>
            <a:gdLst>
              <a:gd name="connsiteX0" fmla="*/ 0 w 1247775"/>
              <a:gd name="connsiteY0" fmla="*/ 623888 h 1247775"/>
              <a:gd name="connsiteX1" fmla="*/ 186688 w 1247775"/>
              <a:gd name="connsiteY1" fmla="*/ 178812 h 1247775"/>
              <a:gd name="connsiteX2" fmla="*/ 635026 w 1247775"/>
              <a:gd name="connsiteY2" fmla="*/ 100 h 1247775"/>
              <a:gd name="connsiteX3" fmla="*/ 631031 w 1247775"/>
              <a:gd name="connsiteY3" fmla="*/ 223840 h 1247775"/>
              <a:gd name="connsiteX4" fmla="*/ 343503 w 1247775"/>
              <a:gd name="connsiteY4" fmla="*/ 338452 h 1247775"/>
              <a:gd name="connsiteX5" fmla="*/ 223776 w 1247775"/>
              <a:gd name="connsiteY5" fmla="*/ 623888 h 1247775"/>
              <a:gd name="connsiteX6" fmla="*/ 0 w 1247775"/>
              <a:gd name="connsiteY6" fmla="*/ 623888 h 1247775"/>
              <a:gd name="connsiteX0" fmla="*/ 0 w 643003"/>
              <a:gd name="connsiteY0" fmla="*/ 623888 h 623888"/>
              <a:gd name="connsiteX1" fmla="*/ 186688 w 643003"/>
              <a:gd name="connsiteY1" fmla="*/ 178812 h 623888"/>
              <a:gd name="connsiteX2" fmla="*/ 635026 w 643003"/>
              <a:gd name="connsiteY2" fmla="*/ 100 h 623888"/>
              <a:gd name="connsiteX3" fmla="*/ 631031 w 643003"/>
              <a:gd name="connsiteY3" fmla="*/ 223840 h 623888"/>
              <a:gd name="connsiteX4" fmla="*/ 343503 w 643003"/>
              <a:gd name="connsiteY4" fmla="*/ 338452 h 623888"/>
              <a:gd name="connsiteX5" fmla="*/ 223776 w 643003"/>
              <a:gd name="connsiteY5" fmla="*/ 623888 h 623888"/>
              <a:gd name="connsiteX6" fmla="*/ 0 w 643003"/>
              <a:gd name="connsiteY6" fmla="*/ 623888 h 623888"/>
              <a:gd name="connsiteX0" fmla="*/ 0 w 649102"/>
              <a:gd name="connsiteY0" fmla="*/ 623888 h 623888"/>
              <a:gd name="connsiteX1" fmla="*/ 186688 w 649102"/>
              <a:gd name="connsiteY1" fmla="*/ 178812 h 623888"/>
              <a:gd name="connsiteX2" fmla="*/ 635026 w 649102"/>
              <a:gd name="connsiteY2" fmla="*/ 100 h 623888"/>
              <a:gd name="connsiteX3" fmla="*/ 631031 w 649102"/>
              <a:gd name="connsiteY3" fmla="*/ 223840 h 623888"/>
              <a:gd name="connsiteX4" fmla="*/ 343503 w 649102"/>
              <a:gd name="connsiteY4" fmla="*/ 338452 h 623888"/>
              <a:gd name="connsiteX5" fmla="*/ 223776 w 649102"/>
              <a:gd name="connsiteY5" fmla="*/ 623888 h 623888"/>
              <a:gd name="connsiteX6" fmla="*/ 0 w 649102"/>
              <a:gd name="connsiteY6" fmla="*/ 623888 h 623888"/>
              <a:gd name="connsiteX0" fmla="*/ 0 w 652814"/>
              <a:gd name="connsiteY0" fmla="*/ 623888 h 623888"/>
              <a:gd name="connsiteX1" fmla="*/ 186688 w 652814"/>
              <a:gd name="connsiteY1" fmla="*/ 178812 h 623888"/>
              <a:gd name="connsiteX2" fmla="*/ 635026 w 652814"/>
              <a:gd name="connsiteY2" fmla="*/ 100 h 623888"/>
              <a:gd name="connsiteX3" fmla="*/ 631031 w 652814"/>
              <a:gd name="connsiteY3" fmla="*/ 223840 h 623888"/>
              <a:gd name="connsiteX4" fmla="*/ 343503 w 652814"/>
              <a:gd name="connsiteY4" fmla="*/ 338452 h 623888"/>
              <a:gd name="connsiteX5" fmla="*/ 223776 w 652814"/>
              <a:gd name="connsiteY5" fmla="*/ 623888 h 623888"/>
              <a:gd name="connsiteX6" fmla="*/ 0 w 652814"/>
              <a:gd name="connsiteY6" fmla="*/ 623888 h 623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814" h="623888">
                <a:moveTo>
                  <a:pt x="0" y="623888"/>
                </a:moveTo>
                <a:cubicBezTo>
                  <a:pt x="0" y="456492"/>
                  <a:pt x="67269" y="296117"/>
                  <a:pt x="186688" y="178812"/>
                </a:cubicBezTo>
                <a:cubicBezTo>
                  <a:pt x="306107" y="61506"/>
                  <a:pt x="467657" y="-2889"/>
                  <a:pt x="635026" y="100"/>
                </a:cubicBezTo>
                <a:cubicBezTo>
                  <a:pt x="652744" y="69917"/>
                  <a:pt x="665701" y="156404"/>
                  <a:pt x="631031" y="223840"/>
                </a:cubicBezTo>
                <a:cubicBezTo>
                  <a:pt x="523694" y="221923"/>
                  <a:pt x="420088" y="263221"/>
                  <a:pt x="343503" y="338452"/>
                </a:cubicBezTo>
                <a:cubicBezTo>
                  <a:pt x="266917" y="413682"/>
                  <a:pt x="223776" y="516534"/>
                  <a:pt x="223776" y="623888"/>
                </a:cubicBezTo>
                <a:lnTo>
                  <a:pt x="0" y="623888"/>
                </a:lnTo>
                <a:close/>
              </a:path>
            </a:pathLst>
          </a:custGeom>
          <a:solidFill>
            <a:srgbClr val="6FBA34"/>
          </a:solidFill>
          <a:ln w="12700" cap="flat" cmpd="sng" algn="ctr">
            <a:noFill/>
            <a:prstDash val="solid"/>
            <a:miter lim="800000"/>
          </a:ln>
          <a:effectLst>
            <a:reflection blurRad="6350" stA="52000" endA="300" endPos="35000" dir="5400000" sy="-100000" algn="bl" rotWithShape="0"/>
          </a:effectLst>
        </p:spPr>
        <p:txBody>
          <a:bodyPr rot="0" spcFirstLastPara="0" vertOverflow="overflow" horzOverflow="overflow" vert="horz" wrap="square" lIns="68589" tIns="0" rIns="68589"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20000"/>
              </a:lnSpc>
              <a:spcBef>
                <a:spcPts val="0"/>
              </a:spcBef>
              <a:spcAft>
                <a:spcPts val="0"/>
              </a:spcAft>
              <a:buClrTx/>
              <a:buSzTx/>
              <a:buFontTx/>
              <a:buNone/>
              <a:tabLst/>
              <a:defRPr/>
            </a:pPr>
            <a:endParaRPr kumimoji="0" lang="zh-CN" altLang="en-US" sz="2700" b="0" i="0" u="none" strike="noStrike" kern="0" cap="none" spc="0" normalizeH="0" baseline="0" noProof="0" dirty="0">
              <a:ln>
                <a:noFill/>
              </a:ln>
              <a:solidFill>
                <a:sysClr val="windowText" lastClr="000000"/>
              </a:solidFill>
              <a:effectLst/>
              <a:uLnTx/>
              <a:uFillTx/>
              <a:latin typeface="微软雅黑"/>
              <a:ea typeface="微软雅黑"/>
              <a:cs typeface="+mn-cs"/>
            </a:endParaRPr>
          </a:p>
        </p:txBody>
      </p:sp>
      <p:sp>
        <p:nvSpPr>
          <p:cNvPr id="53" name="MH_Other_4"/>
          <p:cNvSpPr/>
          <p:nvPr>
            <p:custDataLst>
              <p:tags r:id="rId4"/>
            </p:custDataLst>
          </p:nvPr>
        </p:nvSpPr>
        <p:spPr>
          <a:xfrm flipV="1">
            <a:off x="4167373" y="2409328"/>
            <a:ext cx="814362" cy="778384"/>
          </a:xfrm>
          <a:custGeom>
            <a:avLst/>
            <a:gdLst>
              <a:gd name="connsiteX0" fmla="*/ 0 w 1247775"/>
              <a:gd name="connsiteY0" fmla="*/ 623888 h 1247775"/>
              <a:gd name="connsiteX1" fmla="*/ 186688 w 1247775"/>
              <a:gd name="connsiteY1" fmla="*/ 178812 h 1247775"/>
              <a:gd name="connsiteX2" fmla="*/ 635026 w 1247775"/>
              <a:gd name="connsiteY2" fmla="*/ 100 h 1247775"/>
              <a:gd name="connsiteX3" fmla="*/ 631031 w 1247775"/>
              <a:gd name="connsiteY3" fmla="*/ 223840 h 1247775"/>
              <a:gd name="connsiteX4" fmla="*/ 343503 w 1247775"/>
              <a:gd name="connsiteY4" fmla="*/ 338452 h 1247775"/>
              <a:gd name="connsiteX5" fmla="*/ 223776 w 1247775"/>
              <a:gd name="connsiteY5" fmla="*/ 623888 h 1247775"/>
              <a:gd name="connsiteX6" fmla="*/ 0 w 1247775"/>
              <a:gd name="connsiteY6" fmla="*/ 623888 h 1247775"/>
              <a:gd name="connsiteX0" fmla="*/ 0 w 643003"/>
              <a:gd name="connsiteY0" fmla="*/ 623888 h 623888"/>
              <a:gd name="connsiteX1" fmla="*/ 186688 w 643003"/>
              <a:gd name="connsiteY1" fmla="*/ 178812 h 623888"/>
              <a:gd name="connsiteX2" fmla="*/ 635026 w 643003"/>
              <a:gd name="connsiteY2" fmla="*/ 100 h 623888"/>
              <a:gd name="connsiteX3" fmla="*/ 631031 w 643003"/>
              <a:gd name="connsiteY3" fmla="*/ 223840 h 623888"/>
              <a:gd name="connsiteX4" fmla="*/ 343503 w 643003"/>
              <a:gd name="connsiteY4" fmla="*/ 338452 h 623888"/>
              <a:gd name="connsiteX5" fmla="*/ 223776 w 643003"/>
              <a:gd name="connsiteY5" fmla="*/ 623888 h 623888"/>
              <a:gd name="connsiteX6" fmla="*/ 0 w 643003"/>
              <a:gd name="connsiteY6" fmla="*/ 623888 h 623888"/>
              <a:gd name="connsiteX0" fmla="*/ 0 w 649102"/>
              <a:gd name="connsiteY0" fmla="*/ 623888 h 623888"/>
              <a:gd name="connsiteX1" fmla="*/ 186688 w 649102"/>
              <a:gd name="connsiteY1" fmla="*/ 178812 h 623888"/>
              <a:gd name="connsiteX2" fmla="*/ 635026 w 649102"/>
              <a:gd name="connsiteY2" fmla="*/ 100 h 623888"/>
              <a:gd name="connsiteX3" fmla="*/ 631031 w 649102"/>
              <a:gd name="connsiteY3" fmla="*/ 223840 h 623888"/>
              <a:gd name="connsiteX4" fmla="*/ 343503 w 649102"/>
              <a:gd name="connsiteY4" fmla="*/ 338452 h 623888"/>
              <a:gd name="connsiteX5" fmla="*/ 223776 w 649102"/>
              <a:gd name="connsiteY5" fmla="*/ 623888 h 623888"/>
              <a:gd name="connsiteX6" fmla="*/ 0 w 649102"/>
              <a:gd name="connsiteY6" fmla="*/ 623888 h 623888"/>
              <a:gd name="connsiteX0" fmla="*/ 0 w 652814"/>
              <a:gd name="connsiteY0" fmla="*/ 623888 h 623888"/>
              <a:gd name="connsiteX1" fmla="*/ 186688 w 652814"/>
              <a:gd name="connsiteY1" fmla="*/ 178812 h 623888"/>
              <a:gd name="connsiteX2" fmla="*/ 635026 w 652814"/>
              <a:gd name="connsiteY2" fmla="*/ 100 h 623888"/>
              <a:gd name="connsiteX3" fmla="*/ 631031 w 652814"/>
              <a:gd name="connsiteY3" fmla="*/ 223840 h 623888"/>
              <a:gd name="connsiteX4" fmla="*/ 343503 w 652814"/>
              <a:gd name="connsiteY4" fmla="*/ 338452 h 623888"/>
              <a:gd name="connsiteX5" fmla="*/ 223776 w 652814"/>
              <a:gd name="connsiteY5" fmla="*/ 623888 h 623888"/>
              <a:gd name="connsiteX6" fmla="*/ 0 w 652814"/>
              <a:gd name="connsiteY6" fmla="*/ 623888 h 623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814" h="623888">
                <a:moveTo>
                  <a:pt x="0" y="623888"/>
                </a:moveTo>
                <a:cubicBezTo>
                  <a:pt x="0" y="456492"/>
                  <a:pt x="67269" y="296117"/>
                  <a:pt x="186688" y="178812"/>
                </a:cubicBezTo>
                <a:cubicBezTo>
                  <a:pt x="306107" y="61506"/>
                  <a:pt x="467657" y="-2889"/>
                  <a:pt x="635026" y="100"/>
                </a:cubicBezTo>
                <a:cubicBezTo>
                  <a:pt x="652744" y="69917"/>
                  <a:pt x="665701" y="156404"/>
                  <a:pt x="631031" y="223840"/>
                </a:cubicBezTo>
                <a:cubicBezTo>
                  <a:pt x="523694" y="221923"/>
                  <a:pt x="420088" y="263221"/>
                  <a:pt x="343503" y="338452"/>
                </a:cubicBezTo>
                <a:cubicBezTo>
                  <a:pt x="266917" y="413682"/>
                  <a:pt x="223776" y="516534"/>
                  <a:pt x="223776" y="623888"/>
                </a:cubicBezTo>
                <a:lnTo>
                  <a:pt x="0" y="623888"/>
                </a:lnTo>
                <a:close/>
              </a:path>
            </a:pathLst>
          </a:custGeom>
          <a:solidFill>
            <a:srgbClr val="A6CF7F"/>
          </a:solidFill>
          <a:ln w="12700" cap="flat" cmpd="sng" algn="ctr">
            <a:noFill/>
            <a:prstDash val="solid"/>
            <a:miter lim="800000"/>
          </a:ln>
          <a:effectLst>
            <a:reflection blurRad="6350" stA="52000" endA="300" endPos="35000" dir="5400000" sy="-100000" algn="bl" rotWithShape="0"/>
          </a:effectLst>
        </p:spPr>
        <p:txBody>
          <a:bodyPr rot="0" spcFirstLastPara="0" vertOverflow="overflow" horzOverflow="overflow" vert="horz" wrap="square" lIns="68589" tIns="0" rIns="68589"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20000"/>
              </a:lnSpc>
              <a:spcBef>
                <a:spcPts val="0"/>
              </a:spcBef>
              <a:spcAft>
                <a:spcPts val="0"/>
              </a:spcAft>
              <a:buClrTx/>
              <a:buSzTx/>
              <a:buFontTx/>
              <a:buNone/>
              <a:tabLst/>
              <a:defRPr/>
            </a:pPr>
            <a:endParaRPr kumimoji="0" lang="zh-CN" altLang="en-US" sz="2700" b="0" i="0" u="none" strike="noStrike" kern="0" cap="none" spc="0" normalizeH="0" baseline="0" noProof="0" dirty="0">
              <a:ln>
                <a:noFill/>
              </a:ln>
              <a:solidFill>
                <a:sysClr val="windowText" lastClr="000000"/>
              </a:solidFill>
              <a:effectLst/>
              <a:uLnTx/>
              <a:uFillTx/>
              <a:latin typeface="微软雅黑"/>
              <a:ea typeface="微软雅黑"/>
              <a:cs typeface="+mn-cs"/>
            </a:endParaRPr>
          </a:p>
        </p:txBody>
      </p:sp>
      <p:sp>
        <p:nvSpPr>
          <p:cNvPr id="54" name="MH_SubTitle_1"/>
          <p:cNvSpPr txBox="1"/>
          <p:nvPr>
            <p:custDataLst>
              <p:tags r:id="rId5"/>
            </p:custDataLst>
          </p:nvPr>
        </p:nvSpPr>
        <p:spPr>
          <a:xfrm>
            <a:off x="1392560" y="1419622"/>
            <a:ext cx="1250634" cy="669679"/>
          </a:xfrm>
          <a:prstGeom prst="rect">
            <a:avLst/>
          </a:prstGeom>
          <a:noFill/>
        </p:spPr>
        <p:txBody>
          <a:bodyPr wrap="square" lIns="68589" tIns="34295" rIns="68589" bIns="34295" rtlCol="0" anchor="ctr" anchorCtr="0">
            <a:noAutofit/>
          </a:bodyPr>
          <a:lstStyle/>
          <a:p>
            <a:pPr marL="0" marR="0" lvl="0" indent="0" defTabSz="914400" eaLnBrk="1" fontAlgn="auto" latinLnBrk="0" hangingPunct="1">
              <a:lnSpc>
                <a:spcPct val="170000"/>
              </a:lnSpc>
              <a:spcBef>
                <a:spcPts val="0"/>
              </a:spcBef>
              <a:spcAft>
                <a:spcPts val="0"/>
              </a:spcAft>
              <a:buClrTx/>
              <a:buSzTx/>
              <a:buFontTx/>
              <a:buNone/>
              <a:tabLst/>
              <a:defRPr/>
            </a:pPr>
            <a:r>
              <a:rPr kumimoji="0" lang="zh-CN" altLang="en-US" sz="1500" i="0" u="none" strike="noStrike" kern="0" cap="none" spc="0" normalizeH="0" baseline="0" noProof="0" dirty="0">
                <a:ln>
                  <a:noFill/>
                </a:ln>
                <a:solidFill>
                  <a:schemeClr val="accent2">
                    <a:lumMod val="50000"/>
                  </a:schemeClr>
                </a:solidFill>
                <a:effectLst/>
                <a:uLnTx/>
                <a:uFillTx/>
                <a:latin typeface="微软雅黑" pitchFamily="34" charset="-122"/>
                <a:ea typeface="微软雅黑" pitchFamily="34" charset="-122"/>
              </a:rPr>
              <a:t>标题文字</a:t>
            </a:r>
          </a:p>
        </p:txBody>
      </p:sp>
      <p:sp>
        <p:nvSpPr>
          <p:cNvPr id="55" name="MH_Text_1"/>
          <p:cNvSpPr txBox="1"/>
          <p:nvPr>
            <p:custDataLst>
              <p:tags r:id="rId6"/>
            </p:custDataLst>
          </p:nvPr>
        </p:nvSpPr>
        <p:spPr>
          <a:xfrm>
            <a:off x="1396132" y="2139770"/>
            <a:ext cx="2455788" cy="936036"/>
          </a:xfrm>
          <a:prstGeom prst="rect">
            <a:avLst/>
          </a:prstGeom>
          <a:noFill/>
        </p:spPr>
        <p:txBody>
          <a:bodyPr wrap="square" lIns="68589" tIns="34295" rIns="68589" bIns="34295" rtlCol="0">
            <a:noAutofit/>
          </a:bodyPr>
          <a:lstStyle/>
          <a:p>
            <a:pPr marL="0" marR="0" lvl="0" indent="0" defTabSz="914400" eaLnBrk="1" fontAlgn="auto" latinLnBrk="0" hangingPunct="1">
              <a:lnSpc>
                <a:spcPct val="16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sysClr val="windowText" lastClr="000000">
                    <a:lumMod val="50000"/>
                    <a:lumOff val="50000"/>
                  </a:sysClr>
                </a:solidFill>
                <a:effectLst/>
                <a:uLnTx/>
                <a:uFillTx/>
                <a:latin typeface="微软雅黑" pitchFamily="34" charset="-122"/>
                <a:ea typeface="微软雅黑" pitchFamily="34" charset="-122"/>
              </a:rPr>
              <a:t>此处添加详细文本描述，建议与标题相关并符合整体语言风格，语言描述尽量简洁生动。</a:t>
            </a:r>
          </a:p>
        </p:txBody>
      </p:sp>
      <p:sp>
        <p:nvSpPr>
          <p:cNvPr id="56" name="MH_SubTitle_2"/>
          <p:cNvSpPr txBox="1"/>
          <p:nvPr>
            <p:custDataLst>
              <p:tags r:id="rId7"/>
            </p:custDataLst>
          </p:nvPr>
        </p:nvSpPr>
        <p:spPr>
          <a:xfrm>
            <a:off x="6110666" y="1447161"/>
            <a:ext cx="1425003" cy="642140"/>
          </a:xfrm>
          <a:prstGeom prst="rect">
            <a:avLst/>
          </a:prstGeom>
          <a:noFill/>
        </p:spPr>
        <p:txBody>
          <a:bodyPr wrap="square" lIns="68589" tIns="34295" rIns="68589" bIns="34295" rtlCol="0" anchor="ctr" anchorCtr="0">
            <a:noAutofit/>
          </a:bodyPr>
          <a:lstStyle>
            <a:defPPr>
              <a:defRPr lang="zh-CN"/>
            </a:defPPr>
            <a:lvl1pPr marR="0" lvl="0" indent="0" fontAlgn="auto">
              <a:lnSpc>
                <a:spcPct val="170000"/>
              </a:lnSpc>
              <a:spcBef>
                <a:spcPts val="0"/>
              </a:spcBef>
              <a:spcAft>
                <a:spcPts val="0"/>
              </a:spcAft>
              <a:buClrTx/>
              <a:buSzTx/>
              <a:buFontTx/>
              <a:buNone/>
              <a:tabLst/>
              <a:defRPr kumimoji="0" sz="1500" i="0" u="none" strike="noStrike" kern="0" cap="none" spc="0" normalizeH="0" baseline="0">
                <a:ln>
                  <a:noFill/>
                </a:ln>
                <a:solidFill>
                  <a:srgbClr val="087305"/>
                </a:solidFill>
                <a:effectLst/>
                <a:uLnTx/>
                <a:uFillTx/>
                <a:latin typeface="微软雅黑" pitchFamily="34" charset="-122"/>
                <a:ea typeface="微软雅黑" pitchFamily="34" charset="-122"/>
              </a:defRPr>
            </a:lvl1pPr>
          </a:lstStyle>
          <a:p>
            <a:pPr lvl="0" algn="r">
              <a:defRPr/>
            </a:pPr>
            <a:r>
              <a:rPr lang="zh-CN" altLang="en-US" dirty="0">
                <a:solidFill>
                  <a:schemeClr val="accent2">
                    <a:lumMod val="50000"/>
                  </a:schemeClr>
                </a:solidFill>
              </a:rPr>
              <a:t>标题文字</a:t>
            </a:r>
          </a:p>
        </p:txBody>
      </p:sp>
      <p:sp>
        <p:nvSpPr>
          <p:cNvPr id="57" name="Rectangle 5"/>
          <p:cNvSpPr>
            <a:spLocks/>
          </p:cNvSpPr>
          <p:nvPr/>
        </p:nvSpPr>
        <p:spPr bwMode="auto">
          <a:xfrm>
            <a:off x="1271464" y="3478182"/>
            <a:ext cx="6386636" cy="749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marL="0" marR="0" lvl="0" indent="0" algn="ctr" defTabSz="914400" eaLnBrk="1" fontAlgn="base" latinLnBrk="0" hangingPunct="1">
              <a:lnSpc>
                <a:spcPct val="150000"/>
              </a:lnSpc>
              <a:spcBef>
                <a:spcPct val="0"/>
              </a:spcBef>
              <a:spcAft>
                <a:spcPct val="0"/>
              </a:spcAft>
              <a:buClrTx/>
              <a:buSzTx/>
              <a:buFontTx/>
              <a:buNone/>
              <a:tabLst/>
              <a:defRPr/>
            </a:pPr>
            <a:r>
              <a:rPr kumimoji="0" lang="zh-CN" altLang="en-US" sz="800" b="0" i="0" u="none" strike="noStrike" kern="0" cap="none" spc="0" normalizeH="0" baseline="0" noProof="0" dirty="0">
                <a:ln>
                  <a:noFill/>
                </a:ln>
                <a:solidFill>
                  <a:sysClr val="windowText" lastClr="000000">
                    <a:lumMod val="50000"/>
                    <a:lumOff val="50000"/>
                  </a:sysClr>
                </a:solidFill>
                <a:effectLst/>
                <a:uLnTx/>
                <a:uFillTx/>
                <a:latin typeface="微软雅黑"/>
                <a:ea typeface="微软雅黑"/>
                <a:sym typeface="Gill Sans" charset="0"/>
              </a:rPr>
              <a:t>此处添加详细文本描述，建议与标题相关并符合整体语言风格，语言描述尽量简洁生动。尽量将每页幻灯片的字数控制在  </a:t>
            </a:r>
            <a:r>
              <a:rPr kumimoji="0" lang="en-US" altLang="zh-CN" sz="800" b="0" i="0" u="none" strike="noStrike" kern="0" cap="none" spc="0" normalizeH="0" baseline="0" noProof="0" dirty="0">
                <a:ln>
                  <a:noFill/>
                </a:ln>
                <a:solidFill>
                  <a:sysClr val="windowText" lastClr="000000">
                    <a:lumMod val="50000"/>
                    <a:lumOff val="50000"/>
                  </a:sysClr>
                </a:solidFill>
                <a:effectLst/>
                <a:uLnTx/>
                <a:uFillTx/>
                <a:latin typeface="微软雅黑"/>
                <a:ea typeface="微软雅黑"/>
                <a:sym typeface="Gill Sans" charset="0"/>
              </a:rPr>
              <a:t>200</a:t>
            </a:r>
            <a:r>
              <a:rPr kumimoji="0" lang="zh-CN" altLang="en-US" sz="800" b="0" i="0" u="none" strike="noStrike" kern="0" cap="none" spc="0" normalizeH="0" baseline="0" noProof="0" dirty="0">
                <a:ln>
                  <a:noFill/>
                </a:ln>
                <a:solidFill>
                  <a:sysClr val="windowText" lastClr="000000">
                    <a:lumMod val="50000"/>
                    <a:lumOff val="50000"/>
                  </a:sysClr>
                </a:solidFill>
                <a:effectLst/>
                <a:uLnTx/>
                <a:uFillTx/>
                <a:latin typeface="微软雅黑"/>
                <a:ea typeface="微软雅黑"/>
                <a:sym typeface="Gill Sans" charset="0"/>
              </a:rPr>
              <a:t>字以内，据统计每页幻灯片的最好控制在</a:t>
            </a:r>
            <a:r>
              <a:rPr kumimoji="0" lang="en-US" altLang="zh-CN" sz="800" b="0" i="0" u="none" strike="noStrike" kern="0" cap="none" spc="0" normalizeH="0" baseline="0" noProof="0" dirty="0">
                <a:ln>
                  <a:noFill/>
                </a:ln>
                <a:solidFill>
                  <a:sysClr val="windowText" lastClr="000000">
                    <a:lumMod val="50000"/>
                    <a:lumOff val="50000"/>
                  </a:sysClr>
                </a:solidFill>
                <a:effectLst/>
                <a:uLnTx/>
                <a:uFillTx/>
                <a:latin typeface="微软雅黑"/>
                <a:ea typeface="微软雅黑"/>
                <a:sym typeface="Gill Sans" charset="0"/>
              </a:rPr>
              <a:t>5</a:t>
            </a:r>
            <a:r>
              <a:rPr kumimoji="0" lang="zh-CN" altLang="en-US" sz="800" b="0" i="0" u="none" strike="noStrike" kern="0" cap="none" spc="0" normalizeH="0" baseline="0" noProof="0" dirty="0">
                <a:ln>
                  <a:noFill/>
                </a:ln>
                <a:solidFill>
                  <a:sysClr val="windowText" lastClr="000000">
                    <a:lumMod val="50000"/>
                    <a:lumOff val="50000"/>
                  </a:sysClr>
                </a:solidFill>
                <a:effectLst/>
                <a:uLnTx/>
                <a:uFillTx/>
                <a:latin typeface="微软雅黑"/>
                <a:ea typeface="微软雅黑"/>
                <a:sym typeface="Gill Sans" charset="0"/>
              </a:rPr>
              <a:t>分钟之内。此处添加详细文本描述</a:t>
            </a:r>
            <a:r>
              <a:rPr kumimoji="0" lang="en-US" altLang="zh-CN" sz="800" b="0" i="0" u="none" strike="noStrike" kern="0" cap="none" spc="0" normalizeH="0" baseline="0" noProof="0" dirty="0">
                <a:ln>
                  <a:noFill/>
                </a:ln>
                <a:solidFill>
                  <a:sysClr val="windowText" lastClr="000000">
                    <a:lumMod val="50000"/>
                    <a:lumOff val="50000"/>
                  </a:sysClr>
                </a:solidFill>
                <a:effectLst/>
                <a:uLnTx/>
                <a:uFillTx/>
                <a:latin typeface="微软雅黑"/>
                <a:ea typeface="微软雅黑"/>
                <a:sym typeface="Gill Sans" charset="0"/>
              </a:rPr>
              <a:t> </a:t>
            </a:r>
            <a:r>
              <a:rPr kumimoji="0" lang="zh-CN" altLang="en-US" sz="800" b="0" i="0" u="none" strike="noStrike" kern="0" cap="none" spc="0" normalizeH="0" baseline="0" noProof="0" dirty="0">
                <a:ln>
                  <a:noFill/>
                </a:ln>
                <a:solidFill>
                  <a:sysClr val="windowText" lastClr="000000">
                    <a:lumMod val="50000"/>
                    <a:lumOff val="50000"/>
                  </a:sysClr>
                </a:solidFill>
                <a:effectLst/>
                <a:uLnTx/>
                <a:uFillTx/>
                <a:latin typeface="微软雅黑"/>
                <a:ea typeface="微软雅黑"/>
                <a:sym typeface="Gill Sans" charset="0"/>
              </a:rPr>
              <a:t>，建议与标题相关并符合整体语言风格，语言描述尽量简洁生动</a:t>
            </a:r>
            <a:r>
              <a:rPr kumimoji="0" lang="zh-CN" altLang="en-US" sz="800" b="0" i="0" u="none" strike="noStrike" kern="0" cap="none" spc="0" normalizeH="0" baseline="0" noProof="0" dirty="0">
                <a:ln>
                  <a:noFill/>
                </a:ln>
                <a:solidFill>
                  <a:sysClr val="windowText" lastClr="000000">
                    <a:lumMod val="50000"/>
                    <a:lumOff val="50000"/>
                  </a:sysClr>
                </a:solidFill>
                <a:effectLst/>
                <a:uLnTx/>
                <a:uFillTx/>
                <a:latin typeface="微软雅黑"/>
                <a:sym typeface="Gill Sans" charset="0"/>
              </a:rPr>
              <a:t>。尽量将每页幻灯片的字数控制在  </a:t>
            </a:r>
            <a:r>
              <a:rPr kumimoji="0" lang="en-US" altLang="zh-CN" sz="800" b="0" i="0" u="none" strike="noStrike" kern="0" cap="none" spc="0" normalizeH="0" baseline="0" noProof="0" dirty="0">
                <a:ln>
                  <a:noFill/>
                </a:ln>
                <a:solidFill>
                  <a:sysClr val="windowText" lastClr="000000">
                    <a:lumMod val="50000"/>
                    <a:lumOff val="50000"/>
                  </a:sysClr>
                </a:solidFill>
                <a:effectLst/>
                <a:uLnTx/>
                <a:uFillTx/>
                <a:latin typeface="微软雅黑"/>
                <a:sym typeface="Gill Sans" charset="0"/>
              </a:rPr>
              <a:t>200</a:t>
            </a:r>
            <a:r>
              <a:rPr kumimoji="0" lang="zh-CN" altLang="en-US" sz="800" b="0" i="0" u="none" strike="noStrike" kern="0" cap="none" spc="0" normalizeH="0" baseline="0" noProof="0" dirty="0">
                <a:ln>
                  <a:noFill/>
                </a:ln>
                <a:solidFill>
                  <a:sysClr val="windowText" lastClr="000000">
                    <a:lumMod val="50000"/>
                    <a:lumOff val="50000"/>
                  </a:sysClr>
                </a:solidFill>
                <a:effectLst/>
                <a:uLnTx/>
                <a:uFillTx/>
                <a:latin typeface="微软雅黑"/>
                <a:sym typeface="Gill Sans" charset="0"/>
              </a:rPr>
              <a:t>字以内，据统计每页幻灯片的最好控制在</a:t>
            </a:r>
            <a:r>
              <a:rPr kumimoji="0" lang="en-US" altLang="zh-CN" sz="800" b="0" i="0" u="none" strike="noStrike" kern="0" cap="none" spc="0" normalizeH="0" baseline="0" noProof="0" dirty="0">
                <a:ln>
                  <a:noFill/>
                </a:ln>
                <a:solidFill>
                  <a:sysClr val="windowText" lastClr="000000">
                    <a:lumMod val="50000"/>
                    <a:lumOff val="50000"/>
                  </a:sysClr>
                </a:solidFill>
                <a:effectLst/>
                <a:uLnTx/>
                <a:uFillTx/>
                <a:latin typeface="微软雅黑"/>
                <a:sym typeface="Gill Sans" charset="0"/>
              </a:rPr>
              <a:t>5</a:t>
            </a:r>
            <a:r>
              <a:rPr kumimoji="0" lang="zh-CN" altLang="en-US" sz="800" b="0" i="0" u="none" strike="noStrike" kern="0" cap="none" spc="0" normalizeH="0" baseline="0" noProof="0" dirty="0">
                <a:ln>
                  <a:noFill/>
                </a:ln>
                <a:solidFill>
                  <a:sysClr val="windowText" lastClr="000000">
                    <a:lumMod val="50000"/>
                    <a:lumOff val="50000"/>
                  </a:sysClr>
                </a:solidFill>
                <a:effectLst/>
                <a:uLnTx/>
                <a:uFillTx/>
                <a:latin typeface="微软雅黑"/>
                <a:sym typeface="Gill Sans" charset="0"/>
              </a:rPr>
              <a:t>分钟之内。</a:t>
            </a:r>
            <a:endParaRPr kumimoji="0" lang="en-US" sz="800" b="0" i="0" u="none" strike="noStrike" kern="0" cap="none" spc="0" normalizeH="0" baseline="0" noProof="0" dirty="0">
              <a:ln>
                <a:noFill/>
              </a:ln>
              <a:solidFill>
                <a:sysClr val="windowText" lastClr="000000">
                  <a:lumMod val="50000"/>
                  <a:lumOff val="50000"/>
                </a:sysClr>
              </a:solidFill>
              <a:effectLst/>
              <a:uLnTx/>
              <a:uFillTx/>
              <a:latin typeface="微软雅黑"/>
              <a:ea typeface="微软雅黑"/>
              <a:cs typeface="Lato Light" charset="0"/>
              <a:sym typeface="Lato Light" charset="0"/>
            </a:endParaRPr>
          </a:p>
        </p:txBody>
      </p:sp>
      <p:sp>
        <p:nvSpPr>
          <p:cNvPr id="58" name="MH_Text_1"/>
          <p:cNvSpPr txBox="1"/>
          <p:nvPr>
            <p:custDataLst>
              <p:tags r:id="rId8"/>
            </p:custDataLst>
          </p:nvPr>
        </p:nvSpPr>
        <p:spPr>
          <a:xfrm>
            <a:off x="5076056" y="2120715"/>
            <a:ext cx="2455788" cy="936036"/>
          </a:xfrm>
          <a:prstGeom prst="rect">
            <a:avLst/>
          </a:prstGeom>
          <a:noFill/>
        </p:spPr>
        <p:txBody>
          <a:bodyPr wrap="square" lIns="68589" tIns="34295" rIns="68589" bIns="34295" rtlCol="0">
            <a:noAutofit/>
          </a:bodyPr>
          <a:lstStyle>
            <a:defPPr>
              <a:defRPr lang="zh-CN"/>
            </a:defPPr>
            <a:lvl1pPr marR="0" lvl="0" indent="0" fontAlgn="auto">
              <a:lnSpc>
                <a:spcPct val="160000"/>
              </a:lnSpc>
              <a:spcBef>
                <a:spcPts val="0"/>
              </a:spcBef>
              <a:spcAft>
                <a:spcPts val="0"/>
              </a:spcAft>
              <a:buClrTx/>
              <a:buSzTx/>
              <a:buFontTx/>
              <a:buNone/>
              <a:tabLst/>
              <a:defRPr kumimoji="0" sz="1000" b="0" i="0" u="none" strike="noStrike" kern="0" cap="none" spc="0" normalizeH="0" baseline="0">
                <a:ln>
                  <a:noFill/>
                </a:ln>
                <a:solidFill>
                  <a:sysClr val="windowText" lastClr="000000">
                    <a:lumMod val="50000"/>
                    <a:lumOff val="50000"/>
                  </a:sysClr>
                </a:solidFill>
                <a:effectLst/>
                <a:uLnTx/>
                <a:uFillTx/>
                <a:latin typeface="微软雅黑" pitchFamily="34" charset="-122"/>
                <a:ea typeface="微软雅黑" pitchFamily="34" charset="-122"/>
              </a:defRPr>
            </a:lvl1pPr>
          </a:lstStyle>
          <a:p>
            <a:pPr algn="r"/>
            <a:r>
              <a:rPr lang="zh-CN" altLang="en-US" sz="800" dirty="0"/>
              <a:t>此处添加详细文本描述，建议与标题相关并符合整体语言风格，语言描述尽量简洁生动。</a:t>
            </a:r>
          </a:p>
        </p:txBody>
      </p:sp>
      <p:sp>
        <p:nvSpPr>
          <p:cNvPr id="59" name="TextBox 58"/>
          <p:cNvSpPr txBox="1"/>
          <p:nvPr/>
        </p:nvSpPr>
        <p:spPr>
          <a:xfrm>
            <a:off x="3355178" y="5452070"/>
            <a:ext cx="1210588" cy="400110"/>
          </a:xfrm>
          <a:prstGeom prst="rect">
            <a:avLst/>
          </a:prstGeom>
          <a:noFill/>
        </p:spPr>
        <p:txBody>
          <a:bodyPr wrap="none" rtlCol="0">
            <a:spAutoFit/>
          </a:bodyPr>
          <a:lstStyle/>
          <a:p>
            <a:r>
              <a:rPr lang="zh-CN" altLang="en-US" sz="2000" b="1" dirty="0">
                <a:solidFill>
                  <a:schemeClr val="accent2">
                    <a:lumMod val="50000"/>
                  </a:schemeClr>
                </a:solidFill>
                <a:latin typeface="微软雅黑" pitchFamily="34" charset="-122"/>
                <a:ea typeface="微软雅黑" pitchFamily="34" charset="-122"/>
              </a:rPr>
              <a:t>字符延长</a:t>
            </a:r>
          </a:p>
        </p:txBody>
      </p:sp>
      <p:sp>
        <p:nvSpPr>
          <p:cNvPr id="15" name="文本框 23"/>
          <p:cNvSpPr txBox="1"/>
          <p:nvPr/>
        </p:nvSpPr>
        <p:spPr>
          <a:xfrm>
            <a:off x="1043608" y="242680"/>
            <a:ext cx="1765227" cy="338554"/>
          </a:xfrm>
          <a:prstGeom prst="rect">
            <a:avLst/>
          </a:prstGeom>
          <a:noFill/>
        </p:spPr>
        <p:txBody>
          <a:bodyPr wrap="none" rtlCol="0">
            <a:spAutoFit/>
          </a:bodyPr>
          <a:lstStyle/>
          <a:p>
            <a:pPr marL="285750" indent="-285750">
              <a:buClr>
                <a:srgbClr val="6FBA34"/>
              </a:buClr>
              <a:buFont typeface="Wingdings" pitchFamily="2" charset="2"/>
              <a:buChar char="u"/>
            </a:pPr>
            <a:r>
              <a:rPr lang="zh-CN" altLang="en-US" sz="1600" dirty="0">
                <a:solidFill>
                  <a:schemeClr val="accent3">
                    <a:lumMod val="50000"/>
                    <a:lumOff val="50000"/>
                  </a:schemeClr>
                </a:solidFill>
                <a:latin typeface="微软雅黑" panose="020B0503020204020204" pitchFamily="34" charset="-122"/>
                <a:ea typeface="微软雅黑" panose="020B0503020204020204" pitchFamily="34" charset="-122"/>
              </a:rPr>
              <a:t>标题文字内容 </a:t>
            </a:r>
          </a:p>
        </p:txBody>
      </p:sp>
    </p:spTree>
  </p:cSld>
  <p:clrMapOvr>
    <a:masterClrMapping/>
  </p:clrMapOvr>
  <p:transition spd="slow" advTm="3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down)">
                                      <p:cBhvr>
                                        <p:cTn id="7" dur="500"/>
                                        <p:tgtEl>
                                          <p:spTgt spid="5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53"/>
                                        </p:tgtEl>
                                        <p:attrNameLst>
                                          <p:attrName>style.visibility</p:attrName>
                                        </p:attrNameLst>
                                      </p:cBhvr>
                                      <p:to>
                                        <p:strVal val="visible"/>
                                      </p:to>
                                    </p:set>
                                    <p:animEffect transition="in" filter="wipe(down)">
                                      <p:cBhvr>
                                        <p:cTn id="10" dur="500"/>
                                        <p:tgtEl>
                                          <p:spTgt spid="53"/>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50"/>
                                        </p:tgtEl>
                                        <p:attrNameLst>
                                          <p:attrName>style.visibility</p:attrName>
                                        </p:attrNameLst>
                                      </p:cBhvr>
                                      <p:to>
                                        <p:strVal val="visible"/>
                                      </p:to>
                                    </p:set>
                                    <p:animEffect transition="in" filter="wipe(left)">
                                      <p:cBhvr>
                                        <p:cTn id="14" dur="500"/>
                                        <p:tgtEl>
                                          <p:spTgt spid="50"/>
                                        </p:tgtEl>
                                      </p:cBhvr>
                                    </p:animEffect>
                                  </p:childTnLst>
                                </p:cTn>
                              </p:par>
                              <p:par>
                                <p:cTn id="15" presetID="22" presetClass="entr" presetSubtype="2" fill="hold" grpId="0" nodeType="withEffect">
                                  <p:stCondLst>
                                    <p:cond delay="0"/>
                                  </p:stCondLst>
                                  <p:childTnLst>
                                    <p:set>
                                      <p:cBhvr>
                                        <p:cTn id="16" dur="1" fill="hold">
                                          <p:stCondLst>
                                            <p:cond delay="0"/>
                                          </p:stCondLst>
                                        </p:cTn>
                                        <p:tgtEl>
                                          <p:spTgt spid="51"/>
                                        </p:tgtEl>
                                        <p:attrNameLst>
                                          <p:attrName>style.visibility</p:attrName>
                                        </p:attrNameLst>
                                      </p:cBhvr>
                                      <p:to>
                                        <p:strVal val="visible"/>
                                      </p:to>
                                    </p:set>
                                    <p:animEffect transition="in" filter="wipe(right)">
                                      <p:cBhvr>
                                        <p:cTn id="17" dur="500"/>
                                        <p:tgtEl>
                                          <p:spTgt spid="51"/>
                                        </p:tgtEl>
                                      </p:cBhvr>
                                    </p:animEffect>
                                  </p:childTnLst>
                                </p:cTn>
                              </p:par>
                            </p:childTnLst>
                          </p:cTn>
                        </p:par>
                        <p:par>
                          <p:cTn id="18" fill="hold">
                            <p:stCondLst>
                              <p:cond delay="1000"/>
                            </p:stCondLst>
                            <p:childTnLst>
                              <p:par>
                                <p:cTn id="19" presetID="22" presetClass="entr" presetSubtype="2" fill="hold" grpId="0" nodeType="afterEffect">
                                  <p:stCondLst>
                                    <p:cond delay="0"/>
                                  </p:stCondLst>
                                  <p:childTnLst>
                                    <p:set>
                                      <p:cBhvr>
                                        <p:cTn id="20" dur="1" fill="hold">
                                          <p:stCondLst>
                                            <p:cond delay="0"/>
                                          </p:stCondLst>
                                        </p:cTn>
                                        <p:tgtEl>
                                          <p:spTgt spid="54"/>
                                        </p:tgtEl>
                                        <p:attrNameLst>
                                          <p:attrName>style.visibility</p:attrName>
                                        </p:attrNameLst>
                                      </p:cBhvr>
                                      <p:to>
                                        <p:strVal val="visible"/>
                                      </p:to>
                                    </p:set>
                                    <p:animEffect transition="in" filter="wipe(right)">
                                      <p:cBhvr>
                                        <p:cTn id="21" dur="500"/>
                                        <p:tgtEl>
                                          <p:spTgt spid="54"/>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56"/>
                                        </p:tgtEl>
                                        <p:attrNameLst>
                                          <p:attrName>style.visibility</p:attrName>
                                        </p:attrNameLst>
                                      </p:cBhvr>
                                      <p:to>
                                        <p:strVal val="visible"/>
                                      </p:to>
                                    </p:set>
                                    <p:animEffect transition="in" filter="wipe(left)">
                                      <p:cBhvr>
                                        <p:cTn id="24" dur="500"/>
                                        <p:tgtEl>
                                          <p:spTgt spid="56"/>
                                        </p:tgtEl>
                                      </p:cBhvr>
                                    </p:animEffect>
                                  </p:childTnLst>
                                </p:cTn>
                              </p:par>
                            </p:childTnLst>
                          </p:cTn>
                        </p:par>
                        <p:par>
                          <p:cTn id="25" fill="hold">
                            <p:stCondLst>
                              <p:cond delay="1500"/>
                            </p:stCondLst>
                            <p:childTnLst>
                              <p:par>
                                <p:cTn id="26" presetID="22" presetClass="entr" presetSubtype="1" fill="hold" grpId="0" nodeType="afterEffect">
                                  <p:stCondLst>
                                    <p:cond delay="0"/>
                                  </p:stCondLst>
                                  <p:childTnLst>
                                    <p:set>
                                      <p:cBhvr>
                                        <p:cTn id="27" dur="1" fill="hold">
                                          <p:stCondLst>
                                            <p:cond delay="0"/>
                                          </p:stCondLst>
                                        </p:cTn>
                                        <p:tgtEl>
                                          <p:spTgt spid="55"/>
                                        </p:tgtEl>
                                        <p:attrNameLst>
                                          <p:attrName>style.visibility</p:attrName>
                                        </p:attrNameLst>
                                      </p:cBhvr>
                                      <p:to>
                                        <p:strVal val="visible"/>
                                      </p:to>
                                    </p:set>
                                    <p:animEffect transition="in" filter="wipe(up)">
                                      <p:cBhvr>
                                        <p:cTn id="28" dur="500"/>
                                        <p:tgtEl>
                                          <p:spTgt spid="55"/>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58"/>
                                        </p:tgtEl>
                                        <p:attrNameLst>
                                          <p:attrName>style.visibility</p:attrName>
                                        </p:attrNameLst>
                                      </p:cBhvr>
                                      <p:to>
                                        <p:strVal val="visible"/>
                                      </p:to>
                                    </p:set>
                                    <p:animEffect transition="in" filter="wipe(up)">
                                      <p:cBhvr>
                                        <p:cTn id="31" dur="500"/>
                                        <p:tgtEl>
                                          <p:spTgt spid="58"/>
                                        </p:tgtEl>
                                      </p:cBhvr>
                                    </p:animEffect>
                                  </p:childTnLst>
                                </p:cTn>
                              </p:par>
                            </p:childTnLst>
                          </p:cTn>
                        </p:par>
                        <p:par>
                          <p:cTn id="32" fill="hold">
                            <p:stCondLst>
                              <p:cond delay="2000"/>
                            </p:stCondLst>
                            <p:childTnLst>
                              <p:par>
                                <p:cTn id="33" presetID="42" presetClass="entr" presetSubtype="0" fill="hold" grpId="0" nodeType="afterEffect">
                                  <p:stCondLst>
                                    <p:cond delay="0"/>
                                  </p:stCondLst>
                                  <p:childTnLst>
                                    <p:set>
                                      <p:cBhvr>
                                        <p:cTn id="34" dur="1" fill="hold">
                                          <p:stCondLst>
                                            <p:cond delay="0"/>
                                          </p:stCondLst>
                                        </p:cTn>
                                        <p:tgtEl>
                                          <p:spTgt spid="57"/>
                                        </p:tgtEl>
                                        <p:attrNameLst>
                                          <p:attrName>style.visibility</p:attrName>
                                        </p:attrNameLst>
                                      </p:cBhvr>
                                      <p:to>
                                        <p:strVal val="visible"/>
                                      </p:to>
                                    </p:set>
                                    <p:animEffect transition="in" filter="fade">
                                      <p:cBhvr>
                                        <p:cTn id="35" dur="500"/>
                                        <p:tgtEl>
                                          <p:spTgt spid="57"/>
                                        </p:tgtEl>
                                      </p:cBhvr>
                                    </p:animEffect>
                                    <p:anim calcmode="lin" valueType="num">
                                      <p:cBhvr>
                                        <p:cTn id="36" dur="500" fill="hold"/>
                                        <p:tgtEl>
                                          <p:spTgt spid="57"/>
                                        </p:tgtEl>
                                        <p:attrNameLst>
                                          <p:attrName>ppt_x</p:attrName>
                                        </p:attrNameLst>
                                      </p:cBhvr>
                                      <p:tavLst>
                                        <p:tav tm="0">
                                          <p:val>
                                            <p:strVal val="#ppt_x"/>
                                          </p:val>
                                        </p:tav>
                                        <p:tav tm="100000">
                                          <p:val>
                                            <p:strVal val="#ppt_x"/>
                                          </p:val>
                                        </p:tav>
                                      </p:tavLst>
                                    </p:anim>
                                    <p:anim calcmode="lin" valueType="num">
                                      <p:cBhvr>
                                        <p:cTn id="37" dur="500" fill="hold"/>
                                        <p:tgtEl>
                                          <p:spTgt spid="57"/>
                                        </p:tgtEl>
                                        <p:attrNameLst>
                                          <p:attrName>ppt_y</p:attrName>
                                        </p:attrNameLst>
                                      </p:cBhvr>
                                      <p:tavLst>
                                        <p:tav tm="0">
                                          <p:val>
                                            <p:strVal val="#ppt_y+.1"/>
                                          </p:val>
                                        </p:tav>
                                        <p:tav tm="100000">
                                          <p:val>
                                            <p:strVal val="#ppt_y"/>
                                          </p:val>
                                        </p:tav>
                                      </p:tavLst>
                                    </p:anim>
                                  </p:childTnLst>
                                </p:cTn>
                              </p:par>
                            </p:childTnLst>
                          </p:cTn>
                        </p:par>
                        <p:par>
                          <p:cTn id="38" fill="hold">
                            <p:stCondLst>
                              <p:cond delay="2500"/>
                            </p:stCondLst>
                            <p:childTnLst>
                              <p:par>
                                <p:cTn id="39" presetID="22" presetClass="entr" presetSubtype="8" fill="hold" grpId="0" nodeType="afterEffect">
                                  <p:stCondLst>
                                    <p:cond delay="0"/>
                                  </p:stCondLst>
                                  <p:childTnLst>
                                    <p:set>
                                      <p:cBhvr>
                                        <p:cTn id="40" dur="1" fill="hold">
                                          <p:stCondLst>
                                            <p:cond delay="0"/>
                                          </p:stCondLst>
                                        </p:cTn>
                                        <p:tgtEl>
                                          <p:spTgt spid="59"/>
                                        </p:tgtEl>
                                        <p:attrNameLst>
                                          <p:attrName>style.visibility</p:attrName>
                                        </p:attrNameLst>
                                      </p:cBhvr>
                                      <p:to>
                                        <p:strVal val="visible"/>
                                      </p:to>
                                    </p:set>
                                    <p:animEffect transition="in" filter="wipe(left)">
                                      <p:cBhvr>
                                        <p:cTn id="41" dur="10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2" grpId="0" animBg="1"/>
      <p:bldP spid="53" grpId="0" animBg="1"/>
      <p:bldP spid="54" grpId="0"/>
      <p:bldP spid="55" grpId="0"/>
      <p:bldP spid="56" grpId="0"/>
      <p:bldP spid="57" grpId="0"/>
      <p:bldP spid="58" grpId="0"/>
      <p:bldP spid="5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7"/>
          <p:cNvSpPr txBox="1"/>
          <p:nvPr/>
        </p:nvSpPr>
        <p:spPr>
          <a:xfrm>
            <a:off x="835310" y="1618503"/>
            <a:ext cx="2152514" cy="693862"/>
          </a:xfrm>
          <a:prstGeom prst="rect">
            <a:avLst/>
          </a:prstGeom>
          <a:noFill/>
        </p:spPr>
        <p:txBody>
          <a:bodyPr wrap="square" lIns="68598" tIns="34299" rIns="68598" bIns="34299"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sysClr val="window" lastClr="FFFFFF">
                    <a:lumMod val="50000"/>
                  </a:sysClr>
                </a:solidFill>
                <a:effectLst/>
                <a:uLnTx/>
                <a:uFillTx/>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a:t>
            </a:r>
          </a:p>
        </p:txBody>
      </p:sp>
      <p:sp>
        <p:nvSpPr>
          <p:cNvPr id="59" name="TextBox 58"/>
          <p:cNvSpPr txBox="1"/>
          <p:nvPr/>
        </p:nvSpPr>
        <p:spPr>
          <a:xfrm>
            <a:off x="6156176" y="1618503"/>
            <a:ext cx="2152514" cy="693862"/>
          </a:xfrm>
          <a:prstGeom prst="rect">
            <a:avLst/>
          </a:prstGeom>
          <a:noFill/>
        </p:spPr>
        <p:txBody>
          <a:bodyPr wrap="square" lIns="68598" tIns="34299" rIns="68598" bIns="34299"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sysClr val="window" lastClr="FFFFFF">
                    <a:lumMod val="50000"/>
                  </a:sysClr>
                </a:solidFill>
                <a:effectLst/>
                <a:uLnTx/>
                <a:uFillTx/>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a:t>
            </a:r>
          </a:p>
        </p:txBody>
      </p:sp>
      <p:sp>
        <p:nvSpPr>
          <p:cNvPr id="60" name="TextBox 59"/>
          <p:cNvSpPr txBox="1"/>
          <p:nvPr/>
        </p:nvSpPr>
        <p:spPr>
          <a:xfrm>
            <a:off x="835310" y="3176471"/>
            <a:ext cx="2152514" cy="693862"/>
          </a:xfrm>
          <a:prstGeom prst="rect">
            <a:avLst/>
          </a:prstGeom>
          <a:noFill/>
        </p:spPr>
        <p:txBody>
          <a:bodyPr wrap="square" lIns="68598" tIns="34299" rIns="68598" bIns="34299"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sysClr val="window" lastClr="FFFFFF">
                    <a:lumMod val="50000"/>
                  </a:sysClr>
                </a:solidFill>
                <a:effectLst/>
                <a:uLnTx/>
                <a:uFillTx/>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a:t>
            </a:r>
          </a:p>
        </p:txBody>
      </p:sp>
      <p:sp>
        <p:nvSpPr>
          <p:cNvPr id="61" name="TextBox 60"/>
          <p:cNvSpPr txBox="1"/>
          <p:nvPr/>
        </p:nvSpPr>
        <p:spPr>
          <a:xfrm>
            <a:off x="6156176" y="3176471"/>
            <a:ext cx="2152514" cy="693862"/>
          </a:xfrm>
          <a:prstGeom prst="rect">
            <a:avLst/>
          </a:prstGeom>
          <a:noFill/>
        </p:spPr>
        <p:txBody>
          <a:bodyPr wrap="square" lIns="68598" tIns="34299" rIns="68598" bIns="34299" rtlCol="0">
            <a:spAutoFit/>
          </a:bodyPr>
          <a:lstStyle/>
          <a:p>
            <a:pPr marL="0" marR="0" lvl="0" indent="0" algn="just" defTabSz="914400" eaLnBrk="1" fontAlgn="auto" latinLnBrk="0" hangingPunct="1">
              <a:lnSpc>
                <a:spcPct val="13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sysClr val="window" lastClr="FFFFFF">
                    <a:lumMod val="50000"/>
                  </a:sysClr>
                </a:solidFill>
                <a:effectLst/>
                <a:uLnTx/>
                <a:uFillTx/>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a:t>
            </a:r>
          </a:p>
        </p:txBody>
      </p:sp>
      <p:grpSp>
        <p:nvGrpSpPr>
          <p:cNvPr id="62" name="组合 61"/>
          <p:cNvGrpSpPr/>
          <p:nvPr/>
        </p:nvGrpSpPr>
        <p:grpSpPr>
          <a:xfrm>
            <a:off x="3970481" y="2155570"/>
            <a:ext cx="567555" cy="567558"/>
            <a:chOff x="3570825" y="3196716"/>
            <a:chExt cx="756510" cy="756510"/>
          </a:xfrm>
          <a:effectLst/>
        </p:grpSpPr>
        <p:sp>
          <p:nvSpPr>
            <p:cNvPr id="63" name="泪滴形 62"/>
            <p:cNvSpPr/>
            <p:nvPr/>
          </p:nvSpPr>
          <p:spPr>
            <a:xfrm rot="5400000">
              <a:off x="3570825" y="3196716"/>
              <a:ext cx="756510" cy="756510"/>
            </a:xfrm>
            <a:prstGeom prst="teardrop">
              <a:avLst/>
            </a:prstGeom>
            <a:solidFill>
              <a:srgbClr val="C9E9B1"/>
            </a:solidFill>
            <a:ln w="28575" cap="flat" cmpd="sng" algn="ctr">
              <a:noFill/>
              <a:prstDash val="solid"/>
            </a:ln>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Calibri"/>
                <a:ea typeface="宋体"/>
                <a:cs typeface="+mn-cs"/>
              </a:endParaRPr>
            </a:p>
          </p:txBody>
        </p:sp>
        <p:sp>
          <p:nvSpPr>
            <p:cNvPr id="64" name="TextBox 63"/>
            <p:cNvSpPr txBox="1"/>
            <p:nvPr/>
          </p:nvSpPr>
          <p:spPr>
            <a:xfrm>
              <a:off x="3736265" y="3369850"/>
              <a:ext cx="425629" cy="410242"/>
            </a:xfrm>
            <a:prstGeom prst="rect">
              <a:avLst/>
            </a:prstGeom>
            <a:noFill/>
            <a:ln>
              <a:noFill/>
            </a:ln>
          </p:spPr>
          <p:txBody>
            <a:bodyPr wrap="non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A</a:t>
              </a:r>
              <a:endParaRPr kumimoji="0" lang="zh-CN" altLang="en-US" sz="18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grpSp>
      <p:grpSp>
        <p:nvGrpSpPr>
          <p:cNvPr id="65" name="组合 64"/>
          <p:cNvGrpSpPr/>
          <p:nvPr/>
        </p:nvGrpSpPr>
        <p:grpSpPr>
          <a:xfrm>
            <a:off x="4607543" y="2155570"/>
            <a:ext cx="567555" cy="567558"/>
            <a:chOff x="4419984" y="3196716"/>
            <a:chExt cx="756510" cy="756510"/>
          </a:xfrm>
          <a:effectLst/>
        </p:grpSpPr>
        <p:sp>
          <p:nvSpPr>
            <p:cNvPr id="66" name="泪滴形 65"/>
            <p:cNvSpPr/>
            <p:nvPr/>
          </p:nvSpPr>
          <p:spPr>
            <a:xfrm rot="10800000">
              <a:off x="4419984" y="3196716"/>
              <a:ext cx="756510" cy="756510"/>
            </a:xfrm>
            <a:prstGeom prst="teardrop">
              <a:avLst/>
            </a:prstGeom>
            <a:solidFill>
              <a:srgbClr val="C9E9B1"/>
            </a:solidFill>
            <a:ln w="28575" cap="flat" cmpd="sng" algn="ctr">
              <a:noFill/>
              <a:prstDash val="solid"/>
            </a:ln>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Calibri"/>
                <a:ea typeface="宋体"/>
                <a:cs typeface="+mn-cs"/>
              </a:endParaRPr>
            </a:p>
          </p:txBody>
        </p:sp>
        <p:sp>
          <p:nvSpPr>
            <p:cNvPr id="67" name="TextBox 66"/>
            <p:cNvSpPr txBox="1"/>
            <p:nvPr/>
          </p:nvSpPr>
          <p:spPr>
            <a:xfrm>
              <a:off x="4592902" y="3369850"/>
              <a:ext cx="410672" cy="410242"/>
            </a:xfrm>
            <a:prstGeom prst="rect">
              <a:avLst/>
            </a:prstGeom>
            <a:noFill/>
            <a:ln>
              <a:noFill/>
            </a:ln>
          </p:spPr>
          <p:txBody>
            <a:bodyPr wrap="non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B</a:t>
              </a:r>
              <a:endParaRPr kumimoji="0" lang="zh-CN" altLang="en-US" sz="18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grpSp>
      <p:grpSp>
        <p:nvGrpSpPr>
          <p:cNvPr id="68" name="组合 67"/>
          <p:cNvGrpSpPr/>
          <p:nvPr/>
        </p:nvGrpSpPr>
        <p:grpSpPr>
          <a:xfrm>
            <a:off x="3970481" y="2793930"/>
            <a:ext cx="567555" cy="567558"/>
            <a:chOff x="3570825" y="4047600"/>
            <a:chExt cx="756510" cy="756510"/>
          </a:xfrm>
          <a:effectLst/>
        </p:grpSpPr>
        <p:sp>
          <p:nvSpPr>
            <p:cNvPr id="69" name="泪滴形 68"/>
            <p:cNvSpPr/>
            <p:nvPr/>
          </p:nvSpPr>
          <p:spPr>
            <a:xfrm>
              <a:off x="3570825" y="4047600"/>
              <a:ext cx="756510" cy="756510"/>
            </a:xfrm>
            <a:prstGeom prst="teardrop">
              <a:avLst/>
            </a:prstGeom>
            <a:solidFill>
              <a:srgbClr val="C9E9B1"/>
            </a:solidFill>
            <a:ln w="28575" cap="flat" cmpd="sng" algn="ctr">
              <a:noFill/>
              <a:prstDash val="solid"/>
            </a:ln>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Calibri"/>
                <a:ea typeface="宋体"/>
                <a:cs typeface="+mn-cs"/>
              </a:endParaRPr>
            </a:p>
          </p:txBody>
        </p:sp>
        <p:sp>
          <p:nvSpPr>
            <p:cNvPr id="70" name="TextBox 69"/>
            <p:cNvSpPr txBox="1"/>
            <p:nvPr/>
          </p:nvSpPr>
          <p:spPr>
            <a:xfrm>
              <a:off x="3745880" y="4220733"/>
              <a:ext cx="406399" cy="410242"/>
            </a:xfrm>
            <a:prstGeom prst="rect">
              <a:avLst/>
            </a:prstGeom>
            <a:noFill/>
            <a:ln>
              <a:noFill/>
            </a:ln>
          </p:spPr>
          <p:txBody>
            <a:bodyPr wrap="non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C</a:t>
              </a:r>
              <a:endParaRPr kumimoji="0" lang="zh-CN" altLang="en-US" sz="18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grpSp>
      <p:grpSp>
        <p:nvGrpSpPr>
          <p:cNvPr id="71" name="组合 70"/>
          <p:cNvGrpSpPr/>
          <p:nvPr/>
        </p:nvGrpSpPr>
        <p:grpSpPr>
          <a:xfrm>
            <a:off x="4607543" y="2793930"/>
            <a:ext cx="567555" cy="567558"/>
            <a:chOff x="4419984" y="4047600"/>
            <a:chExt cx="756510" cy="756510"/>
          </a:xfrm>
          <a:effectLst/>
        </p:grpSpPr>
        <p:sp>
          <p:nvSpPr>
            <p:cNvPr id="72" name="泪滴形 71"/>
            <p:cNvSpPr/>
            <p:nvPr/>
          </p:nvSpPr>
          <p:spPr>
            <a:xfrm rot="16200000">
              <a:off x="4419984" y="4047600"/>
              <a:ext cx="756510" cy="756510"/>
            </a:xfrm>
            <a:prstGeom prst="teardrop">
              <a:avLst/>
            </a:prstGeom>
            <a:solidFill>
              <a:srgbClr val="C9E9B1"/>
            </a:solidFill>
            <a:ln w="28575" cap="flat" cmpd="sng" algn="ctr">
              <a:noFill/>
              <a:prstDash val="solid"/>
            </a:ln>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Calibri"/>
                <a:ea typeface="宋体"/>
                <a:cs typeface="+mn-cs"/>
              </a:endParaRPr>
            </a:p>
          </p:txBody>
        </p:sp>
        <p:sp>
          <p:nvSpPr>
            <p:cNvPr id="73" name="TextBox 72"/>
            <p:cNvSpPr txBox="1"/>
            <p:nvPr/>
          </p:nvSpPr>
          <p:spPr>
            <a:xfrm>
              <a:off x="4580083" y="4220733"/>
              <a:ext cx="436313" cy="410242"/>
            </a:xfrm>
            <a:prstGeom prst="rect">
              <a:avLst/>
            </a:prstGeom>
            <a:noFill/>
            <a:ln>
              <a:noFill/>
            </a:ln>
          </p:spPr>
          <p:txBody>
            <a:bodyPr wrap="non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rPr>
                <a:t>D</a:t>
              </a:r>
              <a:endParaRPr kumimoji="0" lang="zh-CN" altLang="en-US" sz="18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grpSp>
      <p:sp>
        <p:nvSpPr>
          <p:cNvPr id="74" name="椭圆 73"/>
          <p:cNvSpPr/>
          <p:nvPr/>
        </p:nvSpPr>
        <p:spPr>
          <a:xfrm>
            <a:off x="3347864" y="1563638"/>
            <a:ext cx="919118" cy="919120"/>
          </a:xfrm>
          <a:prstGeom prst="ellipse">
            <a:avLst/>
          </a:prstGeom>
          <a:solidFill>
            <a:srgbClr val="A6CF7F"/>
          </a:solidFill>
          <a:ln w="19050" cap="flat" cmpd="sng" algn="ctr">
            <a:noFill/>
            <a:prstDash val="solid"/>
          </a:ln>
          <a:effectLst/>
        </p:spPr>
        <p:txBody>
          <a:bodyPr lIns="0" tIns="34299" rIns="0" bIns="35109" rtlCol="0" anchor="ctr"/>
          <a:lstStyle/>
          <a:p>
            <a:pPr lvl="0" algn="ctr">
              <a:defRPr/>
            </a:pPr>
            <a:r>
              <a:rPr lang="zh-CN" altLang="en-US" sz="1200" b="1" kern="0" dirty="0">
                <a:solidFill>
                  <a:sysClr val="window" lastClr="FFFFFF"/>
                </a:solidFill>
                <a:latin typeface="HelveticaNeueLT Pro 67 MdCn" pitchFamily="34" charset="0"/>
                <a:ea typeface="微软雅黑" pitchFamily="34" charset="-122"/>
              </a:rPr>
              <a:t>标题文字内容 </a:t>
            </a:r>
          </a:p>
        </p:txBody>
      </p:sp>
      <p:sp>
        <p:nvSpPr>
          <p:cNvPr id="75" name="椭圆 74"/>
          <p:cNvSpPr/>
          <p:nvPr/>
        </p:nvSpPr>
        <p:spPr>
          <a:xfrm>
            <a:off x="4932040" y="1563638"/>
            <a:ext cx="919118" cy="919120"/>
          </a:xfrm>
          <a:prstGeom prst="ellipse">
            <a:avLst/>
          </a:prstGeom>
          <a:solidFill>
            <a:srgbClr val="6FBA34"/>
          </a:solidFill>
          <a:ln w="19050" cap="flat" cmpd="sng" algn="ctr">
            <a:noFill/>
            <a:prstDash val="solid"/>
          </a:ln>
          <a:effectLst/>
        </p:spPr>
        <p:txBody>
          <a:bodyPr lIns="0" tIns="34299" rIns="0" bIns="35109" rtlCol="0" anchor="ctr"/>
          <a:lstStyle/>
          <a:p>
            <a:pPr lvl="0" algn="ctr">
              <a:defRPr/>
            </a:pPr>
            <a:r>
              <a:rPr lang="zh-CN" altLang="en-US" sz="1200" b="1" kern="0" dirty="0">
                <a:solidFill>
                  <a:sysClr val="window" lastClr="FFFFFF"/>
                </a:solidFill>
                <a:latin typeface="HelveticaNeueLT Pro 67 MdCn" pitchFamily="34" charset="0"/>
                <a:ea typeface="微软雅黑" pitchFamily="34" charset="-122"/>
              </a:rPr>
              <a:t>标题文字内容 </a:t>
            </a:r>
          </a:p>
        </p:txBody>
      </p:sp>
      <p:sp>
        <p:nvSpPr>
          <p:cNvPr id="76" name="椭圆 75"/>
          <p:cNvSpPr/>
          <p:nvPr/>
        </p:nvSpPr>
        <p:spPr>
          <a:xfrm>
            <a:off x="3347864" y="3003798"/>
            <a:ext cx="919118" cy="919120"/>
          </a:xfrm>
          <a:prstGeom prst="ellipse">
            <a:avLst/>
          </a:prstGeom>
          <a:solidFill>
            <a:srgbClr val="6FBA34"/>
          </a:solidFill>
          <a:ln w="19050" cap="flat" cmpd="sng" algn="ctr">
            <a:noFill/>
            <a:prstDash val="solid"/>
          </a:ln>
          <a:effectLst/>
        </p:spPr>
        <p:txBody>
          <a:bodyPr lIns="0" tIns="34299" rIns="0" bIns="35109" rtlCol="0" anchor="ctr"/>
          <a:lstStyle/>
          <a:p>
            <a:pPr lvl="0" algn="ctr">
              <a:defRPr/>
            </a:pPr>
            <a:r>
              <a:rPr lang="zh-CN" altLang="en-US" sz="1200" b="1" kern="0" dirty="0">
                <a:solidFill>
                  <a:sysClr val="window" lastClr="FFFFFF"/>
                </a:solidFill>
                <a:latin typeface="HelveticaNeueLT Pro 67 MdCn" pitchFamily="34" charset="0"/>
                <a:ea typeface="微软雅黑" pitchFamily="34" charset="-122"/>
              </a:rPr>
              <a:t>标题文字内容 </a:t>
            </a:r>
          </a:p>
        </p:txBody>
      </p:sp>
      <p:sp>
        <p:nvSpPr>
          <p:cNvPr id="77" name="椭圆 76"/>
          <p:cNvSpPr/>
          <p:nvPr/>
        </p:nvSpPr>
        <p:spPr>
          <a:xfrm>
            <a:off x="4932040" y="3003798"/>
            <a:ext cx="919118" cy="919120"/>
          </a:xfrm>
          <a:prstGeom prst="ellipse">
            <a:avLst/>
          </a:prstGeom>
          <a:solidFill>
            <a:srgbClr val="A6CF7F"/>
          </a:solidFill>
          <a:ln w="19050" cap="flat" cmpd="sng" algn="ctr">
            <a:noFill/>
            <a:prstDash val="solid"/>
          </a:ln>
          <a:effectLst/>
        </p:spPr>
        <p:txBody>
          <a:bodyPr lIns="0" tIns="34299" rIns="0" bIns="35109" rtlCol="0" anchor="ctr"/>
          <a:lstStyle/>
          <a:p>
            <a:pPr lvl="0" algn="ctr">
              <a:defRPr/>
            </a:pPr>
            <a:r>
              <a:rPr lang="zh-CN" altLang="en-US" sz="1200" b="1" kern="0" dirty="0">
                <a:solidFill>
                  <a:sysClr val="window" lastClr="FFFFFF"/>
                </a:solidFill>
                <a:latin typeface="HelveticaNeueLT Pro 67 MdCn" pitchFamily="34" charset="0"/>
                <a:ea typeface="微软雅黑" pitchFamily="34" charset="-122"/>
              </a:rPr>
              <a:t>标题文字内容 </a:t>
            </a:r>
          </a:p>
        </p:txBody>
      </p:sp>
      <p:sp>
        <p:nvSpPr>
          <p:cNvPr id="78" name="TextBox 77"/>
          <p:cNvSpPr txBox="1"/>
          <p:nvPr/>
        </p:nvSpPr>
        <p:spPr>
          <a:xfrm>
            <a:off x="3355178" y="5452070"/>
            <a:ext cx="1210588" cy="400110"/>
          </a:xfrm>
          <a:prstGeom prst="rect">
            <a:avLst/>
          </a:prstGeom>
          <a:noFill/>
        </p:spPr>
        <p:txBody>
          <a:bodyPr wrap="none" rtlCol="0">
            <a:spAutoFit/>
          </a:bodyPr>
          <a:lstStyle/>
          <a:p>
            <a:r>
              <a:rPr lang="zh-CN" altLang="en-US" sz="2000" b="1" dirty="0">
                <a:solidFill>
                  <a:schemeClr val="accent2">
                    <a:lumMod val="50000"/>
                  </a:schemeClr>
                </a:solidFill>
                <a:latin typeface="微软雅黑" pitchFamily="34" charset="-122"/>
                <a:ea typeface="微软雅黑" pitchFamily="34" charset="-122"/>
              </a:rPr>
              <a:t>字符延长</a:t>
            </a:r>
          </a:p>
        </p:txBody>
      </p:sp>
      <p:sp>
        <p:nvSpPr>
          <p:cNvPr id="26" name="文本框 23"/>
          <p:cNvSpPr txBox="1"/>
          <p:nvPr/>
        </p:nvSpPr>
        <p:spPr>
          <a:xfrm>
            <a:off x="1043608" y="242680"/>
            <a:ext cx="1765227" cy="338554"/>
          </a:xfrm>
          <a:prstGeom prst="rect">
            <a:avLst/>
          </a:prstGeom>
          <a:noFill/>
        </p:spPr>
        <p:txBody>
          <a:bodyPr wrap="none" rtlCol="0">
            <a:spAutoFit/>
          </a:bodyPr>
          <a:lstStyle/>
          <a:p>
            <a:pPr marL="285750" indent="-285750">
              <a:buClr>
                <a:srgbClr val="6FBA34"/>
              </a:buClr>
              <a:buFont typeface="Wingdings" pitchFamily="2" charset="2"/>
              <a:buChar char="u"/>
            </a:pPr>
            <a:r>
              <a:rPr lang="zh-CN" altLang="en-US" sz="1600" dirty="0">
                <a:solidFill>
                  <a:schemeClr val="accent3">
                    <a:lumMod val="50000"/>
                    <a:lumOff val="50000"/>
                  </a:schemeClr>
                </a:solidFill>
                <a:latin typeface="微软雅黑" panose="020B0503020204020204" pitchFamily="34" charset="-122"/>
                <a:ea typeface="微软雅黑" panose="020B0503020204020204" pitchFamily="34" charset="-122"/>
              </a:rPr>
              <a:t>标题文字内容 </a:t>
            </a:r>
          </a:p>
        </p:txBody>
      </p:sp>
    </p:spTree>
  </p:cSld>
  <p:clrMapOvr>
    <a:masterClrMapping/>
  </p:clrMapOvr>
  <p:transition spd="slow" advTm="3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2"/>
                                        </p:tgtEl>
                                        <p:attrNameLst>
                                          <p:attrName>style.visibility</p:attrName>
                                        </p:attrNameLst>
                                      </p:cBhvr>
                                      <p:to>
                                        <p:strVal val="visible"/>
                                      </p:to>
                                    </p:set>
                                    <p:anim calcmode="lin" valueType="num">
                                      <p:cBhvr>
                                        <p:cTn id="7" dur="500" fill="hold"/>
                                        <p:tgtEl>
                                          <p:spTgt spid="62"/>
                                        </p:tgtEl>
                                        <p:attrNameLst>
                                          <p:attrName>ppt_w</p:attrName>
                                        </p:attrNameLst>
                                      </p:cBhvr>
                                      <p:tavLst>
                                        <p:tav tm="0">
                                          <p:val>
                                            <p:fltVal val="0"/>
                                          </p:val>
                                        </p:tav>
                                        <p:tav tm="100000">
                                          <p:val>
                                            <p:strVal val="#ppt_w"/>
                                          </p:val>
                                        </p:tav>
                                      </p:tavLst>
                                    </p:anim>
                                    <p:anim calcmode="lin" valueType="num">
                                      <p:cBhvr>
                                        <p:cTn id="8" dur="500" fill="hold"/>
                                        <p:tgtEl>
                                          <p:spTgt spid="62"/>
                                        </p:tgtEl>
                                        <p:attrNameLst>
                                          <p:attrName>ppt_h</p:attrName>
                                        </p:attrNameLst>
                                      </p:cBhvr>
                                      <p:tavLst>
                                        <p:tav tm="0">
                                          <p:val>
                                            <p:fltVal val="0"/>
                                          </p:val>
                                        </p:tav>
                                        <p:tav tm="100000">
                                          <p:val>
                                            <p:strVal val="#ppt_h"/>
                                          </p:val>
                                        </p:tav>
                                      </p:tavLst>
                                    </p:anim>
                                    <p:animEffect transition="in" filter="fade">
                                      <p:cBhvr>
                                        <p:cTn id="9" dur="500"/>
                                        <p:tgtEl>
                                          <p:spTgt spid="62"/>
                                        </p:tgtEl>
                                      </p:cBhvr>
                                    </p:animEffect>
                                  </p:childTnLst>
                                </p:cTn>
                              </p:par>
                              <p:par>
                                <p:cTn id="10" presetID="53" presetClass="entr" presetSubtype="16" fill="hold" nodeType="withEffect">
                                  <p:stCondLst>
                                    <p:cond delay="100"/>
                                  </p:stCondLst>
                                  <p:childTnLst>
                                    <p:set>
                                      <p:cBhvr>
                                        <p:cTn id="11" dur="1" fill="hold">
                                          <p:stCondLst>
                                            <p:cond delay="0"/>
                                          </p:stCondLst>
                                        </p:cTn>
                                        <p:tgtEl>
                                          <p:spTgt spid="65"/>
                                        </p:tgtEl>
                                        <p:attrNameLst>
                                          <p:attrName>style.visibility</p:attrName>
                                        </p:attrNameLst>
                                      </p:cBhvr>
                                      <p:to>
                                        <p:strVal val="visible"/>
                                      </p:to>
                                    </p:set>
                                    <p:anim calcmode="lin" valueType="num">
                                      <p:cBhvr>
                                        <p:cTn id="12" dur="500" fill="hold"/>
                                        <p:tgtEl>
                                          <p:spTgt spid="65"/>
                                        </p:tgtEl>
                                        <p:attrNameLst>
                                          <p:attrName>ppt_w</p:attrName>
                                        </p:attrNameLst>
                                      </p:cBhvr>
                                      <p:tavLst>
                                        <p:tav tm="0">
                                          <p:val>
                                            <p:fltVal val="0"/>
                                          </p:val>
                                        </p:tav>
                                        <p:tav tm="100000">
                                          <p:val>
                                            <p:strVal val="#ppt_w"/>
                                          </p:val>
                                        </p:tav>
                                      </p:tavLst>
                                    </p:anim>
                                    <p:anim calcmode="lin" valueType="num">
                                      <p:cBhvr>
                                        <p:cTn id="13" dur="500" fill="hold"/>
                                        <p:tgtEl>
                                          <p:spTgt spid="65"/>
                                        </p:tgtEl>
                                        <p:attrNameLst>
                                          <p:attrName>ppt_h</p:attrName>
                                        </p:attrNameLst>
                                      </p:cBhvr>
                                      <p:tavLst>
                                        <p:tav tm="0">
                                          <p:val>
                                            <p:fltVal val="0"/>
                                          </p:val>
                                        </p:tav>
                                        <p:tav tm="100000">
                                          <p:val>
                                            <p:strVal val="#ppt_h"/>
                                          </p:val>
                                        </p:tav>
                                      </p:tavLst>
                                    </p:anim>
                                    <p:animEffect transition="in" filter="fade">
                                      <p:cBhvr>
                                        <p:cTn id="14" dur="500"/>
                                        <p:tgtEl>
                                          <p:spTgt spid="65"/>
                                        </p:tgtEl>
                                      </p:cBhvr>
                                    </p:animEffect>
                                  </p:childTnLst>
                                </p:cTn>
                              </p:par>
                              <p:par>
                                <p:cTn id="15" presetID="53" presetClass="entr" presetSubtype="16" fill="hold" nodeType="withEffect">
                                  <p:stCondLst>
                                    <p:cond delay="200"/>
                                  </p:stCondLst>
                                  <p:childTnLst>
                                    <p:set>
                                      <p:cBhvr>
                                        <p:cTn id="16" dur="1" fill="hold">
                                          <p:stCondLst>
                                            <p:cond delay="0"/>
                                          </p:stCondLst>
                                        </p:cTn>
                                        <p:tgtEl>
                                          <p:spTgt spid="68"/>
                                        </p:tgtEl>
                                        <p:attrNameLst>
                                          <p:attrName>style.visibility</p:attrName>
                                        </p:attrNameLst>
                                      </p:cBhvr>
                                      <p:to>
                                        <p:strVal val="visible"/>
                                      </p:to>
                                    </p:set>
                                    <p:anim calcmode="lin" valueType="num">
                                      <p:cBhvr>
                                        <p:cTn id="17" dur="500" fill="hold"/>
                                        <p:tgtEl>
                                          <p:spTgt spid="68"/>
                                        </p:tgtEl>
                                        <p:attrNameLst>
                                          <p:attrName>ppt_w</p:attrName>
                                        </p:attrNameLst>
                                      </p:cBhvr>
                                      <p:tavLst>
                                        <p:tav tm="0">
                                          <p:val>
                                            <p:fltVal val="0"/>
                                          </p:val>
                                        </p:tav>
                                        <p:tav tm="100000">
                                          <p:val>
                                            <p:strVal val="#ppt_w"/>
                                          </p:val>
                                        </p:tav>
                                      </p:tavLst>
                                    </p:anim>
                                    <p:anim calcmode="lin" valueType="num">
                                      <p:cBhvr>
                                        <p:cTn id="18" dur="500" fill="hold"/>
                                        <p:tgtEl>
                                          <p:spTgt spid="68"/>
                                        </p:tgtEl>
                                        <p:attrNameLst>
                                          <p:attrName>ppt_h</p:attrName>
                                        </p:attrNameLst>
                                      </p:cBhvr>
                                      <p:tavLst>
                                        <p:tav tm="0">
                                          <p:val>
                                            <p:fltVal val="0"/>
                                          </p:val>
                                        </p:tav>
                                        <p:tav tm="100000">
                                          <p:val>
                                            <p:strVal val="#ppt_h"/>
                                          </p:val>
                                        </p:tav>
                                      </p:tavLst>
                                    </p:anim>
                                    <p:animEffect transition="in" filter="fade">
                                      <p:cBhvr>
                                        <p:cTn id="19" dur="500"/>
                                        <p:tgtEl>
                                          <p:spTgt spid="68"/>
                                        </p:tgtEl>
                                      </p:cBhvr>
                                    </p:animEffect>
                                  </p:childTnLst>
                                </p:cTn>
                              </p:par>
                              <p:par>
                                <p:cTn id="20" presetID="53" presetClass="entr" presetSubtype="16" fill="hold" nodeType="withEffect">
                                  <p:stCondLst>
                                    <p:cond delay="300"/>
                                  </p:stCondLst>
                                  <p:childTnLst>
                                    <p:set>
                                      <p:cBhvr>
                                        <p:cTn id="21" dur="1" fill="hold">
                                          <p:stCondLst>
                                            <p:cond delay="0"/>
                                          </p:stCondLst>
                                        </p:cTn>
                                        <p:tgtEl>
                                          <p:spTgt spid="71"/>
                                        </p:tgtEl>
                                        <p:attrNameLst>
                                          <p:attrName>style.visibility</p:attrName>
                                        </p:attrNameLst>
                                      </p:cBhvr>
                                      <p:to>
                                        <p:strVal val="visible"/>
                                      </p:to>
                                    </p:set>
                                    <p:anim calcmode="lin" valueType="num">
                                      <p:cBhvr>
                                        <p:cTn id="22" dur="500" fill="hold"/>
                                        <p:tgtEl>
                                          <p:spTgt spid="71"/>
                                        </p:tgtEl>
                                        <p:attrNameLst>
                                          <p:attrName>ppt_w</p:attrName>
                                        </p:attrNameLst>
                                      </p:cBhvr>
                                      <p:tavLst>
                                        <p:tav tm="0">
                                          <p:val>
                                            <p:fltVal val="0"/>
                                          </p:val>
                                        </p:tav>
                                        <p:tav tm="100000">
                                          <p:val>
                                            <p:strVal val="#ppt_w"/>
                                          </p:val>
                                        </p:tav>
                                      </p:tavLst>
                                    </p:anim>
                                    <p:anim calcmode="lin" valueType="num">
                                      <p:cBhvr>
                                        <p:cTn id="23" dur="500" fill="hold"/>
                                        <p:tgtEl>
                                          <p:spTgt spid="71"/>
                                        </p:tgtEl>
                                        <p:attrNameLst>
                                          <p:attrName>ppt_h</p:attrName>
                                        </p:attrNameLst>
                                      </p:cBhvr>
                                      <p:tavLst>
                                        <p:tav tm="0">
                                          <p:val>
                                            <p:fltVal val="0"/>
                                          </p:val>
                                        </p:tav>
                                        <p:tav tm="100000">
                                          <p:val>
                                            <p:strVal val="#ppt_h"/>
                                          </p:val>
                                        </p:tav>
                                      </p:tavLst>
                                    </p:anim>
                                    <p:animEffect transition="in" filter="fade">
                                      <p:cBhvr>
                                        <p:cTn id="24" dur="500"/>
                                        <p:tgtEl>
                                          <p:spTgt spid="71"/>
                                        </p:tgtEl>
                                      </p:cBhvr>
                                    </p:animEffect>
                                  </p:childTnLst>
                                </p:cTn>
                              </p:par>
                              <p:par>
                                <p:cTn id="25" presetID="23" presetClass="entr" presetSubtype="16" fill="hold" grpId="0" nodeType="withEffect">
                                  <p:stCondLst>
                                    <p:cond delay="500"/>
                                  </p:stCondLst>
                                  <p:childTnLst>
                                    <p:set>
                                      <p:cBhvr>
                                        <p:cTn id="26" dur="1" fill="hold">
                                          <p:stCondLst>
                                            <p:cond delay="0"/>
                                          </p:stCondLst>
                                        </p:cTn>
                                        <p:tgtEl>
                                          <p:spTgt spid="74"/>
                                        </p:tgtEl>
                                        <p:attrNameLst>
                                          <p:attrName>style.visibility</p:attrName>
                                        </p:attrNameLst>
                                      </p:cBhvr>
                                      <p:to>
                                        <p:strVal val="visible"/>
                                      </p:to>
                                    </p:set>
                                    <p:anim calcmode="lin" valueType="num">
                                      <p:cBhvr>
                                        <p:cTn id="27" dur="300" fill="hold"/>
                                        <p:tgtEl>
                                          <p:spTgt spid="74"/>
                                        </p:tgtEl>
                                        <p:attrNameLst>
                                          <p:attrName>ppt_w</p:attrName>
                                        </p:attrNameLst>
                                      </p:cBhvr>
                                      <p:tavLst>
                                        <p:tav tm="0">
                                          <p:val>
                                            <p:fltVal val="0"/>
                                          </p:val>
                                        </p:tav>
                                        <p:tav tm="100000">
                                          <p:val>
                                            <p:strVal val="#ppt_w"/>
                                          </p:val>
                                        </p:tav>
                                      </p:tavLst>
                                    </p:anim>
                                    <p:anim calcmode="lin" valueType="num">
                                      <p:cBhvr>
                                        <p:cTn id="28" dur="300" fill="hold"/>
                                        <p:tgtEl>
                                          <p:spTgt spid="74"/>
                                        </p:tgtEl>
                                        <p:attrNameLst>
                                          <p:attrName>ppt_h</p:attrName>
                                        </p:attrNameLst>
                                      </p:cBhvr>
                                      <p:tavLst>
                                        <p:tav tm="0">
                                          <p:val>
                                            <p:fltVal val="0"/>
                                          </p:val>
                                        </p:tav>
                                        <p:tav tm="100000">
                                          <p:val>
                                            <p:strVal val="#ppt_h"/>
                                          </p:val>
                                        </p:tav>
                                      </p:tavLst>
                                    </p:anim>
                                  </p:childTnLst>
                                </p:cTn>
                              </p:par>
                              <p:par>
                                <p:cTn id="29" presetID="6" presetClass="emph" presetSubtype="0" autoRev="1" fill="hold" grpId="1" nodeType="withEffect">
                                  <p:stCondLst>
                                    <p:cond delay="750"/>
                                  </p:stCondLst>
                                  <p:childTnLst>
                                    <p:animScale>
                                      <p:cBhvr>
                                        <p:cTn id="30" dur="200" fill="hold"/>
                                        <p:tgtEl>
                                          <p:spTgt spid="74"/>
                                        </p:tgtEl>
                                      </p:cBhvr>
                                      <p:by x="110000" y="110000"/>
                                    </p:animScale>
                                  </p:childTnLst>
                                </p:cTn>
                              </p:par>
                              <p:par>
                                <p:cTn id="31" presetID="23" presetClass="entr" presetSubtype="16" fill="hold" grpId="0" nodeType="withEffect">
                                  <p:stCondLst>
                                    <p:cond delay="750"/>
                                  </p:stCondLst>
                                  <p:childTnLst>
                                    <p:set>
                                      <p:cBhvr>
                                        <p:cTn id="32" dur="1" fill="hold">
                                          <p:stCondLst>
                                            <p:cond delay="0"/>
                                          </p:stCondLst>
                                        </p:cTn>
                                        <p:tgtEl>
                                          <p:spTgt spid="75"/>
                                        </p:tgtEl>
                                        <p:attrNameLst>
                                          <p:attrName>style.visibility</p:attrName>
                                        </p:attrNameLst>
                                      </p:cBhvr>
                                      <p:to>
                                        <p:strVal val="visible"/>
                                      </p:to>
                                    </p:set>
                                    <p:anim calcmode="lin" valueType="num">
                                      <p:cBhvr>
                                        <p:cTn id="33" dur="300" fill="hold"/>
                                        <p:tgtEl>
                                          <p:spTgt spid="75"/>
                                        </p:tgtEl>
                                        <p:attrNameLst>
                                          <p:attrName>ppt_w</p:attrName>
                                        </p:attrNameLst>
                                      </p:cBhvr>
                                      <p:tavLst>
                                        <p:tav tm="0">
                                          <p:val>
                                            <p:fltVal val="0"/>
                                          </p:val>
                                        </p:tav>
                                        <p:tav tm="100000">
                                          <p:val>
                                            <p:strVal val="#ppt_w"/>
                                          </p:val>
                                        </p:tav>
                                      </p:tavLst>
                                    </p:anim>
                                    <p:anim calcmode="lin" valueType="num">
                                      <p:cBhvr>
                                        <p:cTn id="34" dur="300" fill="hold"/>
                                        <p:tgtEl>
                                          <p:spTgt spid="75"/>
                                        </p:tgtEl>
                                        <p:attrNameLst>
                                          <p:attrName>ppt_h</p:attrName>
                                        </p:attrNameLst>
                                      </p:cBhvr>
                                      <p:tavLst>
                                        <p:tav tm="0">
                                          <p:val>
                                            <p:fltVal val="0"/>
                                          </p:val>
                                        </p:tav>
                                        <p:tav tm="100000">
                                          <p:val>
                                            <p:strVal val="#ppt_h"/>
                                          </p:val>
                                        </p:tav>
                                      </p:tavLst>
                                    </p:anim>
                                  </p:childTnLst>
                                </p:cTn>
                              </p:par>
                              <p:par>
                                <p:cTn id="35" presetID="6" presetClass="emph" presetSubtype="0" autoRev="1" fill="hold" grpId="1" nodeType="withEffect">
                                  <p:stCondLst>
                                    <p:cond delay="1000"/>
                                  </p:stCondLst>
                                  <p:childTnLst>
                                    <p:animScale>
                                      <p:cBhvr>
                                        <p:cTn id="36" dur="200" fill="hold"/>
                                        <p:tgtEl>
                                          <p:spTgt spid="75"/>
                                        </p:tgtEl>
                                      </p:cBhvr>
                                      <p:by x="110000" y="110000"/>
                                    </p:animScale>
                                  </p:childTnLst>
                                </p:cTn>
                              </p:par>
                              <p:par>
                                <p:cTn id="37" presetID="23" presetClass="entr" presetSubtype="16" fill="hold" grpId="0" nodeType="withEffect">
                                  <p:stCondLst>
                                    <p:cond delay="1000"/>
                                  </p:stCondLst>
                                  <p:childTnLst>
                                    <p:set>
                                      <p:cBhvr>
                                        <p:cTn id="38" dur="1" fill="hold">
                                          <p:stCondLst>
                                            <p:cond delay="0"/>
                                          </p:stCondLst>
                                        </p:cTn>
                                        <p:tgtEl>
                                          <p:spTgt spid="76"/>
                                        </p:tgtEl>
                                        <p:attrNameLst>
                                          <p:attrName>style.visibility</p:attrName>
                                        </p:attrNameLst>
                                      </p:cBhvr>
                                      <p:to>
                                        <p:strVal val="visible"/>
                                      </p:to>
                                    </p:set>
                                    <p:anim calcmode="lin" valueType="num">
                                      <p:cBhvr>
                                        <p:cTn id="39" dur="300" fill="hold"/>
                                        <p:tgtEl>
                                          <p:spTgt spid="76"/>
                                        </p:tgtEl>
                                        <p:attrNameLst>
                                          <p:attrName>ppt_w</p:attrName>
                                        </p:attrNameLst>
                                      </p:cBhvr>
                                      <p:tavLst>
                                        <p:tav tm="0">
                                          <p:val>
                                            <p:fltVal val="0"/>
                                          </p:val>
                                        </p:tav>
                                        <p:tav tm="100000">
                                          <p:val>
                                            <p:strVal val="#ppt_w"/>
                                          </p:val>
                                        </p:tav>
                                      </p:tavLst>
                                    </p:anim>
                                    <p:anim calcmode="lin" valueType="num">
                                      <p:cBhvr>
                                        <p:cTn id="40" dur="300" fill="hold"/>
                                        <p:tgtEl>
                                          <p:spTgt spid="76"/>
                                        </p:tgtEl>
                                        <p:attrNameLst>
                                          <p:attrName>ppt_h</p:attrName>
                                        </p:attrNameLst>
                                      </p:cBhvr>
                                      <p:tavLst>
                                        <p:tav tm="0">
                                          <p:val>
                                            <p:fltVal val="0"/>
                                          </p:val>
                                        </p:tav>
                                        <p:tav tm="100000">
                                          <p:val>
                                            <p:strVal val="#ppt_h"/>
                                          </p:val>
                                        </p:tav>
                                      </p:tavLst>
                                    </p:anim>
                                  </p:childTnLst>
                                </p:cTn>
                              </p:par>
                              <p:par>
                                <p:cTn id="41" presetID="6" presetClass="emph" presetSubtype="0" autoRev="1" fill="hold" grpId="1" nodeType="withEffect">
                                  <p:stCondLst>
                                    <p:cond delay="1250"/>
                                  </p:stCondLst>
                                  <p:childTnLst>
                                    <p:animScale>
                                      <p:cBhvr>
                                        <p:cTn id="42" dur="200" fill="hold"/>
                                        <p:tgtEl>
                                          <p:spTgt spid="76"/>
                                        </p:tgtEl>
                                      </p:cBhvr>
                                      <p:by x="110000" y="110000"/>
                                    </p:animScale>
                                  </p:childTnLst>
                                </p:cTn>
                              </p:par>
                              <p:par>
                                <p:cTn id="43" presetID="23" presetClass="entr" presetSubtype="16" fill="hold" grpId="0" nodeType="withEffect">
                                  <p:stCondLst>
                                    <p:cond delay="1250"/>
                                  </p:stCondLst>
                                  <p:childTnLst>
                                    <p:set>
                                      <p:cBhvr>
                                        <p:cTn id="44" dur="1" fill="hold">
                                          <p:stCondLst>
                                            <p:cond delay="0"/>
                                          </p:stCondLst>
                                        </p:cTn>
                                        <p:tgtEl>
                                          <p:spTgt spid="77"/>
                                        </p:tgtEl>
                                        <p:attrNameLst>
                                          <p:attrName>style.visibility</p:attrName>
                                        </p:attrNameLst>
                                      </p:cBhvr>
                                      <p:to>
                                        <p:strVal val="visible"/>
                                      </p:to>
                                    </p:set>
                                    <p:anim calcmode="lin" valueType="num">
                                      <p:cBhvr>
                                        <p:cTn id="45" dur="300" fill="hold"/>
                                        <p:tgtEl>
                                          <p:spTgt spid="77"/>
                                        </p:tgtEl>
                                        <p:attrNameLst>
                                          <p:attrName>ppt_w</p:attrName>
                                        </p:attrNameLst>
                                      </p:cBhvr>
                                      <p:tavLst>
                                        <p:tav tm="0">
                                          <p:val>
                                            <p:fltVal val="0"/>
                                          </p:val>
                                        </p:tav>
                                        <p:tav tm="100000">
                                          <p:val>
                                            <p:strVal val="#ppt_w"/>
                                          </p:val>
                                        </p:tav>
                                      </p:tavLst>
                                    </p:anim>
                                    <p:anim calcmode="lin" valueType="num">
                                      <p:cBhvr>
                                        <p:cTn id="46" dur="300" fill="hold"/>
                                        <p:tgtEl>
                                          <p:spTgt spid="77"/>
                                        </p:tgtEl>
                                        <p:attrNameLst>
                                          <p:attrName>ppt_h</p:attrName>
                                        </p:attrNameLst>
                                      </p:cBhvr>
                                      <p:tavLst>
                                        <p:tav tm="0">
                                          <p:val>
                                            <p:fltVal val="0"/>
                                          </p:val>
                                        </p:tav>
                                        <p:tav tm="100000">
                                          <p:val>
                                            <p:strVal val="#ppt_h"/>
                                          </p:val>
                                        </p:tav>
                                      </p:tavLst>
                                    </p:anim>
                                  </p:childTnLst>
                                </p:cTn>
                              </p:par>
                              <p:par>
                                <p:cTn id="47" presetID="6" presetClass="emph" presetSubtype="0" autoRev="1" fill="hold" grpId="1" nodeType="withEffect">
                                  <p:stCondLst>
                                    <p:cond delay="1500"/>
                                  </p:stCondLst>
                                  <p:childTnLst>
                                    <p:animScale>
                                      <p:cBhvr>
                                        <p:cTn id="48" dur="200" fill="hold"/>
                                        <p:tgtEl>
                                          <p:spTgt spid="77"/>
                                        </p:tgtEl>
                                      </p:cBhvr>
                                      <p:by x="110000" y="110000"/>
                                    </p:animScale>
                                  </p:childTnLst>
                                </p:cTn>
                              </p:par>
                            </p:childTnLst>
                          </p:cTn>
                        </p:par>
                        <p:par>
                          <p:cTn id="49" fill="hold">
                            <p:stCondLst>
                              <p:cond delay="1900"/>
                            </p:stCondLst>
                            <p:childTnLst>
                              <p:par>
                                <p:cTn id="50" presetID="2" presetClass="entr" presetSubtype="6" accel="100000" fill="hold" grpId="0" nodeType="afterEffect">
                                  <p:stCondLst>
                                    <p:cond delay="0"/>
                                  </p:stCondLst>
                                  <p:childTnLst>
                                    <p:set>
                                      <p:cBhvr>
                                        <p:cTn id="51" dur="1" fill="hold">
                                          <p:stCondLst>
                                            <p:cond delay="0"/>
                                          </p:stCondLst>
                                        </p:cTn>
                                        <p:tgtEl>
                                          <p:spTgt spid="58"/>
                                        </p:tgtEl>
                                        <p:attrNameLst>
                                          <p:attrName>style.visibility</p:attrName>
                                        </p:attrNameLst>
                                      </p:cBhvr>
                                      <p:to>
                                        <p:strVal val="visible"/>
                                      </p:to>
                                    </p:set>
                                    <p:anim calcmode="lin" valueType="num">
                                      <p:cBhvr additive="base">
                                        <p:cTn id="52" dur="500" fill="hold"/>
                                        <p:tgtEl>
                                          <p:spTgt spid="58"/>
                                        </p:tgtEl>
                                        <p:attrNameLst>
                                          <p:attrName>ppt_x</p:attrName>
                                        </p:attrNameLst>
                                      </p:cBhvr>
                                      <p:tavLst>
                                        <p:tav tm="0">
                                          <p:val>
                                            <p:strVal val="1+#ppt_w/2"/>
                                          </p:val>
                                        </p:tav>
                                        <p:tav tm="100000">
                                          <p:val>
                                            <p:strVal val="#ppt_x"/>
                                          </p:val>
                                        </p:tav>
                                      </p:tavLst>
                                    </p:anim>
                                    <p:anim calcmode="lin" valueType="num">
                                      <p:cBhvr additive="base">
                                        <p:cTn id="53" dur="500" fill="hold"/>
                                        <p:tgtEl>
                                          <p:spTgt spid="58"/>
                                        </p:tgtEl>
                                        <p:attrNameLst>
                                          <p:attrName>ppt_y</p:attrName>
                                        </p:attrNameLst>
                                      </p:cBhvr>
                                      <p:tavLst>
                                        <p:tav tm="0">
                                          <p:val>
                                            <p:strVal val="1+#ppt_h/2"/>
                                          </p:val>
                                        </p:tav>
                                        <p:tav tm="100000">
                                          <p:val>
                                            <p:strVal val="#ppt_y"/>
                                          </p:val>
                                        </p:tav>
                                      </p:tavLst>
                                    </p:anim>
                                  </p:childTnLst>
                                </p:cTn>
                              </p:par>
                              <p:par>
                                <p:cTn id="54" presetID="2" presetClass="entr" presetSubtype="12" accel="100000" fill="hold" grpId="0" nodeType="withEffect">
                                  <p:stCondLst>
                                    <p:cond delay="0"/>
                                  </p:stCondLst>
                                  <p:childTnLst>
                                    <p:set>
                                      <p:cBhvr>
                                        <p:cTn id="55" dur="1" fill="hold">
                                          <p:stCondLst>
                                            <p:cond delay="0"/>
                                          </p:stCondLst>
                                        </p:cTn>
                                        <p:tgtEl>
                                          <p:spTgt spid="59"/>
                                        </p:tgtEl>
                                        <p:attrNameLst>
                                          <p:attrName>style.visibility</p:attrName>
                                        </p:attrNameLst>
                                      </p:cBhvr>
                                      <p:to>
                                        <p:strVal val="visible"/>
                                      </p:to>
                                    </p:set>
                                    <p:anim calcmode="lin" valueType="num">
                                      <p:cBhvr additive="base">
                                        <p:cTn id="56" dur="500" fill="hold"/>
                                        <p:tgtEl>
                                          <p:spTgt spid="59"/>
                                        </p:tgtEl>
                                        <p:attrNameLst>
                                          <p:attrName>ppt_x</p:attrName>
                                        </p:attrNameLst>
                                      </p:cBhvr>
                                      <p:tavLst>
                                        <p:tav tm="0">
                                          <p:val>
                                            <p:strVal val="0-#ppt_w/2"/>
                                          </p:val>
                                        </p:tav>
                                        <p:tav tm="100000">
                                          <p:val>
                                            <p:strVal val="#ppt_x"/>
                                          </p:val>
                                        </p:tav>
                                      </p:tavLst>
                                    </p:anim>
                                    <p:anim calcmode="lin" valueType="num">
                                      <p:cBhvr additive="base">
                                        <p:cTn id="57" dur="500" fill="hold"/>
                                        <p:tgtEl>
                                          <p:spTgt spid="59"/>
                                        </p:tgtEl>
                                        <p:attrNameLst>
                                          <p:attrName>ppt_y</p:attrName>
                                        </p:attrNameLst>
                                      </p:cBhvr>
                                      <p:tavLst>
                                        <p:tav tm="0">
                                          <p:val>
                                            <p:strVal val="1+#ppt_h/2"/>
                                          </p:val>
                                        </p:tav>
                                        <p:tav tm="100000">
                                          <p:val>
                                            <p:strVal val="#ppt_y"/>
                                          </p:val>
                                        </p:tav>
                                      </p:tavLst>
                                    </p:anim>
                                  </p:childTnLst>
                                </p:cTn>
                              </p:par>
                              <p:par>
                                <p:cTn id="58" presetID="2" presetClass="entr" presetSubtype="3" accel="100000" fill="hold" grpId="0" nodeType="withEffect">
                                  <p:stCondLst>
                                    <p:cond delay="0"/>
                                  </p:stCondLst>
                                  <p:childTnLst>
                                    <p:set>
                                      <p:cBhvr>
                                        <p:cTn id="59" dur="1" fill="hold">
                                          <p:stCondLst>
                                            <p:cond delay="0"/>
                                          </p:stCondLst>
                                        </p:cTn>
                                        <p:tgtEl>
                                          <p:spTgt spid="60"/>
                                        </p:tgtEl>
                                        <p:attrNameLst>
                                          <p:attrName>style.visibility</p:attrName>
                                        </p:attrNameLst>
                                      </p:cBhvr>
                                      <p:to>
                                        <p:strVal val="visible"/>
                                      </p:to>
                                    </p:set>
                                    <p:anim calcmode="lin" valueType="num">
                                      <p:cBhvr additive="base">
                                        <p:cTn id="60" dur="500" fill="hold"/>
                                        <p:tgtEl>
                                          <p:spTgt spid="60"/>
                                        </p:tgtEl>
                                        <p:attrNameLst>
                                          <p:attrName>ppt_x</p:attrName>
                                        </p:attrNameLst>
                                      </p:cBhvr>
                                      <p:tavLst>
                                        <p:tav tm="0">
                                          <p:val>
                                            <p:strVal val="1+#ppt_w/2"/>
                                          </p:val>
                                        </p:tav>
                                        <p:tav tm="100000">
                                          <p:val>
                                            <p:strVal val="#ppt_x"/>
                                          </p:val>
                                        </p:tav>
                                      </p:tavLst>
                                    </p:anim>
                                    <p:anim calcmode="lin" valueType="num">
                                      <p:cBhvr additive="base">
                                        <p:cTn id="61" dur="500" fill="hold"/>
                                        <p:tgtEl>
                                          <p:spTgt spid="60"/>
                                        </p:tgtEl>
                                        <p:attrNameLst>
                                          <p:attrName>ppt_y</p:attrName>
                                        </p:attrNameLst>
                                      </p:cBhvr>
                                      <p:tavLst>
                                        <p:tav tm="0">
                                          <p:val>
                                            <p:strVal val="0-#ppt_h/2"/>
                                          </p:val>
                                        </p:tav>
                                        <p:tav tm="100000">
                                          <p:val>
                                            <p:strVal val="#ppt_y"/>
                                          </p:val>
                                        </p:tav>
                                      </p:tavLst>
                                    </p:anim>
                                  </p:childTnLst>
                                </p:cTn>
                              </p:par>
                              <p:par>
                                <p:cTn id="62" presetID="2" presetClass="entr" presetSubtype="9" accel="100000" fill="hold" grpId="0" nodeType="withEffect">
                                  <p:stCondLst>
                                    <p:cond delay="0"/>
                                  </p:stCondLst>
                                  <p:childTnLst>
                                    <p:set>
                                      <p:cBhvr>
                                        <p:cTn id="63" dur="1" fill="hold">
                                          <p:stCondLst>
                                            <p:cond delay="0"/>
                                          </p:stCondLst>
                                        </p:cTn>
                                        <p:tgtEl>
                                          <p:spTgt spid="61"/>
                                        </p:tgtEl>
                                        <p:attrNameLst>
                                          <p:attrName>style.visibility</p:attrName>
                                        </p:attrNameLst>
                                      </p:cBhvr>
                                      <p:to>
                                        <p:strVal val="visible"/>
                                      </p:to>
                                    </p:set>
                                    <p:anim calcmode="lin" valueType="num">
                                      <p:cBhvr additive="base">
                                        <p:cTn id="64" dur="500" fill="hold"/>
                                        <p:tgtEl>
                                          <p:spTgt spid="61"/>
                                        </p:tgtEl>
                                        <p:attrNameLst>
                                          <p:attrName>ppt_x</p:attrName>
                                        </p:attrNameLst>
                                      </p:cBhvr>
                                      <p:tavLst>
                                        <p:tav tm="0">
                                          <p:val>
                                            <p:strVal val="0-#ppt_w/2"/>
                                          </p:val>
                                        </p:tav>
                                        <p:tav tm="100000">
                                          <p:val>
                                            <p:strVal val="#ppt_x"/>
                                          </p:val>
                                        </p:tav>
                                      </p:tavLst>
                                    </p:anim>
                                    <p:anim calcmode="lin" valueType="num">
                                      <p:cBhvr additive="base">
                                        <p:cTn id="65" dur="500" fill="hold"/>
                                        <p:tgtEl>
                                          <p:spTgt spid="61"/>
                                        </p:tgtEl>
                                        <p:attrNameLst>
                                          <p:attrName>ppt_y</p:attrName>
                                        </p:attrNameLst>
                                      </p:cBhvr>
                                      <p:tavLst>
                                        <p:tav tm="0">
                                          <p:val>
                                            <p:strVal val="0-#ppt_h/2"/>
                                          </p:val>
                                        </p:tav>
                                        <p:tav tm="100000">
                                          <p:val>
                                            <p:strVal val="#ppt_y"/>
                                          </p:val>
                                        </p:tav>
                                      </p:tavLst>
                                    </p:anim>
                                  </p:childTnLst>
                                </p:cTn>
                              </p:par>
                            </p:childTnLst>
                          </p:cTn>
                        </p:par>
                        <p:par>
                          <p:cTn id="66" fill="hold">
                            <p:stCondLst>
                              <p:cond delay="2400"/>
                            </p:stCondLst>
                            <p:childTnLst>
                              <p:par>
                                <p:cTn id="67" presetID="22" presetClass="entr" presetSubtype="8" fill="hold" grpId="0" nodeType="afterEffect">
                                  <p:stCondLst>
                                    <p:cond delay="0"/>
                                  </p:stCondLst>
                                  <p:childTnLst>
                                    <p:set>
                                      <p:cBhvr>
                                        <p:cTn id="68" dur="1" fill="hold">
                                          <p:stCondLst>
                                            <p:cond delay="0"/>
                                          </p:stCondLst>
                                        </p:cTn>
                                        <p:tgtEl>
                                          <p:spTgt spid="78"/>
                                        </p:tgtEl>
                                        <p:attrNameLst>
                                          <p:attrName>style.visibility</p:attrName>
                                        </p:attrNameLst>
                                      </p:cBhvr>
                                      <p:to>
                                        <p:strVal val="visible"/>
                                      </p:to>
                                    </p:set>
                                    <p:animEffect transition="in" filter="wipe(left)">
                                      <p:cBhvr>
                                        <p:cTn id="69" dur="10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59" grpId="0"/>
      <p:bldP spid="60" grpId="0"/>
      <p:bldP spid="61" grpId="0"/>
      <p:bldP spid="74" grpId="0" animBg="1"/>
      <p:bldP spid="74" grpId="1" animBg="1"/>
      <p:bldP spid="75" grpId="0" animBg="1"/>
      <p:bldP spid="75" grpId="1" animBg="1"/>
      <p:bldP spid="76" grpId="0" animBg="1"/>
      <p:bldP spid="76" grpId="1" animBg="1"/>
      <p:bldP spid="77" grpId="0" animBg="1"/>
      <p:bldP spid="77" grpId="1" animBg="1"/>
      <p:bldP spid="7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Freeform 21"/>
          <p:cNvSpPr/>
          <p:nvPr/>
        </p:nvSpPr>
        <p:spPr bwMode="auto">
          <a:xfrm>
            <a:off x="3195638" y="1404012"/>
            <a:ext cx="1679575" cy="1682750"/>
          </a:xfrm>
          <a:custGeom>
            <a:avLst/>
            <a:gdLst>
              <a:gd name="T0" fmla="*/ 0 w 878"/>
              <a:gd name="T1" fmla="*/ 557 h 879"/>
              <a:gd name="T2" fmla="*/ 0 w 878"/>
              <a:gd name="T3" fmla="*/ 879 h 879"/>
              <a:gd name="T4" fmla="*/ 878 w 878"/>
              <a:gd name="T5" fmla="*/ 0 h 879"/>
              <a:gd name="T6" fmla="*/ 557 w 878"/>
              <a:gd name="T7" fmla="*/ 0 h 879"/>
              <a:gd name="T8" fmla="*/ 0 w 878"/>
              <a:gd name="T9" fmla="*/ 557 h 879"/>
            </a:gdLst>
            <a:ahLst/>
            <a:cxnLst>
              <a:cxn ang="0">
                <a:pos x="T0" y="T1"/>
              </a:cxn>
              <a:cxn ang="0">
                <a:pos x="T2" y="T3"/>
              </a:cxn>
              <a:cxn ang="0">
                <a:pos x="T4" y="T5"/>
              </a:cxn>
              <a:cxn ang="0">
                <a:pos x="T6" y="T7"/>
              </a:cxn>
              <a:cxn ang="0">
                <a:pos x="T8" y="T9"/>
              </a:cxn>
            </a:cxnLst>
            <a:rect l="0" t="0" r="r" b="b"/>
            <a:pathLst>
              <a:path w="878" h="879">
                <a:moveTo>
                  <a:pt x="0" y="557"/>
                </a:moveTo>
                <a:cubicBezTo>
                  <a:pt x="0" y="879"/>
                  <a:pt x="0" y="879"/>
                  <a:pt x="0" y="879"/>
                </a:cubicBezTo>
                <a:cubicBezTo>
                  <a:pt x="485" y="879"/>
                  <a:pt x="878" y="486"/>
                  <a:pt x="878" y="0"/>
                </a:cubicBezTo>
                <a:cubicBezTo>
                  <a:pt x="557" y="0"/>
                  <a:pt x="557" y="0"/>
                  <a:pt x="557" y="0"/>
                </a:cubicBezTo>
                <a:cubicBezTo>
                  <a:pt x="557" y="308"/>
                  <a:pt x="307" y="557"/>
                  <a:pt x="0" y="557"/>
                </a:cubicBezTo>
                <a:close/>
              </a:path>
            </a:pathLst>
          </a:custGeom>
          <a:solidFill>
            <a:srgbClr val="A6CF7F"/>
          </a:solidFill>
          <a:ln w="6350">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7" name="Freeform 22"/>
          <p:cNvSpPr/>
          <p:nvPr/>
        </p:nvSpPr>
        <p:spPr bwMode="auto">
          <a:xfrm>
            <a:off x="3195638" y="2472400"/>
            <a:ext cx="1679575" cy="1679575"/>
          </a:xfrm>
          <a:custGeom>
            <a:avLst/>
            <a:gdLst>
              <a:gd name="T0" fmla="*/ 557 w 878"/>
              <a:gd name="T1" fmla="*/ 878 h 878"/>
              <a:gd name="T2" fmla="*/ 878 w 878"/>
              <a:gd name="T3" fmla="*/ 878 h 878"/>
              <a:gd name="T4" fmla="*/ 0 w 878"/>
              <a:gd name="T5" fmla="*/ 0 h 878"/>
              <a:gd name="T6" fmla="*/ 0 w 878"/>
              <a:gd name="T7" fmla="*/ 321 h 878"/>
              <a:gd name="T8" fmla="*/ 557 w 878"/>
              <a:gd name="T9" fmla="*/ 878 h 878"/>
            </a:gdLst>
            <a:ahLst/>
            <a:cxnLst>
              <a:cxn ang="0">
                <a:pos x="T0" y="T1"/>
              </a:cxn>
              <a:cxn ang="0">
                <a:pos x="T2" y="T3"/>
              </a:cxn>
              <a:cxn ang="0">
                <a:pos x="T4" y="T5"/>
              </a:cxn>
              <a:cxn ang="0">
                <a:pos x="T6" y="T7"/>
              </a:cxn>
              <a:cxn ang="0">
                <a:pos x="T8" y="T9"/>
              </a:cxn>
            </a:cxnLst>
            <a:rect l="0" t="0" r="r" b="b"/>
            <a:pathLst>
              <a:path w="878" h="878">
                <a:moveTo>
                  <a:pt x="557" y="878"/>
                </a:moveTo>
                <a:cubicBezTo>
                  <a:pt x="878" y="878"/>
                  <a:pt x="878" y="878"/>
                  <a:pt x="878" y="878"/>
                </a:cubicBezTo>
                <a:cubicBezTo>
                  <a:pt x="878" y="393"/>
                  <a:pt x="485" y="0"/>
                  <a:pt x="0" y="0"/>
                </a:cubicBezTo>
                <a:cubicBezTo>
                  <a:pt x="0" y="321"/>
                  <a:pt x="0" y="321"/>
                  <a:pt x="0" y="321"/>
                </a:cubicBezTo>
                <a:cubicBezTo>
                  <a:pt x="307" y="321"/>
                  <a:pt x="557" y="571"/>
                  <a:pt x="557" y="878"/>
                </a:cubicBezTo>
                <a:close/>
              </a:path>
            </a:pathLst>
          </a:custGeom>
          <a:solidFill>
            <a:srgbClr val="6FBA34"/>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8" name="Freeform 23"/>
          <p:cNvSpPr/>
          <p:nvPr/>
        </p:nvSpPr>
        <p:spPr bwMode="auto">
          <a:xfrm>
            <a:off x="4260850" y="1404012"/>
            <a:ext cx="1679575" cy="1682750"/>
          </a:xfrm>
          <a:custGeom>
            <a:avLst/>
            <a:gdLst>
              <a:gd name="T0" fmla="*/ 321 w 878"/>
              <a:gd name="T1" fmla="*/ 0 h 879"/>
              <a:gd name="T2" fmla="*/ 0 w 878"/>
              <a:gd name="T3" fmla="*/ 0 h 879"/>
              <a:gd name="T4" fmla="*/ 878 w 878"/>
              <a:gd name="T5" fmla="*/ 879 h 879"/>
              <a:gd name="T6" fmla="*/ 878 w 878"/>
              <a:gd name="T7" fmla="*/ 557 h 879"/>
              <a:gd name="T8" fmla="*/ 321 w 878"/>
              <a:gd name="T9" fmla="*/ 0 h 879"/>
            </a:gdLst>
            <a:ahLst/>
            <a:cxnLst>
              <a:cxn ang="0">
                <a:pos x="T0" y="T1"/>
              </a:cxn>
              <a:cxn ang="0">
                <a:pos x="T2" y="T3"/>
              </a:cxn>
              <a:cxn ang="0">
                <a:pos x="T4" y="T5"/>
              </a:cxn>
              <a:cxn ang="0">
                <a:pos x="T6" y="T7"/>
              </a:cxn>
              <a:cxn ang="0">
                <a:pos x="T8" y="T9"/>
              </a:cxn>
            </a:cxnLst>
            <a:rect l="0" t="0" r="r" b="b"/>
            <a:pathLst>
              <a:path w="878" h="879">
                <a:moveTo>
                  <a:pt x="321" y="0"/>
                </a:moveTo>
                <a:cubicBezTo>
                  <a:pt x="0" y="0"/>
                  <a:pt x="0" y="0"/>
                  <a:pt x="0" y="0"/>
                </a:cubicBezTo>
                <a:cubicBezTo>
                  <a:pt x="0" y="486"/>
                  <a:pt x="393" y="879"/>
                  <a:pt x="878" y="879"/>
                </a:cubicBezTo>
                <a:cubicBezTo>
                  <a:pt x="878" y="557"/>
                  <a:pt x="878" y="557"/>
                  <a:pt x="878" y="557"/>
                </a:cubicBezTo>
                <a:cubicBezTo>
                  <a:pt x="571" y="557"/>
                  <a:pt x="321" y="308"/>
                  <a:pt x="321" y="0"/>
                </a:cubicBezTo>
                <a:close/>
              </a:path>
            </a:pathLst>
          </a:custGeom>
          <a:solidFill>
            <a:srgbClr val="6FBA34"/>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9" name="Freeform 24"/>
          <p:cNvSpPr/>
          <p:nvPr/>
        </p:nvSpPr>
        <p:spPr bwMode="auto">
          <a:xfrm>
            <a:off x="4260850" y="2472400"/>
            <a:ext cx="1679575" cy="1679575"/>
          </a:xfrm>
          <a:custGeom>
            <a:avLst/>
            <a:gdLst>
              <a:gd name="T0" fmla="*/ 878 w 878"/>
              <a:gd name="T1" fmla="*/ 321 h 878"/>
              <a:gd name="T2" fmla="*/ 878 w 878"/>
              <a:gd name="T3" fmla="*/ 0 h 878"/>
              <a:gd name="T4" fmla="*/ 0 w 878"/>
              <a:gd name="T5" fmla="*/ 878 h 878"/>
              <a:gd name="T6" fmla="*/ 321 w 878"/>
              <a:gd name="T7" fmla="*/ 878 h 878"/>
              <a:gd name="T8" fmla="*/ 878 w 878"/>
              <a:gd name="T9" fmla="*/ 321 h 878"/>
            </a:gdLst>
            <a:ahLst/>
            <a:cxnLst>
              <a:cxn ang="0">
                <a:pos x="T0" y="T1"/>
              </a:cxn>
              <a:cxn ang="0">
                <a:pos x="T2" y="T3"/>
              </a:cxn>
              <a:cxn ang="0">
                <a:pos x="T4" y="T5"/>
              </a:cxn>
              <a:cxn ang="0">
                <a:pos x="T6" y="T7"/>
              </a:cxn>
              <a:cxn ang="0">
                <a:pos x="T8" y="T9"/>
              </a:cxn>
            </a:cxnLst>
            <a:rect l="0" t="0" r="r" b="b"/>
            <a:pathLst>
              <a:path w="878" h="878">
                <a:moveTo>
                  <a:pt x="878" y="321"/>
                </a:moveTo>
                <a:cubicBezTo>
                  <a:pt x="878" y="0"/>
                  <a:pt x="878" y="0"/>
                  <a:pt x="878" y="0"/>
                </a:cubicBezTo>
                <a:cubicBezTo>
                  <a:pt x="393" y="0"/>
                  <a:pt x="0" y="393"/>
                  <a:pt x="0" y="878"/>
                </a:cubicBezTo>
                <a:cubicBezTo>
                  <a:pt x="321" y="878"/>
                  <a:pt x="321" y="878"/>
                  <a:pt x="321" y="878"/>
                </a:cubicBezTo>
                <a:cubicBezTo>
                  <a:pt x="321" y="571"/>
                  <a:pt x="571" y="321"/>
                  <a:pt x="878" y="321"/>
                </a:cubicBezTo>
                <a:close/>
              </a:path>
            </a:pathLst>
          </a:custGeom>
          <a:solidFill>
            <a:srgbClr val="A6CF7F"/>
          </a:solidFill>
          <a:ln w="6350">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0" name="Freeform 25"/>
          <p:cNvSpPr>
            <a:spLocks noEditPoints="1"/>
          </p:cNvSpPr>
          <p:nvPr/>
        </p:nvSpPr>
        <p:spPr bwMode="auto">
          <a:xfrm>
            <a:off x="5494338" y="2694650"/>
            <a:ext cx="282575" cy="227012"/>
          </a:xfrm>
          <a:custGeom>
            <a:avLst/>
            <a:gdLst>
              <a:gd name="T0" fmla="*/ 127 w 147"/>
              <a:gd name="T1" fmla="*/ 45 h 119"/>
              <a:gd name="T2" fmla="*/ 116 w 147"/>
              <a:gd name="T3" fmla="*/ 45 h 119"/>
              <a:gd name="T4" fmla="*/ 35 w 147"/>
              <a:gd name="T5" fmla="*/ 18 h 119"/>
              <a:gd name="T6" fmla="*/ 17 w 147"/>
              <a:gd name="T7" fmla="*/ 18 h 119"/>
              <a:gd name="T8" fmla="*/ 34 w 147"/>
              <a:gd name="T9" fmla="*/ 21 h 119"/>
              <a:gd name="T10" fmla="*/ 10 w 147"/>
              <a:gd name="T11" fmla="*/ 21 h 119"/>
              <a:gd name="T12" fmla="*/ 10 w 147"/>
              <a:gd name="T13" fmla="*/ 15 h 119"/>
              <a:gd name="T14" fmla="*/ 13 w 147"/>
              <a:gd name="T15" fmla="*/ 11 h 119"/>
              <a:gd name="T16" fmla="*/ 40 w 147"/>
              <a:gd name="T17" fmla="*/ 4 h 119"/>
              <a:gd name="T18" fmla="*/ 101 w 147"/>
              <a:gd name="T19" fmla="*/ 0 h 119"/>
              <a:gd name="T20" fmla="*/ 113 w 147"/>
              <a:gd name="T21" fmla="*/ 21 h 119"/>
              <a:gd name="T22" fmla="*/ 147 w 147"/>
              <a:gd name="T23" fmla="*/ 26 h 119"/>
              <a:gd name="T24" fmla="*/ 147 w 147"/>
              <a:gd name="T25" fmla="*/ 113 h 119"/>
              <a:gd name="T26" fmla="*/ 141 w 147"/>
              <a:gd name="T27" fmla="*/ 119 h 119"/>
              <a:gd name="T28" fmla="*/ 0 w 147"/>
              <a:gd name="T29" fmla="*/ 113 h 119"/>
              <a:gd name="T30" fmla="*/ 0 w 147"/>
              <a:gd name="T31" fmla="*/ 26 h 119"/>
              <a:gd name="T32" fmla="*/ 6 w 147"/>
              <a:gd name="T33" fmla="*/ 21 h 119"/>
              <a:gd name="T34" fmla="*/ 73 w 147"/>
              <a:gd name="T35" fmla="*/ 43 h 119"/>
              <a:gd name="T36" fmla="*/ 87 w 147"/>
              <a:gd name="T37" fmla="*/ 49 h 119"/>
              <a:gd name="T38" fmla="*/ 73 w 147"/>
              <a:gd name="T39" fmla="*/ 81 h 119"/>
              <a:gd name="T40" fmla="*/ 73 w 147"/>
              <a:gd name="T41" fmla="*/ 43 h 119"/>
              <a:gd name="T42" fmla="*/ 82 w 147"/>
              <a:gd name="T43" fmla="*/ 54 h 119"/>
              <a:gd name="T44" fmla="*/ 61 w 147"/>
              <a:gd name="T45" fmla="*/ 62 h 119"/>
              <a:gd name="T46" fmla="*/ 86 w 147"/>
              <a:gd name="T47" fmla="*/ 62 h 119"/>
              <a:gd name="T48" fmla="*/ 82 w 147"/>
              <a:gd name="T49" fmla="*/ 54 h 119"/>
              <a:gd name="T50" fmla="*/ 38 w 147"/>
              <a:gd name="T51" fmla="*/ 32 h 119"/>
              <a:gd name="T52" fmla="*/ 11 w 147"/>
              <a:gd name="T53" fmla="*/ 108 h 119"/>
              <a:gd name="T54" fmla="*/ 136 w 147"/>
              <a:gd name="T55" fmla="*/ 32 h 119"/>
              <a:gd name="T56" fmla="*/ 109 w 147"/>
              <a:gd name="T57" fmla="*/ 32 h 119"/>
              <a:gd name="T58" fmla="*/ 97 w 147"/>
              <a:gd name="T59" fmla="*/ 12 h 119"/>
              <a:gd name="T60" fmla="*/ 44 w 147"/>
              <a:gd name="T61" fmla="*/ 28 h 119"/>
              <a:gd name="T62" fmla="*/ 73 w 147"/>
              <a:gd name="T63" fmla="*/ 23 h 119"/>
              <a:gd name="T64" fmla="*/ 112 w 147"/>
              <a:gd name="T65" fmla="*/ 62 h 119"/>
              <a:gd name="T66" fmla="*/ 34 w 147"/>
              <a:gd name="T67" fmla="*/ 62 h 119"/>
              <a:gd name="T68" fmla="*/ 73 w 147"/>
              <a:gd name="T69" fmla="*/ 35 h 119"/>
              <a:gd name="T70" fmla="*/ 46 w 147"/>
              <a:gd name="T71" fmla="*/ 62 h 119"/>
              <a:gd name="T72" fmla="*/ 101 w 147"/>
              <a:gd name="T73" fmla="*/ 62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7" h="119">
                <a:moveTo>
                  <a:pt x="122" y="40"/>
                </a:moveTo>
                <a:cubicBezTo>
                  <a:pt x="125" y="40"/>
                  <a:pt x="127" y="42"/>
                  <a:pt x="127" y="45"/>
                </a:cubicBezTo>
                <a:cubicBezTo>
                  <a:pt x="127" y="48"/>
                  <a:pt x="125" y="50"/>
                  <a:pt x="122" y="50"/>
                </a:cubicBezTo>
                <a:cubicBezTo>
                  <a:pt x="119" y="50"/>
                  <a:pt x="116" y="48"/>
                  <a:pt x="116" y="45"/>
                </a:cubicBezTo>
                <a:cubicBezTo>
                  <a:pt x="116" y="42"/>
                  <a:pt x="119" y="40"/>
                  <a:pt x="122" y="40"/>
                </a:cubicBezTo>
                <a:close/>
                <a:moveTo>
                  <a:pt x="35" y="18"/>
                </a:moveTo>
                <a:cubicBezTo>
                  <a:pt x="35" y="18"/>
                  <a:pt x="35" y="18"/>
                  <a:pt x="35" y="18"/>
                </a:cubicBezTo>
                <a:cubicBezTo>
                  <a:pt x="17" y="18"/>
                  <a:pt x="17" y="18"/>
                  <a:pt x="17" y="18"/>
                </a:cubicBezTo>
                <a:cubicBezTo>
                  <a:pt x="17" y="21"/>
                  <a:pt x="17" y="21"/>
                  <a:pt x="17" y="21"/>
                </a:cubicBezTo>
                <a:cubicBezTo>
                  <a:pt x="34" y="21"/>
                  <a:pt x="34" y="21"/>
                  <a:pt x="34" y="21"/>
                </a:cubicBezTo>
                <a:cubicBezTo>
                  <a:pt x="35" y="18"/>
                  <a:pt x="35" y="18"/>
                  <a:pt x="35" y="18"/>
                </a:cubicBezTo>
                <a:close/>
                <a:moveTo>
                  <a:pt x="10" y="21"/>
                </a:moveTo>
                <a:cubicBezTo>
                  <a:pt x="10" y="21"/>
                  <a:pt x="10" y="21"/>
                  <a:pt x="10" y="21"/>
                </a:cubicBezTo>
                <a:cubicBezTo>
                  <a:pt x="10" y="15"/>
                  <a:pt x="10" y="15"/>
                  <a:pt x="10" y="15"/>
                </a:cubicBezTo>
                <a:cubicBezTo>
                  <a:pt x="10" y="15"/>
                  <a:pt x="10" y="15"/>
                  <a:pt x="10" y="15"/>
                </a:cubicBezTo>
                <a:cubicBezTo>
                  <a:pt x="10" y="13"/>
                  <a:pt x="12" y="11"/>
                  <a:pt x="13" y="11"/>
                </a:cubicBezTo>
                <a:cubicBezTo>
                  <a:pt x="38" y="11"/>
                  <a:pt x="38" y="11"/>
                  <a:pt x="38" y="11"/>
                </a:cubicBezTo>
                <a:cubicBezTo>
                  <a:pt x="40" y="4"/>
                  <a:pt x="40" y="4"/>
                  <a:pt x="40" y="4"/>
                </a:cubicBezTo>
                <a:cubicBezTo>
                  <a:pt x="41" y="2"/>
                  <a:pt x="44" y="0"/>
                  <a:pt x="46" y="0"/>
                </a:cubicBezTo>
                <a:cubicBezTo>
                  <a:pt x="101" y="0"/>
                  <a:pt x="101" y="0"/>
                  <a:pt x="101" y="0"/>
                </a:cubicBezTo>
                <a:cubicBezTo>
                  <a:pt x="104" y="0"/>
                  <a:pt x="106" y="2"/>
                  <a:pt x="107" y="4"/>
                </a:cubicBezTo>
                <a:cubicBezTo>
                  <a:pt x="113" y="21"/>
                  <a:pt x="113" y="21"/>
                  <a:pt x="113" y="21"/>
                </a:cubicBezTo>
                <a:cubicBezTo>
                  <a:pt x="141" y="21"/>
                  <a:pt x="141" y="21"/>
                  <a:pt x="141" y="21"/>
                </a:cubicBezTo>
                <a:cubicBezTo>
                  <a:pt x="144" y="21"/>
                  <a:pt x="147" y="23"/>
                  <a:pt x="147" y="26"/>
                </a:cubicBezTo>
                <a:cubicBezTo>
                  <a:pt x="147" y="27"/>
                  <a:pt x="147" y="27"/>
                  <a:pt x="147" y="27"/>
                </a:cubicBezTo>
                <a:cubicBezTo>
                  <a:pt x="147" y="113"/>
                  <a:pt x="147" y="113"/>
                  <a:pt x="147" y="113"/>
                </a:cubicBezTo>
                <a:cubicBezTo>
                  <a:pt x="147" y="117"/>
                  <a:pt x="144" y="119"/>
                  <a:pt x="141" y="119"/>
                </a:cubicBezTo>
                <a:cubicBezTo>
                  <a:pt x="141" y="119"/>
                  <a:pt x="141" y="119"/>
                  <a:pt x="141" y="119"/>
                </a:cubicBezTo>
                <a:cubicBezTo>
                  <a:pt x="6" y="119"/>
                  <a:pt x="6" y="119"/>
                  <a:pt x="6" y="119"/>
                </a:cubicBezTo>
                <a:cubicBezTo>
                  <a:pt x="3" y="119"/>
                  <a:pt x="0" y="117"/>
                  <a:pt x="0" y="113"/>
                </a:cubicBezTo>
                <a:cubicBezTo>
                  <a:pt x="0" y="113"/>
                  <a:pt x="0" y="113"/>
                  <a:pt x="0" y="113"/>
                </a:cubicBezTo>
                <a:cubicBezTo>
                  <a:pt x="0" y="26"/>
                  <a:pt x="0" y="26"/>
                  <a:pt x="0" y="26"/>
                </a:cubicBezTo>
                <a:cubicBezTo>
                  <a:pt x="0" y="23"/>
                  <a:pt x="3" y="21"/>
                  <a:pt x="6" y="21"/>
                </a:cubicBezTo>
                <a:cubicBezTo>
                  <a:pt x="6" y="21"/>
                  <a:pt x="6" y="21"/>
                  <a:pt x="6" y="21"/>
                </a:cubicBezTo>
                <a:cubicBezTo>
                  <a:pt x="10" y="21"/>
                  <a:pt x="10" y="21"/>
                  <a:pt x="10" y="21"/>
                </a:cubicBezTo>
                <a:close/>
                <a:moveTo>
                  <a:pt x="73" y="43"/>
                </a:moveTo>
                <a:cubicBezTo>
                  <a:pt x="73" y="43"/>
                  <a:pt x="73" y="43"/>
                  <a:pt x="73" y="43"/>
                </a:cubicBezTo>
                <a:cubicBezTo>
                  <a:pt x="79" y="43"/>
                  <a:pt x="83" y="45"/>
                  <a:pt x="87" y="49"/>
                </a:cubicBezTo>
                <a:cubicBezTo>
                  <a:pt x="90" y="52"/>
                  <a:pt x="92" y="57"/>
                  <a:pt x="92" y="62"/>
                </a:cubicBezTo>
                <a:cubicBezTo>
                  <a:pt x="92" y="73"/>
                  <a:pt x="84" y="81"/>
                  <a:pt x="73" y="81"/>
                </a:cubicBezTo>
                <a:cubicBezTo>
                  <a:pt x="63" y="81"/>
                  <a:pt x="54" y="73"/>
                  <a:pt x="54" y="62"/>
                </a:cubicBezTo>
                <a:cubicBezTo>
                  <a:pt x="54" y="52"/>
                  <a:pt x="63" y="43"/>
                  <a:pt x="73" y="43"/>
                </a:cubicBezTo>
                <a:close/>
                <a:moveTo>
                  <a:pt x="82" y="54"/>
                </a:moveTo>
                <a:cubicBezTo>
                  <a:pt x="82" y="54"/>
                  <a:pt x="82" y="54"/>
                  <a:pt x="82" y="54"/>
                </a:cubicBezTo>
                <a:cubicBezTo>
                  <a:pt x="80" y="51"/>
                  <a:pt x="77" y="50"/>
                  <a:pt x="73" y="50"/>
                </a:cubicBezTo>
                <a:cubicBezTo>
                  <a:pt x="67" y="50"/>
                  <a:pt x="61" y="56"/>
                  <a:pt x="61" y="62"/>
                </a:cubicBezTo>
                <a:cubicBezTo>
                  <a:pt x="61" y="69"/>
                  <a:pt x="67" y="74"/>
                  <a:pt x="73" y="74"/>
                </a:cubicBezTo>
                <a:cubicBezTo>
                  <a:pt x="80" y="74"/>
                  <a:pt x="86" y="69"/>
                  <a:pt x="86" y="62"/>
                </a:cubicBezTo>
                <a:cubicBezTo>
                  <a:pt x="86" y="59"/>
                  <a:pt x="84" y="56"/>
                  <a:pt x="82" y="54"/>
                </a:cubicBezTo>
                <a:cubicBezTo>
                  <a:pt x="82" y="54"/>
                  <a:pt x="82" y="54"/>
                  <a:pt x="82" y="54"/>
                </a:cubicBezTo>
                <a:close/>
                <a:moveTo>
                  <a:pt x="38" y="32"/>
                </a:moveTo>
                <a:cubicBezTo>
                  <a:pt x="38" y="32"/>
                  <a:pt x="38" y="32"/>
                  <a:pt x="38" y="32"/>
                </a:cubicBezTo>
                <a:cubicBezTo>
                  <a:pt x="11" y="32"/>
                  <a:pt x="11" y="32"/>
                  <a:pt x="11" y="32"/>
                </a:cubicBezTo>
                <a:cubicBezTo>
                  <a:pt x="11" y="108"/>
                  <a:pt x="11" y="108"/>
                  <a:pt x="11" y="108"/>
                </a:cubicBezTo>
                <a:cubicBezTo>
                  <a:pt x="136" y="108"/>
                  <a:pt x="136" y="108"/>
                  <a:pt x="136" y="108"/>
                </a:cubicBezTo>
                <a:cubicBezTo>
                  <a:pt x="136" y="32"/>
                  <a:pt x="136" y="32"/>
                  <a:pt x="136" y="32"/>
                </a:cubicBezTo>
                <a:cubicBezTo>
                  <a:pt x="109" y="32"/>
                  <a:pt x="109" y="32"/>
                  <a:pt x="109" y="32"/>
                </a:cubicBezTo>
                <a:cubicBezTo>
                  <a:pt x="109" y="32"/>
                  <a:pt x="109" y="32"/>
                  <a:pt x="109" y="32"/>
                </a:cubicBezTo>
                <a:cubicBezTo>
                  <a:pt x="106" y="32"/>
                  <a:pt x="104" y="31"/>
                  <a:pt x="103" y="28"/>
                </a:cubicBezTo>
                <a:cubicBezTo>
                  <a:pt x="97" y="12"/>
                  <a:pt x="97" y="12"/>
                  <a:pt x="97" y="12"/>
                </a:cubicBezTo>
                <a:cubicBezTo>
                  <a:pt x="50" y="12"/>
                  <a:pt x="50" y="12"/>
                  <a:pt x="50" y="12"/>
                </a:cubicBezTo>
                <a:cubicBezTo>
                  <a:pt x="44" y="28"/>
                  <a:pt x="44" y="28"/>
                  <a:pt x="44" y="28"/>
                </a:cubicBezTo>
                <a:cubicBezTo>
                  <a:pt x="43" y="30"/>
                  <a:pt x="41" y="32"/>
                  <a:pt x="38" y="32"/>
                </a:cubicBezTo>
                <a:close/>
                <a:moveTo>
                  <a:pt x="73" y="23"/>
                </a:moveTo>
                <a:cubicBezTo>
                  <a:pt x="73" y="23"/>
                  <a:pt x="73" y="23"/>
                  <a:pt x="73" y="23"/>
                </a:cubicBezTo>
                <a:cubicBezTo>
                  <a:pt x="95" y="23"/>
                  <a:pt x="112" y="41"/>
                  <a:pt x="112" y="62"/>
                </a:cubicBezTo>
                <a:cubicBezTo>
                  <a:pt x="112" y="84"/>
                  <a:pt x="95" y="101"/>
                  <a:pt x="73" y="101"/>
                </a:cubicBezTo>
                <a:cubicBezTo>
                  <a:pt x="52" y="101"/>
                  <a:pt x="34" y="84"/>
                  <a:pt x="34" y="62"/>
                </a:cubicBezTo>
                <a:cubicBezTo>
                  <a:pt x="34" y="41"/>
                  <a:pt x="52" y="23"/>
                  <a:pt x="73" y="23"/>
                </a:cubicBezTo>
                <a:close/>
                <a:moveTo>
                  <a:pt x="73" y="35"/>
                </a:moveTo>
                <a:cubicBezTo>
                  <a:pt x="73" y="35"/>
                  <a:pt x="73" y="35"/>
                  <a:pt x="73" y="35"/>
                </a:cubicBezTo>
                <a:cubicBezTo>
                  <a:pt x="58" y="35"/>
                  <a:pt x="46" y="47"/>
                  <a:pt x="46" y="62"/>
                </a:cubicBezTo>
                <a:cubicBezTo>
                  <a:pt x="46" y="77"/>
                  <a:pt x="58" y="90"/>
                  <a:pt x="73" y="90"/>
                </a:cubicBezTo>
                <a:cubicBezTo>
                  <a:pt x="89" y="90"/>
                  <a:pt x="101" y="77"/>
                  <a:pt x="101" y="62"/>
                </a:cubicBezTo>
                <a:cubicBezTo>
                  <a:pt x="101" y="47"/>
                  <a:pt x="89" y="35"/>
                  <a:pt x="73" y="35"/>
                </a:cubicBezTo>
                <a:close/>
              </a:path>
            </a:pathLst>
          </a:custGeom>
          <a:solidFill>
            <a:srgbClr val="FFFFFF"/>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1" name="Freeform 26"/>
          <p:cNvSpPr>
            <a:spLocks noEditPoints="1"/>
          </p:cNvSpPr>
          <p:nvPr/>
        </p:nvSpPr>
        <p:spPr bwMode="auto">
          <a:xfrm>
            <a:off x="3333750" y="2691475"/>
            <a:ext cx="279400" cy="233362"/>
          </a:xfrm>
          <a:custGeom>
            <a:avLst/>
            <a:gdLst>
              <a:gd name="T0" fmla="*/ 146 w 146"/>
              <a:gd name="T1" fmla="*/ 94 h 122"/>
              <a:gd name="T2" fmla="*/ 118 w 146"/>
              <a:gd name="T3" fmla="*/ 122 h 122"/>
              <a:gd name="T4" fmla="*/ 28 w 146"/>
              <a:gd name="T5" fmla="*/ 122 h 122"/>
              <a:gd name="T6" fmla="*/ 0 w 146"/>
              <a:gd name="T7" fmla="*/ 94 h 122"/>
              <a:gd name="T8" fmla="*/ 0 w 146"/>
              <a:gd name="T9" fmla="*/ 28 h 122"/>
              <a:gd name="T10" fmla="*/ 28 w 146"/>
              <a:gd name="T11" fmla="*/ 0 h 122"/>
              <a:gd name="T12" fmla="*/ 118 w 146"/>
              <a:gd name="T13" fmla="*/ 0 h 122"/>
              <a:gd name="T14" fmla="*/ 146 w 146"/>
              <a:gd name="T15" fmla="*/ 28 h 122"/>
              <a:gd name="T16" fmla="*/ 146 w 146"/>
              <a:gd name="T17" fmla="*/ 94 h 122"/>
              <a:gd name="T18" fmla="*/ 49 w 146"/>
              <a:gd name="T19" fmla="*/ 27 h 122"/>
              <a:gd name="T20" fmla="*/ 49 w 146"/>
              <a:gd name="T21" fmla="*/ 27 h 122"/>
              <a:gd name="T22" fmla="*/ 101 w 146"/>
              <a:gd name="T23" fmla="*/ 58 h 122"/>
              <a:gd name="T24" fmla="*/ 102 w 146"/>
              <a:gd name="T25" fmla="*/ 62 h 122"/>
              <a:gd name="T26" fmla="*/ 101 w 146"/>
              <a:gd name="T27" fmla="*/ 64 h 122"/>
              <a:gd name="T28" fmla="*/ 48 w 146"/>
              <a:gd name="T29" fmla="*/ 94 h 122"/>
              <a:gd name="T30" fmla="*/ 44 w 146"/>
              <a:gd name="T31" fmla="*/ 93 h 122"/>
              <a:gd name="T32" fmla="*/ 43 w 146"/>
              <a:gd name="T33" fmla="*/ 91 h 122"/>
              <a:gd name="T34" fmla="*/ 43 w 146"/>
              <a:gd name="T35" fmla="*/ 91 h 122"/>
              <a:gd name="T36" fmla="*/ 43 w 146"/>
              <a:gd name="T37" fmla="*/ 30 h 122"/>
              <a:gd name="T38" fmla="*/ 47 w 146"/>
              <a:gd name="T39" fmla="*/ 27 h 122"/>
              <a:gd name="T40" fmla="*/ 49 w 146"/>
              <a:gd name="T41" fmla="*/ 27 h 122"/>
              <a:gd name="T42" fmla="*/ 50 w 146"/>
              <a:gd name="T43" fmla="*/ 36 h 122"/>
              <a:gd name="T44" fmla="*/ 50 w 146"/>
              <a:gd name="T45" fmla="*/ 36 h 122"/>
              <a:gd name="T46" fmla="*/ 50 w 146"/>
              <a:gd name="T47" fmla="*/ 85 h 122"/>
              <a:gd name="T48" fmla="*/ 93 w 146"/>
              <a:gd name="T49" fmla="*/ 61 h 122"/>
              <a:gd name="T50" fmla="*/ 50 w 146"/>
              <a:gd name="T51" fmla="*/ 36 h 122"/>
              <a:gd name="T52" fmla="*/ 11 w 146"/>
              <a:gd name="T53" fmla="*/ 94 h 122"/>
              <a:gd name="T54" fmla="*/ 11 w 146"/>
              <a:gd name="T55" fmla="*/ 94 h 122"/>
              <a:gd name="T56" fmla="*/ 28 w 146"/>
              <a:gd name="T57" fmla="*/ 110 h 122"/>
              <a:gd name="T58" fmla="*/ 118 w 146"/>
              <a:gd name="T59" fmla="*/ 110 h 122"/>
              <a:gd name="T60" fmla="*/ 135 w 146"/>
              <a:gd name="T61" fmla="*/ 94 h 122"/>
              <a:gd name="T62" fmla="*/ 135 w 146"/>
              <a:gd name="T63" fmla="*/ 28 h 122"/>
              <a:gd name="T64" fmla="*/ 118 w 146"/>
              <a:gd name="T65" fmla="*/ 11 h 122"/>
              <a:gd name="T66" fmla="*/ 28 w 146"/>
              <a:gd name="T67" fmla="*/ 11 h 122"/>
              <a:gd name="T68" fmla="*/ 11 w 146"/>
              <a:gd name="T69" fmla="*/ 28 h 122"/>
              <a:gd name="T70" fmla="*/ 11 w 146"/>
              <a:gd name="T71" fmla="*/ 9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6" h="122">
                <a:moveTo>
                  <a:pt x="146" y="94"/>
                </a:moveTo>
                <a:cubicBezTo>
                  <a:pt x="146" y="109"/>
                  <a:pt x="133" y="122"/>
                  <a:pt x="118" y="122"/>
                </a:cubicBezTo>
                <a:cubicBezTo>
                  <a:pt x="28" y="122"/>
                  <a:pt x="28" y="122"/>
                  <a:pt x="28" y="122"/>
                </a:cubicBezTo>
                <a:cubicBezTo>
                  <a:pt x="13" y="122"/>
                  <a:pt x="0" y="109"/>
                  <a:pt x="0" y="94"/>
                </a:cubicBezTo>
                <a:cubicBezTo>
                  <a:pt x="0" y="28"/>
                  <a:pt x="0" y="28"/>
                  <a:pt x="0" y="28"/>
                </a:cubicBezTo>
                <a:cubicBezTo>
                  <a:pt x="0" y="12"/>
                  <a:pt x="13" y="0"/>
                  <a:pt x="28" y="0"/>
                </a:cubicBezTo>
                <a:cubicBezTo>
                  <a:pt x="118" y="0"/>
                  <a:pt x="118" y="0"/>
                  <a:pt x="118" y="0"/>
                </a:cubicBezTo>
                <a:cubicBezTo>
                  <a:pt x="133" y="0"/>
                  <a:pt x="146" y="12"/>
                  <a:pt x="146" y="28"/>
                </a:cubicBezTo>
                <a:cubicBezTo>
                  <a:pt x="146" y="94"/>
                  <a:pt x="146" y="94"/>
                  <a:pt x="146" y="94"/>
                </a:cubicBezTo>
                <a:close/>
                <a:moveTo>
                  <a:pt x="49" y="27"/>
                </a:moveTo>
                <a:cubicBezTo>
                  <a:pt x="49" y="27"/>
                  <a:pt x="49" y="27"/>
                  <a:pt x="49" y="27"/>
                </a:cubicBezTo>
                <a:cubicBezTo>
                  <a:pt x="66" y="38"/>
                  <a:pt x="84" y="48"/>
                  <a:pt x="101" y="58"/>
                </a:cubicBezTo>
                <a:cubicBezTo>
                  <a:pt x="103" y="59"/>
                  <a:pt x="103" y="61"/>
                  <a:pt x="102" y="62"/>
                </a:cubicBezTo>
                <a:cubicBezTo>
                  <a:pt x="102" y="63"/>
                  <a:pt x="102" y="63"/>
                  <a:pt x="101" y="64"/>
                </a:cubicBezTo>
                <a:cubicBezTo>
                  <a:pt x="84" y="74"/>
                  <a:pt x="66" y="84"/>
                  <a:pt x="48" y="94"/>
                </a:cubicBezTo>
                <a:cubicBezTo>
                  <a:pt x="47" y="95"/>
                  <a:pt x="45" y="94"/>
                  <a:pt x="44" y="93"/>
                </a:cubicBezTo>
                <a:cubicBezTo>
                  <a:pt x="44" y="92"/>
                  <a:pt x="43" y="92"/>
                  <a:pt x="43" y="91"/>
                </a:cubicBezTo>
                <a:cubicBezTo>
                  <a:pt x="43" y="91"/>
                  <a:pt x="43" y="91"/>
                  <a:pt x="43" y="91"/>
                </a:cubicBezTo>
                <a:cubicBezTo>
                  <a:pt x="43" y="71"/>
                  <a:pt x="43" y="51"/>
                  <a:pt x="43" y="30"/>
                </a:cubicBezTo>
                <a:cubicBezTo>
                  <a:pt x="43" y="28"/>
                  <a:pt x="45" y="27"/>
                  <a:pt x="47" y="27"/>
                </a:cubicBezTo>
                <a:cubicBezTo>
                  <a:pt x="47" y="27"/>
                  <a:pt x="48" y="27"/>
                  <a:pt x="49" y="27"/>
                </a:cubicBezTo>
                <a:close/>
                <a:moveTo>
                  <a:pt x="50" y="36"/>
                </a:moveTo>
                <a:cubicBezTo>
                  <a:pt x="50" y="36"/>
                  <a:pt x="50" y="36"/>
                  <a:pt x="50" y="36"/>
                </a:cubicBezTo>
                <a:cubicBezTo>
                  <a:pt x="50" y="53"/>
                  <a:pt x="50" y="69"/>
                  <a:pt x="50" y="85"/>
                </a:cubicBezTo>
                <a:cubicBezTo>
                  <a:pt x="64" y="77"/>
                  <a:pt x="78" y="69"/>
                  <a:pt x="93" y="61"/>
                </a:cubicBezTo>
                <a:cubicBezTo>
                  <a:pt x="78" y="53"/>
                  <a:pt x="64" y="44"/>
                  <a:pt x="50" y="36"/>
                </a:cubicBezTo>
                <a:close/>
                <a:moveTo>
                  <a:pt x="11" y="94"/>
                </a:moveTo>
                <a:cubicBezTo>
                  <a:pt x="11" y="94"/>
                  <a:pt x="11" y="94"/>
                  <a:pt x="11" y="94"/>
                </a:cubicBezTo>
                <a:cubicBezTo>
                  <a:pt x="11" y="103"/>
                  <a:pt x="19" y="110"/>
                  <a:pt x="28" y="110"/>
                </a:cubicBezTo>
                <a:cubicBezTo>
                  <a:pt x="118" y="110"/>
                  <a:pt x="118" y="110"/>
                  <a:pt x="118" y="110"/>
                </a:cubicBezTo>
                <a:cubicBezTo>
                  <a:pt x="127" y="110"/>
                  <a:pt x="135" y="103"/>
                  <a:pt x="135" y="94"/>
                </a:cubicBezTo>
                <a:cubicBezTo>
                  <a:pt x="135" y="28"/>
                  <a:pt x="135" y="28"/>
                  <a:pt x="135" y="28"/>
                </a:cubicBezTo>
                <a:cubicBezTo>
                  <a:pt x="135" y="18"/>
                  <a:pt x="127" y="11"/>
                  <a:pt x="118" y="11"/>
                </a:cubicBezTo>
                <a:cubicBezTo>
                  <a:pt x="28" y="11"/>
                  <a:pt x="28" y="11"/>
                  <a:pt x="28" y="11"/>
                </a:cubicBezTo>
                <a:cubicBezTo>
                  <a:pt x="19" y="11"/>
                  <a:pt x="11" y="18"/>
                  <a:pt x="11" y="28"/>
                </a:cubicBezTo>
                <a:cubicBezTo>
                  <a:pt x="11" y="94"/>
                  <a:pt x="11" y="94"/>
                  <a:pt x="11" y="9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2" name="Freeform 27"/>
          <p:cNvSpPr>
            <a:spLocks noEditPoints="1"/>
          </p:cNvSpPr>
          <p:nvPr/>
        </p:nvSpPr>
        <p:spPr bwMode="auto">
          <a:xfrm>
            <a:off x="4448175" y="1561175"/>
            <a:ext cx="280988" cy="233362"/>
          </a:xfrm>
          <a:custGeom>
            <a:avLst/>
            <a:gdLst>
              <a:gd name="T0" fmla="*/ 6 w 147"/>
              <a:gd name="T1" fmla="*/ 0 h 122"/>
              <a:gd name="T2" fmla="*/ 6 w 147"/>
              <a:gd name="T3" fmla="*/ 0 h 122"/>
              <a:gd name="T4" fmla="*/ 141 w 147"/>
              <a:gd name="T5" fmla="*/ 0 h 122"/>
              <a:gd name="T6" fmla="*/ 147 w 147"/>
              <a:gd name="T7" fmla="*/ 5 h 122"/>
              <a:gd name="T8" fmla="*/ 147 w 147"/>
              <a:gd name="T9" fmla="*/ 5 h 122"/>
              <a:gd name="T10" fmla="*/ 147 w 147"/>
              <a:gd name="T11" fmla="*/ 103 h 122"/>
              <a:gd name="T12" fmla="*/ 141 w 147"/>
              <a:gd name="T13" fmla="*/ 108 h 122"/>
              <a:gd name="T14" fmla="*/ 141 w 147"/>
              <a:gd name="T15" fmla="*/ 108 h 122"/>
              <a:gd name="T16" fmla="*/ 79 w 147"/>
              <a:gd name="T17" fmla="*/ 108 h 122"/>
              <a:gd name="T18" fmla="*/ 79 w 147"/>
              <a:gd name="T19" fmla="*/ 115 h 122"/>
              <a:gd name="T20" fmla="*/ 79 w 147"/>
              <a:gd name="T21" fmla="*/ 115 h 122"/>
              <a:gd name="T22" fmla="*/ 110 w 147"/>
              <a:gd name="T23" fmla="*/ 115 h 122"/>
              <a:gd name="T24" fmla="*/ 114 w 147"/>
              <a:gd name="T25" fmla="*/ 119 h 122"/>
              <a:gd name="T26" fmla="*/ 110 w 147"/>
              <a:gd name="T27" fmla="*/ 122 h 122"/>
              <a:gd name="T28" fmla="*/ 36 w 147"/>
              <a:gd name="T29" fmla="*/ 122 h 122"/>
              <a:gd name="T30" fmla="*/ 33 w 147"/>
              <a:gd name="T31" fmla="*/ 119 h 122"/>
              <a:gd name="T32" fmla="*/ 36 w 147"/>
              <a:gd name="T33" fmla="*/ 115 h 122"/>
              <a:gd name="T34" fmla="*/ 68 w 147"/>
              <a:gd name="T35" fmla="*/ 115 h 122"/>
              <a:gd name="T36" fmla="*/ 68 w 147"/>
              <a:gd name="T37" fmla="*/ 115 h 122"/>
              <a:gd name="T38" fmla="*/ 68 w 147"/>
              <a:gd name="T39" fmla="*/ 108 h 122"/>
              <a:gd name="T40" fmla="*/ 6 w 147"/>
              <a:gd name="T41" fmla="*/ 108 h 122"/>
              <a:gd name="T42" fmla="*/ 0 w 147"/>
              <a:gd name="T43" fmla="*/ 103 h 122"/>
              <a:gd name="T44" fmla="*/ 0 w 147"/>
              <a:gd name="T45" fmla="*/ 103 h 122"/>
              <a:gd name="T46" fmla="*/ 0 w 147"/>
              <a:gd name="T47" fmla="*/ 5 h 122"/>
              <a:gd name="T48" fmla="*/ 6 w 147"/>
              <a:gd name="T49" fmla="*/ 0 h 122"/>
              <a:gd name="T50" fmla="*/ 125 w 147"/>
              <a:gd name="T51" fmla="*/ 81 h 122"/>
              <a:gd name="T52" fmla="*/ 125 w 147"/>
              <a:gd name="T53" fmla="*/ 81 h 122"/>
              <a:gd name="T54" fmla="*/ 131 w 147"/>
              <a:gd name="T55" fmla="*/ 87 h 122"/>
              <a:gd name="T56" fmla="*/ 125 w 147"/>
              <a:gd name="T57" fmla="*/ 93 h 122"/>
              <a:gd name="T58" fmla="*/ 120 w 147"/>
              <a:gd name="T59" fmla="*/ 87 h 122"/>
              <a:gd name="T60" fmla="*/ 125 w 147"/>
              <a:gd name="T61" fmla="*/ 81 h 122"/>
              <a:gd name="T62" fmla="*/ 135 w 147"/>
              <a:gd name="T63" fmla="*/ 11 h 122"/>
              <a:gd name="T64" fmla="*/ 135 w 147"/>
              <a:gd name="T65" fmla="*/ 11 h 122"/>
              <a:gd name="T66" fmla="*/ 11 w 147"/>
              <a:gd name="T67" fmla="*/ 11 h 122"/>
              <a:gd name="T68" fmla="*/ 11 w 147"/>
              <a:gd name="T69" fmla="*/ 97 h 122"/>
              <a:gd name="T70" fmla="*/ 135 w 147"/>
              <a:gd name="T71" fmla="*/ 97 h 122"/>
              <a:gd name="T72" fmla="*/ 135 w 147"/>
              <a:gd name="T73" fmla="*/ 11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7" h="122">
                <a:moveTo>
                  <a:pt x="6" y="0"/>
                </a:moveTo>
                <a:cubicBezTo>
                  <a:pt x="6" y="0"/>
                  <a:pt x="6" y="0"/>
                  <a:pt x="6" y="0"/>
                </a:cubicBezTo>
                <a:cubicBezTo>
                  <a:pt x="141" y="0"/>
                  <a:pt x="141" y="0"/>
                  <a:pt x="141" y="0"/>
                </a:cubicBezTo>
                <a:cubicBezTo>
                  <a:pt x="144" y="0"/>
                  <a:pt x="147" y="2"/>
                  <a:pt x="147" y="5"/>
                </a:cubicBezTo>
                <a:cubicBezTo>
                  <a:pt x="147" y="5"/>
                  <a:pt x="147" y="5"/>
                  <a:pt x="147" y="5"/>
                </a:cubicBezTo>
                <a:cubicBezTo>
                  <a:pt x="147" y="103"/>
                  <a:pt x="147" y="103"/>
                  <a:pt x="147" y="103"/>
                </a:cubicBezTo>
                <a:cubicBezTo>
                  <a:pt x="147" y="106"/>
                  <a:pt x="144" y="108"/>
                  <a:pt x="141" y="108"/>
                </a:cubicBezTo>
                <a:cubicBezTo>
                  <a:pt x="141" y="108"/>
                  <a:pt x="141" y="108"/>
                  <a:pt x="141" y="108"/>
                </a:cubicBezTo>
                <a:cubicBezTo>
                  <a:pt x="79" y="108"/>
                  <a:pt x="79" y="108"/>
                  <a:pt x="79" y="108"/>
                </a:cubicBezTo>
                <a:cubicBezTo>
                  <a:pt x="79" y="115"/>
                  <a:pt x="79" y="115"/>
                  <a:pt x="79" y="115"/>
                </a:cubicBezTo>
                <a:cubicBezTo>
                  <a:pt x="79" y="115"/>
                  <a:pt x="79" y="115"/>
                  <a:pt x="79" y="115"/>
                </a:cubicBezTo>
                <a:cubicBezTo>
                  <a:pt x="110" y="115"/>
                  <a:pt x="110" y="115"/>
                  <a:pt x="110" y="115"/>
                </a:cubicBezTo>
                <a:cubicBezTo>
                  <a:pt x="112" y="115"/>
                  <a:pt x="114" y="117"/>
                  <a:pt x="114" y="119"/>
                </a:cubicBezTo>
                <a:cubicBezTo>
                  <a:pt x="114" y="120"/>
                  <a:pt x="112" y="122"/>
                  <a:pt x="110" y="122"/>
                </a:cubicBezTo>
                <a:cubicBezTo>
                  <a:pt x="36" y="122"/>
                  <a:pt x="36" y="122"/>
                  <a:pt x="36" y="122"/>
                </a:cubicBezTo>
                <a:cubicBezTo>
                  <a:pt x="35" y="122"/>
                  <a:pt x="33" y="120"/>
                  <a:pt x="33" y="119"/>
                </a:cubicBezTo>
                <a:cubicBezTo>
                  <a:pt x="33" y="117"/>
                  <a:pt x="35" y="115"/>
                  <a:pt x="36" y="115"/>
                </a:cubicBezTo>
                <a:cubicBezTo>
                  <a:pt x="68" y="115"/>
                  <a:pt x="68" y="115"/>
                  <a:pt x="68" y="115"/>
                </a:cubicBezTo>
                <a:cubicBezTo>
                  <a:pt x="68" y="115"/>
                  <a:pt x="68" y="115"/>
                  <a:pt x="68" y="115"/>
                </a:cubicBezTo>
                <a:cubicBezTo>
                  <a:pt x="68" y="108"/>
                  <a:pt x="68" y="108"/>
                  <a:pt x="68" y="108"/>
                </a:cubicBezTo>
                <a:cubicBezTo>
                  <a:pt x="6" y="108"/>
                  <a:pt x="6" y="108"/>
                  <a:pt x="6" y="108"/>
                </a:cubicBezTo>
                <a:cubicBezTo>
                  <a:pt x="2" y="108"/>
                  <a:pt x="0" y="106"/>
                  <a:pt x="0" y="103"/>
                </a:cubicBezTo>
                <a:cubicBezTo>
                  <a:pt x="0" y="103"/>
                  <a:pt x="0" y="103"/>
                  <a:pt x="0" y="103"/>
                </a:cubicBezTo>
                <a:cubicBezTo>
                  <a:pt x="0" y="5"/>
                  <a:pt x="0" y="5"/>
                  <a:pt x="0" y="5"/>
                </a:cubicBezTo>
                <a:cubicBezTo>
                  <a:pt x="0" y="2"/>
                  <a:pt x="2" y="0"/>
                  <a:pt x="6" y="0"/>
                </a:cubicBezTo>
                <a:close/>
                <a:moveTo>
                  <a:pt x="125" y="81"/>
                </a:moveTo>
                <a:cubicBezTo>
                  <a:pt x="125" y="81"/>
                  <a:pt x="125" y="81"/>
                  <a:pt x="125" y="81"/>
                </a:cubicBezTo>
                <a:cubicBezTo>
                  <a:pt x="129" y="81"/>
                  <a:pt x="131" y="84"/>
                  <a:pt x="131" y="87"/>
                </a:cubicBezTo>
                <a:cubicBezTo>
                  <a:pt x="131" y="90"/>
                  <a:pt x="129" y="93"/>
                  <a:pt x="125" y="93"/>
                </a:cubicBezTo>
                <a:cubicBezTo>
                  <a:pt x="122" y="93"/>
                  <a:pt x="120" y="90"/>
                  <a:pt x="120" y="87"/>
                </a:cubicBezTo>
                <a:cubicBezTo>
                  <a:pt x="120" y="84"/>
                  <a:pt x="122" y="81"/>
                  <a:pt x="125" y="81"/>
                </a:cubicBezTo>
                <a:close/>
                <a:moveTo>
                  <a:pt x="135" y="11"/>
                </a:moveTo>
                <a:cubicBezTo>
                  <a:pt x="135" y="11"/>
                  <a:pt x="135" y="11"/>
                  <a:pt x="135" y="11"/>
                </a:cubicBezTo>
                <a:cubicBezTo>
                  <a:pt x="11" y="11"/>
                  <a:pt x="11" y="11"/>
                  <a:pt x="11" y="11"/>
                </a:cubicBezTo>
                <a:cubicBezTo>
                  <a:pt x="11" y="40"/>
                  <a:pt x="11" y="68"/>
                  <a:pt x="11" y="97"/>
                </a:cubicBezTo>
                <a:cubicBezTo>
                  <a:pt x="53" y="97"/>
                  <a:pt x="94" y="97"/>
                  <a:pt x="135" y="97"/>
                </a:cubicBezTo>
                <a:cubicBezTo>
                  <a:pt x="135" y="68"/>
                  <a:pt x="135" y="40"/>
                  <a:pt x="135" y="1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3" name="Freeform 28"/>
          <p:cNvSpPr>
            <a:spLocks noEditPoints="1"/>
          </p:cNvSpPr>
          <p:nvPr/>
        </p:nvSpPr>
        <p:spPr bwMode="auto">
          <a:xfrm>
            <a:off x="4416425" y="2650200"/>
            <a:ext cx="309563" cy="252412"/>
          </a:xfrm>
          <a:custGeom>
            <a:avLst/>
            <a:gdLst>
              <a:gd name="T0" fmla="*/ 125 w 162"/>
              <a:gd name="T1" fmla="*/ 29 h 132"/>
              <a:gd name="T2" fmla="*/ 146 w 162"/>
              <a:gd name="T3" fmla="*/ 77 h 132"/>
              <a:gd name="T4" fmla="*/ 162 w 162"/>
              <a:gd name="T5" fmla="*/ 106 h 132"/>
              <a:gd name="T6" fmla="*/ 154 w 162"/>
              <a:gd name="T7" fmla="*/ 125 h 132"/>
              <a:gd name="T8" fmla="*/ 146 w 162"/>
              <a:gd name="T9" fmla="*/ 127 h 132"/>
              <a:gd name="T10" fmla="*/ 21 w 162"/>
              <a:gd name="T11" fmla="*/ 132 h 132"/>
              <a:gd name="T12" fmla="*/ 16 w 162"/>
              <a:gd name="T13" fmla="*/ 125 h 132"/>
              <a:gd name="T14" fmla="*/ 2 w 162"/>
              <a:gd name="T15" fmla="*/ 121 h 132"/>
              <a:gd name="T16" fmla="*/ 3 w 162"/>
              <a:gd name="T17" fmla="*/ 94 h 132"/>
              <a:gd name="T18" fmla="*/ 8 w 162"/>
              <a:gd name="T19" fmla="*/ 58 h 132"/>
              <a:gd name="T20" fmla="*/ 46 w 162"/>
              <a:gd name="T21" fmla="*/ 30 h 132"/>
              <a:gd name="T22" fmla="*/ 97 w 162"/>
              <a:gd name="T23" fmla="*/ 122 h 132"/>
              <a:gd name="T24" fmla="*/ 97 w 162"/>
              <a:gd name="T25" fmla="*/ 117 h 132"/>
              <a:gd name="T26" fmla="*/ 103 w 162"/>
              <a:gd name="T27" fmla="*/ 98 h 132"/>
              <a:gd name="T28" fmla="*/ 117 w 162"/>
              <a:gd name="T29" fmla="*/ 111 h 132"/>
              <a:gd name="T30" fmla="*/ 115 w 162"/>
              <a:gd name="T31" fmla="*/ 88 h 132"/>
              <a:gd name="T32" fmla="*/ 112 w 162"/>
              <a:gd name="T33" fmla="*/ 83 h 132"/>
              <a:gd name="T34" fmla="*/ 112 w 162"/>
              <a:gd name="T35" fmla="*/ 82 h 132"/>
              <a:gd name="T36" fmla="*/ 109 w 162"/>
              <a:gd name="T37" fmla="*/ 79 h 132"/>
              <a:gd name="T38" fmla="*/ 64 w 162"/>
              <a:gd name="T39" fmla="*/ 68 h 132"/>
              <a:gd name="T40" fmla="*/ 50 w 162"/>
              <a:gd name="T41" fmla="*/ 82 h 132"/>
              <a:gd name="T42" fmla="*/ 50 w 162"/>
              <a:gd name="T43" fmla="*/ 82 h 132"/>
              <a:gd name="T44" fmla="*/ 45 w 162"/>
              <a:gd name="T45" fmla="*/ 100 h 132"/>
              <a:gd name="T46" fmla="*/ 59 w 162"/>
              <a:gd name="T47" fmla="*/ 112 h 132"/>
              <a:gd name="T48" fmla="*/ 65 w 162"/>
              <a:gd name="T49" fmla="*/ 98 h 132"/>
              <a:gd name="T50" fmla="*/ 65 w 162"/>
              <a:gd name="T51" fmla="*/ 117 h 132"/>
              <a:gd name="T52" fmla="*/ 81 w 162"/>
              <a:gd name="T53" fmla="*/ 61 h 132"/>
              <a:gd name="T54" fmla="*/ 81 w 162"/>
              <a:gd name="T55" fmla="*/ 11 h 132"/>
              <a:gd name="T56" fmla="*/ 26 w 162"/>
              <a:gd name="T57" fmla="*/ 122 h 132"/>
              <a:gd name="T58" fmla="*/ 37 w 162"/>
              <a:gd name="T59" fmla="*/ 118 h 132"/>
              <a:gd name="T60" fmla="*/ 36 w 162"/>
              <a:gd name="T61" fmla="*/ 86 h 132"/>
              <a:gd name="T62" fmla="*/ 12 w 162"/>
              <a:gd name="T63" fmla="*/ 98 h 132"/>
              <a:gd name="T64" fmla="*/ 11 w 162"/>
              <a:gd name="T65" fmla="*/ 114 h 132"/>
              <a:gd name="T66" fmla="*/ 23 w 162"/>
              <a:gd name="T67" fmla="*/ 102 h 132"/>
              <a:gd name="T68" fmla="*/ 46 w 162"/>
              <a:gd name="T69" fmla="*/ 42 h 132"/>
              <a:gd name="T70" fmla="*/ 37 w 162"/>
              <a:gd name="T71" fmla="*/ 40 h 132"/>
              <a:gd name="T72" fmla="*/ 24 w 162"/>
              <a:gd name="T73" fmla="*/ 71 h 132"/>
              <a:gd name="T74" fmla="*/ 41 w 162"/>
              <a:gd name="T75" fmla="*/ 76 h 132"/>
              <a:gd name="T76" fmla="*/ 56 w 162"/>
              <a:gd name="T77" fmla="*/ 62 h 132"/>
              <a:gd name="T78" fmla="*/ 56 w 162"/>
              <a:gd name="T79" fmla="*/ 61 h 132"/>
              <a:gd name="T80" fmla="*/ 46 w 162"/>
              <a:gd name="T81" fmla="*/ 42 h 132"/>
              <a:gd name="T82" fmla="*/ 136 w 162"/>
              <a:gd name="T83" fmla="*/ 122 h 132"/>
              <a:gd name="T84" fmla="*/ 139 w 162"/>
              <a:gd name="T85" fmla="*/ 102 h 132"/>
              <a:gd name="T86" fmla="*/ 151 w 162"/>
              <a:gd name="T87" fmla="*/ 114 h 132"/>
              <a:gd name="T88" fmla="*/ 150 w 162"/>
              <a:gd name="T89" fmla="*/ 98 h 132"/>
              <a:gd name="T90" fmla="*/ 137 w 162"/>
              <a:gd name="T91" fmla="*/ 84 h 132"/>
              <a:gd name="T92" fmla="*/ 128 w 162"/>
              <a:gd name="T93" fmla="*/ 111 h 132"/>
              <a:gd name="T94" fmla="*/ 136 w 162"/>
              <a:gd name="T95" fmla="*/ 122 h 132"/>
              <a:gd name="T96" fmla="*/ 116 w 162"/>
              <a:gd name="T97" fmla="*/ 42 h 132"/>
              <a:gd name="T98" fmla="*/ 116 w 162"/>
              <a:gd name="T99" fmla="*/ 42 h 132"/>
              <a:gd name="T100" fmla="*/ 106 w 162"/>
              <a:gd name="T101" fmla="*/ 61 h 132"/>
              <a:gd name="T102" fmla="*/ 116 w 162"/>
              <a:gd name="T103" fmla="*/ 72 h 132"/>
              <a:gd name="T104" fmla="*/ 121 w 162"/>
              <a:gd name="T105" fmla="*/ 76 h 132"/>
              <a:gd name="T106" fmla="*/ 138 w 162"/>
              <a:gd name="T107" fmla="*/ 71 h 132"/>
              <a:gd name="T108" fmla="*/ 125 w 162"/>
              <a:gd name="T109" fmla="*/ 4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62" h="132">
                <a:moveTo>
                  <a:pt x="81" y="0"/>
                </a:moveTo>
                <a:cubicBezTo>
                  <a:pt x="99" y="0"/>
                  <a:pt x="114" y="13"/>
                  <a:pt x="116" y="30"/>
                </a:cubicBezTo>
                <a:cubicBezTo>
                  <a:pt x="119" y="30"/>
                  <a:pt x="122" y="29"/>
                  <a:pt x="125" y="29"/>
                </a:cubicBezTo>
                <a:cubicBezTo>
                  <a:pt x="133" y="29"/>
                  <a:pt x="140" y="32"/>
                  <a:pt x="145" y="37"/>
                </a:cubicBezTo>
                <a:cubicBezTo>
                  <a:pt x="150" y="43"/>
                  <a:pt x="154" y="50"/>
                  <a:pt x="154" y="58"/>
                </a:cubicBezTo>
                <a:cubicBezTo>
                  <a:pt x="154" y="65"/>
                  <a:pt x="151" y="72"/>
                  <a:pt x="146" y="77"/>
                </a:cubicBezTo>
                <a:cubicBezTo>
                  <a:pt x="153" y="84"/>
                  <a:pt x="153" y="84"/>
                  <a:pt x="153" y="84"/>
                </a:cubicBezTo>
                <a:cubicBezTo>
                  <a:pt x="156" y="87"/>
                  <a:pt x="158" y="90"/>
                  <a:pt x="159" y="94"/>
                </a:cubicBezTo>
                <a:cubicBezTo>
                  <a:pt x="161" y="98"/>
                  <a:pt x="162" y="102"/>
                  <a:pt x="162" y="106"/>
                </a:cubicBezTo>
                <a:cubicBezTo>
                  <a:pt x="162" y="115"/>
                  <a:pt x="162" y="115"/>
                  <a:pt x="162" y="115"/>
                </a:cubicBezTo>
                <a:cubicBezTo>
                  <a:pt x="162" y="117"/>
                  <a:pt x="161" y="119"/>
                  <a:pt x="160" y="121"/>
                </a:cubicBezTo>
                <a:cubicBezTo>
                  <a:pt x="158" y="123"/>
                  <a:pt x="156" y="124"/>
                  <a:pt x="154" y="125"/>
                </a:cubicBezTo>
                <a:cubicBezTo>
                  <a:pt x="153" y="125"/>
                  <a:pt x="153" y="125"/>
                  <a:pt x="153" y="125"/>
                </a:cubicBezTo>
                <a:cubicBezTo>
                  <a:pt x="146" y="125"/>
                  <a:pt x="146" y="125"/>
                  <a:pt x="146" y="125"/>
                </a:cubicBezTo>
                <a:cubicBezTo>
                  <a:pt x="146" y="127"/>
                  <a:pt x="146" y="127"/>
                  <a:pt x="146" y="127"/>
                </a:cubicBezTo>
                <a:cubicBezTo>
                  <a:pt x="146" y="130"/>
                  <a:pt x="144" y="132"/>
                  <a:pt x="141" y="132"/>
                </a:cubicBezTo>
                <a:cubicBezTo>
                  <a:pt x="141" y="132"/>
                  <a:pt x="141" y="132"/>
                  <a:pt x="141" y="132"/>
                </a:cubicBezTo>
                <a:cubicBezTo>
                  <a:pt x="21" y="132"/>
                  <a:pt x="21" y="132"/>
                  <a:pt x="21" y="132"/>
                </a:cubicBezTo>
                <a:cubicBezTo>
                  <a:pt x="21" y="132"/>
                  <a:pt x="21" y="132"/>
                  <a:pt x="21" y="132"/>
                </a:cubicBezTo>
                <a:cubicBezTo>
                  <a:pt x="18" y="132"/>
                  <a:pt x="16" y="130"/>
                  <a:pt x="16" y="127"/>
                </a:cubicBezTo>
                <a:cubicBezTo>
                  <a:pt x="16" y="125"/>
                  <a:pt x="16" y="125"/>
                  <a:pt x="16" y="125"/>
                </a:cubicBezTo>
                <a:cubicBezTo>
                  <a:pt x="9" y="125"/>
                  <a:pt x="9" y="125"/>
                  <a:pt x="9" y="125"/>
                </a:cubicBezTo>
                <a:cubicBezTo>
                  <a:pt x="9" y="125"/>
                  <a:pt x="9" y="125"/>
                  <a:pt x="8" y="125"/>
                </a:cubicBezTo>
                <a:cubicBezTo>
                  <a:pt x="6" y="124"/>
                  <a:pt x="4" y="123"/>
                  <a:pt x="2" y="121"/>
                </a:cubicBezTo>
                <a:cubicBezTo>
                  <a:pt x="1" y="119"/>
                  <a:pt x="0" y="117"/>
                  <a:pt x="0" y="115"/>
                </a:cubicBezTo>
                <a:cubicBezTo>
                  <a:pt x="0" y="106"/>
                  <a:pt x="0" y="106"/>
                  <a:pt x="0" y="106"/>
                </a:cubicBezTo>
                <a:cubicBezTo>
                  <a:pt x="0" y="102"/>
                  <a:pt x="1" y="98"/>
                  <a:pt x="3" y="94"/>
                </a:cubicBezTo>
                <a:cubicBezTo>
                  <a:pt x="4" y="90"/>
                  <a:pt x="6" y="87"/>
                  <a:pt x="9" y="84"/>
                </a:cubicBezTo>
                <a:cubicBezTo>
                  <a:pt x="16" y="77"/>
                  <a:pt x="16" y="77"/>
                  <a:pt x="16" y="77"/>
                </a:cubicBezTo>
                <a:cubicBezTo>
                  <a:pt x="11" y="72"/>
                  <a:pt x="8" y="65"/>
                  <a:pt x="8" y="58"/>
                </a:cubicBezTo>
                <a:cubicBezTo>
                  <a:pt x="8" y="50"/>
                  <a:pt x="12" y="43"/>
                  <a:pt x="17" y="37"/>
                </a:cubicBezTo>
                <a:cubicBezTo>
                  <a:pt x="22" y="32"/>
                  <a:pt x="29" y="29"/>
                  <a:pt x="37" y="29"/>
                </a:cubicBezTo>
                <a:cubicBezTo>
                  <a:pt x="40" y="29"/>
                  <a:pt x="43" y="30"/>
                  <a:pt x="46" y="30"/>
                </a:cubicBezTo>
                <a:cubicBezTo>
                  <a:pt x="48" y="13"/>
                  <a:pt x="63" y="0"/>
                  <a:pt x="81" y="0"/>
                </a:cubicBezTo>
                <a:close/>
                <a:moveTo>
                  <a:pt x="97" y="122"/>
                </a:moveTo>
                <a:cubicBezTo>
                  <a:pt x="97" y="122"/>
                  <a:pt x="97" y="122"/>
                  <a:pt x="97" y="122"/>
                </a:cubicBezTo>
                <a:cubicBezTo>
                  <a:pt x="97" y="117"/>
                  <a:pt x="97" y="117"/>
                  <a:pt x="97" y="117"/>
                </a:cubicBezTo>
                <a:cubicBezTo>
                  <a:pt x="97" y="117"/>
                  <a:pt x="97" y="117"/>
                  <a:pt x="97" y="117"/>
                </a:cubicBezTo>
                <a:cubicBezTo>
                  <a:pt x="97" y="117"/>
                  <a:pt x="97" y="117"/>
                  <a:pt x="97" y="117"/>
                </a:cubicBezTo>
                <a:cubicBezTo>
                  <a:pt x="97" y="98"/>
                  <a:pt x="97" y="98"/>
                  <a:pt x="97" y="98"/>
                </a:cubicBezTo>
                <a:cubicBezTo>
                  <a:pt x="97" y="96"/>
                  <a:pt x="99" y="95"/>
                  <a:pt x="100" y="95"/>
                </a:cubicBezTo>
                <a:cubicBezTo>
                  <a:pt x="102" y="95"/>
                  <a:pt x="103" y="96"/>
                  <a:pt x="103" y="98"/>
                </a:cubicBezTo>
                <a:cubicBezTo>
                  <a:pt x="103" y="112"/>
                  <a:pt x="103" y="112"/>
                  <a:pt x="103" y="112"/>
                </a:cubicBezTo>
                <a:cubicBezTo>
                  <a:pt x="117" y="112"/>
                  <a:pt x="117" y="112"/>
                  <a:pt x="117" y="112"/>
                </a:cubicBezTo>
                <a:cubicBezTo>
                  <a:pt x="117" y="112"/>
                  <a:pt x="117" y="111"/>
                  <a:pt x="117" y="111"/>
                </a:cubicBezTo>
                <a:cubicBezTo>
                  <a:pt x="117" y="100"/>
                  <a:pt x="117" y="100"/>
                  <a:pt x="117" y="100"/>
                </a:cubicBezTo>
                <a:cubicBezTo>
                  <a:pt x="117" y="96"/>
                  <a:pt x="117" y="92"/>
                  <a:pt x="115" y="88"/>
                </a:cubicBezTo>
                <a:cubicBezTo>
                  <a:pt x="115" y="88"/>
                  <a:pt x="115" y="88"/>
                  <a:pt x="115" y="88"/>
                </a:cubicBezTo>
                <a:cubicBezTo>
                  <a:pt x="115" y="88"/>
                  <a:pt x="115" y="88"/>
                  <a:pt x="115" y="88"/>
                </a:cubicBezTo>
                <a:cubicBezTo>
                  <a:pt x="114" y="86"/>
                  <a:pt x="113" y="84"/>
                  <a:pt x="112" y="83"/>
                </a:cubicBezTo>
                <a:cubicBezTo>
                  <a:pt x="112" y="83"/>
                  <a:pt x="112" y="83"/>
                  <a:pt x="112" y="83"/>
                </a:cubicBezTo>
                <a:cubicBezTo>
                  <a:pt x="112" y="82"/>
                  <a:pt x="112" y="82"/>
                  <a:pt x="112" y="82"/>
                </a:cubicBezTo>
                <a:cubicBezTo>
                  <a:pt x="112" y="82"/>
                  <a:pt x="112" y="82"/>
                  <a:pt x="112" y="82"/>
                </a:cubicBezTo>
                <a:cubicBezTo>
                  <a:pt x="112" y="82"/>
                  <a:pt x="112" y="82"/>
                  <a:pt x="112" y="82"/>
                </a:cubicBezTo>
                <a:cubicBezTo>
                  <a:pt x="112" y="82"/>
                  <a:pt x="112" y="82"/>
                  <a:pt x="112" y="82"/>
                </a:cubicBezTo>
                <a:cubicBezTo>
                  <a:pt x="111" y="81"/>
                  <a:pt x="110" y="80"/>
                  <a:pt x="109" y="79"/>
                </a:cubicBezTo>
                <a:cubicBezTo>
                  <a:pt x="109" y="79"/>
                  <a:pt x="109" y="79"/>
                  <a:pt x="109" y="79"/>
                </a:cubicBezTo>
                <a:cubicBezTo>
                  <a:pt x="98" y="68"/>
                  <a:pt x="98" y="68"/>
                  <a:pt x="98" y="68"/>
                </a:cubicBezTo>
                <a:cubicBezTo>
                  <a:pt x="93" y="70"/>
                  <a:pt x="87" y="72"/>
                  <a:pt x="81" y="72"/>
                </a:cubicBezTo>
                <a:cubicBezTo>
                  <a:pt x="75" y="72"/>
                  <a:pt x="69" y="70"/>
                  <a:pt x="64" y="68"/>
                </a:cubicBezTo>
                <a:cubicBezTo>
                  <a:pt x="53" y="79"/>
                  <a:pt x="53" y="79"/>
                  <a:pt x="53" y="79"/>
                </a:cubicBezTo>
                <a:cubicBezTo>
                  <a:pt x="53" y="79"/>
                  <a:pt x="53" y="79"/>
                  <a:pt x="53" y="79"/>
                </a:cubicBezTo>
                <a:cubicBezTo>
                  <a:pt x="52" y="80"/>
                  <a:pt x="51" y="81"/>
                  <a:pt x="50" y="82"/>
                </a:cubicBezTo>
                <a:cubicBezTo>
                  <a:pt x="50" y="82"/>
                  <a:pt x="50" y="82"/>
                  <a:pt x="50" y="82"/>
                </a:cubicBezTo>
                <a:cubicBezTo>
                  <a:pt x="50" y="82"/>
                  <a:pt x="50" y="82"/>
                  <a:pt x="50" y="82"/>
                </a:cubicBezTo>
                <a:cubicBezTo>
                  <a:pt x="50" y="82"/>
                  <a:pt x="50" y="82"/>
                  <a:pt x="50" y="82"/>
                </a:cubicBezTo>
                <a:cubicBezTo>
                  <a:pt x="50" y="83"/>
                  <a:pt x="50" y="83"/>
                  <a:pt x="50" y="83"/>
                </a:cubicBezTo>
                <a:cubicBezTo>
                  <a:pt x="49" y="84"/>
                  <a:pt x="48" y="86"/>
                  <a:pt x="47" y="88"/>
                </a:cubicBezTo>
                <a:cubicBezTo>
                  <a:pt x="45" y="92"/>
                  <a:pt x="45" y="96"/>
                  <a:pt x="45" y="100"/>
                </a:cubicBezTo>
                <a:cubicBezTo>
                  <a:pt x="45" y="111"/>
                  <a:pt x="45" y="111"/>
                  <a:pt x="45" y="111"/>
                </a:cubicBezTo>
                <a:cubicBezTo>
                  <a:pt x="45" y="111"/>
                  <a:pt x="45" y="112"/>
                  <a:pt x="45" y="112"/>
                </a:cubicBezTo>
                <a:cubicBezTo>
                  <a:pt x="59" y="112"/>
                  <a:pt x="59" y="112"/>
                  <a:pt x="59" y="112"/>
                </a:cubicBezTo>
                <a:cubicBezTo>
                  <a:pt x="59" y="98"/>
                  <a:pt x="59" y="98"/>
                  <a:pt x="59" y="98"/>
                </a:cubicBezTo>
                <a:cubicBezTo>
                  <a:pt x="59" y="96"/>
                  <a:pt x="60" y="95"/>
                  <a:pt x="62" y="95"/>
                </a:cubicBezTo>
                <a:cubicBezTo>
                  <a:pt x="63" y="95"/>
                  <a:pt x="65" y="96"/>
                  <a:pt x="65" y="98"/>
                </a:cubicBezTo>
                <a:cubicBezTo>
                  <a:pt x="65" y="117"/>
                  <a:pt x="65" y="117"/>
                  <a:pt x="65" y="117"/>
                </a:cubicBezTo>
                <a:cubicBezTo>
                  <a:pt x="65" y="117"/>
                  <a:pt x="65" y="117"/>
                  <a:pt x="65" y="117"/>
                </a:cubicBezTo>
                <a:cubicBezTo>
                  <a:pt x="65" y="117"/>
                  <a:pt x="65" y="117"/>
                  <a:pt x="65" y="117"/>
                </a:cubicBezTo>
                <a:cubicBezTo>
                  <a:pt x="65" y="122"/>
                  <a:pt x="65" y="122"/>
                  <a:pt x="65" y="122"/>
                </a:cubicBezTo>
                <a:cubicBezTo>
                  <a:pt x="97" y="122"/>
                  <a:pt x="97" y="122"/>
                  <a:pt x="97" y="122"/>
                </a:cubicBezTo>
                <a:close/>
                <a:moveTo>
                  <a:pt x="81" y="61"/>
                </a:moveTo>
                <a:cubicBezTo>
                  <a:pt x="81" y="61"/>
                  <a:pt x="81" y="61"/>
                  <a:pt x="81" y="61"/>
                </a:cubicBezTo>
                <a:cubicBezTo>
                  <a:pt x="95" y="61"/>
                  <a:pt x="106" y="50"/>
                  <a:pt x="106" y="36"/>
                </a:cubicBezTo>
                <a:cubicBezTo>
                  <a:pt x="106" y="22"/>
                  <a:pt x="95" y="11"/>
                  <a:pt x="81" y="11"/>
                </a:cubicBezTo>
                <a:cubicBezTo>
                  <a:pt x="67" y="11"/>
                  <a:pt x="56" y="22"/>
                  <a:pt x="56" y="36"/>
                </a:cubicBezTo>
                <a:cubicBezTo>
                  <a:pt x="56" y="50"/>
                  <a:pt x="67" y="61"/>
                  <a:pt x="81" y="61"/>
                </a:cubicBezTo>
                <a:close/>
                <a:moveTo>
                  <a:pt x="26" y="122"/>
                </a:moveTo>
                <a:cubicBezTo>
                  <a:pt x="26" y="122"/>
                  <a:pt x="26" y="122"/>
                  <a:pt x="26" y="122"/>
                </a:cubicBezTo>
                <a:cubicBezTo>
                  <a:pt x="41" y="122"/>
                  <a:pt x="41" y="122"/>
                  <a:pt x="41" y="122"/>
                </a:cubicBezTo>
                <a:cubicBezTo>
                  <a:pt x="39" y="121"/>
                  <a:pt x="38" y="120"/>
                  <a:pt x="37" y="118"/>
                </a:cubicBezTo>
                <a:cubicBezTo>
                  <a:pt x="35" y="116"/>
                  <a:pt x="34" y="113"/>
                  <a:pt x="34" y="111"/>
                </a:cubicBezTo>
                <a:cubicBezTo>
                  <a:pt x="34" y="100"/>
                  <a:pt x="34" y="100"/>
                  <a:pt x="34" y="100"/>
                </a:cubicBezTo>
                <a:cubicBezTo>
                  <a:pt x="34" y="95"/>
                  <a:pt x="35" y="90"/>
                  <a:pt x="36" y="86"/>
                </a:cubicBezTo>
                <a:cubicBezTo>
                  <a:pt x="32" y="86"/>
                  <a:pt x="28" y="85"/>
                  <a:pt x="25" y="84"/>
                </a:cubicBezTo>
                <a:cubicBezTo>
                  <a:pt x="17" y="91"/>
                  <a:pt x="17" y="91"/>
                  <a:pt x="17" y="91"/>
                </a:cubicBezTo>
                <a:cubicBezTo>
                  <a:pt x="15" y="94"/>
                  <a:pt x="13" y="96"/>
                  <a:pt x="12" y="98"/>
                </a:cubicBezTo>
                <a:cubicBezTo>
                  <a:pt x="12" y="98"/>
                  <a:pt x="12" y="98"/>
                  <a:pt x="12" y="98"/>
                </a:cubicBezTo>
                <a:cubicBezTo>
                  <a:pt x="11" y="101"/>
                  <a:pt x="11" y="103"/>
                  <a:pt x="11" y="106"/>
                </a:cubicBezTo>
                <a:cubicBezTo>
                  <a:pt x="11" y="114"/>
                  <a:pt x="11" y="114"/>
                  <a:pt x="11" y="114"/>
                </a:cubicBezTo>
                <a:cubicBezTo>
                  <a:pt x="20" y="114"/>
                  <a:pt x="20" y="114"/>
                  <a:pt x="20" y="114"/>
                </a:cubicBezTo>
                <a:cubicBezTo>
                  <a:pt x="20" y="105"/>
                  <a:pt x="20" y="105"/>
                  <a:pt x="20" y="105"/>
                </a:cubicBezTo>
                <a:cubicBezTo>
                  <a:pt x="20" y="103"/>
                  <a:pt x="21" y="102"/>
                  <a:pt x="23" y="102"/>
                </a:cubicBezTo>
                <a:cubicBezTo>
                  <a:pt x="25" y="102"/>
                  <a:pt x="26" y="103"/>
                  <a:pt x="26" y="105"/>
                </a:cubicBezTo>
                <a:cubicBezTo>
                  <a:pt x="26" y="122"/>
                  <a:pt x="26" y="122"/>
                  <a:pt x="26" y="122"/>
                </a:cubicBezTo>
                <a:close/>
                <a:moveTo>
                  <a:pt x="46" y="42"/>
                </a:moveTo>
                <a:cubicBezTo>
                  <a:pt x="46" y="42"/>
                  <a:pt x="46" y="42"/>
                  <a:pt x="46" y="42"/>
                </a:cubicBezTo>
                <a:cubicBezTo>
                  <a:pt x="45" y="41"/>
                  <a:pt x="44" y="41"/>
                  <a:pt x="43" y="40"/>
                </a:cubicBezTo>
                <a:cubicBezTo>
                  <a:pt x="41" y="40"/>
                  <a:pt x="39" y="40"/>
                  <a:pt x="37" y="40"/>
                </a:cubicBezTo>
                <a:cubicBezTo>
                  <a:pt x="32" y="40"/>
                  <a:pt x="28" y="42"/>
                  <a:pt x="24" y="45"/>
                </a:cubicBezTo>
                <a:cubicBezTo>
                  <a:pt x="21" y="48"/>
                  <a:pt x="19" y="53"/>
                  <a:pt x="19" y="58"/>
                </a:cubicBezTo>
                <a:cubicBezTo>
                  <a:pt x="19" y="63"/>
                  <a:pt x="21" y="67"/>
                  <a:pt x="24" y="71"/>
                </a:cubicBezTo>
                <a:cubicBezTo>
                  <a:pt x="24" y="71"/>
                  <a:pt x="24" y="71"/>
                  <a:pt x="24" y="71"/>
                </a:cubicBezTo>
                <a:cubicBezTo>
                  <a:pt x="28" y="74"/>
                  <a:pt x="32" y="76"/>
                  <a:pt x="37" y="76"/>
                </a:cubicBezTo>
                <a:cubicBezTo>
                  <a:pt x="38" y="76"/>
                  <a:pt x="40" y="76"/>
                  <a:pt x="41" y="76"/>
                </a:cubicBezTo>
                <a:cubicBezTo>
                  <a:pt x="41" y="75"/>
                  <a:pt x="42" y="75"/>
                  <a:pt x="43" y="75"/>
                </a:cubicBezTo>
                <a:cubicBezTo>
                  <a:pt x="44" y="74"/>
                  <a:pt x="45" y="73"/>
                  <a:pt x="46" y="72"/>
                </a:cubicBezTo>
                <a:cubicBezTo>
                  <a:pt x="56" y="62"/>
                  <a:pt x="56" y="62"/>
                  <a:pt x="56" y="62"/>
                </a:cubicBezTo>
                <a:cubicBezTo>
                  <a:pt x="56" y="61"/>
                  <a:pt x="56" y="61"/>
                  <a:pt x="56" y="61"/>
                </a:cubicBezTo>
                <a:cubicBezTo>
                  <a:pt x="56" y="61"/>
                  <a:pt x="56" y="61"/>
                  <a:pt x="56" y="61"/>
                </a:cubicBezTo>
                <a:cubicBezTo>
                  <a:pt x="56" y="61"/>
                  <a:pt x="56" y="61"/>
                  <a:pt x="56" y="61"/>
                </a:cubicBezTo>
                <a:cubicBezTo>
                  <a:pt x="51" y="57"/>
                  <a:pt x="48" y="51"/>
                  <a:pt x="46" y="44"/>
                </a:cubicBezTo>
                <a:cubicBezTo>
                  <a:pt x="46" y="44"/>
                  <a:pt x="46" y="43"/>
                  <a:pt x="46" y="42"/>
                </a:cubicBezTo>
                <a:cubicBezTo>
                  <a:pt x="46" y="42"/>
                  <a:pt x="46" y="42"/>
                  <a:pt x="46" y="42"/>
                </a:cubicBezTo>
                <a:cubicBezTo>
                  <a:pt x="46" y="42"/>
                  <a:pt x="46" y="42"/>
                  <a:pt x="46" y="42"/>
                </a:cubicBezTo>
                <a:cubicBezTo>
                  <a:pt x="46" y="42"/>
                  <a:pt x="46" y="42"/>
                  <a:pt x="46" y="42"/>
                </a:cubicBezTo>
                <a:close/>
                <a:moveTo>
                  <a:pt x="136" y="122"/>
                </a:moveTo>
                <a:cubicBezTo>
                  <a:pt x="136" y="122"/>
                  <a:pt x="136" y="122"/>
                  <a:pt x="136" y="122"/>
                </a:cubicBezTo>
                <a:cubicBezTo>
                  <a:pt x="136" y="105"/>
                  <a:pt x="136" y="105"/>
                  <a:pt x="136" y="105"/>
                </a:cubicBezTo>
                <a:cubicBezTo>
                  <a:pt x="136" y="103"/>
                  <a:pt x="137" y="102"/>
                  <a:pt x="139" y="102"/>
                </a:cubicBezTo>
                <a:cubicBezTo>
                  <a:pt x="141" y="102"/>
                  <a:pt x="142" y="103"/>
                  <a:pt x="142" y="105"/>
                </a:cubicBezTo>
                <a:cubicBezTo>
                  <a:pt x="142" y="114"/>
                  <a:pt x="142" y="114"/>
                  <a:pt x="142" y="114"/>
                </a:cubicBezTo>
                <a:cubicBezTo>
                  <a:pt x="151" y="114"/>
                  <a:pt x="151" y="114"/>
                  <a:pt x="151" y="114"/>
                </a:cubicBezTo>
                <a:cubicBezTo>
                  <a:pt x="151" y="106"/>
                  <a:pt x="151" y="106"/>
                  <a:pt x="151" y="106"/>
                </a:cubicBezTo>
                <a:cubicBezTo>
                  <a:pt x="151" y="103"/>
                  <a:pt x="151" y="101"/>
                  <a:pt x="150" y="98"/>
                </a:cubicBezTo>
                <a:cubicBezTo>
                  <a:pt x="150" y="98"/>
                  <a:pt x="150" y="98"/>
                  <a:pt x="150" y="98"/>
                </a:cubicBezTo>
                <a:cubicBezTo>
                  <a:pt x="150" y="98"/>
                  <a:pt x="150" y="98"/>
                  <a:pt x="150" y="98"/>
                </a:cubicBezTo>
                <a:cubicBezTo>
                  <a:pt x="149" y="96"/>
                  <a:pt x="147" y="94"/>
                  <a:pt x="145" y="91"/>
                </a:cubicBezTo>
                <a:cubicBezTo>
                  <a:pt x="137" y="84"/>
                  <a:pt x="137" y="84"/>
                  <a:pt x="137" y="84"/>
                </a:cubicBezTo>
                <a:cubicBezTo>
                  <a:pt x="134" y="85"/>
                  <a:pt x="130" y="86"/>
                  <a:pt x="126" y="86"/>
                </a:cubicBezTo>
                <a:cubicBezTo>
                  <a:pt x="127" y="90"/>
                  <a:pt x="128" y="95"/>
                  <a:pt x="128" y="100"/>
                </a:cubicBezTo>
                <a:cubicBezTo>
                  <a:pt x="128" y="111"/>
                  <a:pt x="128" y="111"/>
                  <a:pt x="128" y="111"/>
                </a:cubicBezTo>
                <a:cubicBezTo>
                  <a:pt x="128" y="113"/>
                  <a:pt x="127" y="116"/>
                  <a:pt x="125" y="118"/>
                </a:cubicBezTo>
                <a:cubicBezTo>
                  <a:pt x="124" y="120"/>
                  <a:pt x="123" y="121"/>
                  <a:pt x="121" y="122"/>
                </a:cubicBezTo>
                <a:cubicBezTo>
                  <a:pt x="136" y="122"/>
                  <a:pt x="136" y="122"/>
                  <a:pt x="136" y="122"/>
                </a:cubicBezTo>
                <a:close/>
                <a:moveTo>
                  <a:pt x="116" y="42"/>
                </a:moveTo>
                <a:cubicBezTo>
                  <a:pt x="116" y="42"/>
                  <a:pt x="116" y="42"/>
                  <a:pt x="116" y="42"/>
                </a:cubicBezTo>
                <a:cubicBezTo>
                  <a:pt x="116" y="42"/>
                  <a:pt x="116" y="42"/>
                  <a:pt x="116" y="42"/>
                </a:cubicBezTo>
                <a:cubicBezTo>
                  <a:pt x="116" y="42"/>
                  <a:pt x="116" y="42"/>
                  <a:pt x="116" y="42"/>
                </a:cubicBezTo>
                <a:cubicBezTo>
                  <a:pt x="116" y="42"/>
                  <a:pt x="116" y="42"/>
                  <a:pt x="116" y="42"/>
                </a:cubicBezTo>
                <a:cubicBezTo>
                  <a:pt x="116" y="42"/>
                  <a:pt x="116" y="42"/>
                  <a:pt x="116" y="42"/>
                </a:cubicBezTo>
                <a:cubicBezTo>
                  <a:pt x="115" y="49"/>
                  <a:pt x="112" y="56"/>
                  <a:pt x="106" y="61"/>
                </a:cubicBezTo>
                <a:cubicBezTo>
                  <a:pt x="106" y="61"/>
                  <a:pt x="106" y="61"/>
                  <a:pt x="106" y="61"/>
                </a:cubicBezTo>
                <a:cubicBezTo>
                  <a:pt x="106" y="61"/>
                  <a:pt x="106" y="61"/>
                  <a:pt x="106" y="61"/>
                </a:cubicBezTo>
                <a:cubicBezTo>
                  <a:pt x="106" y="62"/>
                  <a:pt x="106" y="62"/>
                  <a:pt x="106" y="62"/>
                </a:cubicBezTo>
                <a:cubicBezTo>
                  <a:pt x="116" y="72"/>
                  <a:pt x="116" y="72"/>
                  <a:pt x="116" y="72"/>
                </a:cubicBezTo>
                <a:cubicBezTo>
                  <a:pt x="116" y="72"/>
                  <a:pt x="116" y="72"/>
                  <a:pt x="116" y="72"/>
                </a:cubicBezTo>
                <a:cubicBezTo>
                  <a:pt x="117" y="73"/>
                  <a:pt x="118" y="74"/>
                  <a:pt x="119" y="75"/>
                </a:cubicBezTo>
                <a:cubicBezTo>
                  <a:pt x="120" y="75"/>
                  <a:pt x="121" y="75"/>
                  <a:pt x="121" y="76"/>
                </a:cubicBezTo>
                <a:cubicBezTo>
                  <a:pt x="121" y="76"/>
                  <a:pt x="121" y="76"/>
                  <a:pt x="121" y="76"/>
                </a:cubicBezTo>
                <a:cubicBezTo>
                  <a:pt x="121" y="76"/>
                  <a:pt x="121" y="76"/>
                  <a:pt x="121" y="76"/>
                </a:cubicBezTo>
                <a:cubicBezTo>
                  <a:pt x="122" y="76"/>
                  <a:pt x="124" y="76"/>
                  <a:pt x="125" y="76"/>
                </a:cubicBezTo>
                <a:cubicBezTo>
                  <a:pt x="130" y="76"/>
                  <a:pt x="134" y="74"/>
                  <a:pt x="138" y="71"/>
                </a:cubicBezTo>
                <a:cubicBezTo>
                  <a:pt x="141" y="67"/>
                  <a:pt x="143" y="63"/>
                  <a:pt x="143" y="58"/>
                </a:cubicBezTo>
                <a:cubicBezTo>
                  <a:pt x="143" y="53"/>
                  <a:pt x="141" y="48"/>
                  <a:pt x="138" y="45"/>
                </a:cubicBezTo>
                <a:cubicBezTo>
                  <a:pt x="134" y="42"/>
                  <a:pt x="130" y="40"/>
                  <a:pt x="125" y="40"/>
                </a:cubicBezTo>
                <a:cubicBezTo>
                  <a:pt x="123" y="40"/>
                  <a:pt x="121" y="40"/>
                  <a:pt x="120" y="40"/>
                </a:cubicBezTo>
                <a:cubicBezTo>
                  <a:pt x="118" y="41"/>
                  <a:pt x="117" y="41"/>
                  <a:pt x="116" y="42"/>
                </a:cubicBezTo>
                <a:close/>
              </a:path>
            </a:pathLst>
          </a:custGeom>
          <a:solidFill>
            <a:srgbClr val="6FBA34"/>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4" name="Freeform 29"/>
          <p:cNvSpPr>
            <a:spLocks noEditPoints="1"/>
          </p:cNvSpPr>
          <p:nvPr/>
        </p:nvSpPr>
        <p:spPr bwMode="auto">
          <a:xfrm>
            <a:off x="4491038" y="3736050"/>
            <a:ext cx="195262" cy="276225"/>
          </a:xfrm>
          <a:custGeom>
            <a:avLst/>
            <a:gdLst>
              <a:gd name="T0" fmla="*/ 38 w 102"/>
              <a:gd name="T1" fmla="*/ 124 h 144"/>
              <a:gd name="T2" fmla="*/ 38 w 102"/>
              <a:gd name="T3" fmla="*/ 124 h 144"/>
              <a:gd name="T4" fmla="*/ 65 w 102"/>
              <a:gd name="T5" fmla="*/ 124 h 144"/>
              <a:gd name="T6" fmla="*/ 68 w 102"/>
              <a:gd name="T7" fmla="*/ 127 h 144"/>
              <a:gd name="T8" fmla="*/ 68 w 102"/>
              <a:gd name="T9" fmla="*/ 127 h 144"/>
              <a:gd name="T10" fmla="*/ 68 w 102"/>
              <a:gd name="T11" fmla="*/ 141 h 144"/>
              <a:gd name="T12" fmla="*/ 65 w 102"/>
              <a:gd name="T13" fmla="*/ 144 h 144"/>
              <a:gd name="T14" fmla="*/ 65 w 102"/>
              <a:gd name="T15" fmla="*/ 144 h 144"/>
              <a:gd name="T16" fmla="*/ 38 w 102"/>
              <a:gd name="T17" fmla="*/ 144 h 144"/>
              <a:gd name="T18" fmla="*/ 34 w 102"/>
              <a:gd name="T19" fmla="*/ 141 h 144"/>
              <a:gd name="T20" fmla="*/ 34 w 102"/>
              <a:gd name="T21" fmla="*/ 141 h 144"/>
              <a:gd name="T22" fmla="*/ 34 w 102"/>
              <a:gd name="T23" fmla="*/ 127 h 144"/>
              <a:gd name="T24" fmla="*/ 38 w 102"/>
              <a:gd name="T25" fmla="*/ 124 h 144"/>
              <a:gd name="T26" fmla="*/ 51 w 102"/>
              <a:gd name="T27" fmla="*/ 0 h 144"/>
              <a:gd name="T28" fmla="*/ 51 w 102"/>
              <a:gd name="T29" fmla="*/ 0 h 144"/>
              <a:gd name="T30" fmla="*/ 87 w 102"/>
              <a:gd name="T31" fmla="*/ 15 h 144"/>
              <a:gd name="T32" fmla="*/ 87 w 102"/>
              <a:gd name="T33" fmla="*/ 15 h 144"/>
              <a:gd name="T34" fmla="*/ 87 w 102"/>
              <a:gd name="T35" fmla="*/ 15 h 144"/>
              <a:gd name="T36" fmla="*/ 102 w 102"/>
              <a:gd name="T37" fmla="*/ 51 h 144"/>
              <a:gd name="T38" fmla="*/ 98 w 102"/>
              <a:gd name="T39" fmla="*/ 72 h 144"/>
              <a:gd name="T40" fmla="*/ 86 w 102"/>
              <a:gd name="T41" fmla="*/ 89 h 144"/>
              <a:gd name="T42" fmla="*/ 81 w 102"/>
              <a:gd name="T43" fmla="*/ 94 h 144"/>
              <a:gd name="T44" fmla="*/ 68 w 102"/>
              <a:gd name="T45" fmla="*/ 114 h 144"/>
              <a:gd name="T46" fmla="*/ 62 w 102"/>
              <a:gd name="T47" fmla="*/ 119 h 144"/>
              <a:gd name="T48" fmla="*/ 41 w 102"/>
              <a:gd name="T49" fmla="*/ 119 h 144"/>
              <a:gd name="T50" fmla="*/ 35 w 102"/>
              <a:gd name="T51" fmla="*/ 114 h 144"/>
              <a:gd name="T52" fmla="*/ 22 w 102"/>
              <a:gd name="T53" fmla="*/ 94 h 144"/>
              <a:gd name="T54" fmla="*/ 17 w 102"/>
              <a:gd name="T55" fmla="*/ 89 h 144"/>
              <a:gd name="T56" fmla="*/ 17 w 102"/>
              <a:gd name="T57" fmla="*/ 89 h 144"/>
              <a:gd name="T58" fmla="*/ 5 w 102"/>
              <a:gd name="T59" fmla="*/ 72 h 144"/>
              <a:gd name="T60" fmla="*/ 0 w 102"/>
              <a:gd name="T61" fmla="*/ 51 h 144"/>
              <a:gd name="T62" fmla="*/ 15 w 102"/>
              <a:gd name="T63" fmla="*/ 15 h 144"/>
              <a:gd name="T64" fmla="*/ 16 w 102"/>
              <a:gd name="T65" fmla="*/ 14 h 144"/>
              <a:gd name="T66" fmla="*/ 51 w 102"/>
              <a:gd name="T67" fmla="*/ 0 h 144"/>
              <a:gd name="T68" fmla="*/ 80 w 102"/>
              <a:gd name="T69" fmla="*/ 23 h 144"/>
              <a:gd name="T70" fmla="*/ 80 w 102"/>
              <a:gd name="T71" fmla="*/ 23 h 144"/>
              <a:gd name="T72" fmla="*/ 51 w 102"/>
              <a:gd name="T73" fmla="*/ 11 h 144"/>
              <a:gd name="T74" fmla="*/ 23 w 102"/>
              <a:gd name="T75" fmla="*/ 22 h 144"/>
              <a:gd name="T76" fmla="*/ 23 w 102"/>
              <a:gd name="T77" fmla="*/ 23 h 144"/>
              <a:gd name="T78" fmla="*/ 11 w 102"/>
              <a:gd name="T79" fmla="*/ 51 h 144"/>
              <a:gd name="T80" fmla="*/ 15 w 102"/>
              <a:gd name="T81" fmla="*/ 67 h 144"/>
              <a:gd name="T82" fmla="*/ 24 w 102"/>
              <a:gd name="T83" fmla="*/ 80 h 144"/>
              <a:gd name="T84" fmla="*/ 25 w 102"/>
              <a:gd name="T85" fmla="*/ 81 h 144"/>
              <a:gd name="T86" fmla="*/ 30 w 102"/>
              <a:gd name="T87" fmla="*/ 86 h 144"/>
              <a:gd name="T88" fmla="*/ 45 w 102"/>
              <a:gd name="T89" fmla="*/ 108 h 144"/>
              <a:gd name="T90" fmla="*/ 57 w 102"/>
              <a:gd name="T91" fmla="*/ 108 h 144"/>
              <a:gd name="T92" fmla="*/ 73 w 102"/>
              <a:gd name="T93" fmla="*/ 86 h 144"/>
              <a:gd name="T94" fmla="*/ 78 w 102"/>
              <a:gd name="T95" fmla="*/ 81 h 144"/>
              <a:gd name="T96" fmla="*/ 78 w 102"/>
              <a:gd name="T97" fmla="*/ 80 h 144"/>
              <a:gd name="T98" fmla="*/ 88 w 102"/>
              <a:gd name="T99" fmla="*/ 67 h 144"/>
              <a:gd name="T100" fmla="*/ 91 w 102"/>
              <a:gd name="T101" fmla="*/ 51 h 144"/>
              <a:gd name="T102" fmla="*/ 80 w 102"/>
              <a:gd name="T103" fmla="*/ 23 h 144"/>
              <a:gd name="T104" fmla="*/ 62 w 102"/>
              <a:gd name="T105" fmla="*/ 131 h 144"/>
              <a:gd name="T106" fmla="*/ 62 w 102"/>
              <a:gd name="T107" fmla="*/ 131 h 144"/>
              <a:gd name="T108" fmla="*/ 41 w 102"/>
              <a:gd name="T109" fmla="*/ 131 h 144"/>
              <a:gd name="T110" fmla="*/ 41 w 102"/>
              <a:gd name="T111" fmla="*/ 138 h 144"/>
              <a:gd name="T112" fmla="*/ 62 w 102"/>
              <a:gd name="T113" fmla="*/ 138 h 144"/>
              <a:gd name="T114" fmla="*/ 62 w 102"/>
              <a:gd name="T115" fmla="*/ 131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2" h="144">
                <a:moveTo>
                  <a:pt x="38" y="124"/>
                </a:moveTo>
                <a:cubicBezTo>
                  <a:pt x="38" y="124"/>
                  <a:pt x="38" y="124"/>
                  <a:pt x="38" y="124"/>
                </a:cubicBezTo>
                <a:cubicBezTo>
                  <a:pt x="65" y="124"/>
                  <a:pt x="65" y="124"/>
                  <a:pt x="65" y="124"/>
                </a:cubicBezTo>
                <a:cubicBezTo>
                  <a:pt x="67" y="124"/>
                  <a:pt x="68" y="125"/>
                  <a:pt x="68" y="127"/>
                </a:cubicBezTo>
                <a:cubicBezTo>
                  <a:pt x="68" y="127"/>
                  <a:pt x="68" y="127"/>
                  <a:pt x="68" y="127"/>
                </a:cubicBezTo>
                <a:cubicBezTo>
                  <a:pt x="68" y="141"/>
                  <a:pt x="68" y="141"/>
                  <a:pt x="68" y="141"/>
                </a:cubicBezTo>
                <a:cubicBezTo>
                  <a:pt x="68" y="143"/>
                  <a:pt x="67" y="144"/>
                  <a:pt x="65" y="144"/>
                </a:cubicBezTo>
                <a:cubicBezTo>
                  <a:pt x="65" y="144"/>
                  <a:pt x="65" y="144"/>
                  <a:pt x="65" y="144"/>
                </a:cubicBezTo>
                <a:cubicBezTo>
                  <a:pt x="38" y="144"/>
                  <a:pt x="38" y="144"/>
                  <a:pt x="38" y="144"/>
                </a:cubicBezTo>
                <a:cubicBezTo>
                  <a:pt x="36" y="144"/>
                  <a:pt x="34" y="143"/>
                  <a:pt x="34" y="141"/>
                </a:cubicBezTo>
                <a:cubicBezTo>
                  <a:pt x="34" y="141"/>
                  <a:pt x="34" y="141"/>
                  <a:pt x="34" y="141"/>
                </a:cubicBezTo>
                <a:cubicBezTo>
                  <a:pt x="34" y="127"/>
                  <a:pt x="34" y="127"/>
                  <a:pt x="34" y="127"/>
                </a:cubicBezTo>
                <a:cubicBezTo>
                  <a:pt x="34" y="125"/>
                  <a:pt x="36" y="124"/>
                  <a:pt x="38" y="124"/>
                </a:cubicBezTo>
                <a:close/>
                <a:moveTo>
                  <a:pt x="51" y="0"/>
                </a:moveTo>
                <a:cubicBezTo>
                  <a:pt x="51" y="0"/>
                  <a:pt x="51" y="0"/>
                  <a:pt x="51" y="0"/>
                </a:cubicBezTo>
                <a:cubicBezTo>
                  <a:pt x="65" y="0"/>
                  <a:pt x="78" y="5"/>
                  <a:pt x="87" y="15"/>
                </a:cubicBezTo>
                <a:cubicBezTo>
                  <a:pt x="87" y="15"/>
                  <a:pt x="87" y="15"/>
                  <a:pt x="87" y="15"/>
                </a:cubicBezTo>
                <a:cubicBezTo>
                  <a:pt x="87" y="15"/>
                  <a:pt x="87" y="15"/>
                  <a:pt x="87" y="15"/>
                </a:cubicBezTo>
                <a:cubicBezTo>
                  <a:pt x="97" y="24"/>
                  <a:pt x="102" y="37"/>
                  <a:pt x="102" y="51"/>
                </a:cubicBezTo>
                <a:cubicBezTo>
                  <a:pt x="102" y="58"/>
                  <a:pt x="101" y="65"/>
                  <a:pt x="98" y="72"/>
                </a:cubicBezTo>
                <a:cubicBezTo>
                  <a:pt x="95" y="78"/>
                  <a:pt x="91" y="84"/>
                  <a:pt x="86" y="89"/>
                </a:cubicBezTo>
                <a:cubicBezTo>
                  <a:pt x="85" y="90"/>
                  <a:pt x="82" y="92"/>
                  <a:pt x="81" y="94"/>
                </a:cubicBezTo>
                <a:cubicBezTo>
                  <a:pt x="73" y="101"/>
                  <a:pt x="69" y="105"/>
                  <a:pt x="68" y="114"/>
                </a:cubicBezTo>
                <a:cubicBezTo>
                  <a:pt x="67" y="117"/>
                  <a:pt x="65" y="119"/>
                  <a:pt x="62" y="119"/>
                </a:cubicBezTo>
                <a:cubicBezTo>
                  <a:pt x="41" y="119"/>
                  <a:pt x="41" y="119"/>
                  <a:pt x="41" y="119"/>
                </a:cubicBezTo>
                <a:cubicBezTo>
                  <a:pt x="38" y="119"/>
                  <a:pt x="35" y="117"/>
                  <a:pt x="35" y="114"/>
                </a:cubicBezTo>
                <a:cubicBezTo>
                  <a:pt x="34" y="105"/>
                  <a:pt x="30" y="101"/>
                  <a:pt x="22" y="94"/>
                </a:cubicBezTo>
                <a:cubicBezTo>
                  <a:pt x="20" y="92"/>
                  <a:pt x="18" y="90"/>
                  <a:pt x="17" y="89"/>
                </a:cubicBezTo>
                <a:cubicBezTo>
                  <a:pt x="17" y="89"/>
                  <a:pt x="17" y="89"/>
                  <a:pt x="17" y="89"/>
                </a:cubicBezTo>
                <a:cubicBezTo>
                  <a:pt x="12" y="84"/>
                  <a:pt x="7" y="78"/>
                  <a:pt x="5" y="72"/>
                </a:cubicBezTo>
                <a:cubicBezTo>
                  <a:pt x="2" y="65"/>
                  <a:pt x="0" y="58"/>
                  <a:pt x="0" y="51"/>
                </a:cubicBezTo>
                <a:cubicBezTo>
                  <a:pt x="0" y="37"/>
                  <a:pt x="6" y="24"/>
                  <a:pt x="15" y="15"/>
                </a:cubicBezTo>
                <a:cubicBezTo>
                  <a:pt x="16" y="14"/>
                  <a:pt x="16" y="14"/>
                  <a:pt x="16" y="14"/>
                </a:cubicBezTo>
                <a:cubicBezTo>
                  <a:pt x="25" y="5"/>
                  <a:pt x="37" y="0"/>
                  <a:pt x="51" y="0"/>
                </a:cubicBezTo>
                <a:close/>
                <a:moveTo>
                  <a:pt x="80" y="23"/>
                </a:moveTo>
                <a:cubicBezTo>
                  <a:pt x="80" y="23"/>
                  <a:pt x="80" y="23"/>
                  <a:pt x="80" y="23"/>
                </a:cubicBezTo>
                <a:cubicBezTo>
                  <a:pt x="72" y="15"/>
                  <a:pt x="62" y="11"/>
                  <a:pt x="51" y="11"/>
                </a:cubicBezTo>
                <a:cubicBezTo>
                  <a:pt x="40" y="11"/>
                  <a:pt x="31" y="15"/>
                  <a:pt x="23" y="22"/>
                </a:cubicBezTo>
                <a:cubicBezTo>
                  <a:pt x="23" y="23"/>
                  <a:pt x="23" y="23"/>
                  <a:pt x="23" y="23"/>
                </a:cubicBezTo>
                <a:cubicBezTo>
                  <a:pt x="16" y="30"/>
                  <a:pt x="11" y="40"/>
                  <a:pt x="11" y="51"/>
                </a:cubicBezTo>
                <a:cubicBezTo>
                  <a:pt x="11" y="57"/>
                  <a:pt x="13" y="62"/>
                  <a:pt x="15" y="67"/>
                </a:cubicBezTo>
                <a:cubicBezTo>
                  <a:pt x="17" y="72"/>
                  <a:pt x="20" y="77"/>
                  <a:pt x="24" y="80"/>
                </a:cubicBezTo>
                <a:cubicBezTo>
                  <a:pt x="25" y="81"/>
                  <a:pt x="25" y="81"/>
                  <a:pt x="25" y="81"/>
                </a:cubicBezTo>
                <a:cubicBezTo>
                  <a:pt x="27" y="83"/>
                  <a:pt x="29" y="84"/>
                  <a:pt x="30" y="86"/>
                </a:cubicBezTo>
                <a:cubicBezTo>
                  <a:pt x="38" y="93"/>
                  <a:pt x="43" y="98"/>
                  <a:pt x="45" y="108"/>
                </a:cubicBezTo>
                <a:cubicBezTo>
                  <a:pt x="57" y="108"/>
                  <a:pt x="57" y="108"/>
                  <a:pt x="57" y="108"/>
                </a:cubicBezTo>
                <a:cubicBezTo>
                  <a:pt x="60" y="98"/>
                  <a:pt x="65" y="93"/>
                  <a:pt x="73" y="86"/>
                </a:cubicBezTo>
                <a:cubicBezTo>
                  <a:pt x="74" y="84"/>
                  <a:pt x="75" y="83"/>
                  <a:pt x="78" y="81"/>
                </a:cubicBezTo>
                <a:cubicBezTo>
                  <a:pt x="78" y="80"/>
                  <a:pt x="78" y="80"/>
                  <a:pt x="78" y="80"/>
                </a:cubicBezTo>
                <a:cubicBezTo>
                  <a:pt x="82" y="77"/>
                  <a:pt x="85" y="72"/>
                  <a:pt x="88" y="67"/>
                </a:cubicBezTo>
                <a:cubicBezTo>
                  <a:pt x="90" y="62"/>
                  <a:pt x="91" y="57"/>
                  <a:pt x="91" y="51"/>
                </a:cubicBezTo>
                <a:cubicBezTo>
                  <a:pt x="91" y="40"/>
                  <a:pt x="87" y="30"/>
                  <a:pt x="80" y="23"/>
                </a:cubicBezTo>
                <a:close/>
                <a:moveTo>
                  <a:pt x="62" y="131"/>
                </a:moveTo>
                <a:cubicBezTo>
                  <a:pt x="62" y="131"/>
                  <a:pt x="62" y="131"/>
                  <a:pt x="62" y="131"/>
                </a:cubicBezTo>
                <a:cubicBezTo>
                  <a:pt x="41" y="131"/>
                  <a:pt x="41" y="131"/>
                  <a:pt x="41" y="131"/>
                </a:cubicBezTo>
                <a:cubicBezTo>
                  <a:pt x="41" y="138"/>
                  <a:pt x="41" y="138"/>
                  <a:pt x="41" y="138"/>
                </a:cubicBezTo>
                <a:cubicBezTo>
                  <a:pt x="62" y="138"/>
                  <a:pt x="62" y="138"/>
                  <a:pt x="62" y="138"/>
                </a:cubicBezTo>
                <a:cubicBezTo>
                  <a:pt x="62" y="131"/>
                  <a:pt x="62" y="131"/>
                  <a:pt x="62" y="131"/>
                </a:cubicBezTo>
                <a:close/>
              </a:path>
            </a:pathLst>
          </a:custGeom>
          <a:solidFill>
            <a:srgbClr val="FFFFFF"/>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5" name="Line 30"/>
          <p:cNvSpPr>
            <a:spLocks noChangeShapeType="1"/>
          </p:cNvSpPr>
          <p:nvPr/>
        </p:nvSpPr>
        <p:spPr bwMode="auto">
          <a:xfrm flipH="1">
            <a:off x="3473450" y="1637375"/>
            <a:ext cx="760413" cy="0"/>
          </a:xfrm>
          <a:prstGeom prst="line">
            <a:avLst/>
          </a:prstGeom>
          <a:noFill/>
          <a:ln w="6350" cmpd="sng">
            <a:solidFill>
              <a:sysClr val="windowText" lastClr="000000">
                <a:lumMod val="50000"/>
                <a:lumOff val="50000"/>
              </a:sysClr>
            </a:solidFill>
            <a:prstDash val="solid"/>
            <a:round/>
            <a:tailEnd type="oval" w="sm" len="sm"/>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6" name="Line 31"/>
          <p:cNvSpPr>
            <a:spLocks noChangeShapeType="1"/>
          </p:cNvSpPr>
          <p:nvPr/>
        </p:nvSpPr>
        <p:spPr bwMode="auto">
          <a:xfrm>
            <a:off x="3473450" y="3124862"/>
            <a:ext cx="0" cy="749300"/>
          </a:xfrm>
          <a:prstGeom prst="line">
            <a:avLst/>
          </a:prstGeom>
          <a:noFill/>
          <a:ln w="6350" cmpd="sng">
            <a:solidFill>
              <a:sysClr val="windowText" lastClr="000000">
                <a:lumMod val="50000"/>
                <a:lumOff val="50000"/>
              </a:sysClr>
            </a:solidFill>
            <a:prstDash val="solid"/>
            <a:round/>
            <a:tailEnd type="oval" w="sm" len="sm"/>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7" name="Line 32"/>
          <p:cNvSpPr>
            <a:spLocks noChangeShapeType="1"/>
          </p:cNvSpPr>
          <p:nvPr/>
        </p:nvSpPr>
        <p:spPr bwMode="auto">
          <a:xfrm>
            <a:off x="4913313" y="3874162"/>
            <a:ext cx="720725" cy="0"/>
          </a:xfrm>
          <a:prstGeom prst="line">
            <a:avLst/>
          </a:prstGeom>
          <a:noFill/>
          <a:ln w="6350" cmpd="sng">
            <a:solidFill>
              <a:sysClr val="windowText" lastClr="000000">
                <a:lumMod val="50000"/>
                <a:lumOff val="50000"/>
              </a:sysClr>
            </a:solidFill>
            <a:prstDash val="solid"/>
            <a:round/>
            <a:tailEnd type="oval" w="sm" len="sm"/>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8" name="Line 33"/>
          <p:cNvSpPr>
            <a:spLocks noChangeShapeType="1"/>
          </p:cNvSpPr>
          <p:nvPr/>
        </p:nvSpPr>
        <p:spPr bwMode="auto">
          <a:xfrm flipV="1">
            <a:off x="5634038" y="1637375"/>
            <a:ext cx="0" cy="788987"/>
          </a:xfrm>
          <a:prstGeom prst="line">
            <a:avLst/>
          </a:prstGeom>
          <a:noFill/>
          <a:ln w="6350" cmpd="sng">
            <a:solidFill>
              <a:sysClr val="windowText" lastClr="000000">
                <a:lumMod val="50000"/>
                <a:lumOff val="50000"/>
              </a:sysClr>
            </a:solidFill>
            <a:prstDash val="solid"/>
            <a:round/>
            <a:tailEnd type="oval" w="sm" len="sm"/>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9" name="Rectangle 26"/>
          <p:cNvSpPr>
            <a:spLocks noChangeArrowheads="1"/>
          </p:cNvSpPr>
          <p:nvPr/>
        </p:nvSpPr>
        <p:spPr bwMode="auto">
          <a:xfrm>
            <a:off x="5794554" y="1347787"/>
            <a:ext cx="194579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080808">
                    <a:lumMod val="50000"/>
                    <a:lumOff val="50000"/>
                  </a:srgbClr>
                </a:solidFill>
                <a:effectLst/>
                <a:uLnTx/>
                <a:uFillTx/>
                <a:latin typeface="微软雅黑" panose="020B0503020204020204" pitchFamily="34" charset="-122"/>
                <a:ea typeface="微软雅黑" panose="020B0503020204020204" pitchFamily="34" charset="-122"/>
              </a:rPr>
              <a:t>在这里添加标题</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800" b="0" i="0" u="none" strike="noStrike" kern="0" cap="none" spc="0" normalizeH="0" baseline="0" noProof="0" dirty="0">
              <a:ln>
                <a:noFill/>
              </a:ln>
              <a:solidFill>
                <a:srgbClr val="080808">
                  <a:lumMod val="50000"/>
                  <a:lumOff val="50000"/>
                </a:srgbClr>
              </a:solidFill>
              <a:effectLst/>
              <a:uLnTx/>
              <a:uFillTx/>
              <a:latin typeface="微软雅黑" pitchFamily="34" charset="-122"/>
              <a:ea typeface="微软雅黑"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srgbClr val="080808">
                    <a:lumMod val="50000"/>
                    <a:lumOff val="50000"/>
                  </a:srgbClr>
                </a:solidFill>
                <a:effectLst/>
                <a:uLnTx/>
                <a:uFillTx/>
                <a:latin typeface="微软雅黑" pitchFamily="34" charset="-122"/>
                <a:ea typeface="微软雅黑" pitchFamily="34" charset="-122"/>
              </a:rPr>
              <a:t>在这添加详情内容在这添加详情内容在这添加详情内容在这添加详情内容在这添加详情内容在这添加详情内容在这添加详情内容在这添加详情内容</a:t>
            </a:r>
            <a:endParaRPr kumimoji="0" lang="en-US" altLang="zh-CN" sz="800" b="0" i="0" u="none" strike="noStrike" kern="0" cap="none" spc="0" normalizeH="0" baseline="0" noProof="0" dirty="0">
              <a:ln>
                <a:noFill/>
              </a:ln>
              <a:solidFill>
                <a:srgbClr val="080808">
                  <a:lumMod val="50000"/>
                  <a:lumOff val="50000"/>
                </a:srgbClr>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altLang="zh-CN" sz="800" b="0" i="0" u="none" strike="noStrike" kern="0" cap="none" spc="0" normalizeH="0" baseline="0" noProof="0" dirty="0">
              <a:ln>
                <a:noFill/>
              </a:ln>
              <a:solidFill>
                <a:srgbClr val="080808">
                  <a:lumMod val="50000"/>
                  <a:lumOff val="50000"/>
                </a:srgbClr>
              </a:solidFill>
              <a:effectLst/>
              <a:uLnTx/>
              <a:uFillTx/>
              <a:latin typeface="微软雅黑" panose="020B0503020204020204" pitchFamily="34" charset="-122"/>
              <a:ea typeface="微软雅黑" panose="020B0503020204020204" pitchFamily="34" charset="-122"/>
            </a:endParaRPr>
          </a:p>
        </p:txBody>
      </p:sp>
      <p:sp>
        <p:nvSpPr>
          <p:cNvPr id="70" name="Rectangle 26"/>
          <p:cNvSpPr>
            <a:spLocks noChangeArrowheads="1"/>
          </p:cNvSpPr>
          <p:nvPr/>
        </p:nvSpPr>
        <p:spPr bwMode="auto">
          <a:xfrm>
            <a:off x="5794554" y="3376612"/>
            <a:ext cx="194579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080808">
                    <a:lumMod val="50000"/>
                    <a:lumOff val="50000"/>
                  </a:srgbClr>
                </a:solidFill>
                <a:effectLst/>
                <a:uLnTx/>
                <a:uFillTx/>
                <a:latin typeface="微软雅黑" panose="020B0503020204020204" pitchFamily="34" charset="-122"/>
                <a:ea typeface="微软雅黑" panose="020B0503020204020204" pitchFamily="34" charset="-122"/>
              </a:rPr>
              <a:t>在这里添加标题</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800" b="0" i="0" u="none" strike="noStrike" kern="0" cap="none" spc="0" normalizeH="0" baseline="0" noProof="0" dirty="0">
              <a:ln>
                <a:noFill/>
              </a:ln>
              <a:solidFill>
                <a:srgbClr val="080808">
                  <a:lumMod val="50000"/>
                  <a:lumOff val="50000"/>
                </a:srgbClr>
              </a:solidFill>
              <a:effectLst/>
              <a:uLnTx/>
              <a:uFillTx/>
              <a:latin typeface="微软雅黑" pitchFamily="34" charset="-122"/>
              <a:ea typeface="微软雅黑"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srgbClr val="080808">
                    <a:lumMod val="50000"/>
                    <a:lumOff val="50000"/>
                  </a:srgbClr>
                </a:solidFill>
                <a:effectLst/>
                <a:uLnTx/>
                <a:uFillTx/>
                <a:latin typeface="微软雅黑" pitchFamily="34" charset="-122"/>
                <a:ea typeface="微软雅黑" pitchFamily="34" charset="-122"/>
              </a:rPr>
              <a:t>在这添加详情内容在这添加详情内容在这添加详情内容在这添加详情内容在这添加详情内容在这添加详情内容在这添加详情内容在这添加详情内容</a:t>
            </a:r>
            <a:endParaRPr kumimoji="0" lang="en-US" altLang="zh-CN" sz="800" b="0" i="0" u="none" strike="noStrike" kern="0" cap="none" spc="0" normalizeH="0" baseline="0" noProof="0" dirty="0">
              <a:ln>
                <a:noFill/>
              </a:ln>
              <a:solidFill>
                <a:srgbClr val="080808">
                  <a:lumMod val="50000"/>
                  <a:lumOff val="50000"/>
                </a:srgbClr>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altLang="zh-CN" sz="800" b="0" i="0" u="none" strike="noStrike" kern="0" cap="none" spc="0" normalizeH="0" baseline="0" noProof="0" dirty="0">
              <a:ln>
                <a:noFill/>
              </a:ln>
              <a:solidFill>
                <a:srgbClr val="080808">
                  <a:lumMod val="50000"/>
                  <a:lumOff val="50000"/>
                </a:srgbClr>
              </a:solidFill>
              <a:effectLst/>
              <a:uLnTx/>
              <a:uFillTx/>
              <a:latin typeface="微软雅黑" panose="020B0503020204020204" pitchFamily="34" charset="-122"/>
              <a:ea typeface="微软雅黑" panose="020B0503020204020204" pitchFamily="34" charset="-122"/>
            </a:endParaRPr>
          </a:p>
        </p:txBody>
      </p:sp>
      <p:sp>
        <p:nvSpPr>
          <p:cNvPr id="71" name="Rectangle 26"/>
          <p:cNvSpPr>
            <a:spLocks noChangeArrowheads="1"/>
          </p:cNvSpPr>
          <p:nvPr/>
        </p:nvSpPr>
        <p:spPr bwMode="auto">
          <a:xfrm>
            <a:off x="1402066" y="1347787"/>
            <a:ext cx="194579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080808">
                    <a:lumMod val="50000"/>
                    <a:lumOff val="50000"/>
                  </a:srgbClr>
                </a:solidFill>
                <a:effectLst/>
                <a:uLnTx/>
                <a:uFillTx/>
                <a:latin typeface="微软雅黑" panose="020B0503020204020204" pitchFamily="34" charset="-122"/>
                <a:ea typeface="微软雅黑" panose="020B0503020204020204" pitchFamily="34" charset="-122"/>
              </a:rPr>
              <a:t>在这里添加标题</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800" b="0" i="0" u="none" strike="noStrike" kern="0" cap="none" spc="0" normalizeH="0" baseline="0" noProof="0" dirty="0">
              <a:ln>
                <a:noFill/>
              </a:ln>
              <a:solidFill>
                <a:srgbClr val="080808">
                  <a:lumMod val="50000"/>
                  <a:lumOff val="50000"/>
                </a:srgbClr>
              </a:solidFill>
              <a:effectLst/>
              <a:uLnTx/>
              <a:uFillTx/>
              <a:latin typeface="微软雅黑" pitchFamily="34" charset="-122"/>
              <a:ea typeface="微软雅黑"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srgbClr val="080808">
                    <a:lumMod val="50000"/>
                    <a:lumOff val="50000"/>
                  </a:srgbClr>
                </a:solidFill>
                <a:effectLst/>
                <a:uLnTx/>
                <a:uFillTx/>
                <a:latin typeface="微软雅黑" pitchFamily="34" charset="-122"/>
                <a:ea typeface="微软雅黑" pitchFamily="34" charset="-122"/>
              </a:rPr>
              <a:t>在这添加详情内容在这添加详情内容在这添加详情内容在这添加详情内容在这添加详情内容在这添加详情内容在这添加详情内容在这添加详情内容</a:t>
            </a:r>
            <a:endParaRPr kumimoji="0" lang="en-US" altLang="zh-CN" sz="800" b="0" i="0" u="none" strike="noStrike" kern="0" cap="none" spc="0" normalizeH="0" baseline="0" noProof="0" dirty="0">
              <a:ln>
                <a:noFill/>
              </a:ln>
              <a:solidFill>
                <a:srgbClr val="080808">
                  <a:lumMod val="50000"/>
                  <a:lumOff val="50000"/>
                </a:srgbClr>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altLang="zh-CN" sz="800" b="0" i="0" u="none" strike="noStrike" kern="0" cap="none" spc="0" normalizeH="0" baseline="0" noProof="0" dirty="0">
              <a:ln>
                <a:noFill/>
              </a:ln>
              <a:solidFill>
                <a:srgbClr val="080808">
                  <a:lumMod val="50000"/>
                  <a:lumOff val="50000"/>
                </a:srgbClr>
              </a:solidFill>
              <a:effectLst/>
              <a:uLnTx/>
              <a:uFillTx/>
              <a:latin typeface="微软雅黑" panose="020B0503020204020204" pitchFamily="34" charset="-122"/>
              <a:ea typeface="微软雅黑" panose="020B0503020204020204" pitchFamily="34" charset="-122"/>
            </a:endParaRPr>
          </a:p>
        </p:txBody>
      </p:sp>
      <p:sp>
        <p:nvSpPr>
          <p:cNvPr id="72" name="Rectangle 26"/>
          <p:cNvSpPr>
            <a:spLocks noChangeArrowheads="1"/>
          </p:cNvSpPr>
          <p:nvPr/>
        </p:nvSpPr>
        <p:spPr bwMode="auto">
          <a:xfrm>
            <a:off x="1402066" y="3376612"/>
            <a:ext cx="194579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rgbClr val="080808">
                    <a:lumMod val="50000"/>
                    <a:lumOff val="50000"/>
                  </a:srgbClr>
                </a:solidFill>
                <a:effectLst/>
                <a:uLnTx/>
                <a:uFillTx/>
                <a:latin typeface="微软雅黑" panose="020B0503020204020204" pitchFamily="34" charset="-122"/>
                <a:ea typeface="微软雅黑" panose="020B0503020204020204" pitchFamily="34" charset="-122"/>
              </a:rPr>
              <a:t>在这里添加标题</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800" b="0" i="0" u="none" strike="noStrike" kern="0" cap="none" spc="0" normalizeH="0" baseline="0" noProof="0" dirty="0">
              <a:ln>
                <a:noFill/>
              </a:ln>
              <a:solidFill>
                <a:srgbClr val="080808">
                  <a:lumMod val="50000"/>
                  <a:lumOff val="50000"/>
                </a:srgbClr>
              </a:solidFill>
              <a:effectLst/>
              <a:uLnTx/>
              <a:uFillTx/>
              <a:latin typeface="微软雅黑" pitchFamily="34" charset="-122"/>
              <a:ea typeface="微软雅黑"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srgbClr val="080808">
                    <a:lumMod val="50000"/>
                    <a:lumOff val="50000"/>
                  </a:srgbClr>
                </a:solidFill>
                <a:effectLst/>
                <a:uLnTx/>
                <a:uFillTx/>
                <a:latin typeface="微软雅黑" pitchFamily="34" charset="-122"/>
                <a:ea typeface="微软雅黑" pitchFamily="34" charset="-122"/>
              </a:rPr>
              <a:t>在这添加详情内容在这添加详情内容在这添加详情内容在这添加详情内容在这添加详情内容在这添加详情内容在这添加详情内容在这添加详情内容</a:t>
            </a:r>
            <a:endParaRPr kumimoji="0" lang="en-US" altLang="zh-CN" sz="800" b="0" i="0" u="none" strike="noStrike" kern="0" cap="none" spc="0" normalizeH="0" baseline="0" noProof="0" dirty="0">
              <a:ln>
                <a:noFill/>
              </a:ln>
              <a:solidFill>
                <a:srgbClr val="080808">
                  <a:lumMod val="50000"/>
                  <a:lumOff val="50000"/>
                </a:srgbClr>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altLang="zh-CN" sz="800" b="0" i="0" u="none" strike="noStrike" kern="0" cap="none" spc="0" normalizeH="0" baseline="0" noProof="0" dirty="0">
              <a:ln>
                <a:noFill/>
              </a:ln>
              <a:solidFill>
                <a:srgbClr val="080808">
                  <a:lumMod val="50000"/>
                  <a:lumOff val="50000"/>
                </a:srgbClr>
              </a:solidFill>
              <a:effectLst/>
              <a:uLnTx/>
              <a:uFillTx/>
              <a:latin typeface="微软雅黑" panose="020B0503020204020204" pitchFamily="34" charset="-122"/>
              <a:ea typeface="微软雅黑" panose="020B0503020204020204" pitchFamily="34" charset="-122"/>
            </a:endParaRPr>
          </a:p>
        </p:txBody>
      </p:sp>
      <p:sp>
        <p:nvSpPr>
          <p:cNvPr id="73" name="TextBox 72"/>
          <p:cNvSpPr txBox="1"/>
          <p:nvPr/>
        </p:nvSpPr>
        <p:spPr>
          <a:xfrm>
            <a:off x="3355178" y="5452070"/>
            <a:ext cx="1210588" cy="400110"/>
          </a:xfrm>
          <a:prstGeom prst="rect">
            <a:avLst/>
          </a:prstGeom>
          <a:noFill/>
        </p:spPr>
        <p:txBody>
          <a:bodyPr wrap="none" rtlCol="0">
            <a:spAutoFit/>
          </a:bodyPr>
          <a:lstStyle/>
          <a:p>
            <a:r>
              <a:rPr lang="zh-CN" altLang="en-US" sz="2000" b="1" dirty="0">
                <a:solidFill>
                  <a:schemeClr val="accent2">
                    <a:lumMod val="50000"/>
                  </a:schemeClr>
                </a:solidFill>
                <a:latin typeface="微软雅黑" pitchFamily="34" charset="-122"/>
                <a:ea typeface="微软雅黑" pitchFamily="34" charset="-122"/>
              </a:rPr>
              <a:t>字符延长</a:t>
            </a:r>
          </a:p>
        </p:txBody>
      </p:sp>
      <p:sp>
        <p:nvSpPr>
          <p:cNvPr id="23" name="文本框 23"/>
          <p:cNvSpPr txBox="1"/>
          <p:nvPr/>
        </p:nvSpPr>
        <p:spPr>
          <a:xfrm>
            <a:off x="1043608" y="242680"/>
            <a:ext cx="1765227" cy="338554"/>
          </a:xfrm>
          <a:prstGeom prst="rect">
            <a:avLst/>
          </a:prstGeom>
          <a:noFill/>
        </p:spPr>
        <p:txBody>
          <a:bodyPr wrap="none" rtlCol="0">
            <a:spAutoFit/>
          </a:bodyPr>
          <a:lstStyle/>
          <a:p>
            <a:pPr marL="285750" indent="-285750">
              <a:buClr>
                <a:srgbClr val="6FBA34"/>
              </a:buClr>
              <a:buFont typeface="Wingdings" pitchFamily="2" charset="2"/>
              <a:buChar char="u"/>
            </a:pPr>
            <a:r>
              <a:rPr lang="zh-CN" altLang="en-US" sz="1600" dirty="0">
                <a:solidFill>
                  <a:schemeClr val="accent3">
                    <a:lumMod val="50000"/>
                    <a:lumOff val="50000"/>
                  </a:schemeClr>
                </a:solidFill>
                <a:latin typeface="微软雅黑" panose="020B0503020204020204" pitchFamily="34" charset="-122"/>
                <a:ea typeface="微软雅黑" panose="020B0503020204020204" pitchFamily="34" charset="-122"/>
              </a:rPr>
              <a:t>标题文字内容 </a:t>
            </a:r>
          </a:p>
        </p:txBody>
      </p:sp>
    </p:spTree>
  </p:cSld>
  <p:clrMapOvr>
    <a:masterClrMapping/>
  </p:clrMapOvr>
  <p:transition spd="slow" advTm="3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500" fill="hold"/>
                                        <p:tgtEl>
                                          <p:spTgt spid="58"/>
                                        </p:tgtEl>
                                        <p:attrNameLst>
                                          <p:attrName>ppt_w</p:attrName>
                                        </p:attrNameLst>
                                      </p:cBhvr>
                                      <p:tavLst>
                                        <p:tav tm="0">
                                          <p:val>
                                            <p:fltVal val="0"/>
                                          </p:val>
                                        </p:tav>
                                        <p:tav tm="100000">
                                          <p:val>
                                            <p:strVal val="#ppt_w"/>
                                          </p:val>
                                        </p:tav>
                                      </p:tavLst>
                                    </p:anim>
                                    <p:anim calcmode="lin" valueType="num">
                                      <p:cBhvr>
                                        <p:cTn id="8" dur="500" fill="hold"/>
                                        <p:tgtEl>
                                          <p:spTgt spid="58"/>
                                        </p:tgtEl>
                                        <p:attrNameLst>
                                          <p:attrName>ppt_h</p:attrName>
                                        </p:attrNameLst>
                                      </p:cBhvr>
                                      <p:tavLst>
                                        <p:tav tm="0">
                                          <p:val>
                                            <p:fltVal val="0"/>
                                          </p:val>
                                        </p:tav>
                                        <p:tav tm="100000">
                                          <p:val>
                                            <p:strVal val="#ppt_h"/>
                                          </p:val>
                                        </p:tav>
                                      </p:tavLst>
                                    </p:anim>
                                    <p:anim calcmode="lin" valueType="num">
                                      <p:cBhvr>
                                        <p:cTn id="9" dur="500" fill="hold"/>
                                        <p:tgtEl>
                                          <p:spTgt spid="58"/>
                                        </p:tgtEl>
                                        <p:attrNameLst>
                                          <p:attrName>style.rotation</p:attrName>
                                        </p:attrNameLst>
                                      </p:cBhvr>
                                      <p:tavLst>
                                        <p:tav tm="0">
                                          <p:val>
                                            <p:fltVal val="90"/>
                                          </p:val>
                                        </p:tav>
                                        <p:tav tm="100000">
                                          <p:val>
                                            <p:fltVal val="0"/>
                                          </p:val>
                                        </p:tav>
                                      </p:tavLst>
                                    </p:anim>
                                    <p:animEffect transition="in" filter="fade">
                                      <p:cBhvr>
                                        <p:cTn id="10" dur="500"/>
                                        <p:tgtEl>
                                          <p:spTgt spid="58"/>
                                        </p:tgtEl>
                                      </p:cBhvr>
                                    </p:animEffect>
                                  </p:childTnLst>
                                </p:cTn>
                              </p:par>
                              <p:par>
                                <p:cTn id="11" presetID="31" presetClass="entr" presetSubtype="0" fill="hold" grpId="0" nodeType="withEffect">
                                  <p:stCondLst>
                                    <p:cond delay="200"/>
                                  </p:stCondLst>
                                  <p:childTnLst>
                                    <p:set>
                                      <p:cBhvr>
                                        <p:cTn id="12" dur="1" fill="hold">
                                          <p:stCondLst>
                                            <p:cond delay="0"/>
                                          </p:stCondLst>
                                        </p:cTn>
                                        <p:tgtEl>
                                          <p:spTgt spid="59"/>
                                        </p:tgtEl>
                                        <p:attrNameLst>
                                          <p:attrName>style.visibility</p:attrName>
                                        </p:attrNameLst>
                                      </p:cBhvr>
                                      <p:to>
                                        <p:strVal val="visible"/>
                                      </p:to>
                                    </p:set>
                                    <p:anim calcmode="lin" valueType="num">
                                      <p:cBhvr>
                                        <p:cTn id="13" dur="500" fill="hold"/>
                                        <p:tgtEl>
                                          <p:spTgt spid="59"/>
                                        </p:tgtEl>
                                        <p:attrNameLst>
                                          <p:attrName>ppt_w</p:attrName>
                                        </p:attrNameLst>
                                      </p:cBhvr>
                                      <p:tavLst>
                                        <p:tav tm="0">
                                          <p:val>
                                            <p:fltVal val="0"/>
                                          </p:val>
                                        </p:tav>
                                        <p:tav tm="100000">
                                          <p:val>
                                            <p:strVal val="#ppt_w"/>
                                          </p:val>
                                        </p:tav>
                                      </p:tavLst>
                                    </p:anim>
                                    <p:anim calcmode="lin" valueType="num">
                                      <p:cBhvr>
                                        <p:cTn id="14" dur="500" fill="hold"/>
                                        <p:tgtEl>
                                          <p:spTgt spid="59"/>
                                        </p:tgtEl>
                                        <p:attrNameLst>
                                          <p:attrName>ppt_h</p:attrName>
                                        </p:attrNameLst>
                                      </p:cBhvr>
                                      <p:tavLst>
                                        <p:tav tm="0">
                                          <p:val>
                                            <p:fltVal val="0"/>
                                          </p:val>
                                        </p:tav>
                                        <p:tav tm="100000">
                                          <p:val>
                                            <p:strVal val="#ppt_h"/>
                                          </p:val>
                                        </p:tav>
                                      </p:tavLst>
                                    </p:anim>
                                    <p:anim calcmode="lin" valueType="num">
                                      <p:cBhvr>
                                        <p:cTn id="15" dur="500" fill="hold"/>
                                        <p:tgtEl>
                                          <p:spTgt spid="59"/>
                                        </p:tgtEl>
                                        <p:attrNameLst>
                                          <p:attrName>style.rotation</p:attrName>
                                        </p:attrNameLst>
                                      </p:cBhvr>
                                      <p:tavLst>
                                        <p:tav tm="0">
                                          <p:val>
                                            <p:fltVal val="90"/>
                                          </p:val>
                                        </p:tav>
                                        <p:tav tm="100000">
                                          <p:val>
                                            <p:fltVal val="0"/>
                                          </p:val>
                                        </p:tav>
                                      </p:tavLst>
                                    </p:anim>
                                    <p:animEffect transition="in" filter="fade">
                                      <p:cBhvr>
                                        <p:cTn id="16" dur="500"/>
                                        <p:tgtEl>
                                          <p:spTgt spid="59"/>
                                        </p:tgtEl>
                                      </p:cBhvr>
                                    </p:animEffect>
                                  </p:childTnLst>
                                </p:cTn>
                              </p:par>
                              <p:par>
                                <p:cTn id="17" presetID="31" presetClass="entr" presetSubtype="0" fill="hold" grpId="0" nodeType="withEffect">
                                  <p:stCondLst>
                                    <p:cond delay="300"/>
                                  </p:stCondLst>
                                  <p:childTnLst>
                                    <p:set>
                                      <p:cBhvr>
                                        <p:cTn id="18" dur="1" fill="hold">
                                          <p:stCondLst>
                                            <p:cond delay="0"/>
                                          </p:stCondLst>
                                        </p:cTn>
                                        <p:tgtEl>
                                          <p:spTgt spid="57"/>
                                        </p:tgtEl>
                                        <p:attrNameLst>
                                          <p:attrName>style.visibility</p:attrName>
                                        </p:attrNameLst>
                                      </p:cBhvr>
                                      <p:to>
                                        <p:strVal val="visible"/>
                                      </p:to>
                                    </p:set>
                                    <p:anim calcmode="lin" valueType="num">
                                      <p:cBhvr>
                                        <p:cTn id="19" dur="500" fill="hold"/>
                                        <p:tgtEl>
                                          <p:spTgt spid="57"/>
                                        </p:tgtEl>
                                        <p:attrNameLst>
                                          <p:attrName>ppt_w</p:attrName>
                                        </p:attrNameLst>
                                      </p:cBhvr>
                                      <p:tavLst>
                                        <p:tav tm="0">
                                          <p:val>
                                            <p:fltVal val="0"/>
                                          </p:val>
                                        </p:tav>
                                        <p:tav tm="100000">
                                          <p:val>
                                            <p:strVal val="#ppt_w"/>
                                          </p:val>
                                        </p:tav>
                                      </p:tavLst>
                                    </p:anim>
                                    <p:anim calcmode="lin" valueType="num">
                                      <p:cBhvr>
                                        <p:cTn id="20" dur="500" fill="hold"/>
                                        <p:tgtEl>
                                          <p:spTgt spid="57"/>
                                        </p:tgtEl>
                                        <p:attrNameLst>
                                          <p:attrName>ppt_h</p:attrName>
                                        </p:attrNameLst>
                                      </p:cBhvr>
                                      <p:tavLst>
                                        <p:tav tm="0">
                                          <p:val>
                                            <p:fltVal val="0"/>
                                          </p:val>
                                        </p:tav>
                                        <p:tav tm="100000">
                                          <p:val>
                                            <p:strVal val="#ppt_h"/>
                                          </p:val>
                                        </p:tav>
                                      </p:tavLst>
                                    </p:anim>
                                    <p:anim calcmode="lin" valueType="num">
                                      <p:cBhvr>
                                        <p:cTn id="21" dur="500" fill="hold"/>
                                        <p:tgtEl>
                                          <p:spTgt spid="57"/>
                                        </p:tgtEl>
                                        <p:attrNameLst>
                                          <p:attrName>style.rotation</p:attrName>
                                        </p:attrNameLst>
                                      </p:cBhvr>
                                      <p:tavLst>
                                        <p:tav tm="0">
                                          <p:val>
                                            <p:fltVal val="90"/>
                                          </p:val>
                                        </p:tav>
                                        <p:tav tm="100000">
                                          <p:val>
                                            <p:fltVal val="0"/>
                                          </p:val>
                                        </p:tav>
                                      </p:tavLst>
                                    </p:anim>
                                    <p:animEffect transition="in" filter="fade">
                                      <p:cBhvr>
                                        <p:cTn id="22" dur="500"/>
                                        <p:tgtEl>
                                          <p:spTgt spid="57"/>
                                        </p:tgtEl>
                                      </p:cBhvr>
                                    </p:animEffect>
                                  </p:childTnLst>
                                </p:cTn>
                              </p:par>
                              <p:par>
                                <p:cTn id="23" presetID="31" presetClass="entr" presetSubtype="0" fill="hold" grpId="0" nodeType="withEffect">
                                  <p:stCondLst>
                                    <p:cond delay="600"/>
                                  </p:stCondLst>
                                  <p:childTnLst>
                                    <p:set>
                                      <p:cBhvr>
                                        <p:cTn id="24" dur="1" fill="hold">
                                          <p:stCondLst>
                                            <p:cond delay="0"/>
                                          </p:stCondLst>
                                        </p:cTn>
                                        <p:tgtEl>
                                          <p:spTgt spid="56"/>
                                        </p:tgtEl>
                                        <p:attrNameLst>
                                          <p:attrName>style.visibility</p:attrName>
                                        </p:attrNameLst>
                                      </p:cBhvr>
                                      <p:to>
                                        <p:strVal val="visible"/>
                                      </p:to>
                                    </p:set>
                                    <p:anim calcmode="lin" valueType="num">
                                      <p:cBhvr>
                                        <p:cTn id="25" dur="500" fill="hold"/>
                                        <p:tgtEl>
                                          <p:spTgt spid="56"/>
                                        </p:tgtEl>
                                        <p:attrNameLst>
                                          <p:attrName>ppt_w</p:attrName>
                                        </p:attrNameLst>
                                      </p:cBhvr>
                                      <p:tavLst>
                                        <p:tav tm="0">
                                          <p:val>
                                            <p:fltVal val="0"/>
                                          </p:val>
                                        </p:tav>
                                        <p:tav tm="100000">
                                          <p:val>
                                            <p:strVal val="#ppt_w"/>
                                          </p:val>
                                        </p:tav>
                                      </p:tavLst>
                                    </p:anim>
                                    <p:anim calcmode="lin" valueType="num">
                                      <p:cBhvr>
                                        <p:cTn id="26" dur="500" fill="hold"/>
                                        <p:tgtEl>
                                          <p:spTgt spid="56"/>
                                        </p:tgtEl>
                                        <p:attrNameLst>
                                          <p:attrName>ppt_h</p:attrName>
                                        </p:attrNameLst>
                                      </p:cBhvr>
                                      <p:tavLst>
                                        <p:tav tm="0">
                                          <p:val>
                                            <p:fltVal val="0"/>
                                          </p:val>
                                        </p:tav>
                                        <p:tav tm="100000">
                                          <p:val>
                                            <p:strVal val="#ppt_h"/>
                                          </p:val>
                                        </p:tav>
                                      </p:tavLst>
                                    </p:anim>
                                    <p:anim calcmode="lin" valueType="num">
                                      <p:cBhvr>
                                        <p:cTn id="27" dur="500" fill="hold"/>
                                        <p:tgtEl>
                                          <p:spTgt spid="56"/>
                                        </p:tgtEl>
                                        <p:attrNameLst>
                                          <p:attrName>style.rotation</p:attrName>
                                        </p:attrNameLst>
                                      </p:cBhvr>
                                      <p:tavLst>
                                        <p:tav tm="0">
                                          <p:val>
                                            <p:fltVal val="90"/>
                                          </p:val>
                                        </p:tav>
                                        <p:tav tm="100000">
                                          <p:val>
                                            <p:fltVal val="0"/>
                                          </p:val>
                                        </p:tav>
                                      </p:tavLst>
                                    </p:anim>
                                    <p:animEffect transition="in" filter="fade">
                                      <p:cBhvr>
                                        <p:cTn id="28" dur="500"/>
                                        <p:tgtEl>
                                          <p:spTgt spid="56"/>
                                        </p:tgtEl>
                                      </p:cBhvr>
                                    </p:animEffect>
                                  </p:childTnLst>
                                </p:cTn>
                              </p:par>
                            </p:childTnLst>
                          </p:cTn>
                        </p:par>
                        <p:par>
                          <p:cTn id="29" fill="hold">
                            <p:stCondLst>
                              <p:cond delay="1100"/>
                            </p:stCondLst>
                            <p:childTnLst>
                              <p:par>
                                <p:cTn id="30" presetID="53" presetClass="entr" presetSubtype="16" fill="hold" grpId="0" nodeType="afterEffect">
                                  <p:stCondLst>
                                    <p:cond delay="0"/>
                                  </p:stCondLst>
                                  <p:childTnLst>
                                    <p:set>
                                      <p:cBhvr>
                                        <p:cTn id="31" dur="1" fill="hold">
                                          <p:stCondLst>
                                            <p:cond delay="0"/>
                                          </p:stCondLst>
                                        </p:cTn>
                                        <p:tgtEl>
                                          <p:spTgt spid="62"/>
                                        </p:tgtEl>
                                        <p:attrNameLst>
                                          <p:attrName>style.visibility</p:attrName>
                                        </p:attrNameLst>
                                      </p:cBhvr>
                                      <p:to>
                                        <p:strVal val="visible"/>
                                      </p:to>
                                    </p:set>
                                    <p:anim calcmode="lin" valueType="num">
                                      <p:cBhvr>
                                        <p:cTn id="32" dur="500" fill="hold"/>
                                        <p:tgtEl>
                                          <p:spTgt spid="62"/>
                                        </p:tgtEl>
                                        <p:attrNameLst>
                                          <p:attrName>ppt_w</p:attrName>
                                        </p:attrNameLst>
                                      </p:cBhvr>
                                      <p:tavLst>
                                        <p:tav tm="0">
                                          <p:val>
                                            <p:fltVal val="0"/>
                                          </p:val>
                                        </p:tav>
                                        <p:tav tm="100000">
                                          <p:val>
                                            <p:strVal val="#ppt_w"/>
                                          </p:val>
                                        </p:tav>
                                      </p:tavLst>
                                    </p:anim>
                                    <p:anim calcmode="lin" valueType="num">
                                      <p:cBhvr>
                                        <p:cTn id="33" dur="500" fill="hold"/>
                                        <p:tgtEl>
                                          <p:spTgt spid="62"/>
                                        </p:tgtEl>
                                        <p:attrNameLst>
                                          <p:attrName>ppt_h</p:attrName>
                                        </p:attrNameLst>
                                      </p:cBhvr>
                                      <p:tavLst>
                                        <p:tav tm="0">
                                          <p:val>
                                            <p:fltVal val="0"/>
                                          </p:val>
                                        </p:tav>
                                        <p:tav tm="100000">
                                          <p:val>
                                            <p:strVal val="#ppt_h"/>
                                          </p:val>
                                        </p:tav>
                                      </p:tavLst>
                                    </p:anim>
                                    <p:animEffect transition="in" filter="fade">
                                      <p:cBhvr>
                                        <p:cTn id="34" dur="500"/>
                                        <p:tgtEl>
                                          <p:spTgt spid="62"/>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60"/>
                                        </p:tgtEl>
                                        <p:attrNameLst>
                                          <p:attrName>style.visibility</p:attrName>
                                        </p:attrNameLst>
                                      </p:cBhvr>
                                      <p:to>
                                        <p:strVal val="visible"/>
                                      </p:to>
                                    </p:set>
                                    <p:anim calcmode="lin" valueType="num">
                                      <p:cBhvr>
                                        <p:cTn id="37" dur="500" fill="hold"/>
                                        <p:tgtEl>
                                          <p:spTgt spid="60"/>
                                        </p:tgtEl>
                                        <p:attrNameLst>
                                          <p:attrName>ppt_w</p:attrName>
                                        </p:attrNameLst>
                                      </p:cBhvr>
                                      <p:tavLst>
                                        <p:tav tm="0">
                                          <p:val>
                                            <p:fltVal val="0"/>
                                          </p:val>
                                        </p:tav>
                                        <p:tav tm="100000">
                                          <p:val>
                                            <p:strVal val="#ppt_w"/>
                                          </p:val>
                                        </p:tav>
                                      </p:tavLst>
                                    </p:anim>
                                    <p:anim calcmode="lin" valueType="num">
                                      <p:cBhvr>
                                        <p:cTn id="38" dur="500" fill="hold"/>
                                        <p:tgtEl>
                                          <p:spTgt spid="60"/>
                                        </p:tgtEl>
                                        <p:attrNameLst>
                                          <p:attrName>ppt_h</p:attrName>
                                        </p:attrNameLst>
                                      </p:cBhvr>
                                      <p:tavLst>
                                        <p:tav tm="0">
                                          <p:val>
                                            <p:fltVal val="0"/>
                                          </p:val>
                                        </p:tav>
                                        <p:tav tm="100000">
                                          <p:val>
                                            <p:strVal val="#ppt_h"/>
                                          </p:val>
                                        </p:tav>
                                      </p:tavLst>
                                    </p:anim>
                                    <p:animEffect transition="in" filter="fade">
                                      <p:cBhvr>
                                        <p:cTn id="39" dur="500"/>
                                        <p:tgtEl>
                                          <p:spTgt spid="60"/>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64"/>
                                        </p:tgtEl>
                                        <p:attrNameLst>
                                          <p:attrName>style.visibility</p:attrName>
                                        </p:attrNameLst>
                                      </p:cBhvr>
                                      <p:to>
                                        <p:strVal val="visible"/>
                                      </p:to>
                                    </p:set>
                                    <p:anim calcmode="lin" valueType="num">
                                      <p:cBhvr>
                                        <p:cTn id="42" dur="500" fill="hold"/>
                                        <p:tgtEl>
                                          <p:spTgt spid="64"/>
                                        </p:tgtEl>
                                        <p:attrNameLst>
                                          <p:attrName>ppt_w</p:attrName>
                                        </p:attrNameLst>
                                      </p:cBhvr>
                                      <p:tavLst>
                                        <p:tav tm="0">
                                          <p:val>
                                            <p:fltVal val="0"/>
                                          </p:val>
                                        </p:tav>
                                        <p:tav tm="100000">
                                          <p:val>
                                            <p:strVal val="#ppt_w"/>
                                          </p:val>
                                        </p:tav>
                                      </p:tavLst>
                                    </p:anim>
                                    <p:anim calcmode="lin" valueType="num">
                                      <p:cBhvr>
                                        <p:cTn id="43" dur="500" fill="hold"/>
                                        <p:tgtEl>
                                          <p:spTgt spid="64"/>
                                        </p:tgtEl>
                                        <p:attrNameLst>
                                          <p:attrName>ppt_h</p:attrName>
                                        </p:attrNameLst>
                                      </p:cBhvr>
                                      <p:tavLst>
                                        <p:tav tm="0">
                                          <p:val>
                                            <p:fltVal val="0"/>
                                          </p:val>
                                        </p:tav>
                                        <p:tav tm="100000">
                                          <p:val>
                                            <p:strVal val="#ppt_h"/>
                                          </p:val>
                                        </p:tav>
                                      </p:tavLst>
                                    </p:anim>
                                    <p:animEffect transition="in" filter="fade">
                                      <p:cBhvr>
                                        <p:cTn id="44" dur="500"/>
                                        <p:tgtEl>
                                          <p:spTgt spid="64"/>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61"/>
                                        </p:tgtEl>
                                        <p:attrNameLst>
                                          <p:attrName>style.visibility</p:attrName>
                                        </p:attrNameLst>
                                      </p:cBhvr>
                                      <p:to>
                                        <p:strVal val="visible"/>
                                      </p:to>
                                    </p:set>
                                    <p:anim calcmode="lin" valueType="num">
                                      <p:cBhvr>
                                        <p:cTn id="47" dur="500" fill="hold"/>
                                        <p:tgtEl>
                                          <p:spTgt spid="61"/>
                                        </p:tgtEl>
                                        <p:attrNameLst>
                                          <p:attrName>ppt_w</p:attrName>
                                        </p:attrNameLst>
                                      </p:cBhvr>
                                      <p:tavLst>
                                        <p:tav tm="0">
                                          <p:val>
                                            <p:fltVal val="0"/>
                                          </p:val>
                                        </p:tav>
                                        <p:tav tm="100000">
                                          <p:val>
                                            <p:strVal val="#ppt_w"/>
                                          </p:val>
                                        </p:tav>
                                      </p:tavLst>
                                    </p:anim>
                                    <p:anim calcmode="lin" valueType="num">
                                      <p:cBhvr>
                                        <p:cTn id="48" dur="500" fill="hold"/>
                                        <p:tgtEl>
                                          <p:spTgt spid="61"/>
                                        </p:tgtEl>
                                        <p:attrNameLst>
                                          <p:attrName>ppt_h</p:attrName>
                                        </p:attrNameLst>
                                      </p:cBhvr>
                                      <p:tavLst>
                                        <p:tav tm="0">
                                          <p:val>
                                            <p:fltVal val="0"/>
                                          </p:val>
                                        </p:tav>
                                        <p:tav tm="100000">
                                          <p:val>
                                            <p:strVal val="#ppt_h"/>
                                          </p:val>
                                        </p:tav>
                                      </p:tavLst>
                                    </p:anim>
                                    <p:animEffect transition="in" filter="fade">
                                      <p:cBhvr>
                                        <p:cTn id="49" dur="500"/>
                                        <p:tgtEl>
                                          <p:spTgt spid="61"/>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63"/>
                                        </p:tgtEl>
                                        <p:attrNameLst>
                                          <p:attrName>style.visibility</p:attrName>
                                        </p:attrNameLst>
                                      </p:cBhvr>
                                      <p:to>
                                        <p:strVal val="visible"/>
                                      </p:to>
                                    </p:set>
                                    <p:anim calcmode="lin" valueType="num">
                                      <p:cBhvr>
                                        <p:cTn id="52" dur="500" fill="hold"/>
                                        <p:tgtEl>
                                          <p:spTgt spid="63"/>
                                        </p:tgtEl>
                                        <p:attrNameLst>
                                          <p:attrName>ppt_w</p:attrName>
                                        </p:attrNameLst>
                                      </p:cBhvr>
                                      <p:tavLst>
                                        <p:tav tm="0">
                                          <p:val>
                                            <p:fltVal val="0"/>
                                          </p:val>
                                        </p:tav>
                                        <p:tav tm="100000">
                                          <p:val>
                                            <p:strVal val="#ppt_w"/>
                                          </p:val>
                                        </p:tav>
                                      </p:tavLst>
                                    </p:anim>
                                    <p:anim calcmode="lin" valueType="num">
                                      <p:cBhvr>
                                        <p:cTn id="53" dur="500" fill="hold"/>
                                        <p:tgtEl>
                                          <p:spTgt spid="63"/>
                                        </p:tgtEl>
                                        <p:attrNameLst>
                                          <p:attrName>ppt_h</p:attrName>
                                        </p:attrNameLst>
                                      </p:cBhvr>
                                      <p:tavLst>
                                        <p:tav tm="0">
                                          <p:val>
                                            <p:fltVal val="0"/>
                                          </p:val>
                                        </p:tav>
                                        <p:tav tm="100000">
                                          <p:val>
                                            <p:strVal val="#ppt_h"/>
                                          </p:val>
                                        </p:tav>
                                      </p:tavLst>
                                    </p:anim>
                                    <p:animEffect transition="in" filter="fade">
                                      <p:cBhvr>
                                        <p:cTn id="54" dur="500"/>
                                        <p:tgtEl>
                                          <p:spTgt spid="63"/>
                                        </p:tgtEl>
                                      </p:cBhvr>
                                    </p:animEffect>
                                  </p:childTnLst>
                                </p:cTn>
                              </p:par>
                            </p:childTnLst>
                          </p:cTn>
                        </p:par>
                        <p:par>
                          <p:cTn id="55" fill="hold">
                            <p:stCondLst>
                              <p:cond delay="1600"/>
                            </p:stCondLst>
                            <p:childTnLst>
                              <p:par>
                                <p:cTn id="56" presetID="22" presetClass="entr" presetSubtype="4" fill="hold" grpId="0" nodeType="afterEffect">
                                  <p:stCondLst>
                                    <p:cond delay="0"/>
                                  </p:stCondLst>
                                  <p:childTnLst>
                                    <p:set>
                                      <p:cBhvr>
                                        <p:cTn id="57" dur="1" fill="hold">
                                          <p:stCondLst>
                                            <p:cond delay="0"/>
                                          </p:stCondLst>
                                        </p:cTn>
                                        <p:tgtEl>
                                          <p:spTgt spid="68"/>
                                        </p:tgtEl>
                                        <p:attrNameLst>
                                          <p:attrName>style.visibility</p:attrName>
                                        </p:attrNameLst>
                                      </p:cBhvr>
                                      <p:to>
                                        <p:strVal val="visible"/>
                                      </p:to>
                                    </p:set>
                                    <p:animEffect transition="in" filter="wipe(down)">
                                      <p:cBhvr>
                                        <p:cTn id="58" dur="500"/>
                                        <p:tgtEl>
                                          <p:spTgt spid="68"/>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67"/>
                                        </p:tgtEl>
                                        <p:attrNameLst>
                                          <p:attrName>style.visibility</p:attrName>
                                        </p:attrNameLst>
                                      </p:cBhvr>
                                      <p:to>
                                        <p:strVal val="visible"/>
                                      </p:to>
                                    </p:set>
                                    <p:animEffect transition="in" filter="wipe(left)">
                                      <p:cBhvr>
                                        <p:cTn id="61" dur="500"/>
                                        <p:tgtEl>
                                          <p:spTgt spid="67"/>
                                        </p:tgtEl>
                                      </p:cBhvr>
                                    </p:animEffect>
                                  </p:childTnLst>
                                </p:cTn>
                              </p:par>
                              <p:par>
                                <p:cTn id="62" presetID="22" presetClass="entr" presetSubtype="1" fill="hold" grpId="0" nodeType="withEffect">
                                  <p:stCondLst>
                                    <p:cond delay="0"/>
                                  </p:stCondLst>
                                  <p:childTnLst>
                                    <p:set>
                                      <p:cBhvr>
                                        <p:cTn id="63" dur="1" fill="hold">
                                          <p:stCondLst>
                                            <p:cond delay="0"/>
                                          </p:stCondLst>
                                        </p:cTn>
                                        <p:tgtEl>
                                          <p:spTgt spid="66"/>
                                        </p:tgtEl>
                                        <p:attrNameLst>
                                          <p:attrName>style.visibility</p:attrName>
                                        </p:attrNameLst>
                                      </p:cBhvr>
                                      <p:to>
                                        <p:strVal val="visible"/>
                                      </p:to>
                                    </p:set>
                                    <p:animEffect transition="in" filter="wipe(up)">
                                      <p:cBhvr>
                                        <p:cTn id="64" dur="500"/>
                                        <p:tgtEl>
                                          <p:spTgt spid="66"/>
                                        </p:tgtEl>
                                      </p:cBhvr>
                                    </p:animEffect>
                                  </p:childTnLst>
                                </p:cTn>
                              </p:par>
                              <p:par>
                                <p:cTn id="65" presetID="22" presetClass="entr" presetSubtype="2" fill="hold" grpId="0" nodeType="withEffect">
                                  <p:stCondLst>
                                    <p:cond delay="0"/>
                                  </p:stCondLst>
                                  <p:childTnLst>
                                    <p:set>
                                      <p:cBhvr>
                                        <p:cTn id="66" dur="1" fill="hold">
                                          <p:stCondLst>
                                            <p:cond delay="0"/>
                                          </p:stCondLst>
                                        </p:cTn>
                                        <p:tgtEl>
                                          <p:spTgt spid="65"/>
                                        </p:tgtEl>
                                        <p:attrNameLst>
                                          <p:attrName>style.visibility</p:attrName>
                                        </p:attrNameLst>
                                      </p:cBhvr>
                                      <p:to>
                                        <p:strVal val="visible"/>
                                      </p:to>
                                    </p:set>
                                    <p:animEffect transition="in" filter="wipe(right)">
                                      <p:cBhvr>
                                        <p:cTn id="67" dur="500"/>
                                        <p:tgtEl>
                                          <p:spTgt spid="65"/>
                                        </p:tgtEl>
                                      </p:cBhvr>
                                    </p:animEffect>
                                  </p:childTnLst>
                                </p:cTn>
                              </p:par>
                            </p:childTnLst>
                          </p:cTn>
                        </p:par>
                        <p:par>
                          <p:cTn id="68" fill="hold">
                            <p:stCondLst>
                              <p:cond delay="2100"/>
                            </p:stCondLst>
                            <p:childTnLst>
                              <p:par>
                                <p:cTn id="69" presetID="14" presetClass="entr" presetSubtype="10" fill="hold" grpId="0" nodeType="afterEffect">
                                  <p:stCondLst>
                                    <p:cond delay="0"/>
                                  </p:stCondLst>
                                  <p:childTnLst>
                                    <p:set>
                                      <p:cBhvr>
                                        <p:cTn id="70" dur="1" fill="hold">
                                          <p:stCondLst>
                                            <p:cond delay="0"/>
                                          </p:stCondLst>
                                        </p:cTn>
                                        <p:tgtEl>
                                          <p:spTgt spid="69"/>
                                        </p:tgtEl>
                                        <p:attrNameLst>
                                          <p:attrName>style.visibility</p:attrName>
                                        </p:attrNameLst>
                                      </p:cBhvr>
                                      <p:to>
                                        <p:strVal val="visible"/>
                                      </p:to>
                                    </p:set>
                                    <p:animEffect transition="in" filter="randombar(horizontal)">
                                      <p:cBhvr>
                                        <p:cTn id="71" dur="500"/>
                                        <p:tgtEl>
                                          <p:spTgt spid="69"/>
                                        </p:tgtEl>
                                      </p:cBhvr>
                                    </p:animEffect>
                                  </p:childTnLst>
                                </p:cTn>
                              </p:par>
                              <p:par>
                                <p:cTn id="72" presetID="14" presetClass="entr" presetSubtype="10" fill="hold" grpId="0" nodeType="withEffect">
                                  <p:stCondLst>
                                    <p:cond delay="0"/>
                                  </p:stCondLst>
                                  <p:childTnLst>
                                    <p:set>
                                      <p:cBhvr>
                                        <p:cTn id="73" dur="1" fill="hold">
                                          <p:stCondLst>
                                            <p:cond delay="0"/>
                                          </p:stCondLst>
                                        </p:cTn>
                                        <p:tgtEl>
                                          <p:spTgt spid="70"/>
                                        </p:tgtEl>
                                        <p:attrNameLst>
                                          <p:attrName>style.visibility</p:attrName>
                                        </p:attrNameLst>
                                      </p:cBhvr>
                                      <p:to>
                                        <p:strVal val="visible"/>
                                      </p:to>
                                    </p:set>
                                    <p:animEffect transition="in" filter="randombar(horizontal)">
                                      <p:cBhvr>
                                        <p:cTn id="74" dur="500"/>
                                        <p:tgtEl>
                                          <p:spTgt spid="70"/>
                                        </p:tgtEl>
                                      </p:cBhvr>
                                    </p:animEffect>
                                  </p:childTnLst>
                                </p:cTn>
                              </p:par>
                              <p:par>
                                <p:cTn id="75" presetID="14" presetClass="entr" presetSubtype="10" fill="hold" grpId="0" nodeType="withEffect">
                                  <p:stCondLst>
                                    <p:cond delay="0"/>
                                  </p:stCondLst>
                                  <p:childTnLst>
                                    <p:set>
                                      <p:cBhvr>
                                        <p:cTn id="76" dur="1" fill="hold">
                                          <p:stCondLst>
                                            <p:cond delay="0"/>
                                          </p:stCondLst>
                                        </p:cTn>
                                        <p:tgtEl>
                                          <p:spTgt spid="72"/>
                                        </p:tgtEl>
                                        <p:attrNameLst>
                                          <p:attrName>style.visibility</p:attrName>
                                        </p:attrNameLst>
                                      </p:cBhvr>
                                      <p:to>
                                        <p:strVal val="visible"/>
                                      </p:to>
                                    </p:set>
                                    <p:animEffect transition="in" filter="randombar(horizontal)">
                                      <p:cBhvr>
                                        <p:cTn id="77" dur="500"/>
                                        <p:tgtEl>
                                          <p:spTgt spid="72"/>
                                        </p:tgtEl>
                                      </p:cBhvr>
                                    </p:animEffect>
                                  </p:childTnLst>
                                </p:cTn>
                              </p:par>
                              <p:par>
                                <p:cTn id="78" presetID="14" presetClass="entr" presetSubtype="10" fill="hold" grpId="0" nodeType="withEffect">
                                  <p:stCondLst>
                                    <p:cond delay="0"/>
                                  </p:stCondLst>
                                  <p:childTnLst>
                                    <p:set>
                                      <p:cBhvr>
                                        <p:cTn id="79" dur="1" fill="hold">
                                          <p:stCondLst>
                                            <p:cond delay="0"/>
                                          </p:stCondLst>
                                        </p:cTn>
                                        <p:tgtEl>
                                          <p:spTgt spid="71"/>
                                        </p:tgtEl>
                                        <p:attrNameLst>
                                          <p:attrName>style.visibility</p:attrName>
                                        </p:attrNameLst>
                                      </p:cBhvr>
                                      <p:to>
                                        <p:strVal val="visible"/>
                                      </p:to>
                                    </p:set>
                                    <p:animEffect transition="in" filter="randombar(horizontal)">
                                      <p:cBhvr>
                                        <p:cTn id="80" dur="500"/>
                                        <p:tgtEl>
                                          <p:spTgt spid="71"/>
                                        </p:tgtEl>
                                      </p:cBhvr>
                                    </p:animEffect>
                                  </p:childTnLst>
                                </p:cTn>
                              </p:par>
                            </p:childTnLst>
                          </p:cTn>
                        </p:par>
                        <p:par>
                          <p:cTn id="81" fill="hold">
                            <p:stCondLst>
                              <p:cond delay="2600"/>
                            </p:stCondLst>
                            <p:childTnLst>
                              <p:par>
                                <p:cTn id="82" presetID="22" presetClass="entr" presetSubtype="8" fill="hold" grpId="0" nodeType="afterEffect">
                                  <p:stCondLst>
                                    <p:cond delay="0"/>
                                  </p:stCondLst>
                                  <p:childTnLst>
                                    <p:set>
                                      <p:cBhvr>
                                        <p:cTn id="83" dur="1" fill="hold">
                                          <p:stCondLst>
                                            <p:cond delay="0"/>
                                          </p:stCondLst>
                                        </p:cTn>
                                        <p:tgtEl>
                                          <p:spTgt spid="73"/>
                                        </p:tgtEl>
                                        <p:attrNameLst>
                                          <p:attrName>style.visibility</p:attrName>
                                        </p:attrNameLst>
                                      </p:cBhvr>
                                      <p:to>
                                        <p:strVal val="visible"/>
                                      </p:to>
                                    </p:set>
                                    <p:animEffect transition="in" filter="wipe(left)">
                                      <p:cBhvr>
                                        <p:cTn id="84" dur="10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p:bldP spid="70" grpId="0"/>
      <p:bldP spid="71" grpId="0"/>
      <p:bldP spid="72" grpId="0"/>
      <p:bldP spid="7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750994" y="2715766"/>
            <a:ext cx="1372342" cy="1168404"/>
            <a:chOff x="4208894" y="3762612"/>
            <a:chExt cx="1822450" cy="1551623"/>
          </a:xfrm>
          <a:solidFill>
            <a:srgbClr val="6FBA34"/>
          </a:solidFill>
        </p:grpSpPr>
        <p:sp>
          <p:nvSpPr>
            <p:cNvPr id="3" name="等腰三角形 2"/>
            <p:cNvSpPr/>
            <p:nvPr/>
          </p:nvSpPr>
          <p:spPr>
            <a:xfrm rot="10800000">
              <a:off x="4208894" y="3762612"/>
              <a:ext cx="1822450" cy="1551623"/>
            </a:xfrm>
            <a:prstGeom prst="triangle">
              <a:avLst/>
            </a:prstGeom>
            <a:grpFill/>
            <a:ln w="3175" cap="flat" cmpd="sng" algn="ctr">
              <a:noFill/>
              <a:prstDash val="solid"/>
            </a:ln>
            <a:effectLst/>
          </p:spPr>
          <p:txBody>
            <a:bodyPr anchor="ctr"/>
            <a:lstStyle/>
            <a:p>
              <a:pPr algn="ctr">
                <a:defRPr/>
              </a:pPr>
              <a:endParaRPr lang="zh-CN" altLang="en-US" sz="1600" kern="0">
                <a:solidFill>
                  <a:srgbClr val="F8F8F8"/>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 name="TextBox 3"/>
            <p:cNvSpPr txBox="1"/>
            <p:nvPr/>
          </p:nvSpPr>
          <p:spPr>
            <a:xfrm>
              <a:off x="4711452" y="3969357"/>
              <a:ext cx="824027" cy="654790"/>
            </a:xfrm>
            <a:prstGeom prst="rect">
              <a:avLst/>
            </a:prstGeom>
            <a:noFill/>
          </p:spPr>
          <p:txBody>
            <a:bodyPr wrap="square" rtlCol="0">
              <a:spAutoFit/>
            </a:bodyPr>
            <a:lstStyle/>
            <a:p>
              <a:pPr algn="ctr">
                <a:defRPr/>
              </a:pPr>
              <a:r>
                <a:rPr lang="zh-CN" altLang="en-US" sz="1600" kern="0" dirty="0">
                  <a:solidFill>
                    <a:srgbClr val="F8F8F8"/>
                  </a:solidFill>
                  <a:latin typeface="微软雅黑" panose="020B0503020204020204" pitchFamily="34" charset="-122"/>
                  <a:ea typeface="微软雅黑" panose="020B0503020204020204" pitchFamily="34" charset="-122"/>
                </a:rPr>
                <a:t>标题</a:t>
              </a:r>
              <a:endParaRPr lang="en-US" altLang="zh-CN" sz="1600" kern="0" dirty="0">
                <a:solidFill>
                  <a:srgbClr val="F8F8F8"/>
                </a:solidFill>
                <a:latin typeface="微软雅黑" panose="020B0503020204020204" pitchFamily="34" charset="-122"/>
                <a:ea typeface="微软雅黑" panose="020B0503020204020204" pitchFamily="34" charset="-122"/>
              </a:endParaRPr>
            </a:p>
            <a:p>
              <a:pPr algn="ctr">
                <a:defRPr/>
              </a:pPr>
              <a:r>
                <a:rPr lang="zh-CN" altLang="en-US" sz="1600" kern="0" dirty="0">
                  <a:solidFill>
                    <a:srgbClr val="F8F8F8"/>
                  </a:solidFill>
                  <a:latin typeface="微软雅黑" panose="020B0503020204020204" pitchFamily="34" charset="-122"/>
                  <a:ea typeface="微软雅黑" panose="020B0503020204020204" pitchFamily="34" charset="-122"/>
                </a:rPr>
                <a:t>文字</a:t>
              </a:r>
            </a:p>
          </p:txBody>
        </p:sp>
      </p:grpSp>
      <p:grpSp>
        <p:nvGrpSpPr>
          <p:cNvPr id="5" name="组合 4"/>
          <p:cNvGrpSpPr/>
          <p:nvPr/>
        </p:nvGrpSpPr>
        <p:grpSpPr>
          <a:xfrm>
            <a:off x="4572000" y="2832414"/>
            <a:ext cx="1329120" cy="1129986"/>
            <a:chOff x="5237842" y="4004098"/>
            <a:chExt cx="1765052" cy="1500603"/>
          </a:xfrm>
          <a:solidFill>
            <a:srgbClr val="A6CF7F"/>
          </a:solidFill>
        </p:grpSpPr>
        <p:sp>
          <p:nvSpPr>
            <p:cNvPr id="6" name="等腰三角形 7"/>
            <p:cNvSpPr/>
            <p:nvPr/>
          </p:nvSpPr>
          <p:spPr>
            <a:xfrm>
              <a:off x="5237842" y="4004098"/>
              <a:ext cx="1765052" cy="1500603"/>
            </a:xfrm>
            <a:custGeom>
              <a:avLst/>
              <a:gdLst/>
              <a:ahLst/>
              <a:cxnLst/>
              <a:rect l="l" t="t" r="r" b="b"/>
              <a:pathLst>
                <a:path w="1765052" h="1500603">
                  <a:moveTo>
                    <a:pt x="882526" y="0"/>
                  </a:moveTo>
                  <a:lnTo>
                    <a:pt x="1765052" y="1500603"/>
                  </a:lnTo>
                  <a:lnTo>
                    <a:pt x="0" y="1500603"/>
                  </a:lnTo>
                  <a:lnTo>
                    <a:pt x="375894" y="861452"/>
                  </a:lnTo>
                  <a:lnTo>
                    <a:pt x="464514" y="915388"/>
                  </a:lnTo>
                  <a:lnTo>
                    <a:pt x="392059" y="1034436"/>
                  </a:lnTo>
                  <a:lnTo>
                    <a:pt x="748236" y="924919"/>
                  </a:lnTo>
                  <a:lnTo>
                    <a:pt x="681880" y="558240"/>
                  </a:lnTo>
                  <a:lnTo>
                    <a:pt x="609424" y="677289"/>
                  </a:lnTo>
                  <a:lnTo>
                    <a:pt x="517210" y="621166"/>
                  </a:lnTo>
                  <a:close/>
                </a:path>
              </a:pathLst>
            </a:custGeom>
            <a:grpFill/>
            <a:ln w="3175" cap="flat" cmpd="sng" algn="ctr">
              <a:noFill/>
              <a:prstDash val="solid"/>
            </a:ln>
            <a:effectLst/>
          </p:spPr>
          <p:txBody>
            <a:bodyPr anchor="ctr"/>
            <a:lstStyle/>
            <a:p>
              <a:pPr algn="ctr">
                <a:defRPr/>
              </a:pPr>
              <a:endParaRPr lang="zh-CN" altLang="en-US" sz="1600" kern="0">
                <a:solidFill>
                  <a:srgbClr val="F8F8F8"/>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7" name="TextBox 6"/>
            <p:cNvSpPr txBox="1"/>
            <p:nvPr/>
          </p:nvSpPr>
          <p:spPr>
            <a:xfrm>
              <a:off x="5997759" y="4958700"/>
              <a:ext cx="666278" cy="379089"/>
            </a:xfrm>
            <a:prstGeom prst="rect">
              <a:avLst/>
            </a:prstGeom>
            <a:noFill/>
          </p:spPr>
          <p:txBody>
            <a:bodyPr wrap="none" rtlCol="0">
              <a:spAutoFit/>
            </a:bodyPr>
            <a:lstStyle/>
            <a:p>
              <a:pPr algn="ctr">
                <a:defRPr/>
              </a:pPr>
              <a:r>
                <a:rPr lang="zh-CN" altLang="en-US" sz="1600" kern="0" dirty="0">
                  <a:solidFill>
                    <a:schemeClr val="accent2"/>
                  </a:solidFill>
                  <a:latin typeface="微软雅黑" panose="020B0503020204020204" pitchFamily="34" charset="-122"/>
                  <a:ea typeface="微软雅黑" panose="020B0503020204020204" pitchFamily="34" charset="-122"/>
                </a:rPr>
                <a:t>标题</a:t>
              </a:r>
            </a:p>
          </p:txBody>
        </p:sp>
      </p:grpSp>
      <p:grpSp>
        <p:nvGrpSpPr>
          <p:cNvPr id="8" name="组合 7"/>
          <p:cNvGrpSpPr/>
          <p:nvPr/>
        </p:nvGrpSpPr>
        <p:grpSpPr>
          <a:xfrm>
            <a:off x="3784367" y="1465506"/>
            <a:ext cx="1353028" cy="1106244"/>
            <a:chOff x="4244067" y="2343574"/>
            <a:chExt cx="1796802" cy="1469072"/>
          </a:xfrm>
          <a:solidFill>
            <a:srgbClr val="A6CF7F"/>
          </a:solidFill>
        </p:grpSpPr>
        <p:sp>
          <p:nvSpPr>
            <p:cNvPr id="9" name="等腰三角形 6"/>
            <p:cNvSpPr/>
            <p:nvPr/>
          </p:nvSpPr>
          <p:spPr>
            <a:xfrm>
              <a:off x="4244067" y="2343574"/>
              <a:ext cx="1796802" cy="1469072"/>
            </a:xfrm>
            <a:custGeom>
              <a:avLst/>
              <a:gdLst/>
              <a:ahLst/>
              <a:cxnLst/>
              <a:rect l="l" t="t" r="r" b="b"/>
              <a:pathLst>
                <a:path w="1796802" h="1469072">
                  <a:moveTo>
                    <a:pt x="898401" y="0"/>
                  </a:moveTo>
                  <a:lnTo>
                    <a:pt x="1796802" y="1469072"/>
                  </a:lnTo>
                  <a:lnTo>
                    <a:pt x="1015417" y="1469072"/>
                  </a:lnTo>
                  <a:lnTo>
                    <a:pt x="1015417" y="1372637"/>
                  </a:lnTo>
                  <a:lnTo>
                    <a:pt x="1154781" y="1372637"/>
                  </a:lnTo>
                  <a:lnTo>
                    <a:pt x="876052" y="1125318"/>
                  </a:lnTo>
                  <a:lnTo>
                    <a:pt x="597323" y="1372637"/>
                  </a:lnTo>
                  <a:lnTo>
                    <a:pt x="736688" y="1372637"/>
                  </a:lnTo>
                  <a:lnTo>
                    <a:pt x="736688" y="1469072"/>
                  </a:lnTo>
                  <a:lnTo>
                    <a:pt x="0" y="1469072"/>
                  </a:lnTo>
                  <a:close/>
                </a:path>
              </a:pathLst>
            </a:custGeom>
            <a:grpFill/>
            <a:ln w="3175" cap="flat" cmpd="sng" algn="ctr">
              <a:noFill/>
              <a:prstDash val="solid"/>
            </a:ln>
            <a:effectLst/>
          </p:spPr>
          <p:txBody>
            <a:bodyPr anchor="ctr"/>
            <a:lstStyle/>
            <a:p>
              <a:pPr algn="ctr">
                <a:defRPr/>
              </a:pPr>
              <a:endParaRPr lang="zh-CN" altLang="en-US" sz="1600" kern="0">
                <a:solidFill>
                  <a:srgbClr val="F8F8F8"/>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0" name="TextBox 9"/>
            <p:cNvSpPr txBox="1"/>
            <p:nvPr/>
          </p:nvSpPr>
          <p:spPr>
            <a:xfrm>
              <a:off x="4801423" y="3047006"/>
              <a:ext cx="666279" cy="379088"/>
            </a:xfrm>
            <a:prstGeom prst="rect">
              <a:avLst/>
            </a:prstGeom>
            <a:noFill/>
          </p:spPr>
          <p:txBody>
            <a:bodyPr wrap="none" rtlCol="0">
              <a:spAutoFit/>
            </a:bodyPr>
            <a:lstStyle/>
            <a:p>
              <a:pPr algn="ctr">
                <a:defRPr/>
              </a:pPr>
              <a:r>
                <a:rPr lang="zh-CN" altLang="en-US" sz="1600" kern="0" dirty="0">
                  <a:solidFill>
                    <a:schemeClr val="accent2"/>
                  </a:solidFill>
                  <a:latin typeface="微软雅黑" panose="020B0503020204020204" pitchFamily="34" charset="-122"/>
                  <a:ea typeface="微软雅黑" panose="020B0503020204020204" pitchFamily="34" charset="-122"/>
                </a:rPr>
                <a:t>标题</a:t>
              </a:r>
            </a:p>
          </p:txBody>
        </p:sp>
      </p:grpSp>
      <p:grpSp>
        <p:nvGrpSpPr>
          <p:cNvPr id="11" name="组合 10"/>
          <p:cNvGrpSpPr/>
          <p:nvPr/>
        </p:nvGrpSpPr>
        <p:grpSpPr>
          <a:xfrm>
            <a:off x="2954848" y="2832414"/>
            <a:ext cx="1329120" cy="1129986"/>
            <a:chOff x="3275692" y="4004098"/>
            <a:chExt cx="1765052" cy="1500603"/>
          </a:xfrm>
          <a:solidFill>
            <a:srgbClr val="A6CF7F"/>
          </a:solidFill>
        </p:grpSpPr>
        <p:sp>
          <p:nvSpPr>
            <p:cNvPr id="12" name="等腰三角形 11"/>
            <p:cNvSpPr/>
            <p:nvPr/>
          </p:nvSpPr>
          <p:spPr>
            <a:xfrm>
              <a:off x="3275692" y="4004098"/>
              <a:ext cx="1765052" cy="1500603"/>
            </a:xfrm>
            <a:custGeom>
              <a:avLst/>
              <a:gdLst/>
              <a:ahLst/>
              <a:cxnLst/>
              <a:rect l="l" t="t" r="r" b="b"/>
              <a:pathLst>
                <a:path w="1765052" h="1500603">
                  <a:moveTo>
                    <a:pt x="882526" y="0"/>
                  </a:moveTo>
                  <a:lnTo>
                    <a:pt x="1236032" y="601083"/>
                  </a:lnTo>
                  <a:lnTo>
                    <a:pt x="1121186" y="667974"/>
                  </a:lnTo>
                  <a:lnTo>
                    <a:pt x="1051045" y="547547"/>
                  </a:lnTo>
                  <a:lnTo>
                    <a:pt x="977616" y="912876"/>
                  </a:lnTo>
                  <a:lnTo>
                    <a:pt x="1331611" y="1029255"/>
                  </a:lnTo>
                  <a:lnTo>
                    <a:pt x="1261469" y="908828"/>
                  </a:lnTo>
                  <a:lnTo>
                    <a:pt x="1377332" y="841344"/>
                  </a:lnTo>
                  <a:lnTo>
                    <a:pt x="1765052" y="1500603"/>
                  </a:lnTo>
                  <a:lnTo>
                    <a:pt x="0" y="1500603"/>
                  </a:lnTo>
                  <a:close/>
                </a:path>
              </a:pathLst>
            </a:custGeom>
            <a:grpFill/>
            <a:ln w="3175" cap="flat" cmpd="sng" algn="ctr">
              <a:noFill/>
              <a:prstDash val="solid"/>
            </a:ln>
            <a:effectLst/>
          </p:spPr>
          <p:txBody>
            <a:bodyPr anchor="ctr"/>
            <a:lstStyle/>
            <a:p>
              <a:pPr algn="ctr">
                <a:defRPr/>
              </a:pPr>
              <a:endParaRPr lang="zh-CN" altLang="en-US" sz="1600" kern="0">
                <a:solidFill>
                  <a:srgbClr val="F8F8F8"/>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3" name="TextBox 12"/>
            <p:cNvSpPr txBox="1"/>
            <p:nvPr/>
          </p:nvSpPr>
          <p:spPr>
            <a:xfrm>
              <a:off x="3622960" y="4936591"/>
              <a:ext cx="666278" cy="379089"/>
            </a:xfrm>
            <a:prstGeom prst="rect">
              <a:avLst/>
            </a:prstGeom>
            <a:noFill/>
          </p:spPr>
          <p:txBody>
            <a:bodyPr wrap="none" rtlCol="0">
              <a:spAutoFit/>
            </a:bodyPr>
            <a:lstStyle/>
            <a:p>
              <a:pPr algn="ctr">
                <a:defRPr/>
              </a:pPr>
              <a:r>
                <a:rPr lang="zh-CN" altLang="en-US" sz="1600" kern="0" dirty="0">
                  <a:solidFill>
                    <a:schemeClr val="accent2"/>
                  </a:solidFill>
                  <a:latin typeface="微软雅黑" panose="020B0503020204020204" pitchFamily="34" charset="-122"/>
                  <a:ea typeface="微软雅黑" panose="020B0503020204020204" pitchFamily="34" charset="-122"/>
                </a:rPr>
                <a:t>标题</a:t>
              </a:r>
            </a:p>
          </p:txBody>
        </p:sp>
      </p:grpSp>
      <p:grpSp>
        <p:nvGrpSpPr>
          <p:cNvPr id="14" name="组合 13"/>
          <p:cNvGrpSpPr/>
          <p:nvPr/>
        </p:nvGrpSpPr>
        <p:grpSpPr>
          <a:xfrm>
            <a:off x="5076056" y="1643436"/>
            <a:ext cx="2548069" cy="808260"/>
            <a:chOff x="5740568" y="2797139"/>
            <a:chExt cx="2548069" cy="808260"/>
          </a:xfrm>
        </p:grpSpPr>
        <p:grpSp>
          <p:nvGrpSpPr>
            <p:cNvPr id="15" name="组合 44"/>
            <p:cNvGrpSpPr/>
            <p:nvPr/>
          </p:nvGrpSpPr>
          <p:grpSpPr bwMode="auto">
            <a:xfrm flipH="1">
              <a:off x="6042252" y="3141849"/>
              <a:ext cx="2184400" cy="400110"/>
              <a:chOff x="-362770" y="3102960"/>
              <a:chExt cx="2183514" cy="400110"/>
            </a:xfrm>
          </p:grpSpPr>
          <p:sp>
            <p:nvSpPr>
              <p:cNvPr id="18" name="TextBox 11"/>
              <p:cNvSpPr txBox="1">
                <a:spLocks noChangeArrowheads="1"/>
              </p:cNvSpPr>
              <p:nvPr/>
            </p:nvSpPr>
            <p:spPr bwMode="auto">
              <a:xfrm>
                <a:off x="675034"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a:solidFill>
                      <a:schemeClr val="accent2">
                        <a:lumMod val="50000"/>
                      </a:schemeClr>
                    </a:solidFill>
                    <a:latin typeface="微软雅黑" panose="020B0503020204020204" pitchFamily="34" charset="-122"/>
                    <a:ea typeface="微软雅黑" panose="020B0503020204020204" pitchFamily="34" charset="-122"/>
                  </a:rPr>
                  <a:t>点击添加文本    </a:t>
                </a:r>
                <a:endParaRPr lang="en-US" altLang="zh-CN" sz="1000" kern="0" dirty="0">
                  <a:solidFill>
                    <a:schemeClr val="accent2">
                      <a:lumMod val="50000"/>
                    </a:schemeClr>
                  </a:solidFill>
                  <a:latin typeface="微软雅黑" panose="020B0503020204020204" pitchFamily="34" charset="-122"/>
                  <a:ea typeface="微软雅黑" panose="020B0503020204020204" pitchFamily="34" charset="-122"/>
                </a:endParaRPr>
              </a:p>
              <a:p>
                <a:pPr eaLnBrk="1" hangingPunct="1">
                  <a:defRPr/>
                </a:pPr>
                <a:r>
                  <a:rPr lang="zh-CN" altLang="en-US" sz="1000" kern="0" dirty="0">
                    <a:solidFill>
                      <a:schemeClr val="accent2">
                        <a:lumMod val="50000"/>
                      </a:schemeClr>
                    </a:solidFill>
                    <a:latin typeface="微软雅黑" panose="020B0503020204020204" pitchFamily="34" charset="-122"/>
                    <a:ea typeface="微软雅黑" panose="020B0503020204020204" pitchFamily="34" charset="-122"/>
                  </a:rPr>
                  <a:t>点击添加文本</a:t>
                </a:r>
                <a:endParaRPr lang="en-US" altLang="zh-CN" sz="1000" kern="0" dirty="0">
                  <a:solidFill>
                    <a:schemeClr val="accent2">
                      <a:lumMod val="50000"/>
                    </a:schemeClr>
                  </a:solidFill>
                  <a:latin typeface="微软雅黑" panose="020B0503020204020204" pitchFamily="34" charset="-122"/>
                  <a:ea typeface="微软雅黑" panose="020B0503020204020204" pitchFamily="34" charset="-122"/>
                </a:endParaRPr>
              </a:p>
            </p:txBody>
          </p:sp>
          <p:sp>
            <p:nvSpPr>
              <p:cNvPr id="19" name="TextBox 11"/>
              <p:cNvSpPr txBox="1">
                <a:spLocks noChangeArrowheads="1"/>
              </p:cNvSpPr>
              <p:nvPr/>
            </p:nvSpPr>
            <p:spPr bwMode="auto">
              <a:xfrm>
                <a:off x="-362770"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a:solidFill>
                      <a:schemeClr val="accent2">
                        <a:lumMod val="50000"/>
                      </a:schemeClr>
                    </a:solidFill>
                    <a:latin typeface="微软雅黑" panose="020B0503020204020204" pitchFamily="34" charset="-122"/>
                    <a:ea typeface="微软雅黑" panose="020B0503020204020204" pitchFamily="34" charset="-122"/>
                  </a:rPr>
                  <a:t>点击添加文本    </a:t>
                </a:r>
                <a:endParaRPr lang="en-US" altLang="zh-CN" sz="1000" kern="0" dirty="0">
                  <a:solidFill>
                    <a:schemeClr val="accent2">
                      <a:lumMod val="50000"/>
                    </a:schemeClr>
                  </a:solidFill>
                  <a:latin typeface="微软雅黑" panose="020B0503020204020204" pitchFamily="34" charset="-122"/>
                  <a:ea typeface="微软雅黑" panose="020B0503020204020204" pitchFamily="34" charset="-122"/>
                </a:endParaRPr>
              </a:p>
              <a:p>
                <a:pPr eaLnBrk="1" hangingPunct="1">
                  <a:defRPr/>
                </a:pPr>
                <a:r>
                  <a:rPr lang="zh-CN" altLang="en-US" sz="1000" kern="0" dirty="0">
                    <a:solidFill>
                      <a:schemeClr val="accent2">
                        <a:lumMod val="50000"/>
                      </a:schemeClr>
                    </a:solidFill>
                    <a:latin typeface="微软雅黑" panose="020B0503020204020204" pitchFamily="34" charset="-122"/>
                    <a:ea typeface="微软雅黑" panose="020B0503020204020204" pitchFamily="34" charset="-122"/>
                  </a:rPr>
                  <a:t>点击添加文本</a:t>
                </a:r>
                <a:endParaRPr lang="en-US" altLang="zh-CN" sz="1000" kern="0" dirty="0">
                  <a:solidFill>
                    <a:schemeClr val="accent2">
                      <a:lumMod val="50000"/>
                    </a:schemeClr>
                  </a:solidFill>
                  <a:latin typeface="微软雅黑" panose="020B0503020204020204" pitchFamily="34" charset="-122"/>
                  <a:ea typeface="微软雅黑" panose="020B0503020204020204" pitchFamily="34" charset="-122"/>
                </a:endParaRPr>
              </a:p>
            </p:txBody>
          </p:sp>
        </p:grpSp>
        <p:sp>
          <p:nvSpPr>
            <p:cNvPr id="16" name="TextBox 11"/>
            <p:cNvSpPr txBox="1">
              <a:spLocks noChangeArrowheads="1"/>
            </p:cNvSpPr>
            <p:nvPr/>
          </p:nvSpPr>
          <p:spPr bwMode="auto">
            <a:xfrm flipH="1">
              <a:off x="6028600" y="2797139"/>
              <a:ext cx="1456585" cy="33855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600" kern="0" dirty="0">
                  <a:solidFill>
                    <a:schemeClr val="accent2">
                      <a:lumMod val="50000"/>
                    </a:schemeClr>
                  </a:solidFill>
                  <a:latin typeface="微软雅黑" panose="020B0503020204020204" pitchFamily="34" charset="-122"/>
                  <a:ea typeface="微软雅黑" panose="020B0503020204020204" pitchFamily="34" charset="-122"/>
                </a:rPr>
                <a:t>标题文字</a:t>
              </a:r>
              <a:endParaRPr lang="en-US" altLang="zh-CN" sz="1600" kern="0" dirty="0">
                <a:solidFill>
                  <a:schemeClr val="accent2">
                    <a:lumMod val="50000"/>
                  </a:schemeClr>
                </a:solidFill>
                <a:latin typeface="微软雅黑" panose="020B0503020204020204" pitchFamily="34" charset="-122"/>
                <a:ea typeface="微软雅黑" panose="020B0503020204020204" pitchFamily="34" charset="-122"/>
              </a:endParaRPr>
            </a:p>
          </p:txBody>
        </p:sp>
        <p:cxnSp>
          <p:nvCxnSpPr>
            <p:cNvPr id="17" name="直接连接符 16"/>
            <p:cNvCxnSpPr/>
            <p:nvPr/>
          </p:nvCxnSpPr>
          <p:spPr>
            <a:xfrm flipH="1">
              <a:off x="5740568" y="3605399"/>
              <a:ext cx="2548069" cy="0"/>
            </a:xfrm>
            <a:prstGeom prst="line">
              <a:avLst/>
            </a:prstGeom>
            <a:noFill/>
            <a:ln w="12700" cap="flat" cmpd="sng" algn="ctr">
              <a:solidFill>
                <a:srgbClr val="6FBA34"/>
              </a:solidFill>
              <a:prstDash val="sysDot"/>
              <a:headEnd type="oval"/>
              <a:tailEnd type="oval"/>
            </a:ln>
            <a:effectLst/>
          </p:spPr>
        </p:cxnSp>
      </p:grpSp>
      <p:grpSp>
        <p:nvGrpSpPr>
          <p:cNvPr id="20" name="组合 19"/>
          <p:cNvGrpSpPr/>
          <p:nvPr/>
        </p:nvGrpSpPr>
        <p:grpSpPr>
          <a:xfrm>
            <a:off x="782572" y="2593236"/>
            <a:ext cx="2639983" cy="794243"/>
            <a:chOff x="821899" y="3802559"/>
            <a:chExt cx="2639983" cy="794243"/>
          </a:xfrm>
        </p:grpSpPr>
        <p:grpSp>
          <p:nvGrpSpPr>
            <p:cNvPr id="21" name="组合 44"/>
            <p:cNvGrpSpPr/>
            <p:nvPr/>
          </p:nvGrpSpPr>
          <p:grpSpPr bwMode="auto">
            <a:xfrm flipH="1">
              <a:off x="821899" y="4133252"/>
              <a:ext cx="2184400" cy="400110"/>
              <a:chOff x="-362770" y="3102960"/>
              <a:chExt cx="2183514" cy="400110"/>
            </a:xfrm>
          </p:grpSpPr>
          <p:sp>
            <p:nvSpPr>
              <p:cNvPr id="24" name="TextBox 11"/>
              <p:cNvSpPr txBox="1">
                <a:spLocks noChangeArrowheads="1"/>
              </p:cNvSpPr>
              <p:nvPr/>
            </p:nvSpPr>
            <p:spPr bwMode="auto">
              <a:xfrm>
                <a:off x="675034"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a:solidFill>
                      <a:schemeClr val="accent2">
                        <a:lumMod val="50000"/>
                      </a:schemeClr>
                    </a:solidFill>
                    <a:latin typeface="微软雅黑" panose="020B0503020204020204" pitchFamily="34" charset="-122"/>
                    <a:ea typeface="微软雅黑" panose="020B0503020204020204" pitchFamily="34" charset="-122"/>
                  </a:rPr>
                  <a:t>点击添加文本    </a:t>
                </a:r>
                <a:endParaRPr lang="en-US" altLang="zh-CN" sz="1000" kern="0" dirty="0">
                  <a:solidFill>
                    <a:schemeClr val="accent2">
                      <a:lumMod val="50000"/>
                    </a:schemeClr>
                  </a:solidFill>
                  <a:latin typeface="微软雅黑" panose="020B0503020204020204" pitchFamily="34" charset="-122"/>
                  <a:ea typeface="微软雅黑" panose="020B0503020204020204" pitchFamily="34" charset="-122"/>
                </a:endParaRPr>
              </a:p>
              <a:p>
                <a:pPr eaLnBrk="1" hangingPunct="1">
                  <a:defRPr/>
                </a:pPr>
                <a:r>
                  <a:rPr lang="zh-CN" altLang="en-US" sz="1000" kern="0" dirty="0">
                    <a:solidFill>
                      <a:schemeClr val="accent2">
                        <a:lumMod val="50000"/>
                      </a:schemeClr>
                    </a:solidFill>
                    <a:latin typeface="微软雅黑" panose="020B0503020204020204" pitchFamily="34" charset="-122"/>
                    <a:ea typeface="微软雅黑" panose="020B0503020204020204" pitchFamily="34" charset="-122"/>
                  </a:rPr>
                  <a:t>点击添加文本</a:t>
                </a:r>
                <a:endParaRPr lang="en-US" altLang="zh-CN" sz="1000" kern="0" dirty="0">
                  <a:solidFill>
                    <a:schemeClr val="accent2">
                      <a:lumMod val="50000"/>
                    </a:schemeClr>
                  </a:solidFill>
                  <a:latin typeface="微软雅黑" panose="020B0503020204020204" pitchFamily="34" charset="-122"/>
                  <a:ea typeface="微软雅黑" panose="020B0503020204020204" pitchFamily="34" charset="-122"/>
                </a:endParaRPr>
              </a:p>
            </p:txBody>
          </p:sp>
          <p:sp>
            <p:nvSpPr>
              <p:cNvPr id="25" name="TextBox 11"/>
              <p:cNvSpPr txBox="1">
                <a:spLocks noChangeArrowheads="1"/>
              </p:cNvSpPr>
              <p:nvPr/>
            </p:nvSpPr>
            <p:spPr bwMode="auto">
              <a:xfrm>
                <a:off x="-362770"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a:solidFill>
                      <a:schemeClr val="accent2">
                        <a:lumMod val="50000"/>
                      </a:schemeClr>
                    </a:solidFill>
                    <a:latin typeface="微软雅黑" panose="020B0503020204020204" pitchFamily="34" charset="-122"/>
                    <a:ea typeface="微软雅黑" panose="020B0503020204020204" pitchFamily="34" charset="-122"/>
                  </a:rPr>
                  <a:t>点击添加文本    </a:t>
                </a:r>
                <a:endParaRPr lang="en-US" altLang="zh-CN" sz="1000" kern="0" dirty="0">
                  <a:solidFill>
                    <a:schemeClr val="accent2">
                      <a:lumMod val="50000"/>
                    </a:schemeClr>
                  </a:solidFill>
                  <a:latin typeface="微软雅黑" panose="020B0503020204020204" pitchFamily="34" charset="-122"/>
                  <a:ea typeface="微软雅黑" panose="020B0503020204020204" pitchFamily="34" charset="-122"/>
                </a:endParaRPr>
              </a:p>
              <a:p>
                <a:pPr eaLnBrk="1" hangingPunct="1">
                  <a:defRPr/>
                </a:pPr>
                <a:r>
                  <a:rPr lang="zh-CN" altLang="en-US" sz="1000" kern="0" dirty="0">
                    <a:solidFill>
                      <a:schemeClr val="accent2">
                        <a:lumMod val="50000"/>
                      </a:schemeClr>
                    </a:solidFill>
                    <a:latin typeface="微软雅黑" panose="020B0503020204020204" pitchFamily="34" charset="-122"/>
                    <a:ea typeface="微软雅黑" panose="020B0503020204020204" pitchFamily="34" charset="-122"/>
                  </a:rPr>
                  <a:t>点击添加文本</a:t>
                </a:r>
                <a:endParaRPr lang="en-US" altLang="zh-CN" sz="1000" kern="0" dirty="0">
                  <a:solidFill>
                    <a:schemeClr val="accent2">
                      <a:lumMod val="50000"/>
                    </a:schemeClr>
                  </a:solidFill>
                  <a:latin typeface="微软雅黑" panose="020B0503020204020204" pitchFamily="34" charset="-122"/>
                  <a:ea typeface="微软雅黑" panose="020B0503020204020204" pitchFamily="34" charset="-122"/>
                </a:endParaRPr>
              </a:p>
            </p:txBody>
          </p:sp>
        </p:grpSp>
        <p:sp>
          <p:nvSpPr>
            <p:cNvPr id="22" name="TextBox 11"/>
            <p:cNvSpPr txBox="1">
              <a:spLocks noChangeArrowheads="1"/>
            </p:cNvSpPr>
            <p:nvPr/>
          </p:nvSpPr>
          <p:spPr bwMode="auto">
            <a:xfrm flipH="1">
              <a:off x="844254" y="3802559"/>
              <a:ext cx="1456585" cy="33855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600" kern="0" dirty="0">
                  <a:solidFill>
                    <a:schemeClr val="accent2">
                      <a:lumMod val="50000"/>
                    </a:schemeClr>
                  </a:solidFill>
                  <a:latin typeface="微软雅黑" panose="020B0503020204020204" pitchFamily="34" charset="-122"/>
                  <a:ea typeface="微软雅黑" panose="020B0503020204020204" pitchFamily="34" charset="-122"/>
                </a:rPr>
                <a:t>标题文字</a:t>
              </a:r>
              <a:endParaRPr lang="en-US" altLang="zh-CN" sz="1600" kern="0" dirty="0">
                <a:solidFill>
                  <a:schemeClr val="accent2">
                    <a:lumMod val="50000"/>
                  </a:schemeClr>
                </a:solidFill>
                <a:latin typeface="微软雅黑" panose="020B0503020204020204" pitchFamily="34" charset="-122"/>
                <a:ea typeface="微软雅黑" panose="020B0503020204020204" pitchFamily="34" charset="-122"/>
              </a:endParaRPr>
            </a:p>
          </p:txBody>
        </p:sp>
        <p:cxnSp>
          <p:nvCxnSpPr>
            <p:cNvPr id="23" name="直接连接符 22"/>
            <p:cNvCxnSpPr/>
            <p:nvPr/>
          </p:nvCxnSpPr>
          <p:spPr>
            <a:xfrm flipH="1">
              <a:off x="868640" y="4596802"/>
              <a:ext cx="2593242" cy="0"/>
            </a:xfrm>
            <a:prstGeom prst="line">
              <a:avLst/>
            </a:prstGeom>
            <a:noFill/>
            <a:ln w="12700" cap="flat" cmpd="sng" algn="ctr">
              <a:solidFill>
                <a:srgbClr val="6FBA34"/>
              </a:solidFill>
              <a:prstDash val="sysDot"/>
              <a:headEnd type="oval"/>
              <a:tailEnd type="oval"/>
            </a:ln>
            <a:effectLst/>
          </p:spPr>
        </p:cxnSp>
      </p:grpSp>
      <p:grpSp>
        <p:nvGrpSpPr>
          <p:cNvPr id="26" name="组合 25"/>
          <p:cNvGrpSpPr/>
          <p:nvPr/>
        </p:nvGrpSpPr>
        <p:grpSpPr>
          <a:xfrm>
            <a:off x="5808238" y="3056061"/>
            <a:ext cx="2572375" cy="784440"/>
            <a:chOff x="5654277" y="2820959"/>
            <a:chExt cx="2572375" cy="784440"/>
          </a:xfrm>
        </p:grpSpPr>
        <p:grpSp>
          <p:nvGrpSpPr>
            <p:cNvPr id="27" name="组合 44"/>
            <p:cNvGrpSpPr/>
            <p:nvPr/>
          </p:nvGrpSpPr>
          <p:grpSpPr bwMode="auto">
            <a:xfrm flipH="1">
              <a:off x="6042252" y="3141849"/>
              <a:ext cx="2184400" cy="400110"/>
              <a:chOff x="-362770" y="3102960"/>
              <a:chExt cx="2183514" cy="400110"/>
            </a:xfrm>
          </p:grpSpPr>
          <p:sp>
            <p:nvSpPr>
              <p:cNvPr id="30" name="TextBox 11"/>
              <p:cNvSpPr txBox="1">
                <a:spLocks noChangeArrowheads="1"/>
              </p:cNvSpPr>
              <p:nvPr/>
            </p:nvSpPr>
            <p:spPr bwMode="auto">
              <a:xfrm>
                <a:off x="675034"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a:solidFill>
                      <a:schemeClr val="accent2">
                        <a:lumMod val="50000"/>
                      </a:schemeClr>
                    </a:solidFill>
                    <a:latin typeface="微软雅黑" panose="020B0503020204020204" pitchFamily="34" charset="-122"/>
                    <a:ea typeface="微软雅黑" panose="020B0503020204020204" pitchFamily="34" charset="-122"/>
                  </a:rPr>
                  <a:t>点击添加文本    </a:t>
                </a:r>
                <a:endParaRPr lang="en-US" altLang="zh-CN" sz="1000" kern="0" dirty="0">
                  <a:solidFill>
                    <a:schemeClr val="accent2">
                      <a:lumMod val="50000"/>
                    </a:schemeClr>
                  </a:solidFill>
                  <a:latin typeface="微软雅黑" panose="020B0503020204020204" pitchFamily="34" charset="-122"/>
                  <a:ea typeface="微软雅黑" panose="020B0503020204020204" pitchFamily="34" charset="-122"/>
                </a:endParaRPr>
              </a:p>
              <a:p>
                <a:pPr eaLnBrk="1" hangingPunct="1">
                  <a:defRPr/>
                </a:pPr>
                <a:r>
                  <a:rPr lang="zh-CN" altLang="en-US" sz="1000" kern="0" dirty="0">
                    <a:solidFill>
                      <a:schemeClr val="accent2">
                        <a:lumMod val="50000"/>
                      </a:schemeClr>
                    </a:solidFill>
                    <a:latin typeface="微软雅黑" panose="020B0503020204020204" pitchFamily="34" charset="-122"/>
                    <a:ea typeface="微软雅黑" panose="020B0503020204020204" pitchFamily="34" charset="-122"/>
                  </a:rPr>
                  <a:t>点击添加文本</a:t>
                </a:r>
                <a:endParaRPr lang="en-US" altLang="zh-CN" sz="1000" kern="0" dirty="0">
                  <a:solidFill>
                    <a:schemeClr val="accent2">
                      <a:lumMod val="50000"/>
                    </a:schemeClr>
                  </a:solidFill>
                  <a:latin typeface="微软雅黑" panose="020B0503020204020204" pitchFamily="34" charset="-122"/>
                  <a:ea typeface="微软雅黑" panose="020B0503020204020204" pitchFamily="34" charset="-122"/>
                </a:endParaRPr>
              </a:p>
            </p:txBody>
          </p:sp>
          <p:sp>
            <p:nvSpPr>
              <p:cNvPr id="31" name="TextBox 11"/>
              <p:cNvSpPr txBox="1">
                <a:spLocks noChangeArrowheads="1"/>
              </p:cNvSpPr>
              <p:nvPr/>
            </p:nvSpPr>
            <p:spPr bwMode="auto">
              <a:xfrm>
                <a:off x="-362770" y="3102960"/>
                <a:ext cx="1145710" cy="400110"/>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a:solidFill>
                      <a:schemeClr val="accent2">
                        <a:lumMod val="50000"/>
                      </a:schemeClr>
                    </a:solidFill>
                    <a:latin typeface="微软雅黑" panose="020B0503020204020204" pitchFamily="34" charset="-122"/>
                    <a:ea typeface="微软雅黑" panose="020B0503020204020204" pitchFamily="34" charset="-122"/>
                  </a:rPr>
                  <a:t>点击添加文本    </a:t>
                </a:r>
                <a:endParaRPr lang="en-US" altLang="zh-CN" sz="1000" kern="0" dirty="0">
                  <a:solidFill>
                    <a:schemeClr val="accent2">
                      <a:lumMod val="50000"/>
                    </a:schemeClr>
                  </a:solidFill>
                  <a:latin typeface="微软雅黑" panose="020B0503020204020204" pitchFamily="34" charset="-122"/>
                  <a:ea typeface="微软雅黑" panose="020B0503020204020204" pitchFamily="34" charset="-122"/>
                </a:endParaRPr>
              </a:p>
              <a:p>
                <a:pPr eaLnBrk="1" hangingPunct="1">
                  <a:defRPr/>
                </a:pPr>
                <a:r>
                  <a:rPr lang="zh-CN" altLang="en-US" sz="1000" kern="0" dirty="0">
                    <a:solidFill>
                      <a:schemeClr val="accent2">
                        <a:lumMod val="50000"/>
                      </a:schemeClr>
                    </a:solidFill>
                    <a:latin typeface="微软雅黑" panose="020B0503020204020204" pitchFamily="34" charset="-122"/>
                    <a:ea typeface="微软雅黑" panose="020B0503020204020204" pitchFamily="34" charset="-122"/>
                  </a:rPr>
                  <a:t>点击添加文本</a:t>
                </a:r>
                <a:endParaRPr lang="en-US" altLang="zh-CN" sz="1000" kern="0" dirty="0">
                  <a:solidFill>
                    <a:schemeClr val="accent2">
                      <a:lumMod val="50000"/>
                    </a:schemeClr>
                  </a:solidFill>
                  <a:latin typeface="微软雅黑" panose="020B0503020204020204" pitchFamily="34" charset="-122"/>
                  <a:ea typeface="微软雅黑" panose="020B0503020204020204" pitchFamily="34" charset="-122"/>
                </a:endParaRPr>
              </a:p>
            </p:txBody>
          </p:sp>
        </p:grpSp>
        <p:sp>
          <p:nvSpPr>
            <p:cNvPr id="28" name="TextBox 11"/>
            <p:cNvSpPr txBox="1">
              <a:spLocks noChangeArrowheads="1"/>
            </p:cNvSpPr>
            <p:nvPr/>
          </p:nvSpPr>
          <p:spPr bwMode="auto">
            <a:xfrm flipH="1">
              <a:off x="6014317" y="2820959"/>
              <a:ext cx="1456585" cy="33855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600" kern="0" dirty="0">
                  <a:solidFill>
                    <a:schemeClr val="accent2">
                      <a:lumMod val="50000"/>
                    </a:schemeClr>
                  </a:solidFill>
                  <a:latin typeface="微软雅黑" panose="020B0503020204020204" pitchFamily="34" charset="-122"/>
                  <a:ea typeface="微软雅黑" panose="020B0503020204020204" pitchFamily="34" charset="-122"/>
                </a:rPr>
                <a:t>标题文字</a:t>
              </a:r>
              <a:endParaRPr lang="en-US" altLang="zh-CN" sz="1600" kern="0" dirty="0">
                <a:solidFill>
                  <a:schemeClr val="accent2">
                    <a:lumMod val="50000"/>
                  </a:schemeClr>
                </a:solidFill>
                <a:latin typeface="微软雅黑" panose="020B0503020204020204" pitchFamily="34" charset="-122"/>
                <a:ea typeface="微软雅黑" panose="020B0503020204020204" pitchFamily="34" charset="-122"/>
              </a:endParaRPr>
            </a:p>
          </p:txBody>
        </p:sp>
        <p:cxnSp>
          <p:nvCxnSpPr>
            <p:cNvPr id="29" name="直接连接符 28"/>
            <p:cNvCxnSpPr/>
            <p:nvPr/>
          </p:nvCxnSpPr>
          <p:spPr>
            <a:xfrm flipH="1">
              <a:off x="5654277" y="3605399"/>
              <a:ext cx="2548069" cy="0"/>
            </a:xfrm>
            <a:prstGeom prst="line">
              <a:avLst/>
            </a:prstGeom>
            <a:noFill/>
            <a:ln w="12700" cap="flat" cmpd="sng" algn="ctr">
              <a:solidFill>
                <a:srgbClr val="6FBA34"/>
              </a:solidFill>
              <a:prstDash val="sysDot"/>
              <a:headEnd type="oval"/>
              <a:tailEnd type="oval"/>
            </a:ln>
            <a:effectLst/>
          </p:spPr>
        </p:cxnSp>
      </p:grpSp>
      <p:sp>
        <p:nvSpPr>
          <p:cNvPr id="40" name="TextBox 39"/>
          <p:cNvSpPr txBox="1"/>
          <p:nvPr/>
        </p:nvSpPr>
        <p:spPr>
          <a:xfrm>
            <a:off x="3355178" y="5452070"/>
            <a:ext cx="1210588" cy="400110"/>
          </a:xfrm>
          <a:prstGeom prst="rect">
            <a:avLst/>
          </a:prstGeom>
          <a:noFill/>
        </p:spPr>
        <p:txBody>
          <a:bodyPr wrap="none" rtlCol="0">
            <a:spAutoFit/>
          </a:bodyPr>
          <a:lstStyle/>
          <a:p>
            <a:r>
              <a:rPr lang="zh-CN" altLang="en-US" sz="2000" b="1" dirty="0">
                <a:solidFill>
                  <a:schemeClr val="accent2">
                    <a:lumMod val="50000"/>
                  </a:schemeClr>
                </a:solidFill>
                <a:latin typeface="微软雅黑" pitchFamily="34" charset="-122"/>
                <a:ea typeface="微软雅黑" pitchFamily="34" charset="-122"/>
              </a:rPr>
              <a:t>字符延长</a:t>
            </a:r>
          </a:p>
        </p:txBody>
      </p:sp>
      <p:sp>
        <p:nvSpPr>
          <p:cNvPr id="36" name="文本框 23"/>
          <p:cNvSpPr txBox="1"/>
          <p:nvPr/>
        </p:nvSpPr>
        <p:spPr>
          <a:xfrm>
            <a:off x="1043608" y="242680"/>
            <a:ext cx="1765227" cy="338554"/>
          </a:xfrm>
          <a:prstGeom prst="rect">
            <a:avLst/>
          </a:prstGeom>
          <a:noFill/>
        </p:spPr>
        <p:txBody>
          <a:bodyPr wrap="none" rtlCol="0">
            <a:spAutoFit/>
          </a:bodyPr>
          <a:lstStyle/>
          <a:p>
            <a:pPr marL="285750" indent="-285750">
              <a:buClr>
                <a:srgbClr val="6FBA34"/>
              </a:buClr>
              <a:buFont typeface="Wingdings" pitchFamily="2" charset="2"/>
              <a:buChar char="u"/>
            </a:pPr>
            <a:r>
              <a:rPr lang="zh-CN" altLang="en-US" sz="1600" dirty="0">
                <a:solidFill>
                  <a:schemeClr val="accent3">
                    <a:lumMod val="50000"/>
                    <a:lumOff val="50000"/>
                  </a:schemeClr>
                </a:solidFill>
                <a:latin typeface="微软雅黑" panose="020B0503020204020204" pitchFamily="34" charset="-122"/>
                <a:ea typeface="微软雅黑" panose="020B0503020204020204" pitchFamily="34" charset="-122"/>
              </a:rPr>
              <a:t>标题文字内容 </a:t>
            </a:r>
          </a:p>
        </p:txBody>
      </p:sp>
    </p:spTree>
  </p:cSld>
  <p:clrMapOvr>
    <a:masterClrMapping/>
  </p:clrMapOvr>
  <p:transition spd="slow" advTm="3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8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p:stCondLst>
                              <p:cond delay="18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2800"/>
                            </p:stCondLst>
                            <p:childTnLst>
                              <p:par>
                                <p:cTn id="15" presetID="10" presetClass="entr" presetSubtype="0"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childTnLst>
                                </p:cTn>
                              </p:par>
                              <p:par>
                                <p:cTn id="18" presetID="49" presetClass="path" presetSubtype="0" accel="50000" decel="50000" fill="hold" nodeType="withEffect">
                                  <p:stCondLst>
                                    <p:cond delay="0"/>
                                  </p:stCondLst>
                                  <p:childTnLst>
                                    <p:animMotion origin="layout" path="M 0.00031 0.00023 L -0.09464 -0.04669 " pathEditMode="relative" rAng="0" ptsTypes="AA">
                                      <p:cBhvr>
                                        <p:cTn id="19" dur="1000" spd="-100000" fill="hold"/>
                                        <p:tgtEl>
                                          <p:spTgt spid="5"/>
                                        </p:tgtEl>
                                        <p:attrNameLst>
                                          <p:attrName>ppt_x</p:attrName>
                                          <p:attrName>ppt_y</p:attrName>
                                        </p:attrNameLst>
                                      </p:cBhvr>
                                      <p:rCtr x="-4755" y="-2358"/>
                                    </p:animMotion>
                                  </p:childTnLst>
                                </p:cTn>
                              </p:par>
                            </p:childTnLst>
                          </p:cTn>
                        </p:par>
                        <p:par>
                          <p:cTn id="20" fill="hold">
                            <p:stCondLst>
                              <p:cond delay="3800"/>
                            </p:stCondLst>
                            <p:childTnLst>
                              <p:par>
                                <p:cTn id="21" presetID="10" presetClass="entr" presetSubtype="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1000"/>
                                        <p:tgtEl>
                                          <p:spTgt spid="11"/>
                                        </p:tgtEl>
                                      </p:cBhvr>
                                    </p:animEffect>
                                  </p:childTnLst>
                                </p:cTn>
                              </p:par>
                              <p:par>
                                <p:cTn id="24" presetID="49" presetClass="path" presetSubtype="0" accel="50000" decel="50000" fill="hold" nodeType="withEffect">
                                  <p:stCondLst>
                                    <p:cond delay="0"/>
                                  </p:stCondLst>
                                  <p:childTnLst>
                                    <p:animMotion origin="layout" path="M 0.00061 0.00046 L 0.09618 -0.04669 " pathEditMode="relative" rAng="0" ptsTypes="AA">
                                      <p:cBhvr>
                                        <p:cTn id="25" dur="1000" spd="-100000" fill="hold"/>
                                        <p:tgtEl>
                                          <p:spTgt spid="11"/>
                                        </p:tgtEl>
                                        <p:attrNameLst>
                                          <p:attrName>ppt_x</p:attrName>
                                          <p:attrName>ppt_y</p:attrName>
                                        </p:attrNameLst>
                                      </p:cBhvr>
                                      <p:rCtr x="4771" y="-2358"/>
                                    </p:animMotion>
                                  </p:childTnLst>
                                </p:cTn>
                              </p:par>
                            </p:childTnLst>
                          </p:cTn>
                        </p:par>
                        <p:par>
                          <p:cTn id="26" fill="hold">
                            <p:stCondLst>
                              <p:cond delay="4800"/>
                            </p:stCondLst>
                            <p:childTnLst>
                              <p:par>
                                <p:cTn id="27" presetID="12" presetClass="entr" presetSubtype="2" fill="hold"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slide(fromRight)">
                                      <p:cBhvr>
                                        <p:cTn id="29" dur="1000"/>
                                        <p:tgtEl>
                                          <p:spTgt spid="14"/>
                                        </p:tgtEl>
                                      </p:cBhvr>
                                    </p:animEffect>
                                  </p:childTnLst>
                                </p:cTn>
                              </p:par>
                              <p:par>
                                <p:cTn id="30" presetID="12" presetClass="entr" presetSubtype="8" fill="hold" nodeType="with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slide(fromLeft)">
                                      <p:cBhvr>
                                        <p:cTn id="32" dur="1000"/>
                                        <p:tgtEl>
                                          <p:spTgt spid="20"/>
                                        </p:tgtEl>
                                      </p:cBhvr>
                                    </p:animEffect>
                                  </p:childTnLst>
                                </p:cTn>
                              </p:par>
                            </p:childTnLst>
                          </p:cTn>
                        </p:par>
                        <p:par>
                          <p:cTn id="33" fill="hold">
                            <p:stCondLst>
                              <p:cond delay="5800"/>
                            </p:stCondLst>
                            <p:childTnLst>
                              <p:par>
                                <p:cTn id="34" presetID="12" presetClass="entr" presetSubtype="2" fill="hold" nodeType="after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slide(fromRight)">
                                      <p:cBhvr>
                                        <p:cTn id="36" dur="1000"/>
                                        <p:tgtEl>
                                          <p:spTgt spid="26"/>
                                        </p:tgtEl>
                                      </p:cBhvr>
                                    </p:animEffect>
                                  </p:childTnLst>
                                </p:cTn>
                              </p:par>
                            </p:childTnLst>
                          </p:cTn>
                        </p:par>
                        <p:par>
                          <p:cTn id="37" fill="hold">
                            <p:stCondLst>
                              <p:cond delay="6800"/>
                            </p:stCondLst>
                            <p:childTnLst>
                              <p:par>
                                <p:cTn id="38" presetID="22" presetClass="entr" presetSubtype="8" fill="hold" grpId="0" nodeType="afterEffect">
                                  <p:stCondLst>
                                    <p:cond delay="0"/>
                                  </p:stCondLst>
                                  <p:childTnLst>
                                    <p:set>
                                      <p:cBhvr>
                                        <p:cTn id="39" dur="1" fill="hold">
                                          <p:stCondLst>
                                            <p:cond delay="0"/>
                                          </p:stCondLst>
                                        </p:cTn>
                                        <p:tgtEl>
                                          <p:spTgt spid="40"/>
                                        </p:tgtEl>
                                        <p:attrNameLst>
                                          <p:attrName>style.visibility</p:attrName>
                                        </p:attrNameLst>
                                      </p:cBhvr>
                                      <p:to>
                                        <p:strVal val="visible"/>
                                      </p:to>
                                    </p:set>
                                    <p:animEffect transition="in" filter="wipe(left)">
                                      <p:cBhvr>
                                        <p:cTn id="40" dur="10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Line 11"/>
          <p:cNvSpPr>
            <a:spLocks noChangeShapeType="1"/>
          </p:cNvSpPr>
          <p:nvPr/>
        </p:nvSpPr>
        <p:spPr bwMode="auto">
          <a:xfrm flipH="1" flipV="1">
            <a:off x="4053581" y="1869297"/>
            <a:ext cx="993720" cy="683288"/>
          </a:xfrm>
          <a:prstGeom prst="line">
            <a:avLst/>
          </a:prstGeom>
          <a:noFill/>
          <a:ln w="12700" cap="flat">
            <a:solidFill>
              <a:srgbClr val="6FBA34"/>
            </a:solidFill>
            <a:prstDash val="sysDash"/>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rgbClr val="080808"/>
              </a:solidFill>
            </a:endParaRPr>
          </a:p>
        </p:txBody>
      </p:sp>
      <p:sp>
        <p:nvSpPr>
          <p:cNvPr id="22" name="Line 12"/>
          <p:cNvSpPr>
            <a:spLocks noChangeShapeType="1"/>
          </p:cNvSpPr>
          <p:nvPr/>
        </p:nvSpPr>
        <p:spPr bwMode="auto">
          <a:xfrm flipH="1">
            <a:off x="4220303" y="2805818"/>
            <a:ext cx="938492" cy="776316"/>
          </a:xfrm>
          <a:prstGeom prst="line">
            <a:avLst/>
          </a:prstGeom>
          <a:noFill/>
          <a:ln w="12700" cap="flat">
            <a:solidFill>
              <a:srgbClr val="6FBA34"/>
            </a:solidFill>
            <a:prstDash val="sysDash"/>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rgbClr val="080808"/>
              </a:solidFill>
            </a:endParaRPr>
          </a:p>
        </p:txBody>
      </p:sp>
      <p:sp>
        <p:nvSpPr>
          <p:cNvPr id="23" name="Line 13"/>
          <p:cNvSpPr>
            <a:spLocks noChangeShapeType="1"/>
          </p:cNvSpPr>
          <p:nvPr/>
        </p:nvSpPr>
        <p:spPr bwMode="auto">
          <a:xfrm flipH="1">
            <a:off x="3674365" y="2733394"/>
            <a:ext cx="1484430" cy="0"/>
          </a:xfrm>
          <a:prstGeom prst="line">
            <a:avLst/>
          </a:prstGeom>
          <a:noFill/>
          <a:ln w="12700" cap="flat">
            <a:solidFill>
              <a:srgbClr val="6FBA34"/>
            </a:solidFill>
            <a:prstDash val="sysDash"/>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rgbClr val="080808"/>
              </a:solidFill>
            </a:endParaRPr>
          </a:p>
        </p:txBody>
      </p:sp>
      <p:sp>
        <p:nvSpPr>
          <p:cNvPr id="25" name="TextBox 24"/>
          <p:cNvSpPr txBox="1"/>
          <p:nvPr/>
        </p:nvSpPr>
        <p:spPr>
          <a:xfrm>
            <a:off x="1618702" y="1203598"/>
            <a:ext cx="1036867" cy="200055"/>
          </a:xfrm>
          <a:prstGeom prst="rect">
            <a:avLst/>
          </a:prstGeom>
          <a:noFill/>
        </p:spPr>
        <p:txBody>
          <a:bodyPr wrap="square" lIns="0" tIns="0" rIns="0" bIns="0" rtlCol="0">
            <a:spAutoFit/>
          </a:bodyPr>
          <a:lstStyle/>
          <a:p>
            <a:pPr algn="ctr"/>
            <a:r>
              <a:rPr lang="zh-CN" altLang="en-US" sz="1300" dirty="0">
                <a:solidFill>
                  <a:schemeClr val="accent2">
                    <a:lumMod val="50000"/>
                  </a:schemeClr>
                </a:solidFill>
                <a:latin typeface="微软雅黑" panose="020B0503020204020204" pitchFamily="34" charset="-122"/>
                <a:ea typeface="微软雅黑" panose="020B0503020204020204" pitchFamily="34" charset="-122"/>
              </a:rPr>
              <a:t>标题文字</a:t>
            </a:r>
          </a:p>
        </p:txBody>
      </p:sp>
      <p:sp>
        <p:nvSpPr>
          <p:cNvPr id="26" name="TextBox 25"/>
          <p:cNvSpPr txBox="1"/>
          <p:nvPr/>
        </p:nvSpPr>
        <p:spPr>
          <a:xfrm>
            <a:off x="1247931" y="1462003"/>
            <a:ext cx="1667885" cy="484748"/>
          </a:xfrm>
          <a:prstGeom prst="rect">
            <a:avLst/>
          </a:prstGeom>
          <a:noFill/>
        </p:spPr>
        <p:txBody>
          <a:bodyPr wrap="square" lIns="0" tIns="0" rIns="0" bIns="0" rtlCol="0">
            <a:spAutoFit/>
          </a:bodyPr>
          <a:lstStyle/>
          <a:p>
            <a:pPr lvl="0" algn="ctr">
              <a:lnSpc>
                <a:spcPct val="150000"/>
              </a:lnSpc>
              <a:defRPr/>
            </a:pPr>
            <a:r>
              <a:rPr lang="zh-CN" altLang="en-US" sz="700" kern="0" dirty="0">
                <a:solidFill>
                  <a:srgbClr val="5F5F5F">
                    <a:lumMod val="60000"/>
                    <a:lumOff val="40000"/>
                  </a:srgbClr>
                </a:solidFill>
                <a:latin typeface="微软雅黑" pitchFamily="34" charset="-122"/>
                <a:ea typeface="微软雅黑" pitchFamily="34" charset="-122"/>
              </a:rPr>
              <a:t>在这添加详情内容在这添加详情内容在这添加详情内容在这添加详情内容在这添加详情内容在这添加详情</a:t>
            </a:r>
            <a:endParaRPr lang="en-US" altLang="zh-CN" sz="700" kern="0" dirty="0">
              <a:solidFill>
                <a:srgbClr val="5F5F5F">
                  <a:lumMod val="60000"/>
                  <a:lumOff val="40000"/>
                </a:srgbClr>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6547464" y="2211710"/>
            <a:ext cx="1036867" cy="246221"/>
          </a:xfrm>
          <a:prstGeom prst="rect">
            <a:avLst/>
          </a:prstGeom>
          <a:noFill/>
        </p:spPr>
        <p:txBody>
          <a:bodyPr wrap="square" lIns="0" tIns="0" rIns="0" bIns="0" rtlCol="0">
            <a:spAutoFit/>
          </a:bodyPr>
          <a:lstStyle/>
          <a:p>
            <a:pPr algn="ctr"/>
            <a:r>
              <a:rPr lang="zh-CN" altLang="en-US" sz="1600" dirty="0">
                <a:solidFill>
                  <a:schemeClr val="accent2">
                    <a:lumMod val="50000"/>
                  </a:schemeClr>
                </a:solidFill>
                <a:latin typeface="微软雅黑" panose="020B0503020204020204" pitchFamily="34" charset="-122"/>
                <a:ea typeface="微软雅黑" panose="020B0503020204020204" pitchFamily="34" charset="-122"/>
              </a:rPr>
              <a:t>标题文字</a:t>
            </a:r>
          </a:p>
        </p:txBody>
      </p:sp>
      <p:grpSp>
        <p:nvGrpSpPr>
          <p:cNvPr id="28" name="组合 27"/>
          <p:cNvGrpSpPr/>
          <p:nvPr/>
        </p:nvGrpSpPr>
        <p:grpSpPr>
          <a:xfrm>
            <a:off x="5027316" y="2175267"/>
            <a:ext cx="1056852" cy="1044555"/>
            <a:chOff x="5315348" y="2380989"/>
            <a:chExt cx="1056852" cy="1044555"/>
          </a:xfrm>
        </p:grpSpPr>
        <p:sp>
          <p:nvSpPr>
            <p:cNvPr id="29" name="任意多边形 83"/>
            <p:cNvSpPr/>
            <p:nvPr/>
          </p:nvSpPr>
          <p:spPr bwMode="auto">
            <a:xfrm rot="16377237">
              <a:off x="5314292" y="2382045"/>
              <a:ext cx="1044555" cy="104244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rgbClr val="6FBA34"/>
            </a:soli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300" kern="0">
                <a:solidFill>
                  <a:srgbClr val="080808"/>
                </a:solidFill>
                <a:latin typeface="宋体" panose="02010600030101010101" pitchFamily="2" charset="-122"/>
                <a:ea typeface="宋体" panose="02010600030101010101" pitchFamily="2" charset="-122"/>
              </a:endParaRPr>
            </a:p>
          </p:txBody>
        </p:sp>
        <p:sp>
          <p:nvSpPr>
            <p:cNvPr id="30" name="TextBox 29"/>
            <p:cNvSpPr txBox="1"/>
            <p:nvPr/>
          </p:nvSpPr>
          <p:spPr>
            <a:xfrm>
              <a:off x="5335333" y="2643758"/>
              <a:ext cx="1036867" cy="553998"/>
            </a:xfrm>
            <a:prstGeom prst="rect">
              <a:avLst/>
            </a:prstGeom>
            <a:noFill/>
          </p:spPr>
          <p:txBody>
            <a:bodyPr wrap="square" lIns="0" tIns="0" rIns="0" bIns="0" rtlCol="0">
              <a:spAutoFit/>
            </a:bodyPr>
            <a:lstStyle/>
            <a:p>
              <a:pPr algn="ctr"/>
              <a:r>
                <a:rPr lang="zh-CN" altLang="en-US" dirty="0">
                  <a:solidFill>
                    <a:schemeClr val="accent2"/>
                  </a:solidFill>
                  <a:latin typeface="微软雅黑" panose="020B0503020204020204" pitchFamily="34" charset="-122"/>
                  <a:ea typeface="微软雅黑" panose="020B0503020204020204" pitchFamily="34" charset="-122"/>
                </a:rPr>
                <a:t>标题</a:t>
              </a:r>
              <a:endParaRPr lang="en-US" altLang="zh-CN" dirty="0">
                <a:solidFill>
                  <a:schemeClr val="accent2"/>
                </a:solidFill>
                <a:latin typeface="微软雅黑" panose="020B0503020204020204" pitchFamily="34" charset="-122"/>
                <a:ea typeface="微软雅黑" panose="020B0503020204020204" pitchFamily="34" charset="-122"/>
              </a:endParaRPr>
            </a:p>
            <a:p>
              <a:pPr algn="ctr"/>
              <a:r>
                <a:rPr lang="zh-CN" altLang="en-US" dirty="0">
                  <a:solidFill>
                    <a:schemeClr val="accent2"/>
                  </a:solidFill>
                  <a:latin typeface="微软雅黑" panose="020B0503020204020204" pitchFamily="34" charset="-122"/>
                  <a:ea typeface="微软雅黑" panose="020B0503020204020204" pitchFamily="34" charset="-122"/>
                </a:rPr>
                <a:t>文字</a:t>
              </a:r>
            </a:p>
          </p:txBody>
        </p:sp>
      </p:grpSp>
      <p:grpSp>
        <p:nvGrpSpPr>
          <p:cNvPr id="31" name="组合 30"/>
          <p:cNvGrpSpPr/>
          <p:nvPr/>
        </p:nvGrpSpPr>
        <p:grpSpPr>
          <a:xfrm>
            <a:off x="3078882" y="1361713"/>
            <a:ext cx="1036867" cy="665742"/>
            <a:chOff x="3078882" y="1266632"/>
            <a:chExt cx="1036867" cy="665742"/>
          </a:xfrm>
        </p:grpSpPr>
        <p:sp>
          <p:nvSpPr>
            <p:cNvPr id="32" name="椭圆 80"/>
            <p:cNvSpPr/>
            <p:nvPr/>
          </p:nvSpPr>
          <p:spPr bwMode="auto">
            <a:xfrm>
              <a:off x="3255801" y="1266632"/>
              <a:ext cx="664395" cy="665742"/>
            </a:xfrm>
            <a:prstGeom prst="ellipse">
              <a:avLst/>
            </a:prstGeom>
            <a:solidFill>
              <a:srgbClr val="6FBA34"/>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200" kern="0" dirty="0">
                <a:solidFill>
                  <a:srgbClr val="080808"/>
                </a:solidFill>
                <a:latin typeface="宋体" panose="02010600030101010101" pitchFamily="2" charset="-122"/>
                <a:ea typeface="宋体" panose="02010600030101010101" pitchFamily="2" charset="-122"/>
              </a:endParaRPr>
            </a:p>
          </p:txBody>
        </p:sp>
        <p:sp>
          <p:nvSpPr>
            <p:cNvPr id="33" name="TextBox 32"/>
            <p:cNvSpPr txBox="1"/>
            <p:nvPr/>
          </p:nvSpPr>
          <p:spPr>
            <a:xfrm>
              <a:off x="3078882" y="1461433"/>
              <a:ext cx="1036867" cy="246221"/>
            </a:xfrm>
            <a:prstGeom prst="rect">
              <a:avLst/>
            </a:prstGeom>
            <a:noFill/>
          </p:spPr>
          <p:txBody>
            <a:bodyPr wrap="square" lIns="0" tIns="0" rIns="0" bIns="0" rtlCol="0">
              <a:spAutoFit/>
            </a:bodyPr>
            <a:lstStyle/>
            <a:p>
              <a:pPr algn="ctr"/>
              <a:r>
                <a:rPr lang="zh-CN" altLang="en-US" sz="1600" dirty="0">
                  <a:solidFill>
                    <a:schemeClr val="accent2"/>
                  </a:solidFill>
                  <a:latin typeface="微软雅黑" panose="020B0503020204020204" pitchFamily="34" charset="-122"/>
                  <a:ea typeface="微软雅黑" panose="020B0503020204020204" pitchFamily="34" charset="-122"/>
                </a:rPr>
                <a:t>标题</a:t>
              </a:r>
            </a:p>
          </p:txBody>
        </p:sp>
      </p:grpSp>
      <p:grpSp>
        <p:nvGrpSpPr>
          <p:cNvPr id="38" name="组合 37"/>
          <p:cNvGrpSpPr/>
          <p:nvPr/>
        </p:nvGrpSpPr>
        <p:grpSpPr>
          <a:xfrm>
            <a:off x="2599029" y="2459938"/>
            <a:ext cx="1036867" cy="691758"/>
            <a:chOff x="2599029" y="2603954"/>
            <a:chExt cx="1036867" cy="691758"/>
          </a:xfrm>
        </p:grpSpPr>
        <p:sp>
          <p:nvSpPr>
            <p:cNvPr id="39" name="椭圆 80"/>
            <p:cNvSpPr/>
            <p:nvPr/>
          </p:nvSpPr>
          <p:spPr bwMode="auto">
            <a:xfrm>
              <a:off x="2746251" y="2603954"/>
              <a:ext cx="690358" cy="691758"/>
            </a:xfrm>
            <a:prstGeom prst="ellipse">
              <a:avLst/>
            </a:prstGeom>
            <a:solidFill>
              <a:srgbClr val="A6CF7F"/>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200" kern="0" dirty="0">
                <a:solidFill>
                  <a:srgbClr val="080808"/>
                </a:solidFill>
                <a:latin typeface="宋体" panose="02010600030101010101" pitchFamily="2" charset="-122"/>
                <a:ea typeface="宋体" panose="02010600030101010101" pitchFamily="2" charset="-122"/>
              </a:endParaRPr>
            </a:p>
          </p:txBody>
        </p:sp>
        <p:sp>
          <p:nvSpPr>
            <p:cNvPr id="40" name="TextBox 39"/>
            <p:cNvSpPr txBox="1"/>
            <p:nvPr/>
          </p:nvSpPr>
          <p:spPr>
            <a:xfrm>
              <a:off x="2599029" y="2826722"/>
              <a:ext cx="1036867" cy="246221"/>
            </a:xfrm>
            <a:prstGeom prst="rect">
              <a:avLst/>
            </a:prstGeom>
            <a:noFill/>
          </p:spPr>
          <p:txBody>
            <a:bodyPr wrap="square" lIns="0" tIns="0" rIns="0" bIns="0" rtlCol="0">
              <a:spAutoFit/>
            </a:bodyPr>
            <a:lstStyle/>
            <a:p>
              <a:pPr algn="ctr"/>
              <a:r>
                <a:rPr lang="zh-CN" altLang="en-US" sz="1600" dirty="0">
                  <a:solidFill>
                    <a:schemeClr val="accent2"/>
                  </a:solidFill>
                  <a:latin typeface="微软雅黑" panose="020B0503020204020204" pitchFamily="34" charset="-122"/>
                  <a:ea typeface="微软雅黑" panose="020B0503020204020204" pitchFamily="34" charset="-122"/>
                </a:rPr>
                <a:t>标题</a:t>
              </a:r>
            </a:p>
          </p:txBody>
        </p:sp>
      </p:grpSp>
      <p:grpSp>
        <p:nvGrpSpPr>
          <p:cNvPr id="41" name="组合 40"/>
          <p:cNvGrpSpPr/>
          <p:nvPr/>
        </p:nvGrpSpPr>
        <p:grpSpPr>
          <a:xfrm>
            <a:off x="3218526" y="3562192"/>
            <a:ext cx="1036867" cy="665742"/>
            <a:chOff x="3218526" y="3839142"/>
            <a:chExt cx="1036867" cy="665742"/>
          </a:xfrm>
        </p:grpSpPr>
        <p:sp>
          <p:nvSpPr>
            <p:cNvPr id="57" name="椭圆 80"/>
            <p:cNvSpPr/>
            <p:nvPr/>
          </p:nvSpPr>
          <p:spPr bwMode="auto">
            <a:xfrm>
              <a:off x="3403549" y="3839142"/>
              <a:ext cx="664395" cy="665742"/>
            </a:xfrm>
            <a:prstGeom prst="ellipse">
              <a:avLst/>
            </a:prstGeom>
            <a:solidFill>
              <a:srgbClr val="6FBA34"/>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200" kern="0" dirty="0">
                <a:solidFill>
                  <a:srgbClr val="080808"/>
                </a:solidFill>
                <a:latin typeface="宋体" panose="02010600030101010101" pitchFamily="2" charset="-122"/>
                <a:ea typeface="宋体" panose="02010600030101010101" pitchFamily="2" charset="-122"/>
              </a:endParaRPr>
            </a:p>
          </p:txBody>
        </p:sp>
        <p:sp>
          <p:nvSpPr>
            <p:cNvPr id="58" name="TextBox 57"/>
            <p:cNvSpPr txBox="1"/>
            <p:nvPr/>
          </p:nvSpPr>
          <p:spPr>
            <a:xfrm>
              <a:off x="3218526" y="4057787"/>
              <a:ext cx="1036867" cy="246221"/>
            </a:xfrm>
            <a:prstGeom prst="rect">
              <a:avLst/>
            </a:prstGeom>
            <a:noFill/>
          </p:spPr>
          <p:txBody>
            <a:bodyPr wrap="square" lIns="0" tIns="0" rIns="0" bIns="0" rtlCol="0">
              <a:spAutoFit/>
            </a:bodyPr>
            <a:lstStyle/>
            <a:p>
              <a:pPr algn="ctr"/>
              <a:r>
                <a:rPr lang="zh-CN" altLang="en-US" sz="1600" dirty="0">
                  <a:solidFill>
                    <a:schemeClr val="accent2"/>
                  </a:solidFill>
                  <a:latin typeface="微软雅黑" panose="020B0503020204020204" pitchFamily="34" charset="-122"/>
                  <a:ea typeface="微软雅黑" panose="020B0503020204020204" pitchFamily="34" charset="-122"/>
                </a:rPr>
                <a:t>标题</a:t>
              </a:r>
            </a:p>
          </p:txBody>
        </p:sp>
      </p:grpSp>
      <p:sp>
        <p:nvSpPr>
          <p:cNvPr id="59" name="TextBox 58"/>
          <p:cNvSpPr txBox="1"/>
          <p:nvPr/>
        </p:nvSpPr>
        <p:spPr>
          <a:xfrm>
            <a:off x="1045006" y="2283718"/>
            <a:ext cx="1036867" cy="200055"/>
          </a:xfrm>
          <a:prstGeom prst="rect">
            <a:avLst/>
          </a:prstGeom>
          <a:noFill/>
        </p:spPr>
        <p:txBody>
          <a:bodyPr wrap="square" lIns="0" tIns="0" rIns="0" bIns="0" rtlCol="0">
            <a:spAutoFit/>
          </a:bodyPr>
          <a:lstStyle/>
          <a:p>
            <a:pPr algn="ctr"/>
            <a:r>
              <a:rPr lang="zh-CN" altLang="en-US" sz="1300" dirty="0">
                <a:solidFill>
                  <a:schemeClr val="accent2">
                    <a:lumMod val="50000"/>
                  </a:schemeClr>
                </a:solidFill>
                <a:latin typeface="微软雅黑" panose="020B0503020204020204" pitchFamily="34" charset="-122"/>
                <a:ea typeface="微软雅黑" panose="020B0503020204020204" pitchFamily="34" charset="-122"/>
              </a:rPr>
              <a:t>标题文字</a:t>
            </a:r>
          </a:p>
        </p:txBody>
      </p:sp>
      <p:sp>
        <p:nvSpPr>
          <p:cNvPr id="61" name="TextBox 60"/>
          <p:cNvSpPr txBox="1"/>
          <p:nvPr/>
        </p:nvSpPr>
        <p:spPr>
          <a:xfrm>
            <a:off x="1978742" y="3374920"/>
            <a:ext cx="1036867" cy="200055"/>
          </a:xfrm>
          <a:prstGeom prst="rect">
            <a:avLst/>
          </a:prstGeom>
          <a:noFill/>
        </p:spPr>
        <p:txBody>
          <a:bodyPr wrap="square" lIns="0" tIns="0" rIns="0" bIns="0" rtlCol="0">
            <a:spAutoFit/>
          </a:bodyPr>
          <a:lstStyle/>
          <a:p>
            <a:pPr algn="ctr"/>
            <a:r>
              <a:rPr lang="zh-CN" altLang="en-US" sz="1300" dirty="0">
                <a:solidFill>
                  <a:schemeClr val="accent2">
                    <a:lumMod val="50000"/>
                  </a:schemeClr>
                </a:solidFill>
                <a:latin typeface="微软雅黑" panose="020B0503020204020204" pitchFamily="34" charset="-122"/>
                <a:ea typeface="微软雅黑" panose="020B0503020204020204" pitchFamily="34" charset="-122"/>
              </a:rPr>
              <a:t>标题文字</a:t>
            </a:r>
          </a:p>
        </p:txBody>
      </p:sp>
      <p:sp>
        <p:nvSpPr>
          <p:cNvPr id="42" name="TextBox 41"/>
          <p:cNvSpPr txBox="1"/>
          <p:nvPr/>
        </p:nvSpPr>
        <p:spPr>
          <a:xfrm>
            <a:off x="829290" y="2552586"/>
            <a:ext cx="1667885" cy="484748"/>
          </a:xfrm>
          <a:prstGeom prst="rect">
            <a:avLst/>
          </a:prstGeom>
          <a:noFill/>
        </p:spPr>
        <p:txBody>
          <a:bodyPr wrap="square" lIns="0" tIns="0" rIns="0" bIns="0" rtlCol="0">
            <a:spAutoFit/>
          </a:bodyPr>
          <a:lstStyle/>
          <a:p>
            <a:pPr lvl="0" algn="ctr">
              <a:lnSpc>
                <a:spcPct val="150000"/>
              </a:lnSpc>
              <a:defRPr/>
            </a:pPr>
            <a:r>
              <a:rPr lang="zh-CN" altLang="en-US" sz="700" kern="0" dirty="0">
                <a:solidFill>
                  <a:srgbClr val="5F5F5F">
                    <a:lumMod val="60000"/>
                    <a:lumOff val="40000"/>
                  </a:srgbClr>
                </a:solidFill>
                <a:latin typeface="微软雅黑" pitchFamily="34" charset="-122"/>
                <a:ea typeface="微软雅黑" pitchFamily="34" charset="-122"/>
              </a:rPr>
              <a:t>在这添加详情内容在这添加详情内容在这添加详情内容在这添加详情内容在这添加详情内容在这添加详情</a:t>
            </a:r>
            <a:endParaRPr lang="en-US" altLang="zh-CN" sz="700" kern="0" dirty="0">
              <a:solidFill>
                <a:srgbClr val="5F5F5F">
                  <a:lumMod val="60000"/>
                  <a:lumOff val="40000"/>
                </a:srgbClr>
              </a:solidFill>
              <a:latin typeface="微软雅黑" panose="020B0503020204020204" pitchFamily="34" charset="-122"/>
              <a:ea typeface="微软雅黑" panose="020B0503020204020204" pitchFamily="34" charset="-122"/>
            </a:endParaRPr>
          </a:p>
        </p:txBody>
      </p:sp>
      <p:sp>
        <p:nvSpPr>
          <p:cNvPr id="43" name="TextBox 42"/>
          <p:cNvSpPr txBox="1"/>
          <p:nvPr/>
        </p:nvSpPr>
        <p:spPr>
          <a:xfrm>
            <a:off x="1605628" y="3647272"/>
            <a:ext cx="1667885" cy="484748"/>
          </a:xfrm>
          <a:prstGeom prst="rect">
            <a:avLst/>
          </a:prstGeom>
          <a:noFill/>
        </p:spPr>
        <p:txBody>
          <a:bodyPr wrap="square" lIns="0" tIns="0" rIns="0" bIns="0" rtlCol="0">
            <a:spAutoFit/>
          </a:bodyPr>
          <a:lstStyle/>
          <a:p>
            <a:pPr lvl="0" algn="ctr">
              <a:lnSpc>
                <a:spcPct val="150000"/>
              </a:lnSpc>
              <a:defRPr/>
            </a:pPr>
            <a:r>
              <a:rPr lang="zh-CN" altLang="en-US" sz="700" kern="0" dirty="0">
                <a:solidFill>
                  <a:srgbClr val="5F5F5F">
                    <a:lumMod val="60000"/>
                    <a:lumOff val="40000"/>
                  </a:srgbClr>
                </a:solidFill>
                <a:latin typeface="微软雅黑" pitchFamily="34" charset="-122"/>
                <a:ea typeface="微软雅黑" pitchFamily="34" charset="-122"/>
              </a:rPr>
              <a:t>在这添加详情内容在这添加详情内容在这添加详情内容在这添加详情内容在这添加详情内容在这添加</a:t>
            </a:r>
            <a:endParaRPr lang="en-US" altLang="zh-CN" sz="700" kern="0" dirty="0">
              <a:solidFill>
                <a:srgbClr val="5F5F5F">
                  <a:lumMod val="60000"/>
                  <a:lumOff val="40000"/>
                </a:srgbClr>
              </a:solidFill>
              <a:latin typeface="微软雅黑" panose="020B0503020204020204" pitchFamily="34" charset="-122"/>
              <a:ea typeface="微软雅黑" panose="020B0503020204020204" pitchFamily="34" charset="-122"/>
            </a:endParaRPr>
          </a:p>
        </p:txBody>
      </p:sp>
      <p:sp>
        <p:nvSpPr>
          <p:cNvPr id="44" name="TextBox 43"/>
          <p:cNvSpPr txBox="1"/>
          <p:nvPr/>
        </p:nvSpPr>
        <p:spPr>
          <a:xfrm>
            <a:off x="6228184" y="2515858"/>
            <a:ext cx="1667885" cy="646331"/>
          </a:xfrm>
          <a:prstGeom prst="rect">
            <a:avLst/>
          </a:prstGeom>
          <a:noFill/>
        </p:spPr>
        <p:txBody>
          <a:bodyPr wrap="square" lIns="0" tIns="0" rIns="0" bIns="0" rtlCol="0">
            <a:spAutoFit/>
          </a:bodyPr>
          <a:lstStyle/>
          <a:p>
            <a:pPr lvl="0" algn="ctr">
              <a:lnSpc>
                <a:spcPct val="150000"/>
              </a:lnSpc>
              <a:defRPr/>
            </a:pPr>
            <a:r>
              <a:rPr lang="zh-CN" altLang="en-US" sz="700" kern="0" dirty="0">
                <a:solidFill>
                  <a:srgbClr val="5F5F5F">
                    <a:lumMod val="60000"/>
                    <a:lumOff val="40000"/>
                  </a:srgbClr>
                </a:solidFill>
                <a:latin typeface="微软雅黑" pitchFamily="34" charset="-122"/>
                <a:ea typeface="微软雅黑" pitchFamily="34" charset="-122"/>
              </a:rPr>
              <a:t>在这添加详情内容在这添加详情内容在这添加详情内容在这添加详情内容在这添加详情内容在这添加详情内容在这添加详情内容在这添加详情内容</a:t>
            </a:r>
            <a:endParaRPr lang="en-US" altLang="zh-CN" sz="700" kern="0" dirty="0">
              <a:solidFill>
                <a:srgbClr val="5F5F5F">
                  <a:lumMod val="60000"/>
                  <a:lumOff val="40000"/>
                </a:srgbClr>
              </a:solidFill>
              <a:latin typeface="微软雅黑" panose="020B0503020204020204" pitchFamily="34" charset="-122"/>
              <a:ea typeface="微软雅黑" panose="020B0503020204020204" pitchFamily="34" charset="-122"/>
            </a:endParaRPr>
          </a:p>
        </p:txBody>
      </p:sp>
      <p:sp>
        <p:nvSpPr>
          <p:cNvPr id="46" name="TextBox 45"/>
          <p:cNvSpPr txBox="1"/>
          <p:nvPr/>
        </p:nvSpPr>
        <p:spPr>
          <a:xfrm>
            <a:off x="3355178" y="5452070"/>
            <a:ext cx="1210588" cy="400110"/>
          </a:xfrm>
          <a:prstGeom prst="rect">
            <a:avLst/>
          </a:prstGeom>
          <a:noFill/>
        </p:spPr>
        <p:txBody>
          <a:bodyPr wrap="none" rtlCol="0">
            <a:spAutoFit/>
          </a:bodyPr>
          <a:lstStyle/>
          <a:p>
            <a:r>
              <a:rPr lang="zh-CN" altLang="en-US" sz="2000" b="1" dirty="0">
                <a:solidFill>
                  <a:schemeClr val="accent2">
                    <a:lumMod val="50000"/>
                  </a:schemeClr>
                </a:solidFill>
                <a:latin typeface="微软雅黑" pitchFamily="34" charset="-122"/>
                <a:ea typeface="微软雅黑" pitchFamily="34" charset="-122"/>
              </a:rPr>
              <a:t>字符延长</a:t>
            </a:r>
          </a:p>
        </p:txBody>
      </p:sp>
      <p:sp>
        <p:nvSpPr>
          <p:cNvPr id="34" name="文本框 23"/>
          <p:cNvSpPr txBox="1"/>
          <p:nvPr/>
        </p:nvSpPr>
        <p:spPr>
          <a:xfrm>
            <a:off x="1043608" y="242680"/>
            <a:ext cx="1765227" cy="338554"/>
          </a:xfrm>
          <a:prstGeom prst="rect">
            <a:avLst/>
          </a:prstGeom>
          <a:noFill/>
        </p:spPr>
        <p:txBody>
          <a:bodyPr wrap="none" rtlCol="0">
            <a:spAutoFit/>
          </a:bodyPr>
          <a:lstStyle/>
          <a:p>
            <a:pPr marL="285750" indent="-285750">
              <a:buClr>
                <a:srgbClr val="6FBA34"/>
              </a:buClr>
              <a:buFont typeface="Wingdings" pitchFamily="2" charset="2"/>
              <a:buChar char="u"/>
            </a:pPr>
            <a:r>
              <a:rPr lang="zh-CN" altLang="en-US" sz="1600" dirty="0">
                <a:solidFill>
                  <a:schemeClr val="accent3">
                    <a:lumMod val="50000"/>
                    <a:lumOff val="50000"/>
                  </a:schemeClr>
                </a:solidFill>
                <a:latin typeface="微软雅黑" panose="020B0503020204020204" pitchFamily="34" charset="-122"/>
                <a:ea typeface="微软雅黑" panose="020B0503020204020204" pitchFamily="34" charset="-122"/>
              </a:rPr>
              <a:t>标题文字内容 </a:t>
            </a:r>
          </a:p>
        </p:txBody>
      </p:sp>
    </p:spTree>
  </p:cSld>
  <p:clrMapOvr>
    <a:masterClrMapping/>
  </p:clrMapOvr>
  <p:transition spd="slow" advTm="3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fltVal val="0"/>
                                          </p:val>
                                        </p:tav>
                                        <p:tav tm="100000">
                                          <p:val>
                                            <p:strVal val="#ppt_h"/>
                                          </p:val>
                                        </p:tav>
                                      </p:tavLst>
                                    </p:anim>
                                    <p:animEffect transition="in" filter="fade">
                                      <p:cBhvr>
                                        <p:cTn id="9" dur="500"/>
                                        <p:tgtEl>
                                          <p:spTgt spid="28"/>
                                        </p:tgtEl>
                                      </p:cBhvr>
                                    </p:animEffect>
                                  </p:childTnLst>
                                </p:cTn>
                              </p:par>
                            </p:childTnLst>
                          </p:cTn>
                        </p:par>
                        <p:par>
                          <p:cTn id="10" fill="hold">
                            <p:stCondLst>
                              <p:cond delay="500"/>
                            </p:stCondLst>
                            <p:childTnLst>
                              <p:par>
                                <p:cTn id="11" presetID="22" presetClass="entr" presetSubtype="2" fill="hold" grpId="0" nodeType="after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wipe(right)">
                                      <p:cBhvr>
                                        <p:cTn id="13" dur="500"/>
                                        <p:tgtEl>
                                          <p:spTgt spid="21"/>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wipe(right)">
                                      <p:cBhvr>
                                        <p:cTn id="16" dur="500"/>
                                        <p:tgtEl>
                                          <p:spTgt spid="23"/>
                                        </p:tgtEl>
                                      </p:cBhvr>
                                    </p:animEffect>
                                  </p:childTnLst>
                                </p:cTn>
                              </p:par>
                              <p:par>
                                <p:cTn id="17" presetID="22" presetClass="entr" presetSubtype="2"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wipe(right)">
                                      <p:cBhvr>
                                        <p:cTn id="19" dur="500"/>
                                        <p:tgtEl>
                                          <p:spTgt spid="22"/>
                                        </p:tgtEl>
                                      </p:cBhvr>
                                    </p:animEffect>
                                  </p:childTnLst>
                                </p:cTn>
                              </p:par>
                            </p:childTnLst>
                          </p:cTn>
                        </p:par>
                        <p:par>
                          <p:cTn id="20" fill="hold">
                            <p:stCondLst>
                              <p:cond delay="1000"/>
                            </p:stCondLst>
                            <p:childTnLst>
                              <p:par>
                                <p:cTn id="21" presetID="53" presetClass="entr" presetSubtype="16" fill="hold" nodeType="afterEffect">
                                  <p:stCondLst>
                                    <p:cond delay="0"/>
                                  </p:stCondLst>
                                  <p:childTnLst>
                                    <p:set>
                                      <p:cBhvr>
                                        <p:cTn id="22" dur="1" fill="hold">
                                          <p:stCondLst>
                                            <p:cond delay="0"/>
                                          </p:stCondLst>
                                        </p:cTn>
                                        <p:tgtEl>
                                          <p:spTgt spid="31"/>
                                        </p:tgtEl>
                                        <p:attrNameLst>
                                          <p:attrName>style.visibility</p:attrName>
                                        </p:attrNameLst>
                                      </p:cBhvr>
                                      <p:to>
                                        <p:strVal val="visible"/>
                                      </p:to>
                                    </p:set>
                                    <p:anim calcmode="lin" valueType="num">
                                      <p:cBhvr>
                                        <p:cTn id="23" dur="500" fill="hold"/>
                                        <p:tgtEl>
                                          <p:spTgt spid="31"/>
                                        </p:tgtEl>
                                        <p:attrNameLst>
                                          <p:attrName>ppt_w</p:attrName>
                                        </p:attrNameLst>
                                      </p:cBhvr>
                                      <p:tavLst>
                                        <p:tav tm="0">
                                          <p:val>
                                            <p:fltVal val="0"/>
                                          </p:val>
                                        </p:tav>
                                        <p:tav tm="100000">
                                          <p:val>
                                            <p:strVal val="#ppt_w"/>
                                          </p:val>
                                        </p:tav>
                                      </p:tavLst>
                                    </p:anim>
                                    <p:anim calcmode="lin" valueType="num">
                                      <p:cBhvr>
                                        <p:cTn id="24" dur="500" fill="hold"/>
                                        <p:tgtEl>
                                          <p:spTgt spid="31"/>
                                        </p:tgtEl>
                                        <p:attrNameLst>
                                          <p:attrName>ppt_h</p:attrName>
                                        </p:attrNameLst>
                                      </p:cBhvr>
                                      <p:tavLst>
                                        <p:tav tm="0">
                                          <p:val>
                                            <p:fltVal val="0"/>
                                          </p:val>
                                        </p:tav>
                                        <p:tav tm="100000">
                                          <p:val>
                                            <p:strVal val="#ppt_h"/>
                                          </p:val>
                                        </p:tav>
                                      </p:tavLst>
                                    </p:anim>
                                    <p:animEffect transition="in" filter="fade">
                                      <p:cBhvr>
                                        <p:cTn id="25" dur="500"/>
                                        <p:tgtEl>
                                          <p:spTgt spid="31"/>
                                        </p:tgtEl>
                                      </p:cBhvr>
                                    </p:animEffect>
                                  </p:childTnLst>
                                </p:cTn>
                              </p:par>
                            </p:childTnLst>
                          </p:cTn>
                        </p:par>
                        <p:par>
                          <p:cTn id="26" fill="hold">
                            <p:stCondLst>
                              <p:cond delay="1500"/>
                            </p:stCondLst>
                            <p:childTnLst>
                              <p:par>
                                <p:cTn id="27" presetID="53" presetClass="entr" presetSubtype="16" fill="hold" nodeType="afterEffect">
                                  <p:stCondLst>
                                    <p:cond delay="0"/>
                                  </p:stCondLst>
                                  <p:childTnLst>
                                    <p:set>
                                      <p:cBhvr>
                                        <p:cTn id="28" dur="1" fill="hold">
                                          <p:stCondLst>
                                            <p:cond delay="0"/>
                                          </p:stCondLst>
                                        </p:cTn>
                                        <p:tgtEl>
                                          <p:spTgt spid="38"/>
                                        </p:tgtEl>
                                        <p:attrNameLst>
                                          <p:attrName>style.visibility</p:attrName>
                                        </p:attrNameLst>
                                      </p:cBhvr>
                                      <p:to>
                                        <p:strVal val="visible"/>
                                      </p:to>
                                    </p:set>
                                    <p:anim calcmode="lin" valueType="num">
                                      <p:cBhvr>
                                        <p:cTn id="29" dur="500" fill="hold"/>
                                        <p:tgtEl>
                                          <p:spTgt spid="38"/>
                                        </p:tgtEl>
                                        <p:attrNameLst>
                                          <p:attrName>ppt_w</p:attrName>
                                        </p:attrNameLst>
                                      </p:cBhvr>
                                      <p:tavLst>
                                        <p:tav tm="0">
                                          <p:val>
                                            <p:fltVal val="0"/>
                                          </p:val>
                                        </p:tav>
                                        <p:tav tm="100000">
                                          <p:val>
                                            <p:strVal val="#ppt_w"/>
                                          </p:val>
                                        </p:tav>
                                      </p:tavLst>
                                    </p:anim>
                                    <p:anim calcmode="lin" valueType="num">
                                      <p:cBhvr>
                                        <p:cTn id="30" dur="500" fill="hold"/>
                                        <p:tgtEl>
                                          <p:spTgt spid="38"/>
                                        </p:tgtEl>
                                        <p:attrNameLst>
                                          <p:attrName>ppt_h</p:attrName>
                                        </p:attrNameLst>
                                      </p:cBhvr>
                                      <p:tavLst>
                                        <p:tav tm="0">
                                          <p:val>
                                            <p:fltVal val="0"/>
                                          </p:val>
                                        </p:tav>
                                        <p:tav tm="100000">
                                          <p:val>
                                            <p:strVal val="#ppt_h"/>
                                          </p:val>
                                        </p:tav>
                                      </p:tavLst>
                                    </p:anim>
                                    <p:animEffect transition="in" filter="fade">
                                      <p:cBhvr>
                                        <p:cTn id="31" dur="500"/>
                                        <p:tgtEl>
                                          <p:spTgt spid="38"/>
                                        </p:tgtEl>
                                      </p:cBhvr>
                                    </p:animEffect>
                                  </p:childTnLst>
                                </p:cTn>
                              </p:par>
                            </p:childTnLst>
                          </p:cTn>
                        </p:par>
                        <p:par>
                          <p:cTn id="32" fill="hold">
                            <p:stCondLst>
                              <p:cond delay="2000"/>
                            </p:stCondLst>
                            <p:childTnLst>
                              <p:par>
                                <p:cTn id="33" presetID="53" presetClass="entr" presetSubtype="16" fill="hold" nodeType="afterEffect">
                                  <p:stCondLst>
                                    <p:cond delay="0"/>
                                  </p:stCondLst>
                                  <p:childTnLst>
                                    <p:set>
                                      <p:cBhvr>
                                        <p:cTn id="34" dur="1" fill="hold">
                                          <p:stCondLst>
                                            <p:cond delay="0"/>
                                          </p:stCondLst>
                                        </p:cTn>
                                        <p:tgtEl>
                                          <p:spTgt spid="41"/>
                                        </p:tgtEl>
                                        <p:attrNameLst>
                                          <p:attrName>style.visibility</p:attrName>
                                        </p:attrNameLst>
                                      </p:cBhvr>
                                      <p:to>
                                        <p:strVal val="visible"/>
                                      </p:to>
                                    </p:set>
                                    <p:anim calcmode="lin" valueType="num">
                                      <p:cBhvr>
                                        <p:cTn id="35" dur="500" fill="hold"/>
                                        <p:tgtEl>
                                          <p:spTgt spid="41"/>
                                        </p:tgtEl>
                                        <p:attrNameLst>
                                          <p:attrName>ppt_w</p:attrName>
                                        </p:attrNameLst>
                                      </p:cBhvr>
                                      <p:tavLst>
                                        <p:tav tm="0">
                                          <p:val>
                                            <p:fltVal val="0"/>
                                          </p:val>
                                        </p:tav>
                                        <p:tav tm="100000">
                                          <p:val>
                                            <p:strVal val="#ppt_w"/>
                                          </p:val>
                                        </p:tav>
                                      </p:tavLst>
                                    </p:anim>
                                    <p:anim calcmode="lin" valueType="num">
                                      <p:cBhvr>
                                        <p:cTn id="36" dur="500" fill="hold"/>
                                        <p:tgtEl>
                                          <p:spTgt spid="41"/>
                                        </p:tgtEl>
                                        <p:attrNameLst>
                                          <p:attrName>ppt_h</p:attrName>
                                        </p:attrNameLst>
                                      </p:cBhvr>
                                      <p:tavLst>
                                        <p:tav tm="0">
                                          <p:val>
                                            <p:fltVal val="0"/>
                                          </p:val>
                                        </p:tav>
                                        <p:tav tm="100000">
                                          <p:val>
                                            <p:strVal val="#ppt_h"/>
                                          </p:val>
                                        </p:tav>
                                      </p:tavLst>
                                    </p:anim>
                                    <p:animEffect transition="in" filter="fade">
                                      <p:cBhvr>
                                        <p:cTn id="37" dur="500"/>
                                        <p:tgtEl>
                                          <p:spTgt spid="41"/>
                                        </p:tgtEl>
                                      </p:cBhvr>
                                    </p:animEffect>
                                  </p:childTnLst>
                                </p:cTn>
                              </p:par>
                            </p:childTnLst>
                          </p:cTn>
                        </p:par>
                        <p:par>
                          <p:cTn id="38" fill="hold">
                            <p:stCondLst>
                              <p:cond delay="2500"/>
                            </p:stCondLst>
                            <p:childTnLst>
                              <p:par>
                                <p:cTn id="39" presetID="2" presetClass="entr" presetSubtype="8" fill="hold" grpId="0" nodeType="afterEffect">
                                  <p:stCondLst>
                                    <p:cond delay="0"/>
                                  </p:stCondLst>
                                  <p:childTnLst>
                                    <p:set>
                                      <p:cBhvr>
                                        <p:cTn id="40" dur="1" fill="hold">
                                          <p:stCondLst>
                                            <p:cond delay="0"/>
                                          </p:stCondLst>
                                        </p:cTn>
                                        <p:tgtEl>
                                          <p:spTgt spid="25"/>
                                        </p:tgtEl>
                                        <p:attrNameLst>
                                          <p:attrName>style.visibility</p:attrName>
                                        </p:attrNameLst>
                                      </p:cBhvr>
                                      <p:to>
                                        <p:strVal val="visible"/>
                                      </p:to>
                                    </p:set>
                                    <p:anim calcmode="lin" valueType="num">
                                      <p:cBhvr additive="base">
                                        <p:cTn id="41" dur="500" fill="hold"/>
                                        <p:tgtEl>
                                          <p:spTgt spid="25"/>
                                        </p:tgtEl>
                                        <p:attrNameLst>
                                          <p:attrName>ppt_x</p:attrName>
                                        </p:attrNameLst>
                                      </p:cBhvr>
                                      <p:tavLst>
                                        <p:tav tm="0">
                                          <p:val>
                                            <p:strVal val="0-#ppt_w/2"/>
                                          </p:val>
                                        </p:tav>
                                        <p:tav tm="100000">
                                          <p:val>
                                            <p:strVal val="#ppt_x"/>
                                          </p:val>
                                        </p:tav>
                                      </p:tavLst>
                                    </p:anim>
                                    <p:anim calcmode="lin" valueType="num">
                                      <p:cBhvr additive="base">
                                        <p:cTn id="42" dur="500" fill="hold"/>
                                        <p:tgtEl>
                                          <p:spTgt spid="25"/>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26"/>
                                        </p:tgtEl>
                                        <p:attrNameLst>
                                          <p:attrName>style.visibility</p:attrName>
                                        </p:attrNameLst>
                                      </p:cBhvr>
                                      <p:to>
                                        <p:strVal val="visible"/>
                                      </p:to>
                                    </p:set>
                                    <p:anim calcmode="lin" valueType="num">
                                      <p:cBhvr additive="base">
                                        <p:cTn id="45" dur="500" fill="hold"/>
                                        <p:tgtEl>
                                          <p:spTgt spid="26"/>
                                        </p:tgtEl>
                                        <p:attrNameLst>
                                          <p:attrName>ppt_x</p:attrName>
                                        </p:attrNameLst>
                                      </p:cBhvr>
                                      <p:tavLst>
                                        <p:tav tm="0">
                                          <p:val>
                                            <p:strVal val="0-#ppt_w/2"/>
                                          </p:val>
                                        </p:tav>
                                        <p:tav tm="100000">
                                          <p:val>
                                            <p:strVal val="#ppt_x"/>
                                          </p:val>
                                        </p:tav>
                                      </p:tavLst>
                                    </p:anim>
                                    <p:anim calcmode="lin" valueType="num">
                                      <p:cBhvr additive="base">
                                        <p:cTn id="46" dur="500" fill="hold"/>
                                        <p:tgtEl>
                                          <p:spTgt spid="26"/>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0"/>
                                  </p:stCondLst>
                                  <p:childTnLst>
                                    <p:set>
                                      <p:cBhvr>
                                        <p:cTn id="48" dur="1" fill="hold">
                                          <p:stCondLst>
                                            <p:cond delay="0"/>
                                          </p:stCondLst>
                                        </p:cTn>
                                        <p:tgtEl>
                                          <p:spTgt spid="59"/>
                                        </p:tgtEl>
                                        <p:attrNameLst>
                                          <p:attrName>style.visibility</p:attrName>
                                        </p:attrNameLst>
                                      </p:cBhvr>
                                      <p:to>
                                        <p:strVal val="visible"/>
                                      </p:to>
                                    </p:set>
                                    <p:anim calcmode="lin" valueType="num">
                                      <p:cBhvr additive="base">
                                        <p:cTn id="49" dur="500" fill="hold"/>
                                        <p:tgtEl>
                                          <p:spTgt spid="59"/>
                                        </p:tgtEl>
                                        <p:attrNameLst>
                                          <p:attrName>ppt_x</p:attrName>
                                        </p:attrNameLst>
                                      </p:cBhvr>
                                      <p:tavLst>
                                        <p:tav tm="0">
                                          <p:val>
                                            <p:strVal val="0-#ppt_w/2"/>
                                          </p:val>
                                        </p:tav>
                                        <p:tav tm="100000">
                                          <p:val>
                                            <p:strVal val="#ppt_x"/>
                                          </p:val>
                                        </p:tav>
                                      </p:tavLst>
                                    </p:anim>
                                    <p:anim calcmode="lin" valueType="num">
                                      <p:cBhvr additive="base">
                                        <p:cTn id="50" dur="500" fill="hold"/>
                                        <p:tgtEl>
                                          <p:spTgt spid="59"/>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0"/>
                                  </p:stCondLst>
                                  <p:childTnLst>
                                    <p:set>
                                      <p:cBhvr>
                                        <p:cTn id="52" dur="1" fill="hold">
                                          <p:stCondLst>
                                            <p:cond delay="0"/>
                                          </p:stCondLst>
                                        </p:cTn>
                                        <p:tgtEl>
                                          <p:spTgt spid="61"/>
                                        </p:tgtEl>
                                        <p:attrNameLst>
                                          <p:attrName>style.visibility</p:attrName>
                                        </p:attrNameLst>
                                      </p:cBhvr>
                                      <p:to>
                                        <p:strVal val="visible"/>
                                      </p:to>
                                    </p:set>
                                    <p:anim calcmode="lin" valueType="num">
                                      <p:cBhvr additive="base">
                                        <p:cTn id="53" dur="500" fill="hold"/>
                                        <p:tgtEl>
                                          <p:spTgt spid="61"/>
                                        </p:tgtEl>
                                        <p:attrNameLst>
                                          <p:attrName>ppt_x</p:attrName>
                                        </p:attrNameLst>
                                      </p:cBhvr>
                                      <p:tavLst>
                                        <p:tav tm="0">
                                          <p:val>
                                            <p:strVal val="0-#ppt_w/2"/>
                                          </p:val>
                                        </p:tav>
                                        <p:tav tm="100000">
                                          <p:val>
                                            <p:strVal val="#ppt_x"/>
                                          </p:val>
                                        </p:tav>
                                      </p:tavLst>
                                    </p:anim>
                                    <p:anim calcmode="lin" valueType="num">
                                      <p:cBhvr additive="base">
                                        <p:cTn id="54" dur="500" fill="hold"/>
                                        <p:tgtEl>
                                          <p:spTgt spid="61"/>
                                        </p:tgtEl>
                                        <p:attrNameLst>
                                          <p:attrName>ppt_y</p:attrName>
                                        </p:attrNameLst>
                                      </p:cBhvr>
                                      <p:tavLst>
                                        <p:tav tm="0">
                                          <p:val>
                                            <p:strVal val="#ppt_y"/>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27"/>
                                        </p:tgtEl>
                                        <p:attrNameLst>
                                          <p:attrName>style.visibility</p:attrName>
                                        </p:attrNameLst>
                                      </p:cBhvr>
                                      <p:to>
                                        <p:strVal val="visible"/>
                                      </p:to>
                                    </p:set>
                                    <p:anim calcmode="lin" valueType="num">
                                      <p:cBhvr additive="base">
                                        <p:cTn id="57" dur="500" fill="hold"/>
                                        <p:tgtEl>
                                          <p:spTgt spid="27"/>
                                        </p:tgtEl>
                                        <p:attrNameLst>
                                          <p:attrName>ppt_x</p:attrName>
                                        </p:attrNameLst>
                                      </p:cBhvr>
                                      <p:tavLst>
                                        <p:tav tm="0">
                                          <p:val>
                                            <p:strVal val="#ppt_x"/>
                                          </p:val>
                                        </p:tav>
                                        <p:tav tm="100000">
                                          <p:val>
                                            <p:strVal val="#ppt_x"/>
                                          </p:val>
                                        </p:tav>
                                      </p:tavLst>
                                    </p:anim>
                                    <p:anim calcmode="lin" valueType="num">
                                      <p:cBhvr additive="base">
                                        <p:cTn id="58" dur="500" fill="hold"/>
                                        <p:tgtEl>
                                          <p:spTgt spid="27"/>
                                        </p:tgtEl>
                                        <p:attrNameLst>
                                          <p:attrName>ppt_y</p:attrName>
                                        </p:attrNameLst>
                                      </p:cBhvr>
                                      <p:tavLst>
                                        <p:tav tm="0">
                                          <p:val>
                                            <p:strVal val="1+#ppt_h/2"/>
                                          </p:val>
                                        </p:tav>
                                        <p:tav tm="100000">
                                          <p:val>
                                            <p:strVal val="#ppt_y"/>
                                          </p:val>
                                        </p:tav>
                                      </p:tavLst>
                                    </p:anim>
                                  </p:childTnLst>
                                </p:cTn>
                              </p:par>
                              <p:par>
                                <p:cTn id="59" presetID="2" presetClass="entr" presetSubtype="8" fill="hold" grpId="0" nodeType="withEffect">
                                  <p:stCondLst>
                                    <p:cond delay="0"/>
                                  </p:stCondLst>
                                  <p:childTnLst>
                                    <p:set>
                                      <p:cBhvr>
                                        <p:cTn id="60" dur="1" fill="hold">
                                          <p:stCondLst>
                                            <p:cond delay="0"/>
                                          </p:stCondLst>
                                        </p:cTn>
                                        <p:tgtEl>
                                          <p:spTgt spid="42"/>
                                        </p:tgtEl>
                                        <p:attrNameLst>
                                          <p:attrName>style.visibility</p:attrName>
                                        </p:attrNameLst>
                                      </p:cBhvr>
                                      <p:to>
                                        <p:strVal val="visible"/>
                                      </p:to>
                                    </p:set>
                                    <p:anim calcmode="lin" valueType="num">
                                      <p:cBhvr additive="base">
                                        <p:cTn id="61" dur="500" fill="hold"/>
                                        <p:tgtEl>
                                          <p:spTgt spid="42"/>
                                        </p:tgtEl>
                                        <p:attrNameLst>
                                          <p:attrName>ppt_x</p:attrName>
                                        </p:attrNameLst>
                                      </p:cBhvr>
                                      <p:tavLst>
                                        <p:tav tm="0">
                                          <p:val>
                                            <p:strVal val="0-#ppt_w/2"/>
                                          </p:val>
                                        </p:tav>
                                        <p:tav tm="100000">
                                          <p:val>
                                            <p:strVal val="#ppt_x"/>
                                          </p:val>
                                        </p:tav>
                                      </p:tavLst>
                                    </p:anim>
                                    <p:anim calcmode="lin" valueType="num">
                                      <p:cBhvr additive="base">
                                        <p:cTn id="62" dur="500" fill="hold"/>
                                        <p:tgtEl>
                                          <p:spTgt spid="42"/>
                                        </p:tgtEl>
                                        <p:attrNameLst>
                                          <p:attrName>ppt_y</p:attrName>
                                        </p:attrNameLst>
                                      </p:cBhvr>
                                      <p:tavLst>
                                        <p:tav tm="0">
                                          <p:val>
                                            <p:strVal val="#ppt_y"/>
                                          </p:val>
                                        </p:tav>
                                        <p:tav tm="100000">
                                          <p:val>
                                            <p:strVal val="#ppt_y"/>
                                          </p:val>
                                        </p:tav>
                                      </p:tavLst>
                                    </p:anim>
                                  </p:childTnLst>
                                </p:cTn>
                              </p:par>
                              <p:par>
                                <p:cTn id="63" presetID="2" presetClass="entr" presetSubtype="8" fill="hold" grpId="0" nodeType="withEffect">
                                  <p:stCondLst>
                                    <p:cond delay="0"/>
                                  </p:stCondLst>
                                  <p:childTnLst>
                                    <p:set>
                                      <p:cBhvr>
                                        <p:cTn id="64" dur="1" fill="hold">
                                          <p:stCondLst>
                                            <p:cond delay="0"/>
                                          </p:stCondLst>
                                        </p:cTn>
                                        <p:tgtEl>
                                          <p:spTgt spid="43"/>
                                        </p:tgtEl>
                                        <p:attrNameLst>
                                          <p:attrName>style.visibility</p:attrName>
                                        </p:attrNameLst>
                                      </p:cBhvr>
                                      <p:to>
                                        <p:strVal val="visible"/>
                                      </p:to>
                                    </p:set>
                                    <p:anim calcmode="lin" valueType="num">
                                      <p:cBhvr additive="base">
                                        <p:cTn id="65" dur="500" fill="hold"/>
                                        <p:tgtEl>
                                          <p:spTgt spid="43"/>
                                        </p:tgtEl>
                                        <p:attrNameLst>
                                          <p:attrName>ppt_x</p:attrName>
                                        </p:attrNameLst>
                                      </p:cBhvr>
                                      <p:tavLst>
                                        <p:tav tm="0">
                                          <p:val>
                                            <p:strVal val="0-#ppt_w/2"/>
                                          </p:val>
                                        </p:tav>
                                        <p:tav tm="100000">
                                          <p:val>
                                            <p:strVal val="#ppt_x"/>
                                          </p:val>
                                        </p:tav>
                                      </p:tavLst>
                                    </p:anim>
                                    <p:anim calcmode="lin" valueType="num">
                                      <p:cBhvr additive="base">
                                        <p:cTn id="66" dur="500" fill="hold"/>
                                        <p:tgtEl>
                                          <p:spTgt spid="43"/>
                                        </p:tgtEl>
                                        <p:attrNameLst>
                                          <p:attrName>ppt_y</p:attrName>
                                        </p:attrNameLst>
                                      </p:cBhvr>
                                      <p:tavLst>
                                        <p:tav tm="0">
                                          <p:val>
                                            <p:strVal val="#ppt_y"/>
                                          </p:val>
                                        </p:tav>
                                        <p:tav tm="100000">
                                          <p:val>
                                            <p:strVal val="#ppt_y"/>
                                          </p:val>
                                        </p:tav>
                                      </p:tavLst>
                                    </p:anim>
                                  </p:childTnLst>
                                </p:cTn>
                              </p:par>
                              <p:par>
                                <p:cTn id="67" presetID="2" presetClass="entr" presetSubtype="8" fill="hold" grpId="0" nodeType="withEffect">
                                  <p:stCondLst>
                                    <p:cond delay="0"/>
                                  </p:stCondLst>
                                  <p:childTnLst>
                                    <p:set>
                                      <p:cBhvr>
                                        <p:cTn id="68" dur="1" fill="hold">
                                          <p:stCondLst>
                                            <p:cond delay="0"/>
                                          </p:stCondLst>
                                        </p:cTn>
                                        <p:tgtEl>
                                          <p:spTgt spid="44"/>
                                        </p:tgtEl>
                                        <p:attrNameLst>
                                          <p:attrName>style.visibility</p:attrName>
                                        </p:attrNameLst>
                                      </p:cBhvr>
                                      <p:to>
                                        <p:strVal val="visible"/>
                                      </p:to>
                                    </p:set>
                                    <p:anim calcmode="lin" valueType="num">
                                      <p:cBhvr additive="base">
                                        <p:cTn id="69" dur="500" fill="hold"/>
                                        <p:tgtEl>
                                          <p:spTgt spid="44"/>
                                        </p:tgtEl>
                                        <p:attrNameLst>
                                          <p:attrName>ppt_x</p:attrName>
                                        </p:attrNameLst>
                                      </p:cBhvr>
                                      <p:tavLst>
                                        <p:tav tm="0">
                                          <p:val>
                                            <p:strVal val="0-#ppt_w/2"/>
                                          </p:val>
                                        </p:tav>
                                        <p:tav tm="100000">
                                          <p:val>
                                            <p:strVal val="#ppt_x"/>
                                          </p:val>
                                        </p:tav>
                                      </p:tavLst>
                                    </p:anim>
                                    <p:anim calcmode="lin" valueType="num">
                                      <p:cBhvr additive="base">
                                        <p:cTn id="70" dur="500" fill="hold"/>
                                        <p:tgtEl>
                                          <p:spTgt spid="44"/>
                                        </p:tgtEl>
                                        <p:attrNameLst>
                                          <p:attrName>ppt_y</p:attrName>
                                        </p:attrNameLst>
                                      </p:cBhvr>
                                      <p:tavLst>
                                        <p:tav tm="0">
                                          <p:val>
                                            <p:strVal val="#ppt_y"/>
                                          </p:val>
                                        </p:tav>
                                        <p:tav tm="100000">
                                          <p:val>
                                            <p:strVal val="#ppt_y"/>
                                          </p:val>
                                        </p:tav>
                                      </p:tavLst>
                                    </p:anim>
                                  </p:childTnLst>
                                </p:cTn>
                              </p:par>
                            </p:childTnLst>
                          </p:cTn>
                        </p:par>
                        <p:par>
                          <p:cTn id="71" fill="hold">
                            <p:stCondLst>
                              <p:cond delay="3000"/>
                            </p:stCondLst>
                            <p:childTnLst>
                              <p:par>
                                <p:cTn id="72" presetID="22" presetClass="entr" presetSubtype="8" fill="hold" grpId="0" nodeType="afterEffect">
                                  <p:stCondLst>
                                    <p:cond delay="0"/>
                                  </p:stCondLst>
                                  <p:childTnLst>
                                    <p:set>
                                      <p:cBhvr>
                                        <p:cTn id="73" dur="1" fill="hold">
                                          <p:stCondLst>
                                            <p:cond delay="0"/>
                                          </p:stCondLst>
                                        </p:cTn>
                                        <p:tgtEl>
                                          <p:spTgt spid="46"/>
                                        </p:tgtEl>
                                        <p:attrNameLst>
                                          <p:attrName>style.visibility</p:attrName>
                                        </p:attrNameLst>
                                      </p:cBhvr>
                                      <p:to>
                                        <p:strVal val="visible"/>
                                      </p:to>
                                    </p:set>
                                    <p:animEffect transition="in" filter="wipe(left)">
                                      <p:cBhvr>
                                        <p:cTn id="74" dur="10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5" grpId="0"/>
      <p:bldP spid="26" grpId="0"/>
      <p:bldP spid="27" grpId="0"/>
      <p:bldP spid="59" grpId="0"/>
      <p:bldP spid="61" grpId="0"/>
      <p:bldP spid="42" grpId="0"/>
      <p:bldP spid="43" grpId="0"/>
      <p:bldP spid="44" grpId="0"/>
      <p:bldP spid="4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1"/>
            <a:ext cx="9144000" cy="5143501"/>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C:\Users\Administrator\Desktop\dfwer.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49658" y="2418626"/>
            <a:ext cx="1598806" cy="801196"/>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3" descr="C:\Users\Administrator\Desktop\hrer.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16347" y="3090995"/>
            <a:ext cx="3140229" cy="2660372"/>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6" descr="C:\Users\Administrator\Desktop\vererntyt.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778818" y="627534"/>
            <a:ext cx="3044831" cy="3044831"/>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7" descr="C:\Users\Administrator\Desktop\sdsdfsf.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966411" y="707832"/>
            <a:ext cx="1375238" cy="1009957"/>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3" descr="C:\Users\Administrator\Desktop\hrer.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647575">
            <a:off x="-2105704" y="3807969"/>
            <a:ext cx="3763344" cy="3188268"/>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5" descr="C:\Users\Administrator\Desktop\sdgee.png"/>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a:stretch/>
        </p:blipFill>
        <p:spPr bwMode="auto">
          <a:xfrm>
            <a:off x="3382898" y="2327284"/>
            <a:ext cx="1389242" cy="1228716"/>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4" descr="C:\Users\Administrator\Desktop\verere.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290848" y="525770"/>
            <a:ext cx="4363182" cy="2334012"/>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29" name="Picture 2" descr="C:\Users\Administrator\Desktop\dfwer.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38798" y="1803363"/>
            <a:ext cx="1078084" cy="540251"/>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 descr="C:\Users\Administrator\Desktop\dfwer.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1394" y="2835230"/>
            <a:ext cx="1801984" cy="903013"/>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3" descr="C:\Users\Administrator\Desktop\hrer.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rot="1647575">
            <a:off x="8495912" y="2526256"/>
            <a:ext cx="1368996" cy="115980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5" descr="C:\Users\Administrator\Desktop\sdgee.png"/>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a:stretch/>
        </p:blipFill>
        <p:spPr bwMode="auto">
          <a:xfrm>
            <a:off x="1516260" y="928467"/>
            <a:ext cx="1630348" cy="2321818"/>
          </a:xfrm>
          <a:prstGeom prst="rect">
            <a:avLst/>
          </a:prstGeom>
          <a:noFill/>
          <a:extLst>
            <a:ext uri="{909E8E84-426E-40DD-AFC4-6F175D3DCCD1}">
              <a14:hiddenFill xmlns:a14="http://schemas.microsoft.com/office/drawing/2010/main">
                <a:solidFill>
                  <a:srgbClr val="FFFFFF"/>
                </a:solidFill>
              </a14:hiddenFill>
            </a:ext>
          </a:extLst>
        </p:spPr>
      </p:pic>
      <p:sp>
        <p:nvSpPr>
          <p:cNvPr id="33" name="TextBox 32"/>
          <p:cNvSpPr txBox="1"/>
          <p:nvPr/>
        </p:nvSpPr>
        <p:spPr>
          <a:xfrm>
            <a:off x="4776588" y="2639983"/>
            <a:ext cx="1608133" cy="507831"/>
          </a:xfrm>
          <a:prstGeom prst="rect">
            <a:avLst/>
          </a:prstGeom>
          <a:noFill/>
        </p:spPr>
        <p:txBody>
          <a:bodyPr wrap="none" rtlCol="0">
            <a:spAutoFit/>
          </a:bodyPr>
          <a:lstStyle/>
          <a:p>
            <a:r>
              <a:rPr lang="zh-CN" altLang="en-US" sz="2700" b="1" dirty="0">
                <a:gradFill>
                  <a:gsLst>
                    <a:gs pos="0">
                      <a:srgbClr val="087305"/>
                    </a:gs>
                    <a:gs pos="100000">
                      <a:srgbClr val="6FBA34"/>
                    </a:gs>
                  </a:gsLst>
                  <a:lin ang="5400000" scaled="0"/>
                </a:gradFill>
                <a:latin typeface="造字工房悦黑体验版细体" pitchFamily="50" charset="-122"/>
                <a:ea typeface="造字工房悦黑体验版细体" pitchFamily="50" charset="-122"/>
              </a:rPr>
              <a:t>谢谢观看</a:t>
            </a:r>
          </a:p>
        </p:txBody>
      </p:sp>
      <p:sp>
        <p:nvSpPr>
          <p:cNvPr id="34" name="TextBox 33"/>
          <p:cNvSpPr txBox="1"/>
          <p:nvPr/>
        </p:nvSpPr>
        <p:spPr>
          <a:xfrm>
            <a:off x="4788024" y="3090995"/>
            <a:ext cx="3168352" cy="276999"/>
          </a:xfrm>
          <a:prstGeom prst="rect">
            <a:avLst/>
          </a:prstGeom>
          <a:noFill/>
        </p:spPr>
        <p:txBody>
          <a:bodyPr wrap="square" rtlCol="0">
            <a:spAutoFit/>
          </a:bodyPr>
          <a:lstStyle/>
          <a:p>
            <a:r>
              <a:rPr lang="en-US" altLang="zh-CN" sz="600" dirty="0">
                <a:gradFill>
                  <a:gsLst>
                    <a:gs pos="0">
                      <a:srgbClr val="087305"/>
                    </a:gs>
                    <a:gs pos="100000">
                      <a:srgbClr val="6FBA34"/>
                    </a:gs>
                  </a:gsLst>
                  <a:lin ang="5400000" scaled="0"/>
                </a:gradFill>
                <a:latin typeface="微软雅黑" pitchFamily="34" charset="-122"/>
                <a:ea typeface="微软雅黑" pitchFamily="34" charset="-122"/>
              </a:rPr>
              <a:t>SIMPLE SPRING GREEN BEAUTY SMALL FRESH FASHION PPT TEMPLATESPLEASE ADD THE RELATED TEXT SUBTITLE CONTENT</a:t>
            </a:r>
            <a:endParaRPr lang="zh-CN" altLang="en-US" sz="600" dirty="0">
              <a:gradFill>
                <a:gsLst>
                  <a:gs pos="0">
                    <a:srgbClr val="087305"/>
                  </a:gs>
                  <a:gs pos="100000">
                    <a:srgbClr val="6FBA34"/>
                  </a:gs>
                </a:gsLst>
                <a:lin ang="5400000" scaled="0"/>
              </a:gradFill>
              <a:latin typeface="微软雅黑" pitchFamily="34" charset="-122"/>
              <a:ea typeface="微软雅黑" pitchFamily="34" charset="-122"/>
            </a:endParaRPr>
          </a:p>
        </p:txBody>
      </p:sp>
      <p:pic>
        <p:nvPicPr>
          <p:cNvPr id="35" name="Picture 2"/>
          <p:cNvPicPr>
            <a:picLocks noChangeAspect="1" noChangeArrowheads="1"/>
          </p:cNvPicPr>
          <p:nvPr/>
        </p:nvPicPr>
        <p:blipFill>
          <a:blip r:embed="rId13">
            <a:extLst>
              <a:ext uri="{28A0092B-C50C-407E-A947-70E740481C1C}">
                <a14:useLocalDpi xmlns:a14="http://schemas.microsoft.com/office/drawing/2010/main" val="0"/>
              </a:ext>
            </a:extLst>
          </a:blip>
          <a:stretch>
            <a:fillRect/>
          </a:stretch>
        </p:blipFill>
        <p:spPr bwMode="auto">
          <a:xfrm>
            <a:off x="-1323234" y="4195257"/>
            <a:ext cx="588834" cy="484274"/>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3"/>
          <p:cNvPicPr>
            <a:picLocks noChangeAspect="1" noChangeArrowheads="1"/>
          </p:cNvPicPr>
          <p:nvPr/>
        </p:nvPicPr>
        <p:blipFill>
          <a:blip r:embed="rId14">
            <a:extLst>
              <a:ext uri="{28A0092B-C50C-407E-A947-70E740481C1C}">
                <a14:useLocalDpi xmlns:a14="http://schemas.microsoft.com/office/drawing/2010/main" val="0"/>
              </a:ext>
            </a:extLst>
          </a:blip>
          <a:stretch>
            <a:fillRect/>
          </a:stretch>
        </p:blipFill>
        <p:spPr bwMode="auto">
          <a:xfrm flipH="1">
            <a:off x="-1126220" y="3993462"/>
            <a:ext cx="479288" cy="505551"/>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4"/>
          <p:cNvPicPr>
            <a:picLocks noChangeAspect="1" noChangeArrowheads="1"/>
          </p:cNvPicPr>
          <p:nvPr/>
        </p:nvPicPr>
        <p:blipFill>
          <a:blip r:embed="rId15" cstate="print">
            <a:extLst>
              <a:ext uri="{28A0092B-C50C-407E-A947-70E740481C1C}">
                <a14:useLocalDpi xmlns:a14="http://schemas.microsoft.com/office/drawing/2010/main" val="0"/>
              </a:ext>
            </a:extLst>
          </a:blip>
          <a:stretch>
            <a:fillRect/>
          </a:stretch>
        </p:blipFill>
        <p:spPr bwMode="auto">
          <a:xfrm rot="6092843">
            <a:off x="-930498" y="3338531"/>
            <a:ext cx="351874" cy="245753"/>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5"/>
          <p:cNvPicPr>
            <a:picLocks noChangeAspect="1" noChangeArrowheads="1"/>
          </p:cNvPicPr>
          <p:nvPr/>
        </p:nvPicPr>
        <p:blipFill>
          <a:blip r:embed="rId16" cstate="print">
            <a:extLst>
              <a:ext uri="{28A0092B-C50C-407E-A947-70E740481C1C}">
                <a14:useLocalDpi xmlns:a14="http://schemas.microsoft.com/office/drawing/2010/main" val="0"/>
              </a:ext>
            </a:extLst>
          </a:blip>
          <a:stretch>
            <a:fillRect/>
          </a:stretch>
        </p:blipFill>
        <p:spPr bwMode="auto">
          <a:xfrm>
            <a:off x="-1260989" y="3367994"/>
            <a:ext cx="410520" cy="262565"/>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6"/>
          <p:cNvPicPr>
            <a:picLocks noChangeAspect="1" noChangeArrowheads="1"/>
          </p:cNvPicPr>
          <p:nvPr/>
        </p:nvPicPr>
        <p:blipFill>
          <a:blip r:embed="rId17" cstate="print">
            <a:extLst>
              <a:ext uri="{28A0092B-C50C-407E-A947-70E740481C1C}">
                <a14:useLocalDpi xmlns:a14="http://schemas.microsoft.com/office/drawing/2010/main" val="0"/>
              </a:ext>
            </a:extLst>
          </a:blip>
          <a:stretch>
            <a:fillRect/>
          </a:stretch>
        </p:blipFill>
        <p:spPr bwMode="auto">
          <a:xfrm>
            <a:off x="-1284234" y="3144810"/>
            <a:ext cx="374064" cy="239248"/>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7"/>
          <p:cNvPicPr>
            <a:picLocks noChangeAspect="1" noChangeArrowheads="1"/>
          </p:cNvPicPr>
          <p:nvPr/>
        </p:nvPicPr>
        <p:blipFill>
          <a:blip r:embed="rId18" cstate="print">
            <a:extLst>
              <a:ext uri="{28A0092B-C50C-407E-A947-70E740481C1C}">
                <a14:useLocalDpi xmlns:a14="http://schemas.microsoft.com/office/drawing/2010/main" val="0"/>
              </a:ext>
            </a:extLst>
          </a:blip>
          <a:stretch>
            <a:fillRect/>
          </a:stretch>
        </p:blipFill>
        <p:spPr bwMode="auto">
          <a:xfrm>
            <a:off x="-913994" y="3588763"/>
            <a:ext cx="497695" cy="347596"/>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8"/>
          <p:cNvPicPr>
            <a:picLocks noChangeAspect="1" noChangeArrowheads="1"/>
          </p:cNvPicPr>
          <p:nvPr/>
        </p:nvPicPr>
        <p:blipFill>
          <a:blip r:embed="rId19" cstate="print">
            <a:extLst>
              <a:ext uri="{28A0092B-C50C-407E-A947-70E740481C1C}">
                <a14:useLocalDpi xmlns:a14="http://schemas.microsoft.com/office/drawing/2010/main" val="0"/>
              </a:ext>
            </a:extLst>
          </a:blip>
          <a:stretch>
            <a:fillRect/>
          </a:stretch>
        </p:blipFill>
        <p:spPr bwMode="auto">
          <a:xfrm>
            <a:off x="-710593" y="3648782"/>
            <a:ext cx="538906" cy="344680"/>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9"/>
          <p:cNvPicPr>
            <a:picLocks noChangeAspect="1" noChangeArrowheads="1"/>
          </p:cNvPicPr>
          <p:nvPr/>
        </p:nvPicPr>
        <p:blipFill>
          <a:blip r:embed="rId20" cstate="print">
            <a:extLst>
              <a:ext uri="{28A0092B-C50C-407E-A947-70E740481C1C}">
                <a14:useLocalDpi xmlns:a14="http://schemas.microsoft.com/office/drawing/2010/main" val="0"/>
              </a:ext>
            </a:extLst>
          </a:blip>
          <a:stretch>
            <a:fillRect/>
          </a:stretch>
        </p:blipFill>
        <p:spPr bwMode="auto">
          <a:xfrm rot="1260649">
            <a:off x="-1631022" y="4435842"/>
            <a:ext cx="383574" cy="267893"/>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10"/>
          <p:cNvPicPr>
            <a:picLocks noChangeAspect="1" noChangeArrowheads="1"/>
          </p:cNvPicPr>
          <p:nvPr/>
        </p:nvPicPr>
        <p:blipFill>
          <a:blip r:embed="rId21" cstate="print">
            <a:extLst>
              <a:ext uri="{28A0092B-C50C-407E-A947-70E740481C1C}">
                <a14:useLocalDpi xmlns:a14="http://schemas.microsoft.com/office/drawing/2010/main" val="0"/>
              </a:ext>
            </a:extLst>
          </a:blip>
          <a:stretch>
            <a:fillRect/>
          </a:stretch>
        </p:blipFill>
        <p:spPr bwMode="auto">
          <a:xfrm>
            <a:off x="-1333141" y="4516227"/>
            <a:ext cx="502450" cy="499494"/>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10"/>
          <p:cNvPicPr>
            <a:picLocks noChangeAspect="1" noChangeArrowheads="1"/>
          </p:cNvPicPr>
          <p:nvPr/>
        </p:nvPicPr>
        <p:blipFill>
          <a:blip r:embed="rId22">
            <a:extLst>
              <a:ext uri="{28A0092B-C50C-407E-A947-70E740481C1C}">
                <a14:useLocalDpi xmlns:a14="http://schemas.microsoft.com/office/drawing/2010/main" val="0"/>
              </a:ext>
            </a:extLst>
          </a:blip>
          <a:stretch>
            <a:fillRect/>
          </a:stretch>
        </p:blipFill>
        <p:spPr bwMode="auto">
          <a:xfrm>
            <a:off x="-1626705" y="4455573"/>
            <a:ext cx="374940" cy="402374"/>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8"/>
          <p:cNvPicPr>
            <a:picLocks noChangeAspect="1" noChangeArrowheads="1"/>
          </p:cNvPicPr>
          <p:nvPr/>
        </p:nvPicPr>
        <p:blipFill>
          <a:blip r:embed="rId23" cstate="print">
            <a:extLst>
              <a:ext uri="{28A0092B-C50C-407E-A947-70E740481C1C}">
                <a14:useLocalDpi xmlns:a14="http://schemas.microsoft.com/office/drawing/2010/main" val="0"/>
              </a:ext>
            </a:extLst>
          </a:blip>
          <a:stretch>
            <a:fillRect/>
          </a:stretch>
        </p:blipFill>
        <p:spPr bwMode="auto">
          <a:xfrm>
            <a:off x="-498153" y="4692815"/>
            <a:ext cx="376946" cy="310011"/>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6"/>
          <p:cNvPicPr>
            <a:picLocks noChangeAspect="1" noChangeArrowheads="1"/>
          </p:cNvPicPr>
          <p:nvPr/>
        </p:nvPicPr>
        <p:blipFill>
          <a:blip r:embed="rId24" cstate="print">
            <a:extLst>
              <a:ext uri="{28A0092B-C50C-407E-A947-70E740481C1C}">
                <a14:useLocalDpi xmlns:a14="http://schemas.microsoft.com/office/drawing/2010/main" val="0"/>
              </a:ext>
            </a:extLst>
          </a:blip>
          <a:stretch>
            <a:fillRect/>
          </a:stretch>
        </p:blipFill>
        <p:spPr bwMode="auto">
          <a:xfrm rot="16576736">
            <a:off x="-1709821" y="3888568"/>
            <a:ext cx="445600" cy="4429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7647760"/>
      </p:ext>
    </p:extLst>
  </p:cSld>
  <p:clrMapOvr>
    <a:masterClrMapping/>
  </p:clrMapOvr>
  <p:transition spd="slow" advTm="3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0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1000"/>
                                        <p:tgtEl>
                                          <p:spTgt spid="23"/>
                                        </p:tgtEl>
                                      </p:cBhvr>
                                    </p:animEffect>
                                    <p:anim calcmode="lin" valueType="num">
                                      <p:cBhvr>
                                        <p:cTn id="13" dur="1000" fill="hold"/>
                                        <p:tgtEl>
                                          <p:spTgt spid="23"/>
                                        </p:tgtEl>
                                        <p:attrNameLst>
                                          <p:attrName>ppt_x</p:attrName>
                                        </p:attrNameLst>
                                      </p:cBhvr>
                                      <p:tavLst>
                                        <p:tav tm="0">
                                          <p:val>
                                            <p:strVal val="#ppt_x"/>
                                          </p:val>
                                        </p:tav>
                                        <p:tav tm="100000">
                                          <p:val>
                                            <p:strVal val="#ppt_x"/>
                                          </p:val>
                                        </p:tav>
                                      </p:tavLst>
                                    </p:anim>
                                    <p:anim calcmode="lin" valueType="num">
                                      <p:cBhvr>
                                        <p:cTn id="14" dur="1000" fill="hold"/>
                                        <p:tgtEl>
                                          <p:spTgt spid="23"/>
                                        </p:tgtEl>
                                        <p:attrNameLst>
                                          <p:attrName>ppt_y</p:attrName>
                                        </p:attrNameLst>
                                      </p:cBhvr>
                                      <p:tavLst>
                                        <p:tav tm="0">
                                          <p:val>
                                            <p:strVal val="#ppt_y+.1"/>
                                          </p:val>
                                        </p:tav>
                                        <p:tav tm="100000">
                                          <p:val>
                                            <p:strVal val="#ppt_y"/>
                                          </p:val>
                                        </p:tav>
                                      </p:tavLst>
                                    </p:anim>
                                  </p:childTnLst>
                                </p:cTn>
                              </p:par>
                              <p:par>
                                <p:cTn id="15" presetID="53" presetClass="entr" presetSubtype="16" fill="hold" nodeType="withEffect">
                                  <p:stCondLst>
                                    <p:cond delay="400"/>
                                  </p:stCondLst>
                                  <p:childTnLst>
                                    <p:set>
                                      <p:cBhvr>
                                        <p:cTn id="16" dur="1" fill="hold">
                                          <p:stCondLst>
                                            <p:cond delay="0"/>
                                          </p:stCondLst>
                                        </p:cTn>
                                        <p:tgtEl>
                                          <p:spTgt spid="31"/>
                                        </p:tgtEl>
                                        <p:attrNameLst>
                                          <p:attrName>style.visibility</p:attrName>
                                        </p:attrNameLst>
                                      </p:cBhvr>
                                      <p:to>
                                        <p:strVal val="visible"/>
                                      </p:to>
                                    </p:set>
                                    <p:anim calcmode="lin" valueType="num">
                                      <p:cBhvr>
                                        <p:cTn id="17" dur="500" fill="hold"/>
                                        <p:tgtEl>
                                          <p:spTgt spid="31"/>
                                        </p:tgtEl>
                                        <p:attrNameLst>
                                          <p:attrName>ppt_w</p:attrName>
                                        </p:attrNameLst>
                                      </p:cBhvr>
                                      <p:tavLst>
                                        <p:tav tm="0">
                                          <p:val>
                                            <p:fltVal val="0"/>
                                          </p:val>
                                        </p:tav>
                                        <p:tav tm="100000">
                                          <p:val>
                                            <p:strVal val="#ppt_w"/>
                                          </p:val>
                                        </p:tav>
                                      </p:tavLst>
                                    </p:anim>
                                    <p:anim calcmode="lin" valueType="num">
                                      <p:cBhvr>
                                        <p:cTn id="18" dur="500" fill="hold"/>
                                        <p:tgtEl>
                                          <p:spTgt spid="31"/>
                                        </p:tgtEl>
                                        <p:attrNameLst>
                                          <p:attrName>ppt_h</p:attrName>
                                        </p:attrNameLst>
                                      </p:cBhvr>
                                      <p:tavLst>
                                        <p:tav tm="0">
                                          <p:val>
                                            <p:fltVal val="0"/>
                                          </p:val>
                                        </p:tav>
                                        <p:tav tm="100000">
                                          <p:val>
                                            <p:strVal val="#ppt_h"/>
                                          </p:val>
                                        </p:tav>
                                      </p:tavLst>
                                    </p:anim>
                                    <p:animEffect transition="in" filter="fade">
                                      <p:cBhvr>
                                        <p:cTn id="19" dur="500"/>
                                        <p:tgtEl>
                                          <p:spTgt spid="31"/>
                                        </p:tgtEl>
                                      </p:cBhvr>
                                    </p:animEffect>
                                  </p:childTnLst>
                                </p:cTn>
                              </p:par>
                            </p:childTnLst>
                          </p:cTn>
                        </p:par>
                        <p:par>
                          <p:cTn id="20" fill="hold">
                            <p:stCondLst>
                              <p:cond delay="1200"/>
                            </p:stCondLst>
                            <p:childTnLst>
                              <p:par>
                                <p:cTn id="21" presetID="31" presetClass="entr" presetSubtype="0" fill="hold" nodeType="afterEffect">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cBhvr>
                                        <p:cTn id="23" dur="1000" fill="hold"/>
                                        <p:tgtEl>
                                          <p:spTgt spid="24"/>
                                        </p:tgtEl>
                                        <p:attrNameLst>
                                          <p:attrName>ppt_w</p:attrName>
                                        </p:attrNameLst>
                                      </p:cBhvr>
                                      <p:tavLst>
                                        <p:tav tm="0">
                                          <p:val>
                                            <p:fltVal val="0"/>
                                          </p:val>
                                        </p:tav>
                                        <p:tav tm="100000">
                                          <p:val>
                                            <p:strVal val="#ppt_w"/>
                                          </p:val>
                                        </p:tav>
                                      </p:tavLst>
                                    </p:anim>
                                    <p:anim calcmode="lin" valueType="num">
                                      <p:cBhvr>
                                        <p:cTn id="24" dur="1000" fill="hold"/>
                                        <p:tgtEl>
                                          <p:spTgt spid="24"/>
                                        </p:tgtEl>
                                        <p:attrNameLst>
                                          <p:attrName>ppt_h</p:attrName>
                                        </p:attrNameLst>
                                      </p:cBhvr>
                                      <p:tavLst>
                                        <p:tav tm="0">
                                          <p:val>
                                            <p:fltVal val="0"/>
                                          </p:val>
                                        </p:tav>
                                        <p:tav tm="100000">
                                          <p:val>
                                            <p:strVal val="#ppt_h"/>
                                          </p:val>
                                        </p:tav>
                                      </p:tavLst>
                                    </p:anim>
                                    <p:anim calcmode="lin" valueType="num">
                                      <p:cBhvr>
                                        <p:cTn id="25" dur="1000" fill="hold"/>
                                        <p:tgtEl>
                                          <p:spTgt spid="24"/>
                                        </p:tgtEl>
                                        <p:attrNameLst>
                                          <p:attrName>style.rotation</p:attrName>
                                        </p:attrNameLst>
                                      </p:cBhvr>
                                      <p:tavLst>
                                        <p:tav tm="0">
                                          <p:val>
                                            <p:fltVal val="90"/>
                                          </p:val>
                                        </p:tav>
                                        <p:tav tm="100000">
                                          <p:val>
                                            <p:fltVal val="0"/>
                                          </p:val>
                                        </p:tav>
                                      </p:tavLst>
                                    </p:anim>
                                    <p:animEffect transition="in" filter="fade">
                                      <p:cBhvr>
                                        <p:cTn id="26" dur="1000"/>
                                        <p:tgtEl>
                                          <p:spTgt spid="24"/>
                                        </p:tgtEl>
                                      </p:cBhvr>
                                    </p:animEffect>
                                  </p:childTnLst>
                                </p:cTn>
                              </p:par>
                              <p:par>
                                <p:cTn id="27" presetID="42" presetClass="entr" presetSubtype="0" fill="hold" nodeType="withEffect">
                                  <p:stCondLst>
                                    <p:cond delay="500"/>
                                  </p:stCondLst>
                                  <p:childTnLst>
                                    <p:set>
                                      <p:cBhvr>
                                        <p:cTn id="28" dur="1" fill="hold">
                                          <p:stCondLst>
                                            <p:cond delay="0"/>
                                          </p:stCondLst>
                                        </p:cTn>
                                        <p:tgtEl>
                                          <p:spTgt spid="32"/>
                                        </p:tgtEl>
                                        <p:attrNameLst>
                                          <p:attrName>style.visibility</p:attrName>
                                        </p:attrNameLst>
                                      </p:cBhvr>
                                      <p:to>
                                        <p:strVal val="visible"/>
                                      </p:to>
                                    </p:set>
                                    <p:animEffect transition="in" filter="fade">
                                      <p:cBhvr>
                                        <p:cTn id="29" dur="1000"/>
                                        <p:tgtEl>
                                          <p:spTgt spid="32"/>
                                        </p:tgtEl>
                                      </p:cBhvr>
                                    </p:animEffect>
                                    <p:anim calcmode="lin" valueType="num">
                                      <p:cBhvr>
                                        <p:cTn id="30" dur="1000" fill="hold"/>
                                        <p:tgtEl>
                                          <p:spTgt spid="32"/>
                                        </p:tgtEl>
                                        <p:attrNameLst>
                                          <p:attrName>ppt_x</p:attrName>
                                        </p:attrNameLst>
                                      </p:cBhvr>
                                      <p:tavLst>
                                        <p:tav tm="0">
                                          <p:val>
                                            <p:strVal val="#ppt_x"/>
                                          </p:val>
                                        </p:tav>
                                        <p:tav tm="100000">
                                          <p:val>
                                            <p:strVal val="#ppt_x"/>
                                          </p:val>
                                        </p:tav>
                                      </p:tavLst>
                                    </p:anim>
                                    <p:anim calcmode="lin" valueType="num">
                                      <p:cBhvr>
                                        <p:cTn id="31" dur="1000" fill="hold"/>
                                        <p:tgtEl>
                                          <p:spTgt spid="32"/>
                                        </p:tgtEl>
                                        <p:attrNameLst>
                                          <p:attrName>ppt_y</p:attrName>
                                        </p:attrNameLst>
                                      </p:cBhvr>
                                      <p:tavLst>
                                        <p:tav tm="0">
                                          <p:val>
                                            <p:strVal val="#ppt_y+.1"/>
                                          </p:val>
                                        </p:tav>
                                        <p:tav tm="100000">
                                          <p:val>
                                            <p:strVal val="#ppt_y"/>
                                          </p:val>
                                        </p:tav>
                                      </p:tavLst>
                                    </p:anim>
                                  </p:childTnLst>
                                </p:cTn>
                              </p:par>
                              <p:par>
                                <p:cTn id="32" presetID="53" presetClass="entr" presetSubtype="16" fill="hold" nodeType="withEffect">
                                  <p:stCondLst>
                                    <p:cond delay="900"/>
                                  </p:stCondLst>
                                  <p:childTnLst>
                                    <p:set>
                                      <p:cBhvr>
                                        <p:cTn id="33" dur="1" fill="hold">
                                          <p:stCondLst>
                                            <p:cond delay="0"/>
                                          </p:stCondLst>
                                        </p:cTn>
                                        <p:tgtEl>
                                          <p:spTgt spid="27"/>
                                        </p:tgtEl>
                                        <p:attrNameLst>
                                          <p:attrName>style.visibility</p:attrName>
                                        </p:attrNameLst>
                                      </p:cBhvr>
                                      <p:to>
                                        <p:strVal val="visible"/>
                                      </p:to>
                                    </p:set>
                                    <p:anim calcmode="lin" valueType="num">
                                      <p:cBhvr>
                                        <p:cTn id="34" dur="1100" fill="hold"/>
                                        <p:tgtEl>
                                          <p:spTgt spid="27"/>
                                        </p:tgtEl>
                                        <p:attrNameLst>
                                          <p:attrName>ppt_w</p:attrName>
                                        </p:attrNameLst>
                                      </p:cBhvr>
                                      <p:tavLst>
                                        <p:tav tm="0">
                                          <p:val>
                                            <p:fltVal val="0"/>
                                          </p:val>
                                        </p:tav>
                                        <p:tav tm="100000">
                                          <p:val>
                                            <p:strVal val="#ppt_w"/>
                                          </p:val>
                                        </p:tav>
                                      </p:tavLst>
                                    </p:anim>
                                    <p:anim calcmode="lin" valueType="num">
                                      <p:cBhvr>
                                        <p:cTn id="35" dur="1100" fill="hold"/>
                                        <p:tgtEl>
                                          <p:spTgt spid="27"/>
                                        </p:tgtEl>
                                        <p:attrNameLst>
                                          <p:attrName>ppt_h</p:attrName>
                                        </p:attrNameLst>
                                      </p:cBhvr>
                                      <p:tavLst>
                                        <p:tav tm="0">
                                          <p:val>
                                            <p:fltVal val="0"/>
                                          </p:val>
                                        </p:tav>
                                        <p:tav tm="100000">
                                          <p:val>
                                            <p:strVal val="#ppt_h"/>
                                          </p:val>
                                        </p:tav>
                                      </p:tavLst>
                                    </p:anim>
                                    <p:animEffect transition="in" filter="fade">
                                      <p:cBhvr>
                                        <p:cTn id="36" dur="1100"/>
                                        <p:tgtEl>
                                          <p:spTgt spid="27"/>
                                        </p:tgtEl>
                                      </p:cBhvr>
                                    </p:animEffect>
                                  </p:childTnLst>
                                </p:cTn>
                              </p:par>
                            </p:childTnLst>
                          </p:cTn>
                        </p:par>
                        <p:par>
                          <p:cTn id="37" fill="hold">
                            <p:stCondLst>
                              <p:cond delay="3200"/>
                            </p:stCondLst>
                            <p:childTnLst>
                              <p:par>
                                <p:cTn id="38" presetID="14" presetClass="entr" presetSubtype="10" fill="hold" nodeType="afterEffect">
                                  <p:stCondLst>
                                    <p:cond delay="0"/>
                                  </p:stCondLst>
                                  <p:childTnLst>
                                    <p:set>
                                      <p:cBhvr>
                                        <p:cTn id="39" dur="1" fill="hold">
                                          <p:stCondLst>
                                            <p:cond delay="0"/>
                                          </p:stCondLst>
                                        </p:cTn>
                                        <p:tgtEl>
                                          <p:spTgt spid="28"/>
                                        </p:tgtEl>
                                        <p:attrNameLst>
                                          <p:attrName>style.visibility</p:attrName>
                                        </p:attrNameLst>
                                      </p:cBhvr>
                                      <p:to>
                                        <p:strVal val="visible"/>
                                      </p:to>
                                    </p:set>
                                    <p:animEffect transition="in" filter="randombar(horizontal)">
                                      <p:cBhvr>
                                        <p:cTn id="40" dur="500"/>
                                        <p:tgtEl>
                                          <p:spTgt spid="28"/>
                                        </p:tgtEl>
                                      </p:cBhvr>
                                    </p:animEffect>
                                  </p:childTnLst>
                                </p:cTn>
                              </p:par>
                              <p:par>
                                <p:cTn id="41" presetID="10" presetClass="entr" presetSubtype="0" fill="hold" nodeType="with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fade">
                                      <p:cBhvr>
                                        <p:cTn id="43" dur="500"/>
                                        <p:tgtEl>
                                          <p:spTgt spid="25"/>
                                        </p:tgtEl>
                                      </p:cBhvr>
                                    </p:animEffect>
                                  </p:childTnLst>
                                </p:cTn>
                              </p:par>
                              <p:par>
                                <p:cTn id="44" presetID="0" presetClass="path" presetSubtype="0" accel="50000" decel="50000" fill="hold" nodeType="withEffect">
                                  <p:stCondLst>
                                    <p:cond delay="0"/>
                                  </p:stCondLst>
                                  <p:childTnLst>
                                    <p:animMotion origin="layout" path="M 0.32778 -0.38518 C 0.28039 -0.28889 0.23473 -0.20308 0.204 -0.15031 C 0.17327 -0.09629 0.13646 -0.05926 0.1066 -0.04166 L -4.16667E-6 -2.46914E-6 " pathEditMode="relative" rAng="0" ptsTypes="fsAf">
                                      <p:cBhvr>
                                        <p:cTn id="45" dur="2000" fill="hold"/>
                                        <p:tgtEl>
                                          <p:spTgt spid="25"/>
                                        </p:tgtEl>
                                        <p:attrNameLst>
                                          <p:attrName>ppt_x</p:attrName>
                                          <p:attrName>ppt_y</p:attrName>
                                        </p:attrNameLst>
                                      </p:cBhvr>
                                      <p:rCtr x="-16389" y="19259"/>
                                    </p:animMotion>
                                  </p:childTnLst>
                                </p:cTn>
                              </p:par>
                              <p:par>
                                <p:cTn id="46" presetID="2" presetClass="entr" presetSubtype="8" fill="hold" nodeType="withEffect">
                                  <p:stCondLst>
                                    <p:cond delay="0"/>
                                  </p:stCondLst>
                                  <p:childTnLst>
                                    <p:set>
                                      <p:cBhvr>
                                        <p:cTn id="47" dur="1" fill="hold">
                                          <p:stCondLst>
                                            <p:cond delay="0"/>
                                          </p:stCondLst>
                                        </p:cTn>
                                        <p:tgtEl>
                                          <p:spTgt spid="29"/>
                                        </p:tgtEl>
                                        <p:attrNameLst>
                                          <p:attrName>style.visibility</p:attrName>
                                        </p:attrNameLst>
                                      </p:cBhvr>
                                      <p:to>
                                        <p:strVal val="visible"/>
                                      </p:to>
                                    </p:set>
                                    <p:anim calcmode="lin" valueType="num">
                                      <p:cBhvr additive="base">
                                        <p:cTn id="48" dur="1100" fill="hold"/>
                                        <p:tgtEl>
                                          <p:spTgt spid="29"/>
                                        </p:tgtEl>
                                        <p:attrNameLst>
                                          <p:attrName>ppt_x</p:attrName>
                                        </p:attrNameLst>
                                      </p:cBhvr>
                                      <p:tavLst>
                                        <p:tav tm="0">
                                          <p:val>
                                            <p:strVal val="0-#ppt_w/2"/>
                                          </p:val>
                                        </p:tav>
                                        <p:tav tm="100000">
                                          <p:val>
                                            <p:strVal val="#ppt_x"/>
                                          </p:val>
                                        </p:tav>
                                      </p:tavLst>
                                    </p:anim>
                                    <p:anim calcmode="lin" valueType="num">
                                      <p:cBhvr additive="base">
                                        <p:cTn id="49" dur="1100" fill="hold"/>
                                        <p:tgtEl>
                                          <p:spTgt spid="29"/>
                                        </p:tgtEl>
                                        <p:attrNameLst>
                                          <p:attrName>ppt_y</p:attrName>
                                        </p:attrNameLst>
                                      </p:cBhvr>
                                      <p:tavLst>
                                        <p:tav tm="0">
                                          <p:val>
                                            <p:strVal val="#ppt_y"/>
                                          </p:val>
                                        </p:tav>
                                        <p:tav tm="100000">
                                          <p:val>
                                            <p:strVal val="#ppt_y"/>
                                          </p:val>
                                        </p:tav>
                                      </p:tavLst>
                                    </p:anim>
                                  </p:childTnLst>
                                </p:cTn>
                              </p:par>
                              <p:par>
                                <p:cTn id="50" presetID="2" presetClass="entr" presetSubtype="8" fill="hold" nodeType="withEffect">
                                  <p:stCondLst>
                                    <p:cond delay="500"/>
                                  </p:stCondLst>
                                  <p:childTnLst>
                                    <p:set>
                                      <p:cBhvr>
                                        <p:cTn id="51" dur="1" fill="hold">
                                          <p:stCondLst>
                                            <p:cond delay="0"/>
                                          </p:stCondLst>
                                        </p:cTn>
                                        <p:tgtEl>
                                          <p:spTgt spid="30"/>
                                        </p:tgtEl>
                                        <p:attrNameLst>
                                          <p:attrName>style.visibility</p:attrName>
                                        </p:attrNameLst>
                                      </p:cBhvr>
                                      <p:to>
                                        <p:strVal val="visible"/>
                                      </p:to>
                                    </p:set>
                                    <p:anim calcmode="lin" valueType="num">
                                      <p:cBhvr additive="base">
                                        <p:cTn id="52" dur="1200" fill="hold"/>
                                        <p:tgtEl>
                                          <p:spTgt spid="30"/>
                                        </p:tgtEl>
                                        <p:attrNameLst>
                                          <p:attrName>ppt_x</p:attrName>
                                        </p:attrNameLst>
                                      </p:cBhvr>
                                      <p:tavLst>
                                        <p:tav tm="0">
                                          <p:val>
                                            <p:strVal val="0-#ppt_w/2"/>
                                          </p:val>
                                        </p:tav>
                                        <p:tav tm="100000">
                                          <p:val>
                                            <p:strVal val="#ppt_x"/>
                                          </p:val>
                                        </p:tav>
                                      </p:tavLst>
                                    </p:anim>
                                    <p:anim calcmode="lin" valueType="num">
                                      <p:cBhvr additive="base">
                                        <p:cTn id="53" dur="1200" fill="hold"/>
                                        <p:tgtEl>
                                          <p:spTgt spid="30"/>
                                        </p:tgtEl>
                                        <p:attrNameLst>
                                          <p:attrName>ppt_y</p:attrName>
                                        </p:attrNameLst>
                                      </p:cBhvr>
                                      <p:tavLst>
                                        <p:tav tm="0">
                                          <p:val>
                                            <p:strVal val="#ppt_y"/>
                                          </p:val>
                                        </p:tav>
                                        <p:tav tm="100000">
                                          <p:val>
                                            <p:strVal val="#ppt_y"/>
                                          </p:val>
                                        </p:tav>
                                      </p:tavLst>
                                    </p:anim>
                                  </p:childTnLst>
                                </p:cTn>
                              </p:par>
                              <p:par>
                                <p:cTn id="54" presetID="2" presetClass="entr" presetSubtype="2" fill="hold" nodeType="withEffect">
                                  <p:stCondLst>
                                    <p:cond delay="900"/>
                                  </p:stCondLst>
                                  <p:childTnLst>
                                    <p:set>
                                      <p:cBhvr>
                                        <p:cTn id="55" dur="1" fill="hold">
                                          <p:stCondLst>
                                            <p:cond delay="0"/>
                                          </p:stCondLst>
                                        </p:cTn>
                                        <p:tgtEl>
                                          <p:spTgt spid="22"/>
                                        </p:tgtEl>
                                        <p:attrNameLst>
                                          <p:attrName>style.visibility</p:attrName>
                                        </p:attrNameLst>
                                      </p:cBhvr>
                                      <p:to>
                                        <p:strVal val="visible"/>
                                      </p:to>
                                    </p:set>
                                    <p:anim calcmode="lin" valueType="num">
                                      <p:cBhvr additive="base">
                                        <p:cTn id="56" dur="1100" fill="hold"/>
                                        <p:tgtEl>
                                          <p:spTgt spid="22"/>
                                        </p:tgtEl>
                                        <p:attrNameLst>
                                          <p:attrName>ppt_x</p:attrName>
                                        </p:attrNameLst>
                                      </p:cBhvr>
                                      <p:tavLst>
                                        <p:tav tm="0">
                                          <p:val>
                                            <p:strVal val="1+#ppt_w/2"/>
                                          </p:val>
                                        </p:tav>
                                        <p:tav tm="100000">
                                          <p:val>
                                            <p:strVal val="#ppt_x"/>
                                          </p:val>
                                        </p:tav>
                                      </p:tavLst>
                                    </p:anim>
                                    <p:anim calcmode="lin" valueType="num">
                                      <p:cBhvr additive="base">
                                        <p:cTn id="57" dur="1100" fill="hold"/>
                                        <p:tgtEl>
                                          <p:spTgt spid="22"/>
                                        </p:tgtEl>
                                        <p:attrNameLst>
                                          <p:attrName>ppt_y</p:attrName>
                                        </p:attrNameLst>
                                      </p:cBhvr>
                                      <p:tavLst>
                                        <p:tav tm="0">
                                          <p:val>
                                            <p:strVal val="#ppt_y"/>
                                          </p:val>
                                        </p:tav>
                                        <p:tav tm="100000">
                                          <p:val>
                                            <p:strVal val="#ppt_y"/>
                                          </p:val>
                                        </p:tav>
                                      </p:tavLst>
                                    </p:anim>
                                  </p:childTnLst>
                                </p:cTn>
                              </p:par>
                            </p:childTnLst>
                          </p:cTn>
                        </p:par>
                        <p:par>
                          <p:cTn id="58" fill="hold">
                            <p:stCondLst>
                              <p:cond delay="5200"/>
                            </p:stCondLst>
                            <p:childTnLst>
                              <p:par>
                                <p:cTn id="59" presetID="56" presetClass="entr" presetSubtype="0" fill="hold" grpId="0" nodeType="afterEffect">
                                  <p:stCondLst>
                                    <p:cond delay="0"/>
                                  </p:stCondLst>
                                  <p:iterate type="lt">
                                    <p:tmPct val="10000"/>
                                  </p:iterate>
                                  <p:childTnLst>
                                    <p:set>
                                      <p:cBhvr>
                                        <p:cTn id="60" dur="1" fill="hold">
                                          <p:stCondLst>
                                            <p:cond delay="0"/>
                                          </p:stCondLst>
                                        </p:cTn>
                                        <p:tgtEl>
                                          <p:spTgt spid="33"/>
                                        </p:tgtEl>
                                        <p:attrNameLst>
                                          <p:attrName>style.visibility</p:attrName>
                                        </p:attrNameLst>
                                      </p:cBhvr>
                                      <p:to>
                                        <p:strVal val="visible"/>
                                      </p:to>
                                    </p:set>
                                    <p:anim by="(-#ppt_w*2)" calcmode="lin" valueType="num">
                                      <p:cBhvr rctx="PPT">
                                        <p:cTn id="61" dur="500" autoRev="1" fill="hold">
                                          <p:stCondLst>
                                            <p:cond delay="0"/>
                                          </p:stCondLst>
                                        </p:cTn>
                                        <p:tgtEl>
                                          <p:spTgt spid="33"/>
                                        </p:tgtEl>
                                        <p:attrNameLst>
                                          <p:attrName>ppt_w</p:attrName>
                                        </p:attrNameLst>
                                      </p:cBhvr>
                                    </p:anim>
                                    <p:anim by="(#ppt_w*0.50)" calcmode="lin" valueType="num">
                                      <p:cBhvr>
                                        <p:cTn id="62" dur="500" decel="50000" autoRev="1" fill="hold">
                                          <p:stCondLst>
                                            <p:cond delay="0"/>
                                          </p:stCondLst>
                                        </p:cTn>
                                        <p:tgtEl>
                                          <p:spTgt spid="33"/>
                                        </p:tgtEl>
                                        <p:attrNameLst>
                                          <p:attrName>ppt_x</p:attrName>
                                        </p:attrNameLst>
                                      </p:cBhvr>
                                    </p:anim>
                                    <p:anim from="(-#ppt_h/2)" to="(#ppt_y)" calcmode="lin" valueType="num">
                                      <p:cBhvr>
                                        <p:cTn id="63" dur="1000" fill="hold">
                                          <p:stCondLst>
                                            <p:cond delay="0"/>
                                          </p:stCondLst>
                                        </p:cTn>
                                        <p:tgtEl>
                                          <p:spTgt spid="33"/>
                                        </p:tgtEl>
                                        <p:attrNameLst>
                                          <p:attrName>ppt_y</p:attrName>
                                        </p:attrNameLst>
                                      </p:cBhvr>
                                    </p:anim>
                                    <p:animRot by="21600000">
                                      <p:cBhvr>
                                        <p:cTn id="64" dur="1000" fill="hold">
                                          <p:stCondLst>
                                            <p:cond delay="0"/>
                                          </p:stCondLst>
                                        </p:cTn>
                                        <p:tgtEl>
                                          <p:spTgt spid="33"/>
                                        </p:tgtEl>
                                        <p:attrNameLst>
                                          <p:attrName>r</p:attrName>
                                        </p:attrNameLst>
                                      </p:cBhvr>
                                    </p:animRot>
                                  </p:childTnLst>
                                </p:cTn>
                              </p:par>
                            </p:childTnLst>
                          </p:cTn>
                        </p:par>
                        <p:par>
                          <p:cTn id="65" fill="hold">
                            <p:stCondLst>
                              <p:cond delay="6500"/>
                            </p:stCondLst>
                            <p:childTnLst>
                              <p:par>
                                <p:cTn id="66" presetID="22" presetClass="entr" presetSubtype="8" fill="hold" grpId="0" nodeType="afterEffect">
                                  <p:stCondLst>
                                    <p:cond delay="0"/>
                                  </p:stCondLst>
                                  <p:childTnLst>
                                    <p:set>
                                      <p:cBhvr>
                                        <p:cTn id="67" dur="1" fill="hold">
                                          <p:stCondLst>
                                            <p:cond delay="0"/>
                                          </p:stCondLst>
                                        </p:cTn>
                                        <p:tgtEl>
                                          <p:spTgt spid="34"/>
                                        </p:tgtEl>
                                        <p:attrNameLst>
                                          <p:attrName>style.visibility</p:attrName>
                                        </p:attrNameLst>
                                      </p:cBhvr>
                                      <p:to>
                                        <p:strVal val="visible"/>
                                      </p:to>
                                    </p:set>
                                    <p:animEffect transition="in" filter="wipe(left)">
                                      <p:cBhvr>
                                        <p:cTn id="68" dur="1400"/>
                                        <p:tgtEl>
                                          <p:spTgt spid="34"/>
                                        </p:tgtEl>
                                      </p:cBhvr>
                                    </p:animEffect>
                                  </p:childTnLst>
                                </p:cTn>
                              </p:par>
                              <p:par>
                                <p:cTn id="69" presetID="0" presetClass="path" presetSubtype="0" accel="50000" decel="50000" fill="hold" nodeType="withEffect">
                                  <p:stCondLst>
                                    <p:cond delay="0"/>
                                  </p:stCondLst>
                                  <p:childTnLst>
                                    <p:animMotion origin="layout" path="M -0.00269 -0.00551 C 0.0659 -0.00367 0.27149 0.04687 0.40866 0.00437 C 0.60874 -0.08775 0.66629 -0.19481 0.82 -0.26028 C 0.9737 -0.32575 1.12132 -0.23799 1.20051 -0.23225 " pathEditMode="relative" rAng="0" ptsTypes="assa">
                                      <p:cBhvr>
                                        <p:cTn id="70" dur="7000" fill="hold"/>
                                        <p:tgtEl>
                                          <p:spTgt spid="35"/>
                                        </p:tgtEl>
                                        <p:attrNameLst>
                                          <p:attrName>ppt_x</p:attrName>
                                          <p:attrName>ppt_y</p:attrName>
                                        </p:attrNameLst>
                                      </p:cBhvr>
                                      <p:rCtr x="60153" y="-13393"/>
                                    </p:animMotion>
                                  </p:childTnLst>
                                </p:cTn>
                              </p:par>
                              <p:par>
                                <p:cTn id="71" presetID="0" presetClass="path" presetSubtype="0" accel="50000" decel="50000" fill="hold" nodeType="withEffect">
                                  <p:stCondLst>
                                    <p:cond delay="1500"/>
                                  </p:stCondLst>
                                  <p:childTnLst>
                                    <p:animMotion origin="layout" path="M -0.00184 0.00229 C 0.06618 -0.00253 0.20489 0.06547 0.40512 -0.02665 C 0.60521 -0.11877 0.75014 -0.31243 0.93566 -0.39261 C 1.12118 -0.47301 1.1711 -0.42661 1.23303 -0.43557 " pathEditMode="relative" rAng="0" ptsTypes="assa">
                                      <p:cBhvr>
                                        <p:cTn id="72" dur="7000" fill="hold"/>
                                        <p:tgtEl>
                                          <p:spTgt spid="41"/>
                                        </p:tgtEl>
                                        <p:attrNameLst>
                                          <p:attrName>ppt_x</p:attrName>
                                          <p:attrName>ppt_y</p:attrName>
                                        </p:attrNameLst>
                                      </p:cBhvr>
                                      <p:rCtr x="61736" y="-20606"/>
                                    </p:animMotion>
                                  </p:childTnLst>
                                </p:cTn>
                              </p:par>
                              <p:par>
                                <p:cTn id="73" presetID="0" presetClass="path" presetSubtype="0" accel="50000" decel="50000" fill="hold" nodeType="withEffect">
                                  <p:stCondLst>
                                    <p:cond delay="0"/>
                                  </p:stCondLst>
                                  <p:childTnLst>
                                    <p:animMotion origin="layout" path="M 3.84615E-6 3.17482E-6 C 0.05401 -0.04503 0.17378 -0.22077 0.32381 -0.27016 C 0.53719 -0.38227 0.68891 -0.1831 0.90017 -0.29704 C 1.11128 -0.41098 1.11651 -0.64576 1.17336 -0.73743 " pathEditMode="relative" rAng="0" ptsTypes="assa">
                                      <p:cBhvr>
                                        <p:cTn id="74" dur="7000" fill="hold"/>
                                        <p:tgtEl>
                                          <p:spTgt spid="40"/>
                                        </p:tgtEl>
                                        <p:attrNameLst>
                                          <p:attrName>ppt_x</p:attrName>
                                          <p:attrName>ppt_y</p:attrName>
                                        </p:attrNameLst>
                                      </p:cBhvr>
                                      <p:rCtr x="58668" y="-36871"/>
                                    </p:animMotion>
                                  </p:childTnLst>
                                </p:cTn>
                              </p:par>
                              <p:par>
                                <p:cTn id="75" presetID="0" presetClass="path" presetSubtype="0" accel="50000" decel="50000" fill="hold" nodeType="withEffect">
                                  <p:stCondLst>
                                    <p:cond delay="0"/>
                                  </p:stCondLst>
                                  <p:childTnLst>
                                    <p:animMotion origin="layout" path="M -2.44344E-6 4.65196E-6 C 0.05458 -0.05123 0.16799 -0.25339 0.32608 -0.30784 C 0.52616 -0.39996 0.76301 -0.24627 0.94853 -0.32645 C 1.13405 -0.40685 1.17463 -0.53205 1.23402 -0.58604 " pathEditMode="relative" rAng="0" ptsTypes="assa">
                                      <p:cBhvr>
                                        <p:cTn id="76" dur="7000" fill="hold"/>
                                        <p:tgtEl>
                                          <p:spTgt spid="42"/>
                                        </p:tgtEl>
                                        <p:attrNameLst>
                                          <p:attrName>ppt_x</p:attrName>
                                          <p:attrName>ppt_y</p:attrName>
                                        </p:attrNameLst>
                                      </p:cBhvr>
                                      <p:rCtr x="61694" y="-29313"/>
                                    </p:animMotion>
                                  </p:childTnLst>
                                </p:cTn>
                              </p:par>
                              <p:par>
                                <p:cTn id="77" presetID="0" presetClass="path" presetSubtype="0" accel="50000" decel="50000" fill="hold" nodeType="withEffect">
                                  <p:stCondLst>
                                    <p:cond delay="1500"/>
                                  </p:stCondLst>
                                  <p:childTnLst>
                                    <p:animMotion origin="layout" path="M -2.5E-6 -1.23457E-7 C 0.05452 -0.05123 0.16788 -0.25309 0.32604 -0.30741 C 0.52604 -0.39938 0.76302 -0.24599 0.94844 -0.32623 C 1.13403 -0.40648 1.17466 -0.53148 1.23403 -0.58549 " pathEditMode="relative" rAng="0" ptsTypes="assa">
                                      <p:cBhvr>
                                        <p:cTn id="78" dur="7000" fill="hold"/>
                                        <p:tgtEl>
                                          <p:spTgt spid="38"/>
                                        </p:tgtEl>
                                        <p:attrNameLst>
                                          <p:attrName>ppt_x</p:attrName>
                                          <p:attrName>ppt_y</p:attrName>
                                        </p:attrNameLst>
                                      </p:cBhvr>
                                      <p:rCtr x="61701" y="-29290"/>
                                    </p:animMotion>
                                  </p:childTnLst>
                                </p:cTn>
                              </p:par>
                              <p:par>
                                <p:cTn id="79" presetID="0" presetClass="path" presetSubtype="0" accel="50000" decel="50000" fill="hold" nodeType="withEffect">
                                  <p:stCondLst>
                                    <p:cond delay="1000"/>
                                  </p:stCondLst>
                                  <p:childTnLst>
                                    <p:animMotion origin="layout" path="M 4.72222E-6 4.81481E-6 C 0.06232 -0.05494 0.18993 -0.28241 0.37066 -0.33056 C 0.59791 -0.42933 0.87309 -0.20247 1.08368 -0.28889 C 1.29479 -0.37531 1.39843 -0.58704 1.48142 -0.66482 " pathEditMode="relative" rAng="0" ptsTypes="assa">
                                      <p:cBhvr>
                                        <p:cTn id="80" dur="7000" fill="hold"/>
                                        <p:tgtEl>
                                          <p:spTgt spid="43"/>
                                        </p:tgtEl>
                                        <p:attrNameLst>
                                          <p:attrName>ppt_x</p:attrName>
                                          <p:attrName>ppt_y</p:attrName>
                                        </p:attrNameLst>
                                      </p:cBhvr>
                                      <p:rCtr x="74063" y="-33241"/>
                                    </p:animMotion>
                                  </p:childTnLst>
                                </p:cTn>
                              </p:par>
                              <p:par>
                                <p:cTn id="81" presetID="0" presetClass="path" presetSubtype="0" accel="50000" decel="50000" fill="hold" nodeType="withEffect">
                                  <p:stCondLst>
                                    <p:cond delay="4000"/>
                                  </p:stCondLst>
                                  <p:childTnLst>
                                    <p:animMotion origin="layout" path="M 4.44444E-6 -2.71605E-6 C 0.0802 0.00185 0.31996 0.05247 0.48003 0.00988 C 0.71336 -0.0821 0.78072 -0.18919 0.96007 -0.25463 C 1.13958 -0.32006 1.3118 -0.2324 1.40434 -0.22654 " pathEditMode="relative" rAng="0" ptsTypes="assa">
                                      <p:cBhvr>
                                        <p:cTn id="82" dur="7000" fill="hold"/>
                                        <p:tgtEl>
                                          <p:spTgt spid="39"/>
                                        </p:tgtEl>
                                        <p:attrNameLst>
                                          <p:attrName>ppt_x</p:attrName>
                                          <p:attrName>ppt_y</p:attrName>
                                        </p:attrNameLst>
                                      </p:cBhvr>
                                      <p:rCtr x="70208" y="-13395"/>
                                    </p:animMotion>
                                  </p:childTnLst>
                                </p:cTn>
                              </p:par>
                              <p:par>
                                <p:cTn id="83" presetID="0" presetClass="path" presetSubtype="0" accel="50000" decel="50000" fill="hold" nodeType="withEffect">
                                  <p:stCondLst>
                                    <p:cond delay="1000"/>
                                  </p:stCondLst>
                                  <p:childTnLst>
                                    <p:animMotion origin="layout" path="M 4.72222E-6 4.81481E-6 C 0.06232 -0.05494 0.18993 -0.28241 0.37066 -0.33056 C 0.59791 -0.42933 0.87309 -0.20247 1.08368 -0.28889 C 1.29479 -0.37531 1.39843 -0.58704 1.48142 -0.66482 " pathEditMode="relative" rAng="0" ptsTypes="assa">
                                      <p:cBhvr>
                                        <p:cTn id="84" dur="7000" fill="hold"/>
                                        <p:tgtEl>
                                          <p:spTgt spid="44"/>
                                        </p:tgtEl>
                                        <p:attrNameLst>
                                          <p:attrName>ppt_x</p:attrName>
                                          <p:attrName>ppt_y</p:attrName>
                                        </p:attrNameLst>
                                      </p:cBhvr>
                                      <p:rCtr x="74063" y="-33241"/>
                                    </p:animMotion>
                                  </p:childTnLst>
                                </p:cTn>
                              </p:par>
                              <p:par>
                                <p:cTn id="85" presetID="0" presetClass="path" presetSubtype="0" accel="50000" decel="50000" fill="hold" nodeType="withEffect">
                                  <p:stCondLst>
                                    <p:cond delay="2700"/>
                                  </p:stCondLst>
                                  <p:childTnLst>
                                    <p:animMotion origin="layout" path="M -4.72222E-6 -4.1211E-6 C 0.06806 -0.00463 0.20678 0.06333 0.40695 -0.02873 C 0.60712 -0.1211 0.75209 -0.31479 0.9375 -0.39511 C 1.1231 -0.47575 1.1731 -0.4291 1.2349 -0.43806 " pathEditMode="relative" rAng="0" ptsTypes="assa">
                                      <p:cBhvr>
                                        <p:cTn id="86" dur="7000" fill="hold"/>
                                        <p:tgtEl>
                                          <p:spTgt spid="57"/>
                                        </p:tgtEl>
                                        <p:attrNameLst>
                                          <p:attrName>ppt_x</p:attrName>
                                          <p:attrName>ppt_y</p:attrName>
                                        </p:attrNameLst>
                                      </p:cBhvr>
                                      <p:rCtr x="61736" y="-20636"/>
                                    </p:animMotion>
                                  </p:childTnLst>
                                </p:cTn>
                              </p:par>
                              <p:par>
                                <p:cTn id="87" presetID="0" presetClass="path" presetSubtype="0" accel="50000" decel="50000" fill="hold" nodeType="withEffect">
                                  <p:stCondLst>
                                    <p:cond delay="4000"/>
                                  </p:stCondLst>
                                  <p:childTnLst>
                                    <p:animMotion origin="layout" path="M 4.44444E-6 -2.71605E-6 C 0.0802 0.00185 0.31996 0.05247 0.48003 0.00988 C 0.71336 -0.0821 0.78072 -0.18919 0.96007 -0.25463 C 1.13958 -0.32006 1.3118 -0.2324 1.40434 -0.22654 " pathEditMode="relative" rAng="0" ptsTypes="assa">
                                      <p:cBhvr>
                                        <p:cTn id="88" dur="7000" fill="hold"/>
                                        <p:tgtEl>
                                          <p:spTgt spid="59"/>
                                        </p:tgtEl>
                                        <p:attrNameLst>
                                          <p:attrName>ppt_x</p:attrName>
                                          <p:attrName>ppt_y</p:attrName>
                                        </p:attrNameLst>
                                      </p:cBhvr>
                                      <p:rCtr x="70208" y="-1339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b4ebd7e1a62c4b9428b8fa3d8d69b4f8074dc2"/>
  <p:tag name="ISPRING_PRESENTATION_TITLE" val="绿色小清新清明节气介绍PPT模板"/>
</p:tagLst>
</file>

<file path=ppt/tags/tag2.xml><?xml version="1.0" encoding="utf-8"?>
<p:tagLst xmlns:a="http://schemas.openxmlformats.org/drawingml/2006/main" xmlns:r="http://schemas.openxmlformats.org/officeDocument/2006/relationships" xmlns:p="http://schemas.openxmlformats.org/presentationml/2006/main">
  <p:tag name="MH" val="20151107092138"/>
  <p:tag name="MH_LIBRARY" val="GRAPHIC"/>
  <p:tag name="MH_TYPE" val="Other"/>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51107092138"/>
  <p:tag name="MH_LIBRARY" val="GRAPHIC"/>
  <p:tag name="MH_TYPE" val="Other"/>
  <p:tag name="MH_ORDER" val="2"/>
</p:tagLst>
</file>

<file path=ppt/tags/tag4.xml><?xml version="1.0" encoding="utf-8"?>
<p:tagLst xmlns:a="http://schemas.openxmlformats.org/drawingml/2006/main" xmlns:r="http://schemas.openxmlformats.org/officeDocument/2006/relationships" xmlns:p="http://schemas.openxmlformats.org/presentationml/2006/main">
  <p:tag name="MH" val="20151107092138"/>
  <p:tag name="MH_LIBRARY" val="GRAPHIC"/>
  <p:tag name="MH_TYPE" val="Other"/>
  <p:tag name="MH_ORDER" val="3"/>
</p:tagLst>
</file>

<file path=ppt/tags/tag5.xml><?xml version="1.0" encoding="utf-8"?>
<p:tagLst xmlns:a="http://schemas.openxmlformats.org/drawingml/2006/main" xmlns:r="http://schemas.openxmlformats.org/officeDocument/2006/relationships" xmlns:p="http://schemas.openxmlformats.org/presentationml/2006/main">
  <p:tag name="MH" val="20151107092138"/>
  <p:tag name="MH_LIBRARY" val="GRAPHIC"/>
  <p:tag name="MH_TYPE" val="Other"/>
  <p:tag name="MH_ORDER" val="4"/>
</p:tagLst>
</file>

<file path=ppt/tags/tag6.xml><?xml version="1.0" encoding="utf-8"?>
<p:tagLst xmlns:a="http://schemas.openxmlformats.org/drawingml/2006/main" xmlns:r="http://schemas.openxmlformats.org/officeDocument/2006/relationships" xmlns:p="http://schemas.openxmlformats.org/presentationml/2006/main">
  <p:tag name="MH" val="20151107092138"/>
  <p:tag name="MH_LIBRARY" val="GRAPHIC"/>
  <p:tag name="MH_TYPE" val="SubTitle"/>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51107092138"/>
  <p:tag name="MH_LIBRARY" val="GRAPHIC"/>
  <p:tag name="MH_TYPE" val="Text"/>
  <p:tag name="MH_ORDER" val="1"/>
</p:tagLst>
</file>

<file path=ppt/tags/tag8.xml><?xml version="1.0" encoding="utf-8"?>
<p:tagLst xmlns:a="http://schemas.openxmlformats.org/drawingml/2006/main" xmlns:r="http://schemas.openxmlformats.org/officeDocument/2006/relationships" xmlns:p="http://schemas.openxmlformats.org/presentationml/2006/main">
  <p:tag name="MH" val="20151107092138"/>
  <p:tag name="MH_LIBRARY" val="GRAPHIC"/>
  <p:tag name="MH_TYPE" val="SubTitle"/>
  <p:tag name="MH_ORDER" val="2"/>
</p:tagLst>
</file>

<file path=ppt/tags/tag9.xml><?xml version="1.0" encoding="utf-8"?>
<p:tagLst xmlns:a="http://schemas.openxmlformats.org/drawingml/2006/main" xmlns:r="http://schemas.openxmlformats.org/officeDocument/2006/relationships" xmlns:p="http://schemas.openxmlformats.org/presentationml/2006/main">
  <p:tag name="MH" val="20151107092138"/>
  <p:tag name="MH_LIBRARY" val="GRAPHIC"/>
  <p:tag name="MH_TYPE" val="Text"/>
  <p:tag name="MH_ORDER" val="1"/>
</p:tagLst>
</file>

<file path=ppt/theme/theme1.xml><?xml version="1.0" encoding="utf-8"?>
<a:theme xmlns:a="http://schemas.openxmlformats.org/drawingml/2006/main" name="Office 主题​​">
  <a:themeElements>
    <a:clrScheme name="自定义 3121">
      <a:dk1>
        <a:srgbClr val="578ECA"/>
      </a:dk1>
      <a:lt1>
        <a:srgbClr val="FF0000"/>
      </a:lt1>
      <a:dk2>
        <a:srgbClr val="578ECA"/>
      </a:dk2>
      <a:lt2>
        <a:srgbClr val="FF0000"/>
      </a:lt2>
      <a:accent1>
        <a:srgbClr val="080808"/>
      </a:accent1>
      <a:accent2>
        <a:srgbClr val="FFFFFF"/>
      </a:accent2>
      <a:accent3>
        <a:srgbClr val="080808"/>
      </a:accent3>
      <a:accent4>
        <a:srgbClr val="080808"/>
      </a:accent4>
      <a:accent5>
        <a:srgbClr val="080808"/>
      </a:accent5>
      <a:accent6>
        <a:srgbClr val="080808"/>
      </a:accent6>
      <a:hlink>
        <a:srgbClr val="080808"/>
      </a:hlink>
      <a:folHlink>
        <a:srgbClr val="08080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3249</Words>
  <Application>Microsoft Office PowerPoint</Application>
  <PresentationFormat>全屏显示(16:9)</PresentationFormat>
  <Paragraphs>310</Paragraphs>
  <Slides>35</Slides>
  <Notes>35</Notes>
  <HiddenSlides>0</HiddenSlides>
  <MMClips>1</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35</vt:i4>
      </vt:variant>
    </vt:vector>
  </HeadingPairs>
  <TitlesOfParts>
    <vt:vector size="51" baseType="lpstr">
      <vt:lpstr>CommercialScript BT</vt:lpstr>
      <vt:lpstr>Gill Sans</vt:lpstr>
      <vt:lpstr>HelveticaNeueLT Pro 67 MdCn</vt:lpstr>
      <vt:lpstr>Lato Light</vt:lpstr>
      <vt:lpstr>Nexa Bold</vt:lpstr>
      <vt:lpstr>等线 Light</vt:lpstr>
      <vt:lpstr>宋体</vt:lpstr>
      <vt:lpstr>微软雅黑</vt:lpstr>
      <vt:lpstr>幼圆</vt:lpstr>
      <vt:lpstr>造字工房悦黑体验版细体</vt:lpstr>
      <vt:lpstr>Agency FB</vt:lpstr>
      <vt:lpstr>Arial</vt:lpstr>
      <vt:lpstr>Calibri</vt:lpstr>
      <vt:lpstr>Calibri Light</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绿色小清新清明节气介绍PPT模板</dc:title>
  <dc:creator/>
  <cp:lastModifiedBy/>
  <cp:revision>1</cp:revision>
  <dcterms:created xsi:type="dcterms:W3CDTF">2017-03-22T15:47:33Z</dcterms:created>
  <dcterms:modified xsi:type="dcterms:W3CDTF">2018-03-06T10:39:35Z</dcterms:modified>
</cp:coreProperties>
</file>