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29"/>
  </p:notesMasterIdLst>
  <p:sldIdLst>
    <p:sldId id="256" r:id="rId2"/>
    <p:sldId id="257" r:id="rId3"/>
    <p:sldId id="286" r:id="rId4"/>
    <p:sldId id="282" r:id="rId5"/>
    <p:sldId id="261" r:id="rId6"/>
    <p:sldId id="285" r:id="rId7"/>
    <p:sldId id="284" r:id="rId8"/>
    <p:sldId id="259" r:id="rId9"/>
    <p:sldId id="289" r:id="rId10"/>
    <p:sldId id="288" r:id="rId11"/>
    <p:sldId id="291" r:id="rId12"/>
    <p:sldId id="290" r:id="rId13"/>
    <p:sldId id="292" r:id="rId14"/>
    <p:sldId id="294" r:id="rId15"/>
    <p:sldId id="295" r:id="rId16"/>
    <p:sldId id="296" r:id="rId17"/>
    <p:sldId id="293" r:id="rId18"/>
    <p:sldId id="297" r:id="rId19"/>
    <p:sldId id="299" r:id="rId20"/>
    <p:sldId id="308" r:id="rId21"/>
    <p:sldId id="309" r:id="rId22"/>
    <p:sldId id="300" r:id="rId23"/>
    <p:sldId id="303" r:id="rId24"/>
    <p:sldId id="305" r:id="rId25"/>
    <p:sldId id="304" r:id="rId26"/>
    <p:sldId id="283" r:id="rId27"/>
    <p:sldId id="306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59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BFC5"/>
    <a:srgbClr val="9A9D9D"/>
    <a:srgbClr val="16221F"/>
    <a:srgbClr val="FC4248"/>
    <a:srgbClr val="517983"/>
    <a:srgbClr val="517A84"/>
    <a:srgbClr val="62A089"/>
    <a:srgbClr val="265E40"/>
    <a:srgbClr val="83B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96"/>
      </p:cViewPr>
      <p:guideLst>
        <p:guide orient="horz" pos="459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6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noFill/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163-4956-8F9A-D17B0AF2D74F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163-4956-8F9A-D17B0AF2D74F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163-4956-8F9A-D17B0AF2D74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163-4956-8F9A-D17B0AF2D74F}"/>
              </c:ext>
            </c:extLst>
          </c:dPt>
          <c:dPt>
            <c:idx val="4"/>
            <c:invertIfNegative val="0"/>
            <c:bubble3D val="0"/>
            <c:spPr>
              <a:noFill/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163-4956-8F9A-D17B0AF2D74F}"/>
              </c:ext>
            </c:extLst>
          </c:dPt>
          <c:dPt>
            <c:idx val="5"/>
            <c:invertIfNegative val="0"/>
            <c:bubble3D val="0"/>
            <c:spPr>
              <a:noFill/>
              <a:ln>
                <a:solidFill>
                  <a:schemeClr val="accent6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163-4956-8F9A-D17B0AF2D74F}"/>
              </c:ext>
            </c:extLst>
          </c:dPt>
          <c:dLbls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4000" b="1" i="0" u="none" strike="noStrike" kern="1200" baseline="0">
                      <a:solidFill>
                        <a:schemeClr val="accent6"/>
                      </a:solidFill>
                      <a:latin typeface="Aharoni" panose="02010803020104030203" pitchFamily="2" charset="-79"/>
                      <a:ea typeface="+mn-ea"/>
                      <a:cs typeface="Aharoni" panose="02010803020104030203" pitchFamily="2" charset="-79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accent6"/>
                    </a:solidFill>
                    <a:latin typeface="Aharoni" panose="02010803020104030203" pitchFamily="2" charset="-79"/>
                    <a:ea typeface="+mn-ea"/>
                    <a:cs typeface="Aharoni" panose="02010803020104030203" pitchFamily="2" charset="-79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2.8</c:v>
                </c:pt>
                <c:pt idx="5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163-4956-8F9A-D17B0AF2D7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88420080"/>
        <c:axId val="788389616"/>
      </c:barChart>
      <c:catAx>
        <c:axId val="788420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accent6"/>
                </a:solidFill>
                <a:latin typeface="Aharoni" panose="02010803020104030203" pitchFamily="2" charset="-79"/>
                <a:ea typeface="+mn-ea"/>
                <a:cs typeface="Aharoni" panose="02010803020104030203" pitchFamily="2" charset="-79"/>
              </a:defRPr>
            </a:pPr>
            <a:endParaRPr lang="zh-CN"/>
          </a:p>
        </c:txPr>
        <c:crossAx val="788389616"/>
        <c:crosses val="autoZero"/>
        <c:auto val="1"/>
        <c:lblAlgn val="ctr"/>
        <c:lblOffset val="100"/>
        <c:noMultiLvlLbl val="0"/>
      </c:catAx>
      <c:valAx>
        <c:axId val="7883896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88420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BF9-45C2-9D52-F59C22196950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BF9-45C2-9D52-F59C22196950}"/>
              </c:ext>
            </c:extLst>
          </c:dPt>
          <c:dLbls>
            <c:dLbl>
              <c:idx val="0"/>
              <c:layout>
                <c:manualLayout>
                  <c:x val="-0.20445595418856891"/>
                  <c:y val="0.1821886451046484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05DA0B6-1EF1-433B-AC79-B70903CF7743}" type="VALUE">
                      <a:rPr lang="en-US" altLang="zh-CN" sz="3600">
                        <a:solidFill>
                          <a:schemeClr val="accent6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BF9-45C2-9D52-F59C22196950}"/>
                </c:ext>
                <c:ext xmlns:c15="http://schemas.microsoft.com/office/drawing/2012/chart" uri="{CE6537A1-D6FC-4f65-9D91-7224C49458BB}">
                  <c15:layout>
                    <c:manualLayout>
                      <c:w val="0.31279761060347305"/>
                      <c:h val="0.285428877330615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BF9-45C2-9D52-F59C2219695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0.30000000000000016</c:v>
                </c:pt>
                <c:pt idx="1">
                  <c:v>0.70000000000000029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BF9-45C2-9D52-F59C221969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BCA-42C6-89F9-E9BEC86E39AF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BCA-42C6-89F9-E9BEC86E39AF}"/>
              </c:ext>
            </c:extLst>
          </c:dPt>
          <c:dLbls>
            <c:dLbl>
              <c:idx val="0"/>
              <c:layout>
                <c:manualLayout>
                  <c:x val="-0.20850459010111724"/>
                  <c:y val="-9.71672773891459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05DA0B6-1EF1-433B-AC79-B70903CF7743}" type="VALUE">
                      <a:rPr lang="en-US" altLang="zh-CN" sz="3600">
                        <a:solidFill>
                          <a:schemeClr val="accent6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1BCA-42C6-89F9-E9BEC86E39AF}"/>
                </c:ext>
                <c:ext xmlns:c15="http://schemas.microsoft.com/office/drawing/2012/chart" uri="{CE6537A1-D6FC-4f65-9D91-7224C49458BB}">
                  <c15:layout>
                    <c:manualLayout>
                      <c:w val="0.31279761060347305"/>
                      <c:h val="0.285428877330615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BCA-42C6-89F9-E9BEC86E39AF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0.60000000000000031</c:v>
                </c:pt>
                <c:pt idx="1">
                  <c:v>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BCA-42C6-89F9-E9BEC86E3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AD7-4DB6-87DC-321E50CB1502}"/>
              </c:ext>
            </c:extLst>
          </c:dPt>
          <c:dPt>
            <c:idx val="1"/>
            <c:bubble3D val="0"/>
            <c:spPr>
              <a:noFill/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AD7-4DB6-87DC-321E50CB1502}"/>
              </c:ext>
            </c:extLst>
          </c:dPt>
          <c:dLbls>
            <c:dLbl>
              <c:idx val="0"/>
              <c:layout>
                <c:manualLayout>
                  <c:x val="-0.1356291436752497"/>
                  <c:y val="-0.2573579586073136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0" i="0" u="none" strike="noStrike" kern="120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05DA0B6-1EF1-433B-AC79-B70903CF7743}" type="VALUE">
                      <a:rPr lang="en-US" altLang="zh-CN" sz="3600">
                        <a:solidFill>
                          <a:schemeClr val="accent6"/>
                        </a:solidFill>
                        <a:latin typeface="Aharoni" panose="02010803020104030203" pitchFamily="2" charset="-79"/>
                        <a:cs typeface="Aharoni" panose="02010803020104030203" pitchFamily="2" charset="-79"/>
                      </a:rPr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[值]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AD7-4DB6-87DC-321E50CB1502}"/>
                </c:ext>
                <c:ext xmlns:c15="http://schemas.microsoft.com/office/drawing/2012/chart" uri="{CE6537A1-D6FC-4f65-9D91-7224C49458BB}">
                  <c15:layout>
                    <c:manualLayout>
                      <c:w val="0.31279761060347305"/>
                      <c:h val="0.28542887733061595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AD7-4DB6-87DC-321E50CB1502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0.8</c:v>
                </c:pt>
                <c:pt idx="1">
                  <c:v>0.2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AD7-4DB6-87DC-321E50CB1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7E89FB-FAEA-4ECF-91CB-89229D01A1F1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5A4486-ACDB-43C9-8AB6-C388C47D32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401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0661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54813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2557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433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589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2042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260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1954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7424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470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389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7776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726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7431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14157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1180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253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9766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5524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5056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675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080889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232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39546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22050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3627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5A4486-ACDB-43C9-8AB6-C388C47D323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14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DAC3789-3AB5-4FF8-BE7B-B216EF4E8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0E47C77D-F1D4-4286-9755-329566CAE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D84C76E-9C84-4F9F-B63D-37DDA92C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4DA6069-9AA7-4087-89F2-C1779F1F6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2"/>
            <a:ext cx="6858000" cy="1219200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E93C0E6-D65F-455A-9F89-75D926EAED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4694" t="4886" r="43673" b="47576"/>
          <a:stretch/>
        </p:blipFill>
        <p:spPr>
          <a:xfrm>
            <a:off x="10813143" y="4180114"/>
            <a:ext cx="1378857" cy="267788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24B1625-5ABD-47D6-B033-C23484503D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3027" r="11742" b="5808"/>
          <a:stretch/>
        </p:blipFill>
        <p:spPr>
          <a:xfrm>
            <a:off x="-188985" y="0"/>
            <a:ext cx="4227585" cy="136434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98574B19-CA7D-4A77-BE83-8D183D81734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72325" y="136525"/>
            <a:ext cx="1066275" cy="6985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D5916FE-96C1-495C-B1CB-A2B19C1E9F1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413714" y="4965484"/>
            <a:ext cx="177713" cy="1524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79A1D4B-D057-403A-A190-E92BA0835B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054946" y="6323341"/>
            <a:ext cx="816168" cy="534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74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DAC3789-3AB5-4FF8-BE7B-B216EF4E8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11/30/2018</a:t>
            </a:fld>
            <a:endParaRPr 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0E47C77D-F1D4-4286-9755-329566CAE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AD84C76E-9C84-4F9F-B63D-37DDA92C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4DA6069-9AA7-4087-89F2-C1779F1F67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67000" y="-2667002"/>
            <a:ext cx="6858000" cy="1219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168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5703726D-1E7C-4BEA-964E-393862FAB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70513014-D906-4497-9886-A50B4432B9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A123DA91-4266-4275-A654-4AB4B5B5A5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125E6-0928-4947-8499-1A10A0EC51FB}" type="datetimeFigureOut">
              <a:rPr lang="zh-CN" altLang="en-US" smtClean="0"/>
              <a:t>2018/11/30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FC1E6A-542E-4D45-A43F-ABB04B6868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CF7B9061-9E76-4FD6-B38D-836CBA21E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6D1C31-5B99-4086-807C-5D374C5F64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77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.em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tags" Target="../tags/tag9.xml"/><Relationship Id="rId7" Type="http://schemas.openxmlformats.org/officeDocument/2006/relationships/chart" Target="../charts/chart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chart" Target="../charts/chart2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B7CB4CD-DB51-4B1E-98CE-1153AAD6D5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8002" y="1095113"/>
            <a:ext cx="6112956" cy="387489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7A5726E-8967-4530-909D-BBF4C52F5454}"/>
              </a:ext>
            </a:extLst>
          </p:cNvPr>
          <p:cNvSpPr txBox="1"/>
          <p:nvPr/>
        </p:nvSpPr>
        <p:spPr>
          <a:xfrm>
            <a:off x="4420573" y="3954341"/>
            <a:ext cx="6024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市场部年终工作总结</a:t>
            </a:r>
            <a:r>
              <a:rPr lang="en-US" altLang="zh-CN" sz="3600" dirty="0" err="1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9ED1393-B832-4C93-B6B2-98467A94E499}"/>
              </a:ext>
            </a:extLst>
          </p:cNvPr>
          <p:cNvSpPr txBox="1"/>
          <p:nvPr/>
        </p:nvSpPr>
        <p:spPr>
          <a:xfrm>
            <a:off x="4492647" y="4600672"/>
            <a:ext cx="509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适用于商务汇报</a:t>
            </a:r>
            <a:r>
              <a:rPr lang="en-US" altLang="zh-CN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月度计划</a:t>
            </a:r>
            <a:r>
              <a:rPr lang="en-US" altLang="zh-CN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solidFill>
                  <a:schemeClr val="accent6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述职报告等</a:t>
            </a:r>
          </a:p>
        </p:txBody>
      </p:sp>
      <p:pic>
        <p:nvPicPr>
          <p:cNvPr id="6" name="轻松愉快">
            <a:hlinkClick r:id="" action="ppaction://media"/>
            <a:extLst>
              <a:ext uri="{FF2B5EF4-FFF2-40B4-BE49-F238E27FC236}">
                <a16:creationId xmlns="" xmlns:a16="http://schemas.microsoft.com/office/drawing/2014/main" id="{A3E61B9A-28F1-478D-B9AC-5301E00E91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887200" y="-1008743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95CF69D-57A6-4DC9-B635-33C1CEE8A0B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4112" t="77178"/>
          <a:stretch/>
        </p:blipFill>
        <p:spPr>
          <a:xfrm>
            <a:off x="0" y="0"/>
            <a:ext cx="3136900" cy="1791652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EB81452-5B46-41D2-A4C5-C63FEA2A556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22081" b="50000"/>
          <a:stretch/>
        </p:blipFill>
        <p:spPr>
          <a:xfrm>
            <a:off x="10100527" y="3973198"/>
            <a:ext cx="2091473" cy="288480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B1A97DA-02F3-499D-8C80-150996F047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7425" y="5066349"/>
            <a:ext cx="1066275" cy="698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84F99B4-698A-4874-B63F-A0A4F094F3D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2490" y="6054055"/>
            <a:ext cx="177713" cy="1524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DF51F2A-DC4A-4EB1-9ADF-A8AAD216E9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7330" y="3221140"/>
            <a:ext cx="82198" cy="7049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="" xmlns:a16="http://schemas.microsoft.com/office/drawing/2014/main" id="{E71C7B88-4537-4017-85C4-705F7F4707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93125" y="2186302"/>
            <a:ext cx="1066275" cy="6985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68E18E70-7429-445A-82B2-A4ABE272CCE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32390" y="887956"/>
            <a:ext cx="177713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0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7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4" grpId="2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>
            <a:extLst>
              <a:ext uri="{FF2B5EF4-FFF2-40B4-BE49-F238E27FC236}">
                <a16:creationId xmlns="" xmlns:a16="http://schemas.microsoft.com/office/drawing/2014/main" id="{5C925934-2E67-4AEA-BFA4-2971ACFD4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96" y="1502389"/>
            <a:ext cx="5144259" cy="3260852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13E6D78-DF53-4B13-95EE-F2D92E187710}"/>
              </a:ext>
            </a:extLst>
          </p:cNvPr>
          <p:cNvSpPr/>
          <p:nvPr/>
        </p:nvSpPr>
        <p:spPr>
          <a:xfrm>
            <a:off x="6702027" y="1462242"/>
            <a:ext cx="3703007" cy="66530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982CDBB6-DB2A-4430-BAA1-5028446A550F}"/>
              </a:ext>
            </a:extLst>
          </p:cNvPr>
          <p:cNvGrpSpPr/>
          <p:nvPr/>
        </p:nvGrpSpPr>
        <p:grpSpPr>
          <a:xfrm>
            <a:off x="2584922" y="4056139"/>
            <a:ext cx="2968647" cy="613939"/>
            <a:chOff x="2302124" y="571890"/>
            <a:chExt cx="7587753" cy="1569206"/>
          </a:xfrm>
          <a:solidFill>
            <a:schemeClr val="accent6"/>
          </a:solidFill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02E5FC75-2235-40E2-800D-0BA6C4A2B001}"/>
                </a:ext>
              </a:extLst>
            </p:cNvPr>
            <p:cNvGrpSpPr/>
            <p:nvPr/>
          </p:nvGrpSpPr>
          <p:grpSpPr>
            <a:xfrm>
              <a:off x="2352924" y="571890"/>
              <a:ext cx="7536953" cy="761611"/>
              <a:chOff x="2320461" y="571890"/>
              <a:chExt cx="7536953" cy="761611"/>
            </a:xfrm>
            <a:grpFill/>
          </p:grpSpPr>
          <p:sp>
            <p:nvSpPr>
              <p:cNvPr id="34" name="自由: 形状 89">
                <a:extLst>
                  <a:ext uri="{FF2B5EF4-FFF2-40B4-BE49-F238E27FC236}">
                    <a16:creationId xmlns="" xmlns:a16="http://schemas.microsoft.com/office/drawing/2014/main" id="{285D1096-B33E-492F-B40F-616FCB9C9E1C}"/>
                  </a:ext>
                </a:extLst>
              </p:cNvPr>
              <p:cNvSpPr/>
              <p:nvPr/>
            </p:nvSpPr>
            <p:spPr>
              <a:xfrm>
                <a:off x="2320461" y="571890"/>
                <a:ext cx="925524" cy="761610"/>
              </a:xfrm>
              <a:custGeom>
                <a:avLst/>
                <a:gdLst>
                  <a:gd name="connsiteX0" fmla="*/ 456716 w 925524"/>
                  <a:gd name="connsiteY0" fmla="*/ 0 h 761610"/>
                  <a:gd name="connsiteX1" fmla="*/ 742280 w 925524"/>
                  <a:gd name="connsiteY1" fmla="*/ 66885 h 761610"/>
                  <a:gd name="connsiteX2" fmla="*/ 890178 w 925524"/>
                  <a:gd name="connsiteY2" fmla="*/ 233626 h 761610"/>
                  <a:gd name="connsiteX3" fmla="*/ 925524 w 925524"/>
                  <a:gd name="connsiteY3" fmla="*/ 544341 h 761610"/>
                  <a:gd name="connsiteX4" fmla="*/ 925524 w 925524"/>
                  <a:gd name="connsiteY4" fmla="*/ 687399 h 761610"/>
                  <a:gd name="connsiteX5" fmla="*/ 533921 w 925524"/>
                  <a:gd name="connsiteY5" fmla="*/ 687399 h 761610"/>
                  <a:gd name="connsiteX6" fmla="*/ 533921 w 925524"/>
                  <a:gd name="connsiteY6" fmla="*/ 425657 h 761610"/>
                  <a:gd name="connsiteX7" fmla="*/ 521363 w 925524"/>
                  <a:gd name="connsiteY7" fmla="*/ 283180 h 761610"/>
                  <a:gd name="connsiteX8" fmla="*/ 466018 w 925524"/>
                  <a:gd name="connsiteY8" fmla="*/ 254868 h 761610"/>
                  <a:gd name="connsiteX9" fmla="*/ 404626 w 925524"/>
                  <a:gd name="connsiteY9" fmla="*/ 289284 h 761610"/>
                  <a:gd name="connsiteX10" fmla="*/ 391604 w 925524"/>
                  <a:gd name="connsiteY10" fmla="*/ 438112 h 761610"/>
                  <a:gd name="connsiteX11" fmla="*/ 391604 w 925524"/>
                  <a:gd name="connsiteY11" fmla="*/ 761610 h 761610"/>
                  <a:gd name="connsiteX12" fmla="*/ 0 w 925524"/>
                  <a:gd name="connsiteY12" fmla="*/ 761610 h 761610"/>
                  <a:gd name="connsiteX13" fmla="*/ 0 w 925524"/>
                  <a:gd name="connsiteY13" fmla="*/ 562756 h 761610"/>
                  <a:gd name="connsiteX14" fmla="*/ 11162 w 925524"/>
                  <a:gd name="connsiteY14" fmla="*/ 318585 h 761610"/>
                  <a:gd name="connsiteX15" fmla="*/ 77669 w 925524"/>
                  <a:gd name="connsiteY15" fmla="*/ 161850 h 761610"/>
                  <a:gd name="connsiteX16" fmla="*/ 231148 w 925524"/>
                  <a:gd name="connsiteY16" fmla="*/ 43253 h 761610"/>
                  <a:gd name="connsiteX17" fmla="*/ 456716 w 925524"/>
                  <a:gd name="connsiteY17" fmla="*/ 0 h 76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925524" h="761610">
                    <a:moveTo>
                      <a:pt x="456716" y="0"/>
                    </a:moveTo>
                    <a:cubicBezTo>
                      <a:pt x="572058" y="0"/>
                      <a:pt x="667246" y="22295"/>
                      <a:pt x="742280" y="66885"/>
                    </a:cubicBezTo>
                    <a:cubicBezTo>
                      <a:pt x="817314" y="111475"/>
                      <a:pt x="866613" y="167056"/>
                      <a:pt x="890178" y="233626"/>
                    </a:cubicBezTo>
                    <a:cubicBezTo>
                      <a:pt x="913742" y="300197"/>
                      <a:pt x="925524" y="403769"/>
                      <a:pt x="925524" y="544341"/>
                    </a:cubicBezTo>
                    <a:lnTo>
                      <a:pt x="925524" y="687399"/>
                    </a:lnTo>
                    <a:lnTo>
                      <a:pt x="533921" y="687399"/>
                    </a:lnTo>
                    <a:lnTo>
                      <a:pt x="533921" y="425657"/>
                    </a:lnTo>
                    <a:cubicBezTo>
                      <a:pt x="533921" y="349547"/>
                      <a:pt x="529735" y="302055"/>
                      <a:pt x="521363" y="283180"/>
                    </a:cubicBezTo>
                    <a:cubicBezTo>
                      <a:pt x="512991" y="264305"/>
                      <a:pt x="494543" y="254868"/>
                      <a:pt x="466018" y="254868"/>
                    </a:cubicBezTo>
                    <a:cubicBezTo>
                      <a:pt x="433771" y="254868"/>
                      <a:pt x="413308" y="266340"/>
                      <a:pt x="404626" y="289284"/>
                    </a:cubicBezTo>
                    <a:cubicBezTo>
                      <a:pt x="395944" y="312228"/>
                      <a:pt x="391604" y="361838"/>
                      <a:pt x="391604" y="438112"/>
                    </a:cubicBezTo>
                    <a:lnTo>
                      <a:pt x="391604" y="761610"/>
                    </a:lnTo>
                    <a:lnTo>
                      <a:pt x="0" y="761610"/>
                    </a:lnTo>
                    <a:lnTo>
                      <a:pt x="0" y="562756"/>
                    </a:lnTo>
                    <a:cubicBezTo>
                      <a:pt x="0" y="454235"/>
                      <a:pt x="3720" y="372845"/>
                      <a:pt x="11162" y="318585"/>
                    </a:cubicBezTo>
                    <a:cubicBezTo>
                      <a:pt x="18603" y="264324"/>
                      <a:pt x="40772" y="212080"/>
                      <a:pt x="77669" y="161850"/>
                    </a:cubicBezTo>
                    <a:cubicBezTo>
                      <a:pt x="114566" y="111621"/>
                      <a:pt x="165726" y="72088"/>
                      <a:pt x="231148" y="43253"/>
                    </a:cubicBezTo>
                    <a:cubicBezTo>
                      <a:pt x="296571" y="14417"/>
                      <a:pt x="371760" y="0"/>
                      <a:pt x="45671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5" name="自由: 形状 88">
                <a:extLst>
                  <a:ext uri="{FF2B5EF4-FFF2-40B4-BE49-F238E27FC236}">
                    <a16:creationId xmlns="" xmlns:a16="http://schemas.microsoft.com/office/drawing/2014/main" id="{25C5D868-EFCC-4F32-A124-56634C8DFDE9}"/>
                  </a:ext>
                </a:extLst>
              </p:cNvPr>
              <p:cNvSpPr/>
              <p:nvPr/>
            </p:nvSpPr>
            <p:spPr>
              <a:xfrm>
                <a:off x="3377736" y="571890"/>
                <a:ext cx="905991" cy="761610"/>
              </a:xfrm>
              <a:custGeom>
                <a:avLst/>
                <a:gdLst>
                  <a:gd name="connsiteX0" fmla="*/ 452995 w 905991"/>
                  <a:gd name="connsiteY0" fmla="*/ 0 h 761610"/>
                  <a:gd name="connsiteX1" fmla="*/ 670191 w 905991"/>
                  <a:gd name="connsiteY1" fmla="*/ 39532 h 761610"/>
                  <a:gd name="connsiteX2" fmla="*/ 825065 w 905991"/>
                  <a:gd name="connsiteY2" fmla="*/ 158129 h 761610"/>
                  <a:gd name="connsiteX3" fmla="*/ 894829 w 905991"/>
                  <a:gd name="connsiteY3" fmla="*/ 330212 h 761610"/>
                  <a:gd name="connsiteX4" fmla="*/ 905991 w 905991"/>
                  <a:gd name="connsiteY4" fmla="*/ 655773 h 761610"/>
                  <a:gd name="connsiteX5" fmla="*/ 905991 w 905991"/>
                  <a:gd name="connsiteY5" fmla="*/ 761610 h 761610"/>
                  <a:gd name="connsiteX6" fmla="*/ 514387 w 905991"/>
                  <a:gd name="connsiteY6" fmla="*/ 761610 h 761610"/>
                  <a:gd name="connsiteX7" fmla="*/ 514387 w 905991"/>
                  <a:gd name="connsiteY7" fmla="*/ 418579 h 761610"/>
                  <a:gd name="connsiteX8" fmla="*/ 502760 w 905991"/>
                  <a:gd name="connsiteY8" fmla="*/ 284168 h 761610"/>
                  <a:gd name="connsiteX9" fmla="*/ 454855 w 905991"/>
                  <a:gd name="connsiteY9" fmla="*/ 254868 h 761610"/>
                  <a:gd name="connsiteX10" fmla="*/ 407882 w 905991"/>
                  <a:gd name="connsiteY10" fmla="*/ 278587 h 761610"/>
                  <a:gd name="connsiteX11" fmla="*/ 391603 w 905991"/>
                  <a:gd name="connsiteY11" fmla="*/ 418579 h 761610"/>
                  <a:gd name="connsiteX12" fmla="*/ 391603 w 905991"/>
                  <a:gd name="connsiteY12" fmla="*/ 761610 h 761610"/>
                  <a:gd name="connsiteX13" fmla="*/ 0 w 905991"/>
                  <a:gd name="connsiteY13" fmla="*/ 761610 h 761610"/>
                  <a:gd name="connsiteX14" fmla="*/ 0 w 905991"/>
                  <a:gd name="connsiteY14" fmla="*/ 655773 h 761610"/>
                  <a:gd name="connsiteX15" fmla="*/ 10697 w 905991"/>
                  <a:gd name="connsiteY15" fmla="*/ 334398 h 761610"/>
                  <a:gd name="connsiteX16" fmla="*/ 77669 w 905991"/>
                  <a:gd name="connsiteY16" fmla="*/ 161850 h 761610"/>
                  <a:gd name="connsiteX17" fmla="*/ 229753 w 905991"/>
                  <a:gd name="connsiteY17" fmla="*/ 41857 h 761610"/>
                  <a:gd name="connsiteX18" fmla="*/ 452995 w 905991"/>
                  <a:gd name="connsiteY18" fmla="*/ 0 h 76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05991" h="761610">
                    <a:moveTo>
                      <a:pt x="452995" y="0"/>
                    </a:moveTo>
                    <a:cubicBezTo>
                      <a:pt x="533610" y="0"/>
                      <a:pt x="606009" y="13177"/>
                      <a:pt x="670191" y="39532"/>
                    </a:cubicBezTo>
                    <a:cubicBezTo>
                      <a:pt x="734373" y="65887"/>
                      <a:pt x="785998" y="105419"/>
                      <a:pt x="825065" y="158129"/>
                    </a:cubicBezTo>
                    <a:cubicBezTo>
                      <a:pt x="864133" y="210839"/>
                      <a:pt x="887387" y="268200"/>
                      <a:pt x="894829" y="330212"/>
                    </a:cubicBezTo>
                    <a:cubicBezTo>
                      <a:pt x="902270" y="392224"/>
                      <a:pt x="905991" y="500744"/>
                      <a:pt x="905991" y="655773"/>
                    </a:cubicBezTo>
                    <a:lnTo>
                      <a:pt x="905991" y="761610"/>
                    </a:lnTo>
                    <a:lnTo>
                      <a:pt x="514387" y="761610"/>
                    </a:lnTo>
                    <a:lnTo>
                      <a:pt x="514387" y="418579"/>
                    </a:lnTo>
                    <a:cubicBezTo>
                      <a:pt x="514387" y="348505"/>
                      <a:pt x="510511" y="303702"/>
                      <a:pt x="502760" y="284168"/>
                    </a:cubicBezTo>
                    <a:cubicBezTo>
                      <a:pt x="495008" y="264635"/>
                      <a:pt x="479040" y="254868"/>
                      <a:pt x="454855" y="254868"/>
                    </a:cubicBezTo>
                    <a:cubicBezTo>
                      <a:pt x="434392" y="254868"/>
                      <a:pt x="418733" y="262774"/>
                      <a:pt x="407882" y="278587"/>
                    </a:cubicBezTo>
                    <a:cubicBezTo>
                      <a:pt x="397030" y="294400"/>
                      <a:pt x="391603" y="341064"/>
                      <a:pt x="391603" y="418579"/>
                    </a:cubicBezTo>
                    <a:lnTo>
                      <a:pt x="391603" y="761610"/>
                    </a:lnTo>
                    <a:lnTo>
                      <a:pt x="0" y="761610"/>
                    </a:lnTo>
                    <a:lnTo>
                      <a:pt x="0" y="655773"/>
                    </a:lnTo>
                    <a:cubicBezTo>
                      <a:pt x="0" y="504465"/>
                      <a:pt x="3565" y="397340"/>
                      <a:pt x="10697" y="334398"/>
                    </a:cubicBezTo>
                    <a:cubicBezTo>
                      <a:pt x="17828" y="271456"/>
                      <a:pt x="40152" y="213940"/>
                      <a:pt x="77669" y="161850"/>
                    </a:cubicBezTo>
                    <a:cubicBezTo>
                      <a:pt x="115186" y="109760"/>
                      <a:pt x="165881" y="69763"/>
                      <a:pt x="229753" y="41857"/>
                    </a:cubicBezTo>
                    <a:cubicBezTo>
                      <a:pt x="293625" y="13952"/>
                      <a:pt x="368039" y="0"/>
                      <a:pt x="45299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6" name="自由: 形状 87">
                <a:extLst>
                  <a:ext uri="{FF2B5EF4-FFF2-40B4-BE49-F238E27FC236}">
                    <a16:creationId xmlns="" xmlns:a16="http://schemas.microsoft.com/office/drawing/2014/main" id="{C194D900-08C3-4E54-904B-8E0CC2BC9891}"/>
                  </a:ext>
                </a:extLst>
              </p:cNvPr>
              <p:cNvSpPr/>
              <p:nvPr/>
            </p:nvSpPr>
            <p:spPr>
              <a:xfrm>
                <a:off x="8995142" y="571890"/>
                <a:ext cx="862272" cy="761610"/>
              </a:xfrm>
              <a:custGeom>
                <a:avLst/>
                <a:gdLst>
                  <a:gd name="connsiteX0" fmla="*/ 425090 w 862272"/>
                  <a:gd name="connsiteY0" fmla="*/ 0 h 761610"/>
                  <a:gd name="connsiteX1" fmla="*/ 685074 w 862272"/>
                  <a:gd name="connsiteY1" fmla="*/ 49299 h 761610"/>
                  <a:gd name="connsiteX2" fmla="*/ 827390 w 862272"/>
                  <a:gd name="connsiteY2" fmla="*/ 173477 h 761610"/>
                  <a:gd name="connsiteX3" fmla="*/ 862272 w 862272"/>
                  <a:gd name="connsiteY3" fmla="*/ 427880 h 761610"/>
                  <a:gd name="connsiteX4" fmla="*/ 862272 w 862272"/>
                  <a:gd name="connsiteY4" fmla="*/ 487412 h 761610"/>
                  <a:gd name="connsiteX5" fmla="*/ 498574 w 862272"/>
                  <a:gd name="connsiteY5" fmla="*/ 487412 h 761610"/>
                  <a:gd name="connsiteX6" fmla="*/ 498574 w 862272"/>
                  <a:gd name="connsiteY6" fmla="*/ 375791 h 761610"/>
                  <a:gd name="connsiteX7" fmla="*/ 484621 w 862272"/>
                  <a:gd name="connsiteY7" fmla="*/ 276262 h 761610"/>
                  <a:gd name="connsiteX8" fmla="*/ 438112 w 862272"/>
                  <a:gd name="connsiteY8" fmla="*/ 254868 h 761610"/>
                  <a:gd name="connsiteX9" fmla="*/ 384627 w 862272"/>
                  <a:gd name="connsiteY9" fmla="*/ 283725 h 761610"/>
                  <a:gd name="connsiteX10" fmla="*/ 366488 w 862272"/>
                  <a:gd name="connsiteY10" fmla="*/ 371227 h 761610"/>
                  <a:gd name="connsiteX11" fmla="*/ 386880 w 862272"/>
                  <a:gd name="connsiteY11" fmla="*/ 484781 h 761610"/>
                  <a:gd name="connsiteX12" fmla="*/ 497542 w 862272"/>
                  <a:gd name="connsiteY12" fmla="*/ 576854 h 761610"/>
                  <a:gd name="connsiteX13" fmla="*/ 710628 w 862272"/>
                  <a:gd name="connsiteY13" fmla="*/ 718132 h 761610"/>
                  <a:gd name="connsiteX14" fmla="*/ 761362 w 862272"/>
                  <a:gd name="connsiteY14" fmla="*/ 761610 h 761610"/>
                  <a:gd name="connsiteX15" fmla="*/ 133810 w 862272"/>
                  <a:gd name="connsiteY15" fmla="*/ 761610 h 761610"/>
                  <a:gd name="connsiteX16" fmla="*/ 109760 w 862272"/>
                  <a:gd name="connsiteY16" fmla="*/ 741350 h 761610"/>
                  <a:gd name="connsiteX17" fmla="*/ 31160 w 862272"/>
                  <a:gd name="connsiteY17" fmla="*/ 620427 h 761610"/>
                  <a:gd name="connsiteX18" fmla="*/ 0 w 862272"/>
                  <a:gd name="connsiteY18" fmla="*/ 423230 h 761610"/>
                  <a:gd name="connsiteX19" fmla="*/ 44182 w 862272"/>
                  <a:gd name="connsiteY19" fmla="*/ 170222 h 761610"/>
                  <a:gd name="connsiteX20" fmla="*/ 186964 w 862272"/>
                  <a:gd name="connsiteY20" fmla="*/ 45113 h 761610"/>
                  <a:gd name="connsiteX21" fmla="*/ 425090 w 862272"/>
                  <a:gd name="connsiteY21" fmla="*/ 0 h 761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62272" h="761610">
                    <a:moveTo>
                      <a:pt x="425090" y="0"/>
                    </a:moveTo>
                    <a:cubicBezTo>
                      <a:pt x="526788" y="0"/>
                      <a:pt x="613450" y="16433"/>
                      <a:pt x="685074" y="49299"/>
                    </a:cubicBezTo>
                    <a:cubicBezTo>
                      <a:pt x="756698" y="82165"/>
                      <a:pt x="804136" y="123558"/>
                      <a:pt x="827390" y="173477"/>
                    </a:cubicBezTo>
                    <a:cubicBezTo>
                      <a:pt x="850645" y="223397"/>
                      <a:pt x="862272" y="308198"/>
                      <a:pt x="862272" y="427880"/>
                    </a:cubicBezTo>
                    <a:lnTo>
                      <a:pt x="862272" y="487412"/>
                    </a:lnTo>
                    <a:lnTo>
                      <a:pt x="498574" y="487412"/>
                    </a:lnTo>
                    <a:lnTo>
                      <a:pt x="498574" y="375791"/>
                    </a:lnTo>
                    <a:cubicBezTo>
                      <a:pt x="498574" y="323701"/>
                      <a:pt x="493922" y="290524"/>
                      <a:pt x="484621" y="276262"/>
                    </a:cubicBezTo>
                    <a:cubicBezTo>
                      <a:pt x="475319" y="261999"/>
                      <a:pt x="459816" y="254868"/>
                      <a:pt x="438112" y="254868"/>
                    </a:cubicBezTo>
                    <a:cubicBezTo>
                      <a:pt x="414548" y="254868"/>
                      <a:pt x="396719" y="264487"/>
                      <a:pt x="384627" y="283725"/>
                    </a:cubicBezTo>
                    <a:cubicBezTo>
                      <a:pt x="372534" y="302963"/>
                      <a:pt x="366488" y="332130"/>
                      <a:pt x="366488" y="371227"/>
                    </a:cubicBezTo>
                    <a:cubicBezTo>
                      <a:pt x="366488" y="421485"/>
                      <a:pt x="373286" y="459337"/>
                      <a:pt x="386880" y="484781"/>
                    </a:cubicBezTo>
                    <a:cubicBezTo>
                      <a:pt x="399863" y="510225"/>
                      <a:pt x="436750" y="540916"/>
                      <a:pt x="497542" y="576854"/>
                    </a:cubicBezTo>
                    <a:cubicBezTo>
                      <a:pt x="584702" y="628586"/>
                      <a:pt x="655731" y="675678"/>
                      <a:pt x="710628" y="718132"/>
                    </a:cubicBezTo>
                    <a:lnTo>
                      <a:pt x="761362" y="761610"/>
                    </a:lnTo>
                    <a:lnTo>
                      <a:pt x="133810" y="761610"/>
                    </a:lnTo>
                    <a:lnTo>
                      <a:pt x="109760" y="741350"/>
                    </a:lnTo>
                    <a:cubicBezTo>
                      <a:pt x="78134" y="712204"/>
                      <a:pt x="51934" y="671896"/>
                      <a:pt x="31160" y="620427"/>
                    </a:cubicBezTo>
                    <a:cubicBezTo>
                      <a:pt x="10386" y="568957"/>
                      <a:pt x="0" y="503225"/>
                      <a:pt x="0" y="423230"/>
                    </a:cubicBezTo>
                    <a:cubicBezTo>
                      <a:pt x="0" y="307888"/>
                      <a:pt x="14727" y="223552"/>
                      <a:pt x="44182" y="170222"/>
                    </a:cubicBezTo>
                    <a:cubicBezTo>
                      <a:pt x="73638" y="116891"/>
                      <a:pt x="121232" y="75189"/>
                      <a:pt x="186964" y="45113"/>
                    </a:cubicBezTo>
                    <a:cubicBezTo>
                      <a:pt x="252697" y="15037"/>
                      <a:pt x="332072" y="0"/>
                      <a:pt x="42509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7" name="自由: 形状 86">
                <a:extLst>
                  <a:ext uri="{FF2B5EF4-FFF2-40B4-BE49-F238E27FC236}">
                    <a16:creationId xmlns="" xmlns:a16="http://schemas.microsoft.com/office/drawing/2014/main" id="{496E135D-5398-4D17-81B1-3635DBDECCE2}"/>
                  </a:ext>
                </a:extLst>
              </p:cNvPr>
              <p:cNvSpPr/>
              <p:nvPr/>
            </p:nvSpPr>
            <p:spPr>
              <a:xfrm>
                <a:off x="4427123" y="603516"/>
                <a:ext cx="874365" cy="729985"/>
              </a:xfrm>
              <a:custGeom>
                <a:avLst/>
                <a:gdLst>
                  <a:gd name="connsiteX0" fmla="*/ 0 w 874365"/>
                  <a:gd name="connsiteY0" fmla="*/ 0 h 729985"/>
                  <a:gd name="connsiteX1" fmla="*/ 327421 w 874365"/>
                  <a:gd name="connsiteY1" fmla="*/ 0 h 729985"/>
                  <a:gd name="connsiteX2" fmla="*/ 546943 w 874365"/>
                  <a:gd name="connsiteY2" fmla="*/ 678099 h 729985"/>
                  <a:gd name="connsiteX3" fmla="*/ 546943 w 874365"/>
                  <a:gd name="connsiteY3" fmla="*/ 0 h 729985"/>
                  <a:gd name="connsiteX4" fmla="*/ 874365 w 874365"/>
                  <a:gd name="connsiteY4" fmla="*/ 0 h 729985"/>
                  <a:gd name="connsiteX5" fmla="*/ 874365 w 874365"/>
                  <a:gd name="connsiteY5" fmla="*/ 729985 h 729985"/>
                  <a:gd name="connsiteX6" fmla="*/ 0 w 874365"/>
                  <a:gd name="connsiteY6" fmla="*/ 729985 h 729985"/>
                  <a:gd name="connsiteX7" fmla="*/ 0 w 874365"/>
                  <a:gd name="connsiteY7" fmla="*/ 0 h 72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4365" h="729985">
                    <a:moveTo>
                      <a:pt x="0" y="0"/>
                    </a:moveTo>
                    <a:lnTo>
                      <a:pt x="327421" y="0"/>
                    </a:lnTo>
                    <a:lnTo>
                      <a:pt x="546943" y="678099"/>
                    </a:lnTo>
                    <a:lnTo>
                      <a:pt x="546943" y="0"/>
                    </a:lnTo>
                    <a:lnTo>
                      <a:pt x="874365" y="0"/>
                    </a:lnTo>
                    <a:lnTo>
                      <a:pt x="874365" y="729985"/>
                    </a:lnTo>
                    <a:lnTo>
                      <a:pt x="0" y="72998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8" name="自由: 形状 85">
                <a:extLst>
                  <a:ext uri="{FF2B5EF4-FFF2-40B4-BE49-F238E27FC236}">
                    <a16:creationId xmlns="" xmlns:a16="http://schemas.microsoft.com/office/drawing/2014/main" id="{198D2A52-B01F-47AB-AF8A-848AC145C245}"/>
                  </a:ext>
                </a:extLst>
              </p:cNvPr>
              <p:cNvSpPr/>
              <p:nvPr/>
            </p:nvSpPr>
            <p:spPr>
              <a:xfrm>
                <a:off x="5388850" y="603516"/>
                <a:ext cx="855762" cy="729985"/>
              </a:xfrm>
              <a:custGeom>
                <a:avLst/>
                <a:gdLst>
                  <a:gd name="connsiteX0" fmla="*/ 0 w 855762"/>
                  <a:gd name="connsiteY0" fmla="*/ 0 h 729985"/>
                  <a:gd name="connsiteX1" fmla="*/ 855762 w 855762"/>
                  <a:gd name="connsiteY1" fmla="*/ 0 h 729985"/>
                  <a:gd name="connsiteX2" fmla="*/ 855762 w 855762"/>
                  <a:gd name="connsiteY2" fmla="*/ 301377 h 729985"/>
                  <a:gd name="connsiteX3" fmla="*/ 623218 w 855762"/>
                  <a:gd name="connsiteY3" fmla="*/ 301377 h 729985"/>
                  <a:gd name="connsiteX4" fmla="*/ 623218 w 855762"/>
                  <a:gd name="connsiteY4" fmla="*/ 729985 h 729985"/>
                  <a:gd name="connsiteX5" fmla="*/ 231614 w 855762"/>
                  <a:gd name="connsiteY5" fmla="*/ 729985 h 729985"/>
                  <a:gd name="connsiteX6" fmla="*/ 231614 w 855762"/>
                  <a:gd name="connsiteY6" fmla="*/ 301377 h 729985"/>
                  <a:gd name="connsiteX7" fmla="*/ 0 w 855762"/>
                  <a:gd name="connsiteY7" fmla="*/ 301377 h 729985"/>
                  <a:gd name="connsiteX8" fmla="*/ 0 w 855762"/>
                  <a:gd name="connsiteY8" fmla="*/ 0 h 72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5762" h="729985">
                    <a:moveTo>
                      <a:pt x="0" y="0"/>
                    </a:moveTo>
                    <a:lnTo>
                      <a:pt x="855762" y="0"/>
                    </a:lnTo>
                    <a:lnTo>
                      <a:pt x="855762" y="301377"/>
                    </a:lnTo>
                    <a:lnTo>
                      <a:pt x="623218" y="301377"/>
                    </a:lnTo>
                    <a:lnTo>
                      <a:pt x="623218" y="729985"/>
                    </a:lnTo>
                    <a:lnTo>
                      <a:pt x="231614" y="729985"/>
                    </a:lnTo>
                    <a:lnTo>
                      <a:pt x="231614" y="301377"/>
                    </a:lnTo>
                    <a:lnTo>
                      <a:pt x="0" y="30137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9" name="自由: 形状 84">
                <a:extLst>
                  <a:ext uri="{FF2B5EF4-FFF2-40B4-BE49-F238E27FC236}">
                    <a16:creationId xmlns="" xmlns:a16="http://schemas.microsoft.com/office/drawing/2014/main" id="{996D13C9-B3C5-4E20-AD4D-028280DF87D2}"/>
                  </a:ext>
                </a:extLst>
              </p:cNvPr>
              <p:cNvSpPr/>
              <p:nvPr/>
            </p:nvSpPr>
            <p:spPr>
              <a:xfrm>
                <a:off x="6332122" y="603516"/>
                <a:ext cx="652983" cy="729985"/>
              </a:xfrm>
              <a:custGeom>
                <a:avLst/>
                <a:gdLst>
                  <a:gd name="connsiteX0" fmla="*/ 0 w 652983"/>
                  <a:gd name="connsiteY0" fmla="*/ 0 h 729985"/>
                  <a:gd name="connsiteX1" fmla="*/ 652983 w 652983"/>
                  <a:gd name="connsiteY1" fmla="*/ 0 h 729985"/>
                  <a:gd name="connsiteX2" fmla="*/ 652983 w 652983"/>
                  <a:gd name="connsiteY2" fmla="*/ 301377 h 729985"/>
                  <a:gd name="connsiteX3" fmla="*/ 391604 w 652983"/>
                  <a:gd name="connsiteY3" fmla="*/ 301377 h 729985"/>
                  <a:gd name="connsiteX4" fmla="*/ 391604 w 652983"/>
                  <a:gd name="connsiteY4" fmla="*/ 586941 h 729985"/>
                  <a:gd name="connsiteX5" fmla="*/ 636240 w 652983"/>
                  <a:gd name="connsiteY5" fmla="*/ 586941 h 729985"/>
                  <a:gd name="connsiteX6" fmla="*/ 636240 w 652983"/>
                  <a:gd name="connsiteY6" fmla="*/ 729985 h 729985"/>
                  <a:gd name="connsiteX7" fmla="*/ 0 w 652983"/>
                  <a:gd name="connsiteY7" fmla="*/ 729985 h 729985"/>
                  <a:gd name="connsiteX8" fmla="*/ 0 w 652983"/>
                  <a:gd name="connsiteY8" fmla="*/ 0 h 72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52983" h="729985">
                    <a:moveTo>
                      <a:pt x="0" y="0"/>
                    </a:moveTo>
                    <a:lnTo>
                      <a:pt x="652983" y="0"/>
                    </a:lnTo>
                    <a:lnTo>
                      <a:pt x="652983" y="301377"/>
                    </a:lnTo>
                    <a:lnTo>
                      <a:pt x="391604" y="301377"/>
                    </a:lnTo>
                    <a:lnTo>
                      <a:pt x="391604" y="586941"/>
                    </a:lnTo>
                    <a:lnTo>
                      <a:pt x="636240" y="586941"/>
                    </a:lnTo>
                    <a:lnTo>
                      <a:pt x="636240" y="729985"/>
                    </a:lnTo>
                    <a:lnTo>
                      <a:pt x="0" y="72998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0" name="自由: 形状 83">
                <a:extLst>
                  <a:ext uri="{FF2B5EF4-FFF2-40B4-BE49-F238E27FC236}">
                    <a16:creationId xmlns="" xmlns:a16="http://schemas.microsoft.com/office/drawing/2014/main" id="{7E6BA778-AEE9-47B0-BC73-AC07F6C935EE}"/>
                  </a:ext>
                </a:extLst>
              </p:cNvPr>
              <p:cNvSpPr/>
              <p:nvPr/>
            </p:nvSpPr>
            <p:spPr>
              <a:xfrm>
                <a:off x="7122698" y="603516"/>
                <a:ext cx="874365" cy="729985"/>
              </a:xfrm>
              <a:custGeom>
                <a:avLst/>
                <a:gdLst>
                  <a:gd name="connsiteX0" fmla="*/ 0 w 874365"/>
                  <a:gd name="connsiteY0" fmla="*/ 0 h 729985"/>
                  <a:gd name="connsiteX1" fmla="*/ 327422 w 874365"/>
                  <a:gd name="connsiteY1" fmla="*/ 0 h 729985"/>
                  <a:gd name="connsiteX2" fmla="*/ 546943 w 874365"/>
                  <a:gd name="connsiteY2" fmla="*/ 678099 h 729985"/>
                  <a:gd name="connsiteX3" fmla="*/ 546943 w 874365"/>
                  <a:gd name="connsiteY3" fmla="*/ 0 h 729985"/>
                  <a:gd name="connsiteX4" fmla="*/ 874365 w 874365"/>
                  <a:gd name="connsiteY4" fmla="*/ 0 h 729985"/>
                  <a:gd name="connsiteX5" fmla="*/ 874365 w 874365"/>
                  <a:gd name="connsiteY5" fmla="*/ 729985 h 729985"/>
                  <a:gd name="connsiteX6" fmla="*/ 0 w 874365"/>
                  <a:gd name="connsiteY6" fmla="*/ 729985 h 729985"/>
                  <a:gd name="connsiteX7" fmla="*/ 0 w 874365"/>
                  <a:gd name="connsiteY7" fmla="*/ 0 h 72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4365" h="729985">
                    <a:moveTo>
                      <a:pt x="0" y="0"/>
                    </a:moveTo>
                    <a:lnTo>
                      <a:pt x="327422" y="0"/>
                    </a:lnTo>
                    <a:lnTo>
                      <a:pt x="546943" y="678099"/>
                    </a:lnTo>
                    <a:lnTo>
                      <a:pt x="546943" y="0"/>
                    </a:lnTo>
                    <a:lnTo>
                      <a:pt x="874365" y="0"/>
                    </a:lnTo>
                    <a:lnTo>
                      <a:pt x="874365" y="729985"/>
                    </a:lnTo>
                    <a:lnTo>
                      <a:pt x="0" y="72998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41" name="自由: 形状 82">
                <a:extLst>
                  <a:ext uri="{FF2B5EF4-FFF2-40B4-BE49-F238E27FC236}">
                    <a16:creationId xmlns="" xmlns:a16="http://schemas.microsoft.com/office/drawing/2014/main" id="{8BBBDD59-12B3-46AF-A695-3431C2C80DDD}"/>
                  </a:ext>
                </a:extLst>
              </p:cNvPr>
              <p:cNvSpPr/>
              <p:nvPr/>
            </p:nvSpPr>
            <p:spPr>
              <a:xfrm>
                <a:off x="8084425" y="603516"/>
                <a:ext cx="855761" cy="729985"/>
              </a:xfrm>
              <a:custGeom>
                <a:avLst/>
                <a:gdLst>
                  <a:gd name="connsiteX0" fmla="*/ 0 w 855761"/>
                  <a:gd name="connsiteY0" fmla="*/ 0 h 729985"/>
                  <a:gd name="connsiteX1" fmla="*/ 855761 w 855761"/>
                  <a:gd name="connsiteY1" fmla="*/ 0 h 729985"/>
                  <a:gd name="connsiteX2" fmla="*/ 855761 w 855761"/>
                  <a:gd name="connsiteY2" fmla="*/ 301377 h 729985"/>
                  <a:gd name="connsiteX3" fmla="*/ 623217 w 855761"/>
                  <a:gd name="connsiteY3" fmla="*/ 301377 h 729985"/>
                  <a:gd name="connsiteX4" fmla="*/ 623217 w 855761"/>
                  <a:gd name="connsiteY4" fmla="*/ 729985 h 729985"/>
                  <a:gd name="connsiteX5" fmla="*/ 231614 w 855761"/>
                  <a:gd name="connsiteY5" fmla="*/ 729985 h 729985"/>
                  <a:gd name="connsiteX6" fmla="*/ 231614 w 855761"/>
                  <a:gd name="connsiteY6" fmla="*/ 301377 h 729985"/>
                  <a:gd name="connsiteX7" fmla="*/ 0 w 855761"/>
                  <a:gd name="connsiteY7" fmla="*/ 301377 h 729985"/>
                  <a:gd name="connsiteX8" fmla="*/ 0 w 855761"/>
                  <a:gd name="connsiteY8" fmla="*/ 0 h 729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55761" h="729985">
                    <a:moveTo>
                      <a:pt x="0" y="0"/>
                    </a:moveTo>
                    <a:lnTo>
                      <a:pt x="855761" y="0"/>
                    </a:lnTo>
                    <a:lnTo>
                      <a:pt x="855761" y="301377"/>
                    </a:lnTo>
                    <a:lnTo>
                      <a:pt x="623217" y="301377"/>
                    </a:lnTo>
                    <a:lnTo>
                      <a:pt x="623217" y="729985"/>
                    </a:lnTo>
                    <a:lnTo>
                      <a:pt x="231614" y="729985"/>
                    </a:lnTo>
                    <a:lnTo>
                      <a:pt x="231614" y="301377"/>
                    </a:lnTo>
                    <a:lnTo>
                      <a:pt x="0" y="301377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="" xmlns:a16="http://schemas.microsoft.com/office/drawing/2014/main" id="{8700B24E-49F6-4269-8B9B-E9EF1F3BB837}"/>
                </a:ext>
              </a:extLst>
            </p:cNvPr>
            <p:cNvGrpSpPr/>
            <p:nvPr/>
          </p:nvGrpSpPr>
          <p:grpSpPr>
            <a:xfrm>
              <a:off x="2302124" y="1333500"/>
              <a:ext cx="7569509" cy="807596"/>
              <a:chOff x="2320461" y="1333500"/>
              <a:chExt cx="7569509" cy="807596"/>
            </a:xfrm>
            <a:grpFill/>
          </p:grpSpPr>
          <p:sp>
            <p:nvSpPr>
              <p:cNvPr id="26" name="自由: 形状 78">
                <a:extLst>
                  <a:ext uri="{FF2B5EF4-FFF2-40B4-BE49-F238E27FC236}">
                    <a16:creationId xmlns="" xmlns:a16="http://schemas.microsoft.com/office/drawing/2014/main" id="{A9C582AC-E230-4918-A5AA-8BE41226C78C}"/>
                  </a:ext>
                </a:extLst>
              </p:cNvPr>
              <p:cNvSpPr/>
              <p:nvPr/>
            </p:nvSpPr>
            <p:spPr>
              <a:xfrm>
                <a:off x="2320461" y="1333500"/>
                <a:ext cx="925524" cy="807596"/>
              </a:xfrm>
              <a:custGeom>
                <a:avLst/>
                <a:gdLst>
                  <a:gd name="connsiteX0" fmla="*/ 0 w 925524"/>
                  <a:gd name="connsiteY0" fmla="*/ 0 h 807596"/>
                  <a:gd name="connsiteX1" fmla="*/ 391604 w 925524"/>
                  <a:gd name="connsiteY1" fmla="*/ 0 h 807596"/>
                  <a:gd name="connsiteX2" fmla="*/ 391604 w 925524"/>
                  <a:gd name="connsiteY2" fmla="*/ 375995 h 807596"/>
                  <a:gd name="connsiteX3" fmla="*/ 404626 w 925524"/>
                  <a:gd name="connsiteY3" fmla="*/ 519242 h 807596"/>
                  <a:gd name="connsiteX4" fmla="*/ 463227 w 925524"/>
                  <a:gd name="connsiteY4" fmla="*/ 552728 h 807596"/>
                  <a:gd name="connsiteX5" fmla="*/ 520433 w 925524"/>
                  <a:gd name="connsiteY5" fmla="*/ 519162 h 807596"/>
                  <a:gd name="connsiteX6" fmla="*/ 533921 w 925524"/>
                  <a:gd name="connsiteY6" fmla="*/ 361577 h 807596"/>
                  <a:gd name="connsiteX7" fmla="*/ 533921 w 925524"/>
                  <a:gd name="connsiteY7" fmla="*/ 172286 h 807596"/>
                  <a:gd name="connsiteX8" fmla="*/ 925524 w 925524"/>
                  <a:gd name="connsiteY8" fmla="*/ 172286 h 807596"/>
                  <a:gd name="connsiteX9" fmla="*/ 925524 w 925524"/>
                  <a:gd name="connsiteY9" fmla="*/ 230974 h 807596"/>
                  <a:gd name="connsiteX10" fmla="*/ 892503 w 925524"/>
                  <a:gd name="connsiteY10" fmla="*/ 562596 h 807596"/>
                  <a:gd name="connsiteX11" fmla="*/ 746466 w 925524"/>
                  <a:gd name="connsiteY11" fmla="*/ 734003 h 807596"/>
                  <a:gd name="connsiteX12" fmla="*/ 467878 w 925524"/>
                  <a:gd name="connsiteY12" fmla="*/ 807596 h 807596"/>
                  <a:gd name="connsiteX13" fmla="*/ 184174 w 925524"/>
                  <a:gd name="connsiteY13" fmla="*/ 745274 h 807596"/>
                  <a:gd name="connsiteX14" fmla="*/ 36276 w 925524"/>
                  <a:gd name="connsiteY14" fmla="*/ 572727 h 807596"/>
                  <a:gd name="connsiteX15" fmla="*/ 0 w 925524"/>
                  <a:gd name="connsiteY15" fmla="*/ 241119 h 807596"/>
                  <a:gd name="connsiteX16" fmla="*/ 0 w 925524"/>
                  <a:gd name="connsiteY16" fmla="*/ 0 h 80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925524" h="807596">
                    <a:moveTo>
                      <a:pt x="0" y="0"/>
                    </a:moveTo>
                    <a:lnTo>
                      <a:pt x="391604" y="0"/>
                    </a:lnTo>
                    <a:lnTo>
                      <a:pt x="391604" y="375995"/>
                    </a:lnTo>
                    <a:cubicBezTo>
                      <a:pt x="391604" y="449168"/>
                      <a:pt x="395944" y="496917"/>
                      <a:pt x="404626" y="519242"/>
                    </a:cubicBezTo>
                    <a:cubicBezTo>
                      <a:pt x="413308" y="541566"/>
                      <a:pt x="432841" y="552728"/>
                      <a:pt x="463227" y="552728"/>
                    </a:cubicBezTo>
                    <a:cubicBezTo>
                      <a:pt x="492373" y="552728"/>
                      <a:pt x="511441" y="541539"/>
                      <a:pt x="520433" y="519162"/>
                    </a:cubicBezTo>
                    <a:cubicBezTo>
                      <a:pt x="529425" y="496784"/>
                      <a:pt x="533921" y="444256"/>
                      <a:pt x="533921" y="361577"/>
                    </a:cubicBezTo>
                    <a:lnTo>
                      <a:pt x="533921" y="172286"/>
                    </a:lnTo>
                    <a:lnTo>
                      <a:pt x="925524" y="172286"/>
                    </a:lnTo>
                    <a:lnTo>
                      <a:pt x="925524" y="230974"/>
                    </a:lnTo>
                    <a:cubicBezTo>
                      <a:pt x="925524" y="386846"/>
                      <a:pt x="914517" y="497387"/>
                      <a:pt x="892503" y="562596"/>
                    </a:cubicBezTo>
                    <a:cubicBezTo>
                      <a:pt x="870489" y="627806"/>
                      <a:pt x="821810" y="684941"/>
                      <a:pt x="746466" y="734003"/>
                    </a:cubicBezTo>
                    <a:cubicBezTo>
                      <a:pt x="671121" y="783065"/>
                      <a:pt x="578259" y="807596"/>
                      <a:pt x="467878" y="807596"/>
                    </a:cubicBezTo>
                    <a:cubicBezTo>
                      <a:pt x="353156" y="807596"/>
                      <a:pt x="258589" y="786822"/>
                      <a:pt x="184174" y="745274"/>
                    </a:cubicBezTo>
                    <a:cubicBezTo>
                      <a:pt x="109760" y="703726"/>
                      <a:pt x="60461" y="646211"/>
                      <a:pt x="36276" y="572727"/>
                    </a:cubicBezTo>
                    <a:cubicBezTo>
                      <a:pt x="12092" y="499243"/>
                      <a:pt x="0" y="388707"/>
                      <a:pt x="0" y="241119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7" name="自由: 形状 77">
                <a:extLst>
                  <a:ext uri="{FF2B5EF4-FFF2-40B4-BE49-F238E27FC236}">
                    <a16:creationId xmlns="" xmlns:a16="http://schemas.microsoft.com/office/drawing/2014/main" id="{CCD1B608-ED07-4DED-B261-6F51290DE7A7}"/>
                  </a:ext>
                </a:extLst>
              </p:cNvPr>
              <p:cNvSpPr/>
              <p:nvPr/>
            </p:nvSpPr>
            <p:spPr>
              <a:xfrm>
                <a:off x="3377736" y="1333500"/>
                <a:ext cx="905991" cy="807596"/>
              </a:xfrm>
              <a:custGeom>
                <a:avLst/>
                <a:gdLst>
                  <a:gd name="connsiteX0" fmla="*/ 0 w 905991"/>
                  <a:gd name="connsiteY0" fmla="*/ 0 h 807596"/>
                  <a:gd name="connsiteX1" fmla="*/ 391603 w 905991"/>
                  <a:gd name="connsiteY1" fmla="*/ 0 h 807596"/>
                  <a:gd name="connsiteX2" fmla="*/ 391603 w 905991"/>
                  <a:gd name="connsiteY2" fmla="*/ 360182 h 807596"/>
                  <a:gd name="connsiteX3" fmla="*/ 402301 w 905991"/>
                  <a:gd name="connsiteY3" fmla="*/ 522032 h 807596"/>
                  <a:gd name="connsiteX4" fmla="*/ 452065 w 905991"/>
                  <a:gd name="connsiteY4" fmla="*/ 552728 h 807596"/>
                  <a:gd name="connsiteX5" fmla="*/ 503225 w 905991"/>
                  <a:gd name="connsiteY5" fmla="*/ 517381 h 807596"/>
                  <a:gd name="connsiteX6" fmla="*/ 514387 w 905991"/>
                  <a:gd name="connsiteY6" fmla="*/ 349019 h 807596"/>
                  <a:gd name="connsiteX7" fmla="*/ 514387 w 905991"/>
                  <a:gd name="connsiteY7" fmla="*/ 0 h 807596"/>
                  <a:gd name="connsiteX8" fmla="*/ 905991 w 905991"/>
                  <a:gd name="connsiteY8" fmla="*/ 0 h 807596"/>
                  <a:gd name="connsiteX9" fmla="*/ 905991 w 905991"/>
                  <a:gd name="connsiteY9" fmla="*/ 151822 h 807596"/>
                  <a:gd name="connsiteX10" fmla="*/ 895294 w 905991"/>
                  <a:gd name="connsiteY10" fmla="*/ 473198 h 807596"/>
                  <a:gd name="connsiteX11" fmla="*/ 828321 w 905991"/>
                  <a:gd name="connsiteY11" fmla="*/ 645745 h 807596"/>
                  <a:gd name="connsiteX12" fmla="*/ 676237 w 905991"/>
                  <a:gd name="connsiteY12" fmla="*/ 765738 h 807596"/>
                  <a:gd name="connsiteX13" fmla="*/ 452995 w 905991"/>
                  <a:gd name="connsiteY13" fmla="*/ 807596 h 807596"/>
                  <a:gd name="connsiteX14" fmla="*/ 235799 w 905991"/>
                  <a:gd name="connsiteY14" fmla="*/ 768064 h 807596"/>
                  <a:gd name="connsiteX15" fmla="*/ 80925 w 905991"/>
                  <a:gd name="connsiteY15" fmla="*/ 649466 h 807596"/>
                  <a:gd name="connsiteX16" fmla="*/ 11162 w 905991"/>
                  <a:gd name="connsiteY16" fmla="*/ 477384 h 807596"/>
                  <a:gd name="connsiteX17" fmla="*/ 0 w 905991"/>
                  <a:gd name="connsiteY17" fmla="*/ 151822 h 807596"/>
                  <a:gd name="connsiteX18" fmla="*/ 0 w 905991"/>
                  <a:gd name="connsiteY18" fmla="*/ 0 h 80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905991" h="807596">
                    <a:moveTo>
                      <a:pt x="0" y="0"/>
                    </a:moveTo>
                    <a:lnTo>
                      <a:pt x="391603" y="0"/>
                    </a:lnTo>
                    <a:lnTo>
                      <a:pt x="391603" y="360182"/>
                    </a:lnTo>
                    <a:cubicBezTo>
                      <a:pt x="391603" y="447618"/>
                      <a:pt x="395169" y="501568"/>
                      <a:pt x="402301" y="522032"/>
                    </a:cubicBezTo>
                    <a:cubicBezTo>
                      <a:pt x="409432" y="542496"/>
                      <a:pt x="426020" y="552728"/>
                      <a:pt x="452065" y="552728"/>
                    </a:cubicBezTo>
                    <a:cubicBezTo>
                      <a:pt x="478730" y="552728"/>
                      <a:pt x="495783" y="540946"/>
                      <a:pt x="503225" y="517381"/>
                    </a:cubicBezTo>
                    <a:cubicBezTo>
                      <a:pt x="510666" y="493817"/>
                      <a:pt x="514387" y="437696"/>
                      <a:pt x="514387" y="349019"/>
                    </a:cubicBezTo>
                    <a:lnTo>
                      <a:pt x="514387" y="0"/>
                    </a:lnTo>
                    <a:lnTo>
                      <a:pt x="905991" y="0"/>
                    </a:lnTo>
                    <a:lnTo>
                      <a:pt x="905991" y="151822"/>
                    </a:lnTo>
                    <a:cubicBezTo>
                      <a:pt x="905991" y="303131"/>
                      <a:pt x="902425" y="410256"/>
                      <a:pt x="895294" y="473198"/>
                    </a:cubicBezTo>
                    <a:cubicBezTo>
                      <a:pt x="888162" y="536140"/>
                      <a:pt x="865838" y="593656"/>
                      <a:pt x="828321" y="645745"/>
                    </a:cubicBezTo>
                    <a:cubicBezTo>
                      <a:pt x="790804" y="697835"/>
                      <a:pt x="740109" y="737833"/>
                      <a:pt x="676237" y="765738"/>
                    </a:cubicBezTo>
                    <a:cubicBezTo>
                      <a:pt x="612365" y="793644"/>
                      <a:pt x="537951" y="807596"/>
                      <a:pt x="452995" y="807596"/>
                    </a:cubicBezTo>
                    <a:cubicBezTo>
                      <a:pt x="372380" y="807596"/>
                      <a:pt x="299981" y="794419"/>
                      <a:pt x="235799" y="768064"/>
                    </a:cubicBezTo>
                    <a:cubicBezTo>
                      <a:pt x="171617" y="741709"/>
                      <a:pt x="119992" y="702176"/>
                      <a:pt x="80925" y="649466"/>
                    </a:cubicBezTo>
                    <a:cubicBezTo>
                      <a:pt x="41858" y="596756"/>
                      <a:pt x="18603" y="539395"/>
                      <a:pt x="11162" y="477384"/>
                    </a:cubicBezTo>
                    <a:cubicBezTo>
                      <a:pt x="3720" y="415372"/>
                      <a:pt x="0" y="306851"/>
                      <a:pt x="0" y="1518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8" name="自由: 形状 76">
                <a:extLst>
                  <a:ext uri="{FF2B5EF4-FFF2-40B4-BE49-F238E27FC236}">
                    <a16:creationId xmlns="" xmlns:a16="http://schemas.microsoft.com/office/drawing/2014/main" id="{C9DF1863-07C1-4288-B42A-7E927F103579}"/>
                  </a:ext>
                </a:extLst>
              </p:cNvPr>
              <p:cNvSpPr/>
              <p:nvPr/>
            </p:nvSpPr>
            <p:spPr>
              <a:xfrm>
                <a:off x="4427123" y="1333500"/>
                <a:ext cx="874365" cy="775970"/>
              </a:xfrm>
              <a:custGeom>
                <a:avLst/>
                <a:gdLst>
                  <a:gd name="connsiteX0" fmla="*/ 0 w 874365"/>
                  <a:gd name="connsiteY0" fmla="*/ 0 h 775970"/>
                  <a:gd name="connsiteX1" fmla="*/ 874365 w 874365"/>
                  <a:gd name="connsiteY1" fmla="*/ 0 h 775970"/>
                  <a:gd name="connsiteX2" fmla="*/ 874365 w 874365"/>
                  <a:gd name="connsiteY2" fmla="*/ 775970 h 775970"/>
                  <a:gd name="connsiteX3" fmla="*/ 531130 w 874365"/>
                  <a:gd name="connsiteY3" fmla="*/ 775970 h 775970"/>
                  <a:gd name="connsiteX4" fmla="*/ 327421 w 874365"/>
                  <a:gd name="connsiteY4" fmla="*/ 91361 h 775970"/>
                  <a:gd name="connsiteX5" fmla="*/ 327421 w 874365"/>
                  <a:gd name="connsiteY5" fmla="*/ 775970 h 775970"/>
                  <a:gd name="connsiteX6" fmla="*/ 0 w 874365"/>
                  <a:gd name="connsiteY6" fmla="*/ 775970 h 775970"/>
                  <a:gd name="connsiteX7" fmla="*/ 0 w 874365"/>
                  <a:gd name="connsiteY7" fmla="*/ 0 h 77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4365" h="775970">
                    <a:moveTo>
                      <a:pt x="0" y="0"/>
                    </a:moveTo>
                    <a:lnTo>
                      <a:pt x="874365" y="0"/>
                    </a:lnTo>
                    <a:lnTo>
                      <a:pt x="874365" y="775970"/>
                    </a:lnTo>
                    <a:lnTo>
                      <a:pt x="531130" y="775970"/>
                    </a:lnTo>
                    <a:lnTo>
                      <a:pt x="327421" y="91361"/>
                    </a:lnTo>
                    <a:lnTo>
                      <a:pt x="327421" y="775970"/>
                    </a:lnTo>
                    <a:lnTo>
                      <a:pt x="0" y="7759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29" name="自由: 形状 75">
                <a:extLst>
                  <a:ext uri="{FF2B5EF4-FFF2-40B4-BE49-F238E27FC236}">
                    <a16:creationId xmlns="" xmlns:a16="http://schemas.microsoft.com/office/drawing/2014/main" id="{59E89F11-D9CB-4BA0-9C9E-C2CD38206E20}"/>
                  </a:ext>
                </a:extLst>
              </p:cNvPr>
              <p:cNvSpPr/>
              <p:nvPr/>
            </p:nvSpPr>
            <p:spPr>
              <a:xfrm>
                <a:off x="5620464" y="1333500"/>
                <a:ext cx="391604" cy="775970"/>
              </a:xfrm>
              <a:custGeom>
                <a:avLst/>
                <a:gdLst>
                  <a:gd name="connsiteX0" fmla="*/ 0 w 391604"/>
                  <a:gd name="connsiteY0" fmla="*/ 0 h 775970"/>
                  <a:gd name="connsiteX1" fmla="*/ 391604 w 391604"/>
                  <a:gd name="connsiteY1" fmla="*/ 0 h 775970"/>
                  <a:gd name="connsiteX2" fmla="*/ 391604 w 391604"/>
                  <a:gd name="connsiteY2" fmla="*/ 775970 h 775970"/>
                  <a:gd name="connsiteX3" fmla="*/ 0 w 391604"/>
                  <a:gd name="connsiteY3" fmla="*/ 775970 h 775970"/>
                  <a:gd name="connsiteX4" fmla="*/ 0 w 391604"/>
                  <a:gd name="connsiteY4" fmla="*/ 0 h 77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1604" h="775970">
                    <a:moveTo>
                      <a:pt x="0" y="0"/>
                    </a:moveTo>
                    <a:lnTo>
                      <a:pt x="391604" y="0"/>
                    </a:lnTo>
                    <a:lnTo>
                      <a:pt x="391604" y="775970"/>
                    </a:lnTo>
                    <a:lnTo>
                      <a:pt x="0" y="7759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0" name="自由: 形状 73">
                <a:extLst>
                  <a:ext uri="{FF2B5EF4-FFF2-40B4-BE49-F238E27FC236}">
                    <a16:creationId xmlns="" xmlns:a16="http://schemas.microsoft.com/office/drawing/2014/main" id="{F7E1E577-ED6F-462D-9F24-88A39DA5DEB4}"/>
                  </a:ext>
                </a:extLst>
              </p:cNvPr>
              <p:cNvSpPr/>
              <p:nvPr/>
            </p:nvSpPr>
            <p:spPr>
              <a:xfrm>
                <a:off x="6332122" y="1333500"/>
                <a:ext cx="679028" cy="775970"/>
              </a:xfrm>
              <a:custGeom>
                <a:avLst/>
                <a:gdLst>
                  <a:gd name="connsiteX0" fmla="*/ 0 w 679028"/>
                  <a:gd name="connsiteY0" fmla="*/ 0 h 775970"/>
                  <a:gd name="connsiteX1" fmla="*/ 636240 w 679028"/>
                  <a:gd name="connsiteY1" fmla="*/ 0 h 775970"/>
                  <a:gd name="connsiteX2" fmla="*/ 636240 w 679028"/>
                  <a:gd name="connsiteY2" fmla="*/ 143451 h 775970"/>
                  <a:gd name="connsiteX3" fmla="*/ 391604 w 679028"/>
                  <a:gd name="connsiteY3" fmla="*/ 143451 h 775970"/>
                  <a:gd name="connsiteX4" fmla="*/ 391604 w 679028"/>
                  <a:gd name="connsiteY4" fmla="*/ 474593 h 775970"/>
                  <a:gd name="connsiteX5" fmla="*/ 679028 w 679028"/>
                  <a:gd name="connsiteY5" fmla="*/ 474593 h 775970"/>
                  <a:gd name="connsiteX6" fmla="*/ 679028 w 679028"/>
                  <a:gd name="connsiteY6" fmla="*/ 775970 h 775970"/>
                  <a:gd name="connsiteX7" fmla="*/ 0 w 679028"/>
                  <a:gd name="connsiteY7" fmla="*/ 775970 h 775970"/>
                  <a:gd name="connsiteX8" fmla="*/ 0 w 679028"/>
                  <a:gd name="connsiteY8" fmla="*/ 0 h 77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79028" h="775970">
                    <a:moveTo>
                      <a:pt x="0" y="0"/>
                    </a:moveTo>
                    <a:lnTo>
                      <a:pt x="636240" y="0"/>
                    </a:lnTo>
                    <a:lnTo>
                      <a:pt x="636240" y="143451"/>
                    </a:lnTo>
                    <a:lnTo>
                      <a:pt x="391604" y="143451"/>
                    </a:lnTo>
                    <a:lnTo>
                      <a:pt x="391604" y="474593"/>
                    </a:lnTo>
                    <a:lnTo>
                      <a:pt x="679028" y="474593"/>
                    </a:lnTo>
                    <a:lnTo>
                      <a:pt x="679028" y="775970"/>
                    </a:lnTo>
                    <a:lnTo>
                      <a:pt x="0" y="7759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1" name="自由: 形状 69">
                <a:extLst>
                  <a:ext uri="{FF2B5EF4-FFF2-40B4-BE49-F238E27FC236}">
                    <a16:creationId xmlns="" xmlns:a16="http://schemas.microsoft.com/office/drawing/2014/main" id="{3E7A0426-E1F0-4009-B74C-CED31E6A763B}"/>
                  </a:ext>
                </a:extLst>
              </p:cNvPr>
              <p:cNvSpPr/>
              <p:nvPr/>
            </p:nvSpPr>
            <p:spPr>
              <a:xfrm>
                <a:off x="7122698" y="1333500"/>
                <a:ext cx="874365" cy="775970"/>
              </a:xfrm>
              <a:custGeom>
                <a:avLst/>
                <a:gdLst>
                  <a:gd name="connsiteX0" fmla="*/ 0 w 874365"/>
                  <a:gd name="connsiteY0" fmla="*/ 0 h 775970"/>
                  <a:gd name="connsiteX1" fmla="*/ 874365 w 874365"/>
                  <a:gd name="connsiteY1" fmla="*/ 0 h 775970"/>
                  <a:gd name="connsiteX2" fmla="*/ 874365 w 874365"/>
                  <a:gd name="connsiteY2" fmla="*/ 775970 h 775970"/>
                  <a:gd name="connsiteX3" fmla="*/ 531130 w 874365"/>
                  <a:gd name="connsiteY3" fmla="*/ 775970 h 775970"/>
                  <a:gd name="connsiteX4" fmla="*/ 327422 w 874365"/>
                  <a:gd name="connsiteY4" fmla="*/ 91361 h 775970"/>
                  <a:gd name="connsiteX5" fmla="*/ 327422 w 874365"/>
                  <a:gd name="connsiteY5" fmla="*/ 775970 h 775970"/>
                  <a:gd name="connsiteX6" fmla="*/ 0 w 874365"/>
                  <a:gd name="connsiteY6" fmla="*/ 775970 h 775970"/>
                  <a:gd name="connsiteX7" fmla="*/ 0 w 874365"/>
                  <a:gd name="connsiteY7" fmla="*/ 0 h 77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74365" h="775970">
                    <a:moveTo>
                      <a:pt x="0" y="0"/>
                    </a:moveTo>
                    <a:lnTo>
                      <a:pt x="874365" y="0"/>
                    </a:lnTo>
                    <a:lnTo>
                      <a:pt x="874365" y="775970"/>
                    </a:lnTo>
                    <a:lnTo>
                      <a:pt x="531130" y="775970"/>
                    </a:lnTo>
                    <a:lnTo>
                      <a:pt x="327422" y="91361"/>
                    </a:lnTo>
                    <a:lnTo>
                      <a:pt x="327422" y="775970"/>
                    </a:lnTo>
                    <a:lnTo>
                      <a:pt x="0" y="7759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2" name="自由: 形状 66">
                <a:extLst>
                  <a:ext uri="{FF2B5EF4-FFF2-40B4-BE49-F238E27FC236}">
                    <a16:creationId xmlns="" xmlns:a16="http://schemas.microsoft.com/office/drawing/2014/main" id="{B8CCF7D2-B2D7-4EA1-B8FD-7ACC808A9D4B}"/>
                  </a:ext>
                </a:extLst>
              </p:cNvPr>
              <p:cNvSpPr/>
              <p:nvPr/>
            </p:nvSpPr>
            <p:spPr>
              <a:xfrm>
                <a:off x="8316039" y="1333500"/>
                <a:ext cx="391603" cy="775970"/>
              </a:xfrm>
              <a:custGeom>
                <a:avLst/>
                <a:gdLst>
                  <a:gd name="connsiteX0" fmla="*/ 0 w 391603"/>
                  <a:gd name="connsiteY0" fmla="*/ 0 h 775970"/>
                  <a:gd name="connsiteX1" fmla="*/ 391603 w 391603"/>
                  <a:gd name="connsiteY1" fmla="*/ 0 h 775970"/>
                  <a:gd name="connsiteX2" fmla="*/ 391603 w 391603"/>
                  <a:gd name="connsiteY2" fmla="*/ 775970 h 775970"/>
                  <a:gd name="connsiteX3" fmla="*/ 0 w 391603"/>
                  <a:gd name="connsiteY3" fmla="*/ 775970 h 775970"/>
                  <a:gd name="connsiteX4" fmla="*/ 0 w 391603"/>
                  <a:gd name="connsiteY4" fmla="*/ 0 h 775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1603" h="775970">
                    <a:moveTo>
                      <a:pt x="0" y="0"/>
                    </a:moveTo>
                    <a:lnTo>
                      <a:pt x="391603" y="0"/>
                    </a:lnTo>
                    <a:lnTo>
                      <a:pt x="391603" y="775970"/>
                    </a:lnTo>
                    <a:lnTo>
                      <a:pt x="0" y="77597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  <p:sp>
            <p:nvSpPr>
              <p:cNvPr id="33" name="自由: 形状 65">
                <a:extLst>
                  <a:ext uri="{FF2B5EF4-FFF2-40B4-BE49-F238E27FC236}">
                    <a16:creationId xmlns="" xmlns:a16="http://schemas.microsoft.com/office/drawing/2014/main" id="{BD2C0F90-C8E0-4B18-B64C-8A97F7F7EF11}"/>
                  </a:ext>
                </a:extLst>
              </p:cNvPr>
              <p:cNvSpPr/>
              <p:nvPr/>
            </p:nvSpPr>
            <p:spPr>
              <a:xfrm>
                <a:off x="9007234" y="1333500"/>
                <a:ext cx="882736" cy="807596"/>
              </a:xfrm>
              <a:custGeom>
                <a:avLst/>
                <a:gdLst>
                  <a:gd name="connsiteX0" fmla="*/ 121718 w 882736"/>
                  <a:gd name="connsiteY0" fmla="*/ 0 h 807596"/>
                  <a:gd name="connsiteX1" fmla="*/ 749270 w 882736"/>
                  <a:gd name="connsiteY1" fmla="*/ 0 h 807596"/>
                  <a:gd name="connsiteX2" fmla="*/ 768784 w 882736"/>
                  <a:gd name="connsiteY2" fmla="*/ 16723 h 807596"/>
                  <a:gd name="connsiteX3" fmla="*/ 814834 w 882736"/>
                  <a:gd name="connsiteY3" fmla="*/ 69967 h 807596"/>
                  <a:gd name="connsiteX4" fmla="*/ 882736 w 882736"/>
                  <a:gd name="connsiteY4" fmla="*/ 390877 h 807596"/>
                  <a:gd name="connsiteX5" fmla="*/ 845064 w 882736"/>
                  <a:gd name="connsiteY5" fmla="*/ 628072 h 807596"/>
                  <a:gd name="connsiteX6" fmla="*/ 699492 w 882736"/>
                  <a:gd name="connsiteY6" fmla="*/ 755971 h 807596"/>
                  <a:gd name="connsiteX7" fmla="*/ 448344 w 882736"/>
                  <a:gd name="connsiteY7" fmla="*/ 807596 h 807596"/>
                  <a:gd name="connsiteX8" fmla="*/ 179988 w 882736"/>
                  <a:gd name="connsiteY8" fmla="*/ 748065 h 807596"/>
                  <a:gd name="connsiteX9" fmla="*/ 34416 w 882736"/>
                  <a:gd name="connsiteY9" fmla="*/ 596446 h 807596"/>
                  <a:gd name="connsiteX10" fmla="*/ 0 w 882736"/>
                  <a:gd name="connsiteY10" fmla="*/ 335067 h 807596"/>
                  <a:gd name="connsiteX11" fmla="*/ 0 w 882736"/>
                  <a:gd name="connsiteY11" fmla="*/ 236468 h 807596"/>
                  <a:gd name="connsiteX12" fmla="*/ 363698 w 882736"/>
                  <a:gd name="connsiteY12" fmla="*/ 236468 h 807596"/>
                  <a:gd name="connsiteX13" fmla="*/ 363698 w 882736"/>
                  <a:gd name="connsiteY13" fmla="*/ 419713 h 807596"/>
                  <a:gd name="connsiteX14" fmla="*/ 379046 w 882736"/>
                  <a:gd name="connsiteY14" fmla="*/ 528543 h 807596"/>
                  <a:gd name="connsiteX15" fmla="*/ 433462 w 882736"/>
                  <a:gd name="connsiteY15" fmla="*/ 552728 h 807596"/>
                  <a:gd name="connsiteX16" fmla="*/ 491598 w 882736"/>
                  <a:gd name="connsiteY16" fmla="*/ 522032 h 807596"/>
                  <a:gd name="connsiteX17" fmla="*/ 510666 w 882736"/>
                  <a:gd name="connsiteY17" fmla="*/ 430875 h 807596"/>
                  <a:gd name="connsiteX18" fmla="*/ 474389 w 882736"/>
                  <a:gd name="connsiteY18" fmla="*/ 256932 h 807596"/>
                  <a:gd name="connsiteX19" fmla="*/ 291144 w 882736"/>
                  <a:gd name="connsiteY19" fmla="*/ 120196 h 807596"/>
                  <a:gd name="connsiteX20" fmla="*/ 127550 w 882736"/>
                  <a:gd name="connsiteY20" fmla="*/ 4913 h 807596"/>
                  <a:gd name="connsiteX21" fmla="*/ 121718 w 882736"/>
                  <a:gd name="connsiteY21" fmla="*/ 0 h 807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882736" h="807596">
                    <a:moveTo>
                      <a:pt x="121718" y="0"/>
                    </a:moveTo>
                    <a:lnTo>
                      <a:pt x="749270" y="0"/>
                    </a:lnTo>
                    <a:lnTo>
                      <a:pt x="768784" y="16723"/>
                    </a:lnTo>
                    <a:cubicBezTo>
                      <a:pt x="788167" y="35631"/>
                      <a:pt x="803517" y="53379"/>
                      <a:pt x="814834" y="69967"/>
                    </a:cubicBezTo>
                    <a:cubicBezTo>
                      <a:pt x="860102" y="136319"/>
                      <a:pt x="882736" y="243289"/>
                      <a:pt x="882736" y="390877"/>
                    </a:cubicBezTo>
                    <a:cubicBezTo>
                      <a:pt x="882736" y="498158"/>
                      <a:pt x="870179" y="577222"/>
                      <a:pt x="845064" y="628072"/>
                    </a:cubicBezTo>
                    <a:cubicBezTo>
                      <a:pt x="819950" y="678922"/>
                      <a:pt x="771425" y="721555"/>
                      <a:pt x="699492" y="755971"/>
                    </a:cubicBezTo>
                    <a:cubicBezTo>
                      <a:pt x="627558" y="790388"/>
                      <a:pt x="543842" y="807596"/>
                      <a:pt x="448344" y="807596"/>
                    </a:cubicBezTo>
                    <a:cubicBezTo>
                      <a:pt x="343544" y="807596"/>
                      <a:pt x="254093" y="787752"/>
                      <a:pt x="179988" y="748065"/>
                    </a:cubicBezTo>
                    <a:cubicBezTo>
                      <a:pt x="105884" y="708377"/>
                      <a:pt x="57360" y="657838"/>
                      <a:pt x="34416" y="596446"/>
                    </a:cubicBezTo>
                    <a:cubicBezTo>
                      <a:pt x="11472" y="535055"/>
                      <a:pt x="0" y="447928"/>
                      <a:pt x="0" y="335067"/>
                    </a:cubicBezTo>
                    <a:lnTo>
                      <a:pt x="0" y="236468"/>
                    </a:lnTo>
                    <a:lnTo>
                      <a:pt x="363698" y="236468"/>
                    </a:lnTo>
                    <a:lnTo>
                      <a:pt x="363698" y="419713"/>
                    </a:lnTo>
                    <a:cubicBezTo>
                      <a:pt x="363698" y="476143"/>
                      <a:pt x="368814" y="512420"/>
                      <a:pt x="379046" y="528543"/>
                    </a:cubicBezTo>
                    <a:cubicBezTo>
                      <a:pt x="389278" y="544666"/>
                      <a:pt x="407416" y="552728"/>
                      <a:pt x="433462" y="552728"/>
                    </a:cubicBezTo>
                    <a:cubicBezTo>
                      <a:pt x="459506" y="552728"/>
                      <a:pt x="478885" y="542496"/>
                      <a:pt x="491598" y="522032"/>
                    </a:cubicBezTo>
                    <a:cubicBezTo>
                      <a:pt x="504310" y="501568"/>
                      <a:pt x="510666" y="471182"/>
                      <a:pt x="510666" y="430875"/>
                    </a:cubicBezTo>
                    <a:cubicBezTo>
                      <a:pt x="510666" y="342198"/>
                      <a:pt x="498574" y="284217"/>
                      <a:pt x="474389" y="256932"/>
                    </a:cubicBezTo>
                    <a:cubicBezTo>
                      <a:pt x="449584" y="229647"/>
                      <a:pt x="388503" y="184068"/>
                      <a:pt x="291144" y="120196"/>
                    </a:cubicBezTo>
                    <a:cubicBezTo>
                      <a:pt x="218126" y="71827"/>
                      <a:pt x="163594" y="33399"/>
                      <a:pt x="127550" y="4913"/>
                    </a:cubicBezTo>
                    <a:lnTo>
                      <a:pt x="121718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6"/>
                  </a:solidFill>
                </a:endParaRPr>
              </a:p>
            </p:txBody>
          </p:sp>
        </p:grpSp>
      </p:grp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A95C986E-EC41-420A-9334-067A6DEB7E93}"/>
              </a:ext>
            </a:extLst>
          </p:cNvPr>
          <p:cNvSpPr txBox="1"/>
          <p:nvPr/>
        </p:nvSpPr>
        <p:spPr>
          <a:xfrm>
            <a:off x="7060497" y="1595807"/>
            <a:ext cx="2954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一、上半年工作概述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8D849059-729E-4028-9CD1-5A9D83876656}"/>
              </a:ext>
            </a:extLst>
          </p:cNvPr>
          <p:cNvGrpSpPr/>
          <p:nvPr/>
        </p:nvGrpSpPr>
        <p:grpSpPr>
          <a:xfrm>
            <a:off x="6702027" y="2281190"/>
            <a:ext cx="3703007" cy="665304"/>
            <a:chOff x="6702027" y="2281190"/>
            <a:chExt cx="3703007" cy="665304"/>
          </a:xfrm>
        </p:grpSpPr>
        <p:sp>
          <p:nvSpPr>
            <p:cNvPr id="47" name="矩形 46">
              <a:extLst>
                <a:ext uri="{FF2B5EF4-FFF2-40B4-BE49-F238E27FC236}">
                  <a16:creationId xmlns="" xmlns:a16="http://schemas.microsoft.com/office/drawing/2014/main" id="{813B11A7-3E2C-4427-B1B8-5798625CE150}"/>
                </a:ext>
              </a:extLst>
            </p:cNvPr>
            <p:cNvSpPr/>
            <p:nvPr/>
          </p:nvSpPr>
          <p:spPr>
            <a:xfrm>
              <a:off x="6702027" y="2281190"/>
              <a:ext cx="3703007" cy="665304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4690">
                  <a:schemeClr val="bg1">
                    <a:lumMod val="95000"/>
                    <a:alpha val="0"/>
                  </a:schemeClr>
                </a:gs>
                <a:gs pos="54000">
                  <a:schemeClr val="bg1">
                    <a:lumMod val="95000"/>
                  </a:schemeClr>
                </a:gs>
              </a:gsLst>
              <a:lin ang="11400000" scaled="0"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3000">
                    <a:schemeClr val="accent6"/>
                  </a:gs>
                  <a:gs pos="100000">
                    <a:schemeClr val="bg1"/>
                  </a:gs>
                </a:gsLst>
                <a:lin ang="11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="" xmlns:a16="http://schemas.microsoft.com/office/drawing/2014/main" id="{0B69AEC2-1E93-4EEB-A785-C4A2768CBA01}"/>
                </a:ext>
              </a:extLst>
            </p:cNvPr>
            <p:cNvSpPr txBox="1"/>
            <p:nvPr/>
          </p:nvSpPr>
          <p:spPr>
            <a:xfrm>
              <a:off x="7060497" y="2401559"/>
              <a:ext cx="29546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二、上半年工作完成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DF24C93C-8B50-40FA-9862-98800DFFC31B}"/>
              </a:ext>
            </a:extLst>
          </p:cNvPr>
          <p:cNvGrpSpPr/>
          <p:nvPr/>
        </p:nvGrpSpPr>
        <p:grpSpPr>
          <a:xfrm>
            <a:off x="6702027" y="3126893"/>
            <a:ext cx="3703007" cy="665304"/>
            <a:chOff x="6702027" y="3126893"/>
            <a:chExt cx="3703007" cy="665304"/>
          </a:xfrm>
        </p:grpSpPr>
        <p:sp>
          <p:nvSpPr>
            <p:cNvPr id="48" name="矩形 47">
              <a:extLst>
                <a:ext uri="{FF2B5EF4-FFF2-40B4-BE49-F238E27FC236}">
                  <a16:creationId xmlns="" xmlns:a16="http://schemas.microsoft.com/office/drawing/2014/main" id="{C6DF9972-2284-4333-817C-3F6ABC6B7CE6}"/>
                </a:ext>
              </a:extLst>
            </p:cNvPr>
            <p:cNvSpPr/>
            <p:nvPr/>
          </p:nvSpPr>
          <p:spPr>
            <a:xfrm>
              <a:off x="6702027" y="3126893"/>
              <a:ext cx="3703007" cy="665304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4690">
                  <a:schemeClr val="bg1">
                    <a:lumMod val="95000"/>
                    <a:alpha val="0"/>
                  </a:schemeClr>
                </a:gs>
                <a:gs pos="54000">
                  <a:schemeClr val="bg1">
                    <a:lumMod val="95000"/>
                  </a:schemeClr>
                </a:gs>
              </a:gsLst>
              <a:lin ang="11400000" scaled="0"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3000">
                    <a:schemeClr val="accent6"/>
                  </a:gs>
                  <a:gs pos="100000">
                    <a:schemeClr val="bg1"/>
                  </a:gs>
                </a:gsLst>
                <a:lin ang="11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61" name="文本框 60">
              <a:extLst>
                <a:ext uri="{FF2B5EF4-FFF2-40B4-BE49-F238E27FC236}">
                  <a16:creationId xmlns="" xmlns:a16="http://schemas.microsoft.com/office/drawing/2014/main" id="{5CD7681A-18F7-4B1C-BD44-FA5211F2E9E5}"/>
                </a:ext>
              </a:extLst>
            </p:cNvPr>
            <p:cNvSpPr txBox="1"/>
            <p:nvPr/>
          </p:nvSpPr>
          <p:spPr>
            <a:xfrm>
              <a:off x="7060497" y="3253024"/>
              <a:ext cx="29546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三、上半年成功项目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F8CB4E29-CC83-404F-8CDF-F1C748BB91F2}"/>
              </a:ext>
            </a:extLst>
          </p:cNvPr>
          <p:cNvGrpSpPr/>
          <p:nvPr/>
        </p:nvGrpSpPr>
        <p:grpSpPr>
          <a:xfrm>
            <a:off x="6702027" y="3939002"/>
            <a:ext cx="3703007" cy="665304"/>
            <a:chOff x="6702027" y="3939002"/>
            <a:chExt cx="3703007" cy="665304"/>
          </a:xfrm>
        </p:grpSpPr>
        <p:sp>
          <p:nvSpPr>
            <p:cNvPr id="49" name="矩形 48">
              <a:extLst>
                <a:ext uri="{FF2B5EF4-FFF2-40B4-BE49-F238E27FC236}">
                  <a16:creationId xmlns="" xmlns:a16="http://schemas.microsoft.com/office/drawing/2014/main" id="{CA18558E-66E7-4220-829F-C414F120C433}"/>
                </a:ext>
              </a:extLst>
            </p:cNvPr>
            <p:cNvSpPr/>
            <p:nvPr/>
          </p:nvSpPr>
          <p:spPr>
            <a:xfrm>
              <a:off x="6702027" y="3939002"/>
              <a:ext cx="3703007" cy="665304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4690">
                  <a:schemeClr val="bg1">
                    <a:lumMod val="95000"/>
                    <a:alpha val="0"/>
                  </a:schemeClr>
                </a:gs>
                <a:gs pos="54000">
                  <a:schemeClr val="bg1">
                    <a:lumMod val="95000"/>
                  </a:schemeClr>
                </a:gs>
              </a:gsLst>
              <a:lin ang="11400000" scaled="0"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3000">
                    <a:schemeClr val="accent6"/>
                  </a:gs>
                  <a:gs pos="100000">
                    <a:schemeClr val="bg1"/>
                  </a:gs>
                </a:gsLst>
                <a:lin ang="11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90" name="文本框 89">
              <a:extLst>
                <a:ext uri="{FF2B5EF4-FFF2-40B4-BE49-F238E27FC236}">
                  <a16:creationId xmlns="" xmlns:a16="http://schemas.microsoft.com/office/drawing/2014/main" id="{51708CA6-447E-41CB-8840-74ABB55FBB9B}"/>
                </a:ext>
              </a:extLst>
            </p:cNvPr>
            <p:cNvSpPr txBox="1"/>
            <p:nvPr/>
          </p:nvSpPr>
          <p:spPr>
            <a:xfrm>
              <a:off x="7060497" y="4047054"/>
              <a:ext cx="29546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四、上半年存在不足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45926886-8528-4651-8C67-E815FF1E6858}"/>
              </a:ext>
            </a:extLst>
          </p:cNvPr>
          <p:cNvGrpSpPr/>
          <p:nvPr/>
        </p:nvGrpSpPr>
        <p:grpSpPr>
          <a:xfrm>
            <a:off x="6702027" y="4763241"/>
            <a:ext cx="3703007" cy="665304"/>
            <a:chOff x="6702027" y="4763241"/>
            <a:chExt cx="3703007" cy="665304"/>
          </a:xfrm>
        </p:grpSpPr>
        <p:sp>
          <p:nvSpPr>
            <p:cNvPr id="51" name="矩形 50">
              <a:extLst>
                <a:ext uri="{FF2B5EF4-FFF2-40B4-BE49-F238E27FC236}">
                  <a16:creationId xmlns="" xmlns:a16="http://schemas.microsoft.com/office/drawing/2014/main" id="{E2E7122F-DF2F-4F1B-96B5-7405A1818556}"/>
                </a:ext>
              </a:extLst>
            </p:cNvPr>
            <p:cNvSpPr/>
            <p:nvPr/>
          </p:nvSpPr>
          <p:spPr>
            <a:xfrm>
              <a:off x="6702027" y="4763241"/>
              <a:ext cx="3703007" cy="665304"/>
            </a:xfrm>
            <a:prstGeom prst="rect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94690">
                  <a:schemeClr val="bg1">
                    <a:lumMod val="95000"/>
                    <a:alpha val="0"/>
                  </a:schemeClr>
                </a:gs>
                <a:gs pos="54000">
                  <a:schemeClr val="bg1">
                    <a:lumMod val="95000"/>
                  </a:schemeClr>
                </a:gs>
              </a:gsLst>
              <a:lin ang="11400000" scaled="0"/>
            </a:gradFill>
            <a:ln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53000">
                    <a:schemeClr val="accent6"/>
                  </a:gs>
                  <a:gs pos="100000">
                    <a:schemeClr val="bg1"/>
                  </a:gs>
                </a:gsLst>
                <a:lin ang="114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endParaRPr>
            </a:p>
          </p:txBody>
        </p:sp>
        <p:sp>
          <p:nvSpPr>
            <p:cNvPr id="95" name="文本框 94">
              <a:extLst>
                <a:ext uri="{FF2B5EF4-FFF2-40B4-BE49-F238E27FC236}">
                  <a16:creationId xmlns="" xmlns:a16="http://schemas.microsoft.com/office/drawing/2014/main" id="{852F1082-EDF0-4C13-ACE3-08BD2FC4C6C4}"/>
                </a:ext>
              </a:extLst>
            </p:cNvPr>
            <p:cNvSpPr txBox="1"/>
            <p:nvPr/>
          </p:nvSpPr>
          <p:spPr>
            <a:xfrm>
              <a:off x="7060497" y="4865061"/>
              <a:ext cx="29546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</a:rPr>
                <a:t>五、下半年工作计划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95635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1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2" fill="hold" nodeType="withEffect" p14:presetBounceEnd="36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4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 p14:presetBounceEnd="40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1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1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1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0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26FEA5-0985-4CDB-A3AA-2703899A18A7}"/>
              </a:ext>
            </a:extLst>
          </p:cNvPr>
          <p:cNvSpPr/>
          <p:nvPr/>
        </p:nvSpPr>
        <p:spPr>
          <a:xfrm>
            <a:off x="1789467" y="1150257"/>
            <a:ext cx="9705847" cy="45574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6DB8256-E3B5-40EE-BD45-740C06A0591E}"/>
              </a:ext>
            </a:extLst>
          </p:cNvPr>
          <p:cNvSpPr txBox="1"/>
          <p:nvPr/>
        </p:nvSpPr>
        <p:spPr>
          <a:xfrm>
            <a:off x="5340824" y="2274838"/>
            <a:ext cx="43402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上半年</a:t>
            </a:r>
            <a:endParaRPr lang="en-US" altLang="zh-CN" sz="7200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工作概述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A9955AC-E31D-4CF0-94CF-005564AF4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719" y="1787079"/>
            <a:ext cx="1433909" cy="3011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3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2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2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830990" y="249669"/>
            <a:ext cx="281874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上半年工作概述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1C761C0A-3D2A-4F54-9866-1EC7FC12BB26}"/>
              </a:ext>
            </a:extLst>
          </p:cNvPr>
          <p:cNvGrpSpPr/>
          <p:nvPr/>
        </p:nvGrpSpPr>
        <p:grpSpPr>
          <a:xfrm>
            <a:off x="2394211" y="1923139"/>
            <a:ext cx="1128489" cy="1128489"/>
            <a:chOff x="2394211" y="1923139"/>
            <a:chExt cx="1128489" cy="1128489"/>
          </a:xfrm>
        </p:grpSpPr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3F28868C-C36D-4A11-8415-338007E274E6}"/>
                </a:ext>
              </a:extLst>
            </p:cNvPr>
            <p:cNvSpPr/>
            <p:nvPr/>
          </p:nvSpPr>
          <p:spPr>
            <a:xfrm>
              <a:off x="2394211" y="1923139"/>
              <a:ext cx="1128489" cy="1128489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D039204A-28B3-4E85-90D3-DC29C1599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9242" y="2276722"/>
              <a:ext cx="407191" cy="421321"/>
            </a:xfrm>
            <a:custGeom>
              <a:avLst/>
              <a:gdLst>
                <a:gd name="connsiteX0" fmla="*/ 94055 w 317452"/>
                <a:gd name="connsiteY0" fmla="*/ 135965 h 328468"/>
                <a:gd name="connsiteX1" fmla="*/ 94407 w 317452"/>
                <a:gd name="connsiteY1" fmla="*/ 136055 h 328468"/>
                <a:gd name="connsiteX2" fmla="*/ 104825 w 317452"/>
                <a:gd name="connsiteY2" fmla="*/ 158537 h 328468"/>
                <a:gd name="connsiteX3" fmla="*/ 106109 w 317452"/>
                <a:gd name="connsiteY3" fmla="*/ 161308 h 328468"/>
                <a:gd name="connsiteX4" fmla="*/ 98162 w 317452"/>
                <a:gd name="connsiteY4" fmla="*/ 160053 h 328468"/>
                <a:gd name="connsiteX5" fmla="*/ 96849 w 317452"/>
                <a:gd name="connsiteY5" fmla="*/ 160053 h 328468"/>
                <a:gd name="connsiteX6" fmla="*/ 92911 w 317452"/>
                <a:gd name="connsiteY6" fmla="*/ 137630 h 328468"/>
                <a:gd name="connsiteX7" fmla="*/ 93506 w 317452"/>
                <a:gd name="connsiteY7" fmla="*/ 136765 h 328468"/>
                <a:gd name="connsiteX8" fmla="*/ 39496 w 317452"/>
                <a:gd name="connsiteY8" fmla="*/ 115887 h 328468"/>
                <a:gd name="connsiteX9" fmla="*/ 51437 w 317452"/>
                <a:gd name="connsiteY9" fmla="*/ 165488 h 328468"/>
                <a:gd name="connsiteX10" fmla="*/ 48784 w 317452"/>
                <a:gd name="connsiteY10" fmla="*/ 166793 h 328468"/>
                <a:gd name="connsiteX11" fmla="*/ 47457 w 317452"/>
                <a:gd name="connsiteY11" fmla="*/ 170709 h 328468"/>
                <a:gd name="connsiteX12" fmla="*/ 48784 w 317452"/>
                <a:gd name="connsiteY12" fmla="*/ 173319 h 328468"/>
                <a:gd name="connsiteX13" fmla="*/ 52764 w 317452"/>
                <a:gd name="connsiteY13" fmla="*/ 175930 h 328468"/>
                <a:gd name="connsiteX14" fmla="*/ 55418 w 317452"/>
                <a:gd name="connsiteY14" fmla="*/ 174625 h 328468"/>
                <a:gd name="connsiteX15" fmla="*/ 87263 w 317452"/>
                <a:gd name="connsiteY15" fmla="*/ 216393 h 328468"/>
                <a:gd name="connsiteX16" fmla="*/ 55418 w 317452"/>
                <a:gd name="connsiteY16" fmla="*/ 230752 h 328468"/>
                <a:gd name="connsiteX17" fmla="*/ 38169 w 317452"/>
                <a:gd name="connsiteY17" fmla="*/ 224225 h 328468"/>
                <a:gd name="connsiteX18" fmla="*/ 1017 w 317452"/>
                <a:gd name="connsiteY18" fmla="*/ 147214 h 328468"/>
                <a:gd name="connsiteX19" fmla="*/ 7651 w 317452"/>
                <a:gd name="connsiteY19" fmla="*/ 128940 h 328468"/>
                <a:gd name="connsiteX20" fmla="*/ 39496 w 317452"/>
                <a:gd name="connsiteY20" fmla="*/ 115887 h 328468"/>
                <a:gd name="connsiteX21" fmla="*/ 63900 w 317452"/>
                <a:gd name="connsiteY21" fmla="*/ 106627 h 328468"/>
                <a:gd name="connsiteX22" fmla="*/ 71807 w 317452"/>
                <a:gd name="connsiteY22" fmla="*/ 114982 h 328468"/>
                <a:gd name="connsiteX23" fmla="*/ 81033 w 317452"/>
                <a:gd name="connsiteY23" fmla="*/ 133331 h 328468"/>
                <a:gd name="connsiteX24" fmla="*/ 87623 w 317452"/>
                <a:gd name="connsiteY24" fmla="*/ 130710 h 328468"/>
                <a:gd name="connsiteX25" fmla="*/ 95803 w 317452"/>
                <a:gd name="connsiteY25" fmla="*/ 133422 h 328468"/>
                <a:gd name="connsiteX26" fmla="*/ 94055 w 317452"/>
                <a:gd name="connsiteY26" fmla="*/ 135965 h 328468"/>
                <a:gd name="connsiteX27" fmla="*/ 89115 w 317452"/>
                <a:gd name="connsiteY27" fmla="*/ 134702 h 328468"/>
                <a:gd name="connsiteX28" fmla="*/ 83823 w 317452"/>
                <a:gd name="connsiteY28" fmla="*/ 137407 h 328468"/>
                <a:gd name="connsiteX29" fmla="*/ 82500 w 317452"/>
                <a:gd name="connsiteY29" fmla="*/ 137407 h 328468"/>
                <a:gd name="connsiteX30" fmla="*/ 97053 w 317452"/>
                <a:gd name="connsiteY30" fmla="*/ 169863 h 328468"/>
                <a:gd name="connsiteX31" fmla="*/ 98375 w 317452"/>
                <a:gd name="connsiteY31" fmla="*/ 169863 h 328468"/>
                <a:gd name="connsiteX32" fmla="*/ 103667 w 317452"/>
                <a:gd name="connsiteY32" fmla="*/ 167158 h 328468"/>
                <a:gd name="connsiteX33" fmla="*/ 106313 w 317452"/>
                <a:gd name="connsiteY33" fmla="*/ 161749 h 328468"/>
                <a:gd name="connsiteX34" fmla="*/ 106109 w 317452"/>
                <a:gd name="connsiteY34" fmla="*/ 161308 h 328468"/>
                <a:gd name="connsiteX35" fmla="*/ 109648 w 317452"/>
                <a:gd name="connsiteY35" fmla="*/ 161866 h 328468"/>
                <a:gd name="connsiteX36" fmla="*/ 110272 w 317452"/>
                <a:gd name="connsiteY36" fmla="*/ 161402 h 328468"/>
                <a:gd name="connsiteX37" fmla="*/ 110522 w 317452"/>
                <a:gd name="connsiteY37" fmla="*/ 164622 h 328468"/>
                <a:gd name="connsiteX38" fmla="*/ 106074 w 317452"/>
                <a:gd name="connsiteY38" fmla="*/ 170028 h 328468"/>
                <a:gd name="connsiteX39" fmla="*/ 99484 w 317452"/>
                <a:gd name="connsiteY39" fmla="*/ 172650 h 328468"/>
                <a:gd name="connsiteX40" fmla="*/ 107391 w 317452"/>
                <a:gd name="connsiteY40" fmla="*/ 192309 h 328468"/>
                <a:gd name="connsiteX41" fmla="*/ 100802 w 317452"/>
                <a:gd name="connsiteY41" fmla="*/ 211968 h 328468"/>
                <a:gd name="connsiteX42" fmla="*/ 91576 w 317452"/>
                <a:gd name="connsiteY42" fmla="*/ 215900 h 328468"/>
                <a:gd name="connsiteX43" fmla="*/ 59946 w 317452"/>
                <a:gd name="connsiteY43" fmla="*/ 172650 h 328468"/>
                <a:gd name="connsiteX44" fmla="*/ 62582 w 317452"/>
                <a:gd name="connsiteY44" fmla="*/ 171339 h 328468"/>
                <a:gd name="connsiteX45" fmla="*/ 63900 w 317452"/>
                <a:gd name="connsiteY45" fmla="*/ 166097 h 328468"/>
                <a:gd name="connsiteX46" fmla="*/ 62582 w 317452"/>
                <a:gd name="connsiteY46" fmla="*/ 163475 h 328468"/>
                <a:gd name="connsiteX47" fmla="*/ 58628 w 317452"/>
                <a:gd name="connsiteY47" fmla="*/ 162165 h 328468"/>
                <a:gd name="connsiteX48" fmla="*/ 54674 w 317452"/>
                <a:gd name="connsiteY48" fmla="*/ 163475 h 328468"/>
                <a:gd name="connsiteX49" fmla="*/ 42813 w 317452"/>
                <a:gd name="connsiteY49" fmla="*/ 111051 h 328468"/>
                <a:gd name="connsiteX50" fmla="*/ 52038 w 317452"/>
                <a:gd name="connsiteY50" fmla="*/ 107119 h 328468"/>
                <a:gd name="connsiteX51" fmla="*/ 63900 w 317452"/>
                <a:gd name="connsiteY51" fmla="*/ 106627 h 328468"/>
                <a:gd name="connsiteX52" fmla="*/ 221560 w 317452"/>
                <a:gd name="connsiteY52" fmla="*/ 67725 h 328468"/>
                <a:gd name="connsiteX53" fmla="*/ 239938 w 317452"/>
                <a:gd name="connsiteY53" fmla="*/ 67725 h 328468"/>
                <a:gd name="connsiteX54" fmla="*/ 249127 w 317452"/>
                <a:gd name="connsiteY54" fmla="*/ 90147 h 328468"/>
                <a:gd name="connsiteX55" fmla="*/ 249127 w 317452"/>
                <a:gd name="connsiteY55" fmla="*/ 99380 h 328468"/>
                <a:gd name="connsiteX56" fmla="*/ 259629 w 317452"/>
                <a:gd name="connsiteY56" fmla="*/ 162691 h 328468"/>
                <a:gd name="connsiteX57" fmla="*/ 300324 w 317452"/>
                <a:gd name="connsiteY57" fmla="*/ 193027 h 328468"/>
                <a:gd name="connsiteX58" fmla="*/ 304262 w 317452"/>
                <a:gd name="connsiteY58" fmla="*/ 215450 h 328468"/>
                <a:gd name="connsiteX59" fmla="*/ 283258 w 317452"/>
                <a:gd name="connsiteY59" fmla="*/ 219407 h 328468"/>
                <a:gd name="connsiteX60" fmla="*/ 281946 w 317452"/>
                <a:gd name="connsiteY60" fmla="*/ 218088 h 328468"/>
                <a:gd name="connsiteX61" fmla="*/ 236000 w 317452"/>
                <a:gd name="connsiteY61" fmla="*/ 185113 h 328468"/>
                <a:gd name="connsiteX62" fmla="*/ 229436 w 317452"/>
                <a:gd name="connsiteY62" fmla="*/ 174562 h 328468"/>
                <a:gd name="connsiteX63" fmla="*/ 224185 w 317452"/>
                <a:gd name="connsiteY63" fmla="*/ 145544 h 328468"/>
                <a:gd name="connsiteX64" fmla="*/ 196617 w 317452"/>
                <a:gd name="connsiteY64" fmla="*/ 194346 h 328468"/>
                <a:gd name="connsiteX65" fmla="*/ 229436 w 317452"/>
                <a:gd name="connsiteY65" fmla="*/ 243148 h 328468"/>
                <a:gd name="connsiteX66" fmla="*/ 230749 w 317452"/>
                <a:gd name="connsiteY66" fmla="*/ 265571 h 328468"/>
                <a:gd name="connsiteX67" fmla="*/ 195305 w 317452"/>
                <a:gd name="connsiteY67" fmla="*/ 318329 h 328468"/>
                <a:gd name="connsiteX68" fmla="*/ 169050 w 317452"/>
                <a:gd name="connsiteY68" fmla="*/ 323605 h 328468"/>
                <a:gd name="connsiteX69" fmla="*/ 167737 w 317452"/>
                <a:gd name="connsiteY69" fmla="*/ 323605 h 328468"/>
                <a:gd name="connsiteX70" fmla="*/ 162486 w 317452"/>
                <a:gd name="connsiteY70" fmla="*/ 297226 h 328468"/>
                <a:gd name="connsiteX71" fmla="*/ 191366 w 317452"/>
                <a:gd name="connsiteY71" fmla="*/ 255019 h 328468"/>
                <a:gd name="connsiteX72" fmla="*/ 167737 w 317452"/>
                <a:gd name="connsiteY72" fmla="*/ 220726 h 328468"/>
                <a:gd name="connsiteX73" fmla="*/ 70594 w 317452"/>
                <a:gd name="connsiteY73" fmla="*/ 322286 h 328468"/>
                <a:gd name="connsiteX74" fmla="*/ 46965 w 317452"/>
                <a:gd name="connsiteY74" fmla="*/ 326243 h 328468"/>
                <a:gd name="connsiteX75" fmla="*/ 44339 w 317452"/>
                <a:gd name="connsiteY75" fmla="*/ 322286 h 328468"/>
                <a:gd name="connsiteX76" fmla="*/ 43027 w 317452"/>
                <a:gd name="connsiteY76" fmla="*/ 295907 h 328468"/>
                <a:gd name="connsiteX77" fmla="*/ 144108 w 317452"/>
                <a:gd name="connsiteY77" fmla="*/ 189070 h 328468"/>
                <a:gd name="connsiteX78" fmla="*/ 148046 w 317452"/>
                <a:gd name="connsiteY78" fmla="*/ 177200 h 328468"/>
                <a:gd name="connsiteX79" fmla="*/ 190054 w 317452"/>
                <a:gd name="connsiteY79" fmla="*/ 103337 h 328468"/>
                <a:gd name="connsiteX80" fmla="*/ 151984 w 317452"/>
                <a:gd name="connsiteY80" fmla="*/ 107294 h 328468"/>
                <a:gd name="connsiteX81" fmla="*/ 119166 w 317452"/>
                <a:gd name="connsiteY81" fmla="*/ 154777 h 328468"/>
                <a:gd name="connsiteX82" fmla="*/ 110272 w 317452"/>
                <a:gd name="connsiteY82" fmla="*/ 161402 h 328468"/>
                <a:gd name="connsiteX83" fmla="*/ 110027 w 317452"/>
                <a:gd name="connsiteY83" fmla="*/ 158233 h 328468"/>
                <a:gd name="connsiteX84" fmla="*/ 99484 w 317452"/>
                <a:gd name="connsiteY84" fmla="*/ 134642 h 328468"/>
                <a:gd name="connsiteX85" fmla="*/ 95803 w 317452"/>
                <a:gd name="connsiteY85" fmla="*/ 133422 h 328468"/>
                <a:gd name="connsiteX86" fmla="*/ 97670 w 317452"/>
                <a:gd name="connsiteY86" fmla="*/ 130706 h 328468"/>
                <a:gd name="connsiteX87" fmla="*/ 130980 w 317452"/>
                <a:gd name="connsiteY87" fmla="*/ 82234 h 328468"/>
                <a:gd name="connsiteX88" fmla="*/ 141482 w 317452"/>
                <a:gd name="connsiteY88" fmla="*/ 75639 h 328468"/>
                <a:gd name="connsiteX89" fmla="*/ 221560 w 317452"/>
                <a:gd name="connsiteY89" fmla="*/ 67725 h 328468"/>
                <a:gd name="connsiteX90" fmla="*/ 276970 w 317452"/>
                <a:gd name="connsiteY90" fmla="*/ 0 h 328468"/>
                <a:gd name="connsiteX91" fmla="*/ 317452 w 317452"/>
                <a:gd name="connsiteY91" fmla="*/ 39688 h 328468"/>
                <a:gd name="connsiteX92" fmla="*/ 276970 w 317452"/>
                <a:gd name="connsiteY92" fmla="*/ 79376 h 328468"/>
                <a:gd name="connsiteX93" fmla="*/ 236488 w 317452"/>
                <a:gd name="connsiteY93" fmla="*/ 39688 h 328468"/>
                <a:gd name="connsiteX94" fmla="*/ 276970 w 317452"/>
                <a:gd name="connsiteY94" fmla="*/ 0 h 328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7452" h="328468">
                  <a:moveTo>
                    <a:pt x="94055" y="135965"/>
                  </a:moveTo>
                  <a:lnTo>
                    <a:pt x="94407" y="136055"/>
                  </a:lnTo>
                  <a:cubicBezTo>
                    <a:pt x="100360" y="148902"/>
                    <a:pt x="103337" y="155325"/>
                    <a:pt x="104825" y="158537"/>
                  </a:cubicBezTo>
                  <a:lnTo>
                    <a:pt x="106109" y="161308"/>
                  </a:lnTo>
                  <a:lnTo>
                    <a:pt x="98162" y="160053"/>
                  </a:lnTo>
                  <a:cubicBezTo>
                    <a:pt x="98162" y="160053"/>
                    <a:pt x="96849" y="160053"/>
                    <a:pt x="96849" y="160053"/>
                  </a:cubicBezTo>
                  <a:cubicBezTo>
                    <a:pt x="90285" y="154777"/>
                    <a:pt x="87660" y="144225"/>
                    <a:pt x="92911" y="137630"/>
                  </a:cubicBezTo>
                  <a:cubicBezTo>
                    <a:pt x="92911" y="137630"/>
                    <a:pt x="92911" y="137630"/>
                    <a:pt x="93506" y="136765"/>
                  </a:cubicBezTo>
                  <a:close/>
                  <a:moveTo>
                    <a:pt x="39496" y="115887"/>
                  </a:moveTo>
                  <a:cubicBezTo>
                    <a:pt x="39496" y="115887"/>
                    <a:pt x="39496" y="115887"/>
                    <a:pt x="51437" y="165488"/>
                  </a:cubicBezTo>
                  <a:cubicBezTo>
                    <a:pt x="51437" y="165488"/>
                    <a:pt x="51437" y="165488"/>
                    <a:pt x="48784" y="166793"/>
                  </a:cubicBezTo>
                  <a:cubicBezTo>
                    <a:pt x="47457" y="166793"/>
                    <a:pt x="47457" y="169403"/>
                    <a:pt x="47457" y="170709"/>
                  </a:cubicBezTo>
                  <a:cubicBezTo>
                    <a:pt x="47457" y="170709"/>
                    <a:pt x="47457" y="170709"/>
                    <a:pt x="48784" y="173319"/>
                  </a:cubicBezTo>
                  <a:cubicBezTo>
                    <a:pt x="50111" y="175930"/>
                    <a:pt x="51437" y="175930"/>
                    <a:pt x="52764" y="175930"/>
                  </a:cubicBezTo>
                  <a:lnTo>
                    <a:pt x="55418" y="174625"/>
                  </a:lnTo>
                  <a:cubicBezTo>
                    <a:pt x="55418" y="174625"/>
                    <a:pt x="55418" y="174625"/>
                    <a:pt x="87263" y="216393"/>
                  </a:cubicBezTo>
                  <a:cubicBezTo>
                    <a:pt x="87263" y="216393"/>
                    <a:pt x="87263" y="216393"/>
                    <a:pt x="55418" y="230752"/>
                  </a:cubicBezTo>
                  <a:cubicBezTo>
                    <a:pt x="48784" y="233362"/>
                    <a:pt x="40823" y="230752"/>
                    <a:pt x="38169" y="224225"/>
                  </a:cubicBezTo>
                  <a:cubicBezTo>
                    <a:pt x="38169" y="224225"/>
                    <a:pt x="38169" y="224225"/>
                    <a:pt x="1017" y="147214"/>
                  </a:cubicBezTo>
                  <a:cubicBezTo>
                    <a:pt x="-1637" y="140687"/>
                    <a:pt x="1017" y="132856"/>
                    <a:pt x="7651" y="128940"/>
                  </a:cubicBezTo>
                  <a:cubicBezTo>
                    <a:pt x="7651" y="128940"/>
                    <a:pt x="7651" y="128940"/>
                    <a:pt x="39496" y="115887"/>
                  </a:cubicBezTo>
                  <a:close/>
                  <a:moveTo>
                    <a:pt x="63900" y="106627"/>
                  </a:moveTo>
                  <a:cubicBezTo>
                    <a:pt x="67524" y="108102"/>
                    <a:pt x="70489" y="111051"/>
                    <a:pt x="71807" y="114982"/>
                  </a:cubicBezTo>
                  <a:cubicBezTo>
                    <a:pt x="71807" y="114982"/>
                    <a:pt x="71807" y="114982"/>
                    <a:pt x="81033" y="133331"/>
                  </a:cubicBezTo>
                  <a:cubicBezTo>
                    <a:pt x="81033" y="133331"/>
                    <a:pt x="81033" y="133331"/>
                    <a:pt x="87623" y="130710"/>
                  </a:cubicBezTo>
                  <a:lnTo>
                    <a:pt x="95803" y="133422"/>
                  </a:lnTo>
                  <a:lnTo>
                    <a:pt x="94055" y="135965"/>
                  </a:lnTo>
                  <a:lnTo>
                    <a:pt x="89115" y="134702"/>
                  </a:lnTo>
                  <a:cubicBezTo>
                    <a:pt x="89115" y="134702"/>
                    <a:pt x="89115" y="134702"/>
                    <a:pt x="83823" y="137407"/>
                  </a:cubicBezTo>
                  <a:cubicBezTo>
                    <a:pt x="83823" y="137407"/>
                    <a:pt x="82500" y="137407"/>
                    <a:pt x="82500" y="137407"/>
                  </a:cubicBezTo>
                  <a:cubicBezTo>
                    <a:pt x="82500" y="137407"/>
                    <a:pt x="82500" y="137407"/>
                    <a:pt x="97053" y="169863"/>
                  </a:cubicBezTo>
                  <a:cubicBezTo>
                    <a:pt x="97053" y="169863"/>
                    <a:pt x="97053" y="169863"/>
                    <a:pt x="98375" y="169863"/>
                  </a:cubicBezTo>
                  <a:lnTo>
                    <a:pt x="103667" y="167158"/>
                  </a:lnTo>
                  <a:cubicBezTo>
                    <a:pt x="106313" y="165806"/>
                    <a:pt x="106313" y="163101"/>
                    <a:pt x="106313" y="161749"/>
                  </a:cubicBezTo>
                  <a:lnTo>
                    <a:pt x="106109" y="161308"/>
                  </a:lnTo>
                  <a:lnTo>
                    <a:pt x="109648" y="161866"/>
                  </a:lnTo>
                  <a:lnTo>
                    <a:pt x="110272" y="161402"/>
                  </a:lnTo>
                  <a:lnTo>
                    <a:pt x="110522" y="164622"/>
                  </a:lnTo>
                  <a:cubicBezTo>
                    <a:pt x="109698" y="166752"/>
                    <a:pt x="108051" y="168718"/>
                    <a:pt x="106074" y="170028"/>
                  </a:cubicBezTo>
                  <a:cubicBezTo>
                    <a:pt x="106074" y="170028"/>
                    <a:pt x="106074" y="170028"/>
                    <a:pt x="99484" y="172650"/>
                  </a:cubicBezTo>
                  <a:cubicBezTo>
                    <a:pt x="99484" y="172650"/>
                    <a:pt x="99484" y="172650"/>
                    <a:pt x="107391" y="192309"/>
                  </a:cubicBezTo>
                  <a:cubicBezTo>
                    <a:pt x="111345" y="198862"/>
                    <a:pt x="107391" y="208036"/>
                    <a:pt x="100802" y="211968"/>
                  </a:cubicBezTo>
                  <a:cubicBezTo>
                    <a:pt x="100802" y="211968"/>
                    <a:pt x="100802" y="211968"/>
                    <a:pt x="91576" y="215900"/>
                  </a:cubicBezTo>
                  <a:cubicBezTo>
                    <a:pt x="91576" y="215900"/>
                    <a:pt x="91576" y="215900"/>
                    <a:pt x="59946" y="172650"/>
                  </a:cubicBezTo>
                  <a:cubicBezTo>
                    <a:pt x="59946" y="172650"/>
                    <a:pt x="59946" y="172650"/>
                    <a:pt x="62582" y="171339"/>
                  </a:cubicBezTo>
                  <a:cubicBezTo>
                    <a:pt x="65218" y="170028"/>
                    <a:pt x="65218" y="167407"/>
                    <a:pt x="63900" y="166097"/>
                  </a:cubicBezTo>
                  <a:cubicBezTo>
                    <a:pt x="63900" y="166097"/>
                    <a:pt x="63900" y="166097"/>
                    <a:pt x="62582" y="163475"/>
                  </a:cubicBezTo>
                  <a:cubicBezTo>
                    <a:pt x="62582" y="162165"/>
                    <a:pt x="59946" y="160854"/>
                    <a:pt x="58628" y="162165"/>
                  </a:cubicBezTo>
                  <a:cubicBezTo>
                    <a:pt x="58628" y="162165"/>
                    <a:pt x="58628" y="162165"/>
                    <a:pt x="54674" y="163475"/>
                  </a:cubicBezTo>
                  <a:cubicBezTo>
                    <a:pt x="54674" y="163475"/>
                    <a:pt x="54674" y="163475"/>
                    <a:pt x="42813" y="111051"/>
                  </a:cubicBezTo>
                  <a:cubicBezTo>
                    <a:pt x="42813" y="111051"/>
                    <a:pt x="42813" y="111051"/>
                    <a:pt x="52038" y="107119"/>
                  </a:cubicBezTo>
                  <a:cubicBezTo>
                    <a:pt x="55992" y="105153"/>
                    <a:pt x="60275" y="105153"/>
                    <a:pt x="63900" y="106627"/>
                  </a:cubicBezTo>
                  <a:close/>
                  <a:moveTo>
                    <a:pt x="221560" y="67725"/>
                  </a:moveTo>
                  <a:cubicBezTo>
                    <a:pt x="226810" y="65087"/>
                    <a:pt x="234687" y="65087"/>
                    <a:pt x="239938" y="67725"/>
                  </a:cubicBezTo>
                  <a:cubicBezTo>
                    <a:pt x="247814" y="73001"/>
                    <a:pt x="250440" y="80915"/>
                    <a:pt x="249127" y="90147"/>
                  </a:cubicBezTo>
                  <a:cubicBezTo>
                    <a:pt x="249127" y="92785"/>
                    <a:pt x="249127" y="96742"/>
                    <a:pt x="249127" y="99380"/>
                  </a:cubicBezTo>
                  <a:cubicBezTo>
                    <a:pt x="249127" y="99380"/>
                    <a:pt x="249127" y="99380"/>
                    <a:pt x="259629" y="162691"/>
                  </a:cubicBezTo>
                  <a:cubicBezTo>
                    <a:pt x="259629" y="162691"/>
                    <a:pt x="259629" y="162691"/>
                    <a:pt x="300324" y="193027"/>
                  </a:cubicBezTo>
                  <a:cubicBezTo>
                    <a:pt x="308200" y="198303"/>
                    <a:pt x="309513" y="207536"/>
                    <a:pt x="304262" y="215450"/>
                  </a:cubicBezTo>
                  <a:cubicBezTo>
                    <a:pt x="299011" y="222045"/>
                    <a:pt x="289822" y="223363"/>
                    <a:pt x="283258" y="219407"/>
                  </a:cubicBezTo>
                  <a:cubicBezTo>
                    <a:pt x="283258" y="219407"/>
                    <a:pt x="281946" y="219407"/>
                    <a:pt x="281946" y="218088"/>
                  </a:cubicBezTo>
                  <a:cubicBezTo>
                    <a:pt x="281946" y="218088"/>
                    <a:pt x="281946" y="218088"/>
                    <a:pt x="236000" y="185113"/>
                  </a:cubicBezTo>
                  <a:cubicBezTo>
                    <a:pt x="232061" y="182475"/>
                    <a:pt x="230749" y="178518"/>
                    <a:pt x="229436" y="174562"/>
                  </a:cubicBezTo>
                  <a:cubicBezTo>
                    <a:pt x="229436" y="174562"/>
                    <a:pt x="229436" y="174562"/>
                    <a:pt x="224185" y="145544"/>
                  </a:cubicBezTo>
                  <a:cubicBezTo>
                    <a:pt x="224185" y="145544"/>
                    <a:pt x="224185" y="145544"/>
                    <a:pt x="196617" y="194346"/>
                  </a:cubicBezTo>
                  <a:cubicBezTo>
                    <a:pt x="196617" y="194346"/>
                    <a:pt x="196617" y="194346"/>
                    <a:pt x="229436" y="243148"/>
                  </a:cubicBezTo>
                  <a:cubicBezTo>
                    <a:pt x="234687" y="249743"/>
                    <a:pt x="234687" y="258976"/>
                    <a:pt x="230749" y="265571"/>
                  </a:cubicBezTo>
                  <a:cubicBezTo>
                    <a:pt x="230749" y="265571"/>
                    <a:pt x="230749" y="265571"/>
                    <a:pt x="195305" y="318329"/>
                  </a:cubicBezTo>
                  <a:cubicBezTo>
                    <a:pt x="188741" y="326243"/>
                    <a:pt x="178239" y="328881"/>
                    <a:pt x="169050" y="323605"/>
                  </a:cubicBezTo>
                  <a:cubicBezTo>
                    <a:pt x="169050" y="323605"/>
                    <a:pt x="169050" y="323605"/>
                    <a:pt x="167737" y="323605"/>
                  </a:cubicBezTo>
                  <a:cubicBezTo>
                    <a:pt x="159861" y="318329"/>
                    <a:pt x="157235" y="305140"/>
                    <a:pt x="162486" y="297226"/>
                  </a:cubicBezTo>
                  <a:cubicBezTo>
                    <a:pt x="162486" y="297226"/>
                    <a:pt x="162486" y="297226"/>
                    <a:pt x="191366" y="255019"/>
                  </a:cubicBezTo>
                  <a:cubicBezTo>
                    <a:pt x="191366" y="255019"/>
                    <a:pt x="191366" y="255019"/>
                    <a:pt x="167737" y="220726"/>
                  </a:cubicBezTo>
                  <a:cubicBezTo>
                    <a:pt x="167737" y="220726"/>
                    <a:pt x="167737" y="220726"/>
                    <a:pt x="70594" y="322286"/>
                  </a:cubicBezTo>
                  <a:cubicBezTo>
                    <a:pt x="65343" y="328881"/>
                    <a:pt x="54841" y="330200"/>
                    <a:pt x="46965" y="326243"/>
                  </a:cubicBezTo>
                  <a:cubicBezTo>
                    <a:pt x="45652" y="324924"/>
                    <a:pt x="44339" y="323605"/>
                    <a:pt x="44339" y="322286"/>
                  </a:cubicBezTo>
                  <a:cubicBezTo>
                    <a:pt x="36463" y="315691"/>
                    <a:pt x="36463" y="303821"/>
                    <a:pt x="43027" y="295907"/>
                  </a:cubicBezTo>
                  <a:cubicBezTo>
                    <a:pt x="43027" y="295907"/>
                    <a:pt x="43027" y="295907"/>
                    <a:pt x="144108" y="189070"/>
                  </a:cubicBezTo>
                  <a:cubicBezTo>
                    <a:pt x="144108" y="185113"/>
                    <a:pt x="145421" y="181156"/>
                    <a:pt x="148046" y="177200"/>
                  </a:cubicBezTo>
                  <a:cubicBezTo>
                    <a:pt x="148046" y="177200"/>
                    <a:pt x="148046" y="177200"/>
                    <a:pt x="190054" y="103337"/>
                  </a:cubicBezTo>
                  <a:cubicBezTo>
                    <a:pt x="190054" y="103337"/>
                    <a:pt x="190054" y="103337"/>
                    <a:pt x="151984" y="107294"/>
                  </a:cubicBezTo>
                  <a:cubicBezTo>
                    <a:pt x="151984" y="107294"/>
                    <a:pt x="151984" y="107294"/>
                    <a:pt x="119166" y="154777"/>
                  </a:cubicBezTo>
                  <a:lnTo>
                    <a:pt x="110272" y="161402"/>
                  </a:lnTo>
                  <a:lnTo>
                    <a:pt x="110027" y="158233"/>
                  </a:lnTo>
                  <a:cubicBezTo>
                    <a:pt x="99484" y="134642"/>
                    <a:pt x="99484" y="134642"/>
                    <a:pt x="99484" y="134642"/>
                  </a:cubicBezTo>
                  <a:lnTo>
                    <a:pt x="95803" y="133422"/>
                  </a:lnTo>
                  <a:lnTo>
                    <a:pt x="97670" y="130706"/>
                  </a:lnTo>
                  <a:cubicBezTo>
                    <a:pt x="102428" y="123781"/>
                    <a:pt x="111946" y="109932"/>
                    <a:pt x="130980" y="82234"/>
                  </a:cubicBezTo>
                  <a:cubicBezTo>
                    <a:pt x="133606" y="78277"/>
                    <a:pt x="137544" y="75639"/>
                    <a:pt x="141482" y="75639"/>
                  </a:cubicBezTo>
                  <a:cubicBezTo>
                    <a:pt x="141482" y="75639"/>
                    <a:pt x="141482" y="75639"/>
                    <a:pt x="221560" y="67725"/>
                  </a:cubicBezTo>
                  <a:close/>
                  <a:moveTo>
                    <a:pt x="276970" y="0"/>
                  </a:moveTo>
                  <a:cubicBezTo>
                    <a:pt x="299328" y="0"/>
                    <a:pt x="317452" y="17769"/>
                    <a:pt x="317452" y="39688"/>
                  </a:cubicBezTo>
                  <a:cubicBezTo>
                    <a:pt x="317452" y="61607"/>
                    <a:pt x="299328" y="79376"/>
                    <a:pt x="276970" y="79376"/>
                  </a:cubicBezTo>
                  <a:cubicBezTo>
                    <a:pt x="254612" y="79376"/>
                    <a:pt x="236488" y="61607"/>
                    <a:pt x="236488" y="39688"/>
                  </a:cubicBezTo>
                  <a:cubicBezTo>
                    <a:pt x="236488" y="17769"/>
                    <a:pt x="254612" y="0"/>
                    <a:pt x="276970" y="0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1" name="文本框 88">
            <a:extLst>
              <a:ext uri="{FF2B5EF4-FFF2-40B4-BE49-F238E27FC236}">
                <a16:creationId xmlns="" xmlns:a16="http://schemas.microsoft.com/office/drawing/2014/main" id="{AC0D4286-7B33-4828-8116-47E19A7562CA}"/>
              </a:ext>
            </a:extLst>
          </p:cNvPr>
          <p:cNvSpPr txBox="1"/>
          <p:nvPr/>
        </p:nvSpPr>
        <p:spPr>
          <a:xfrm>
            <a:off x="2088837" y="3649543"/>
            <a:ext cx="2175192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2" name="TextBox 81">
            <a:extLst>
              <a:ext uri="{FF2B5EF4-FFF2-40B4-BE49-F238E27FC236}">
                <a16:creationId xmlns="" xmlns:a16="http://schemas.microsoft.com/office/drawing/2014/main" id="{0B521678-32D6-4914-AAC0-86017AC6026C}"/>
              </a:ext>
            </a:extLst>
          </p:cNvPr>
          <p:cNvSpPr txBox="1"/>
          <p:nvPr/>
        </p:nvSpPr>
        <p:spPr>
          <a:xfrm>
            <a:off x="2438181" y="327788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3EAD3E4-A4E6-4B0D-BC58-0574C208288C}"/>
              </a:ext>
            </a:extLst>
          </p:cNvPr>
          <p:cNvGrpSpPr/>
          <p:nvPr/>
        </p:nvGrpSpPr>
        <p:grpSpPr>
          <a:xfrm>
            <a:off x="5541996" y="1923139"/>
            <a:ext cx="1128489" cy="1128489"/>
            <a:chOff x="5541996" y="1923139"/>
            <a:chExt cx="1128489" cy="1128489"/>
          </a:xfrm>
        </p:grpSpPr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7714DB74-4EAC-46C9-83B4-55F7C03613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6619" y="2299153"/>
              <a:ext cx="499455" cy="42207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  <a:extLst/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96AA8A11-A734-4F86-9210-BF8A64DC5E1E}"/>
                </a:ext>
              </a:extLst>
            </p:cNvPr>
            <p:cNvSpPr/>
            <p:nvPr/>
          </p:nvSpPr>
          <p:spPr>
            <a:xfrm>
              <a:off x="5541996" y="1923139"/>
              <a:ext cx="1128489" cy="1128489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88">
            <a:extLst>
              <a:ext uri="{FF2B5EF4-FFF2-40B4-BE49-F238E27FC236}">
                <a16:creationId xmlns="" xmlns:a16="http://schemas.microsoft.com/office/drawing/2014/main" id="{8143EDA9-73E6-404F-98F3-3FC35C79D38D}"/>
              </a:ext>
            </a:extLst>
          </p:cNvPr>
          <p:cNvSpPr txBox="1"/>
          <p:nvPr/>
        </p:nvSpPr>
        <p:spPr>
          <a:xfrm>
            <a:off x="5196310" y="3649543"/>
            <a:ext cx="2175192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TextBox 81">
            <a:extLst>
              <a:ext uri="{FF2B5EF4-FFF2-40B4-BE49-F238E27FC236}">
                <a16:creationId xmlns="" xmlns:a16="http://schemas.microsoft.com/office/drawing/2014/main" id="{4DA0B1FF-47ED-49CD-AA51-37E46E56F6C0}"/>
              </a:ext>
            </a:extLst>
          </p:cNvPr>
          <p:cNvSpPr txBox="1"/>
          <p:nvPr/>
        </p:nvSpPr>
        <p:spPr>
          <a:xfrm>
            <a:off x="5545654" y="327788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D0798CD6-0EEE-4910-91FF-D5D2C9DDBF56}"/>
              </a:ext>
            </a:extLst>
          </p:cNvPr>
          <p:cNvGrpSpPr/>
          <p:nvPr/>
        </p:nvGrpSpPr>
        <p:grpSpPr>
          <a:xfrm>
            <a:off x="8840234" y="1923139"/>
            <a:ext cx="1128489" cy="1128489"/>
            <a:chOff x="8840234" y="1923139"/>
            <a:chExt cx="1128489" cy="1128489"/>
          </a:xfrm>
        </p:grpSpPr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75C42C6F-2794-499B-96E3-8169C7A92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0235" y="2268101"/>
              <a:ext cx="468486" cy="438561"/>
            </a:xfrm>
            <a:custGeom>
              <a:avLst/>
              <a:gdLst>
                <a:gd name="connsiteX0" fmla="*/ 241311 w 331352"/>
                <a:gd name="connsiteY0" fmla="*/ 265737 h 310187"/>
                <a:gd name="connsiteX1" fmla="*/ 227023 w 331352"/>
                <a:gd name="connsiteY1" fmla="*/ 280025 h 310187"/>
                <a:gd name="connsiteX2" fmla="*/ 241311 w 331352"/>
                <a:gd name="connsiteY2" fmla="*/ 294313 h 310187"/>
                <a:gd name="connsiteX3" fmla="*/ 255599 w 331352"/>
                <a:gd name="connsiteY3" fmla="*/ 280025 h 310187"/>
                <a:gd name="connsiteX4" fmla="*/ 241311 w 331352"/>
                <a:gd name="connsiteY4" fmla="*/ 265737 h 310187"/>
                <a:gd name="connsiteX5" fmla="*/ 125424 w 331352"/>
                <a:gd name="connsiteY5" fmla="*/ 265737 h 310187"/>
                <a:gd name="connsiteX6" fmla="*/ 111136 w 331352"/>
                <a:gd name="connsiteY6" fmla="*/ 280025 h 310187"/>
                <a:gd name="connsiteX7" fmla="*/ 125424 w 331352"/>
                <a:gd name="connsiteY7" fmla="*/ 294313 h 310187"/>
                <a:gd name="connsiteX8" fmla="*/ 139712 w 331352"/>
                <a:gd name="connsiteY8" fmla="*/ 280025 h 310187"/>
                <a:gd name="connsiteX9" fmla="*/ 125424 w 331352"/>
                <a:gd name="connsiteY9" fmla="*/ 265737 h 310187"/>
                <a:gd name="connsiteX10" fmla="*/ 242898 w 331352"/>
                <a:gd name="connsiteY10" fmla="*/ 168899 h 310187"/>
                <a:gd name="connsiteX11" fmla="*/ 242898 w 331352"/>
                <a:gd name="connsiteY11" fmla="*/ 192712 h 310187"/>
                <a:gd name="connsiteX12" fmla="*/ 268298 w 331352"/>
                <a:gd name="connsiteY12" fmla="*/ 192712 h 310187"/>
                <a:gd name="connsiteX13" fmla="*/ 276236 w 331352"/>
                <a:gd name="connsiteY13" fmla="*/ 168899 h 310187"/>
                <a:gd name="connsiteX14" fmla="*/ 173048 w 331352"/>
                <a:gd name="connsiteY14" fmla="*/ 168899 h 310187"/>
                <a:gd name="connsiteX15" fmla="*/ 173048 w 331352"/>
                <a:gd name="connsiteY15" fmla="*/ 192712 h 310187"/>
                <a:gd name="connsiteX16" fmla="*/ 222261 w 331352"/>
                <a:gd name="connsiteY16" fmla="*/ 192712 h 310187"/>
                <a:gd name="connsiteX17" fmla="*/ 222261 w 331352"/>
                <a:gd name="connsiteY17" fmla="*/ 168899 h 310187"/>
                <a:gd name="connsiteX18" fmla="*/ 120661 w 331352"/>
                <a:gd name="connsiteY18" fmla="*/ 168899 h 310187"/>
                <a:gd name="connsiteX19" fmla="*/ 128598 w 331352"/>
                <a:gd name="connsiteY19" fmla="*/ 192712 h 310187"/>
                <a:gd name="connsiteX20" fmla="*/ 152411 w 331352"/>
                <a:gd name="connsiteY20" fmla="*/ 192712 h 310187"/>
                <a:gd name="connsiteX21" fmla="*/ 152411 w 331352"/>
                <a:gd name="connsiteY21" fmla="*/ 168899 h 310187"/>
                <a:gd name="connsiteX22" fmla="*/ 242898 w 331352"/>
                <a:gd name="connsiteY22" fmla="*/ 119687 h 310187"/>
                <a:gd name="connsiteX23" fmla="*/ 242898 w 331352"/>
                <a:gd name="connsiteY23" fmla="*/ 148262 h 310187"/>
                <a:gd name="connsiteX24" fmla="*/ 282586 w 331352"/>
                <a:gd name="connsiteY24" fmla="*/ 148262 h 310187"/>
                <a:gd name="connsiteX25" fmla="*/ 290523 w 331352"/>
                <a:gd name="connsiteY25" fmla="*/ 119687 h 310187"/>
                <a:gd name="connsiteX26" fmla="*/ 173048 w 331352"/>
                <a:gd name="connsiteY26" fmla="*/ 119687 h 310187"/>
                <a:gd name="connsiteX27" fmla="*/ 173048 w 331352"/>
                <a:gd name="connsiteY27" fmla="*/ 148262 h 310187"/>
                <a:gd name="connsiteX28" fmla="*/ 222261 w 331352"/>
                <a:gd name="connsiteY28" fmla="*/ 148262 h 310187"/>
                <a:gd name="connsiteX29" fmla="*/ 222261 w 331352"/>
                <a:gd name="connsiteY29" fmla="*/ 119687 h 310187"/>
                <a:gd name="connsiteX30" fmla="*/ 103198 w 331352"/>
                <a:gd name="connsiteY30" fmla="*/ 119687 h 310187"/>
                <a:gd name="connsiteX31" fmla="*/ 112723 w 331352"/>
                <a:gd name="connsiteY31" fmla="*/ 148262 h 310187"/>
                <a:gd name="connsiteX32" fmla="*/ 152411 w 331352"/>
                <a:gd name="connsiteY32" fmla="*/ 148262 h 310187"/>
                <a:gd name="connsiteX33" fmla="*/ 152411 w 331352"/>
                <a:gd name="connsiteY33" fmla="*/ 119687 h 310187"/>
                <a:gd name="connsiteX34" fmla="*/ 242898 w 331352"/>
                <a:gd name="connsiteY34" fmla="*/ 75237 h 310187"/>
                <a:gd name="connsiteX35" fmla="*/ 242898 w 331352"/>
                <a:gd name="connsiteY35" fmla="*/ 99050 h 310187"/>
                <a:gd name="connsiteX36" fmla="*/ 296873 w 331352"/>
                <a:gd name="connsiteY36" fmla="*/ 99050 h 310187"/>
                <a:gd name="connsiteX37" fmla="*/ 304811 w 331352"/>
                <a:gd name="connsiteY37" fmla="*/ 75237 h 310187"/>
                <a:gd name="connsiteX38" fmla="*/ 173048 w 331352"/>
                <a:gd name="connsiteY38" fmla="*/ 75237 h 310187"/>
                <a:gd name="connsiteX39" fmla="*/ 173048 w 331352"/>
                <a:gd name="connsiteY39" fmla="*/ 99050 h 310187"/>
                <a:gd name="connsiteX40" fmla="*/ 222261 w 331352"/>
                <a:gd name="connsiteY40" fmla="*/ 99050 h 310187"/>
                <a:gd name="connsiteX41" fmla="*/ 222261 w 331352"/>
                <a:gd name="connsiteY41" fmla="*/ 75237 h 310187"/>
                <a:gd name="connsiteX42" fmla="*/ 87323 w 331352"/>
                <a:gd name="connsiteY42" fmla="*/ 75237 h 310187"/>
                <a:gd name="connsiteX43" fmla="*/ 95261 w 331352"/>
                <a:gd name="connsiteY43" fmla="*/ 99050 h 310187"/>
                <a:gd name="connsiteX44" fmla="*/ 152411 w 331352"/>
                <a:gd name="connsiteY44" fmla="*/ 99050 h 310187"/>
                <a:gd name="connsiteX45" fmla="*/ 152411 w 331352"/>
                <a:gd name="connsiteY45" fmla="*/ 75237 h 310187"/>
                <a:gd name="connsiteX46" fmla="*/ 13989 w 331352"/>
                <a:gd name="connsiteY46" fmla="*/ 328 h 310187"/>
                <a:gd name="connsiteX47" fmla="*/ 64579 w 331352"/>
                <a:gd name="connsiteY47" fmla="*/ 19694 h 310187"/>
                <a:gd name="connsiteX48" fmla="*/ 69768 w 331352"/>
                <a:gd name="connsiteY48" fmla="*/ 26149 h 310187"/>
                <a:gd name="connsiteX49" fmla="*/ 80145 w 331352"/>
                <a:gd name="connsiteY49" fmla="*/ 54553 h 310187"/>
                <a:gd name="connsiteX50" fmla="*/ 81442 w 331352"/>
                <a:gd name="connsiteY50" fmla="*/ 54553 h 310187"/>
                <a:gd name="connsiteX51" fmla="*/ 321421 w 331352"/>
                <a:gd name="connsiteY51" fmla="*/ 54553 h 310187"/>
                <a:gd name="connsiteX52" fmla="*/ 329204 w 331352"/>
                <a:gd name="connsiteY52" fmla="*/ 58426 h 310187"/>
                <a:gd name="connsiteX53" fmla="*/ 330501 w 331352"/>
                <a:gd name="connsiteY53" fmla="*/ 68755 h 310187"/>
                <a:gd name="connsiteX54" fmla="*/ 286397 w 331352"/>
                <a:gd name="connsiteY54" fmla="*/ 205610 h 310187"/>
                <a:gd name="connsiteX55" fmla="*/ 276019 w 331352"/>
                <a:gd name="connsiteY55" fmla="*/ 213356 h 310187"/>
                <a:gd name="connsiteX56" fmla="*/ 120358 w 331352"/>
                <a:gd name="connsiteY56" fmla="*/ 213356 h 310187"/>
                <a:gd name="connsiteX57" fmla="*/ 116466 w 331352"/>
                <a:gd name="connsiteY57" fmla="*/ 212065 h 310187"/>
                <a:gd name="connsiteX58" fmla="*/ 106089 w 331352"/>
                <a:gd name="connsiteY58" fmla="*/ 240469 h 310187"/>
                <a:gd name="connsiteX59" fmla="*/ 276019 w 331352"/>
                <a:gd name="connsiteY59" fmla="*/ 240469 h 310187"/>
                <a:gd name="connsiteX60" fmla="*/ 285100 w 331352"/>
                <a:gd name="connsiteY60" fmla="*/ 248215 h 310187"/>
                <a:gd name="connsiteX61" fmla="*/ 276019 w 331352"/>
                <a:gd name="connsiteY61" fmla="*/ 257253 h 310187"/>
                <a:gd name="connsiteX62" fmla="*/ 266939 w 331352"/>
                <a:gd name="connsiteY62" fmla="*/ 257253 h 310187"/>
                <a:gd name="connsiteX63" fmla="*/ 274722 w 331352"/>
                <a:gd name="connsiteY63" fmla="*/ 279201 h 310187"/>
                <a:gd name="connsiteX64" fmla="*/ 242293 w 331352"/>
                <a:gd name="connsiteY64" fmla="*/ 310187 h 310187"/>
                <a:gd name="connsiteX65" fmla="*/ 211160 w 331352"/>
                <a:gd name="connsiteY65" fmla="*/ 279201 h 310187"/>
                <a:gd name="connsiteX66" fmla="*/ 218943 w 331352"/>
                <a:gd name="connsiteY66" fmla="*/ 257253 h 310187"/>
                <a:gd name="connsiteX67" fmla="*/ 148896 w 331352"/>
                <a:gd name="connsiteY67" fmla="*/ 257253 h 310187"/>
                <a:gd name="connsiteX68" fmla="*/ 157976 w 331352"/>
                <a:gd name="connsiteY68" fmla="*/ 279201 h 310187"/>
                <a:gd name="connsiteX69" fmla="*/ 125547 w 331352"/>
                <a:gd name="connsiteY69" fmla="*/ 310187 h 310187"/>
                <a:gd name="connsiteX70" fmla="*/ 93117 w 331352"/>
                <a:gd name="connsiteY70" fmla="*/ 279201 h 310187"/>
                <a:gd name="connsiteX71" fmla="*/ 102197 w 331352"/>
                <a:gd name="connsiteY71" fmla="*/ 257253 h 310187"/>
                <a:gd name="connsiteX72" fmla="*/ 93117 w 331352"/>
                <a:gd name="connsiteY72" fmla="*/ 257253 h 310187"/>
                <a:gd name="connsiteX73" fmla="*/ 86631 w 331352"/>
                <a:gd name="connsiteY73" fmla="*/ 253380 h 310187"/>
                <a:gd name="connsiteX74" fmla="*/ 85334 w 331352"/>
                <a:gd name="connsiteY74" fmla="*/ 245633 h 310187"/>
                <a:gd name="connsiteX75" fmla="*/ 100900 w 331352"/>
                <a:gd name="connsiteY75" fmla="*/ 201737 h 310187"/>
                <a:gd name="connsiteX76" fmla="*/ 107386 w 331352"/>
                <a:gd name="connsiteY76" fmla="*/ 196572 h 310187"/>
                <a:gd name="connsiteX77" fmla="*/ 51607 w 331352"/>
                <a:gd name="connsiteY77" fmla="*/ 37769 h 310187"/>
                <a:gd name="connsiteX78" fmla="*/ 6206 w 331352"/>
                <a:gd name="connsiteY78" fmla="*/ 19694 h 310187"/>
                <a:gd name="connsiteX79" fmla="*/ 1017 w 331352"/>
                <a:gd name="connsiteY79" fmla="*/ 6783 h 310187"/>
                <a:gd name="connsiteX80" fmla="*/ 13989 w 331352"/>
                <a:gd name="connsiteY80" fmla="*/ 328 h 310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331352" h="310187">
                  <a:moveTo>
                    <a:pt x="241311" y="265737"/>
                  </a:moveTo>
                  <a:cubicBezTo>
                    <a:pt x="233420" y="265737"/>
                    <a:pt x="227023" y="272134"/>
                    <a:pt x="227023" y="280025"/>
                  </a:cubicBezTo>
                  <a:cubicBezTo>
                    <a:pt x="227023" y="287916"/>
                    <a:pt x="233420" y="294313"/>
                    <a:pt x="241311" y="294313"/>
                  </a:cubicBezTo>
                  <a:cubicBezTo>
                    <a:pt x="249202" y="294313"/>
                    <a:pt x="255599" y="287916"/>
                    <a:pt x="255599" y="280025"/>
                  </a:cubicBezTo>
                  <a:cubicBezTo>
                    <a:pt x="255599" y="272134"/>
                    <a:pt x="249202" y="265737"/>
                    <a:pt x="241311" y="265737"/>
                  </a:cubicBezTo>
                  <a:close/>
                  <a:moveTo>
                    <a:pt x="125424" y="265737"/>
                  </a:moveTo>
                  <a:cubicBezTo>
                    <a:pt x="117533" y="265737"/>
                    <a:pt x="111136" y="272134"/>
                    <a:pt x="111136" y="280025"/>
                  </a:cubicBezTo>
                  <a:cubicBezTo>
                    <a:pt x="111136" y="287916"/>
                    <a:pt x="117533" y="294313"/>
                    <a:pt x="125424" y="294313"/>
                  </a:cubicBezTo>
                  <a:cubicBezTo>
                    <a:pt x="133315" y="294313"/>
                    <a:pt x="139712" y="287916"/>
                    <a:pt x="139712" y="280025"/>
                  </a:cubicBezTo>
                  <a:cubicBezTo>
                    <a:pt x="139712" y="272134"/>
                    <a:pt x="133315" y="265737"/>
                    <a:pt x="125424" y="265737"/>
                  </a:cubicBezTo>
                  <a:close/>
                  <a:moveTo>
                    <a:pt x="242898" y="168899"/>
                  </a:moveTo>
                  <a:lnTo>
                    <a:pt x="242898" y="192712"/>
                  </a:lnTo>
                  <a:lnTo>
                    <a:pt x="268298" y="192712"/>
                  </a:lnTo>
                  <a:lnTo>
                    <a:pt x="276236" y="168899"/>
                  </a:lnTo>
                  <a:close/>
                  <a:moveTo>
                    <a:pt x="173048" y="168899"/>
                  </a:moveTo>
                  <a:lnTo>
                    <a:pt x="173048" y="192712"/>
                  </a:lnTo>
                  <a:lnTo>
                    <a:pt x="222261" y="192712"/>
                  </a:lnTo>
                  <a:lnTo>
                    <a:pt x="222261" y="168899"/>
                  </a:lnTo>
                  <a:close/>
                  <a:moveTo>
                    <a:pt x="120661" y="168899"/>
                  </a:moveTo>
                  <a:lnTo>
                    <a:pt x="128598" y="192712"/>
                  </a:lnTo>
                  <a:lnTo>
                    <a:pt x="152411" y="192712"/>
                  </a:lnTo>
                  <a:lnTo>
                    <a:pt x="152411" y="168899"/>
                  </a:lnTo>
                  <a:close/>
                  <a:moveTo>
                    <a:pt x="242898" y="119687"/>
                  </a:moveTo>
                  <a:lnTo>
                    <a:pt x="242898" y="148262"/>
                  </a:lnTo>
                  <a:lnTo>
                    <a:pt x="282586" y="148262"/>
                  </a:lnTo>
                  <a:lnTo>
                    <a:pt x="290523" y="119687"/>
                  </a:lnTo>
                  <a:close/>
                  <a:moveTo>
                    <a:pt x="173048" y="119687"/>
                  </a:moveTo>
                  <a:lnTo>
                    <a:pt x="173048" y="148262"/>
                  </a:lnTo>
                  <a:lnTo>
                    <a:pt x="222261" y="148262"/>
                  </a:lnTo>
                  <a:lnTo>
                    <a:pt x="222261" y="119687"/>
                  </a:lnTo>
                  <a:close/>
                  <a:moveTo>
                    <a:pt x="103198" y="119687"/>
                  </a:moveTo>
                  <a:lnTo>
                    <a:pt x="112723" y="148262"/>
                  </a:lnTo>
                  <a:lnTo>
                    <a:pt x="152411" y="148262"/>
                  </a:lnTo>
                  <a:lnTo>
                    <a:pt x="152411" y="119687"/>
                  </a:lnTo>
                  <a:close/>
                  <a:moveTo>
                    <a:pt x="242898" y="75237"/>
                  </a:moveTo>
                  <a:lnTo>
                    <a:pt x="242898" y="99050"/>
                  </a:lnTo>
                  <a:lnTo>
                    <a:pt x="296873" y="99050"/>
                  </a:lnTo>
                  <a:lnTo>
                    <a:pt x="304811" y="75237"/>
                  </a:lnTo>
                  <a:close/>
                  <a:moveTo>
                    <a:pt x="173048" y="75237"/>
                  </a:moveTo>
                  <a:lnTo>
                    <a:pt x="173048" y="99050"/>
                  </a:lnTo>
                  <a:lnTo>
                    <a:pt x="222261" y="99050"/>
                  </a:lnTo>
                  <a:lnTo>
                    <a:pt x="222261" y="75237"/>
                  </a:lnTo>
                  <a:close/>
                  <a:moveTo>
                    <a:pt x="87323" y="75237"/>
                  </a:moveTo>
                  <a:lnTo>
                    <a:pt x="95261" y="99050"/>
                  </a:lnTo>
                  <a:lnTo>
                    <a:pt x="152411" y="99050"/>
                  </a:lnTo>
                  <a:lnTo>
                    <a:pt x="152411" y="75237"/>
                  </a:lnTo>
                  <a:close/>
                  <a:moveTo>
                    <a:pt x="13989" y="328"/>
                  </a:moveTo>
                  <a:cubicBezTo>
                    <a:pt x="13989" y="328"/>
                    <a:pt x="13989" y="328"/>
                    <a:pt x="64579" y="19694"/>
                  </a:cubicBezTo>
                  <a:cubicBezTo>
                    <a:pt x="67173" y="20985"/>
                    <a:pt x="68471" y="23567"/>
                    <a:pt x="69768" y="26149"/>
                  </a:cubicBezTo>
                  <a:cubicBezTo>
                    <a:pt x="69768" y="26149"/>
                    <a:pt x="69768" y="26149"/>
                    <a:pt x="80145" y="54553"/>
                  </a:cubicBezTo>
                  <a:cubicBezTo>
                    <a:pt x="80145" y="54553"/>
                    <a:pt x="81442" y="54553"/>
                    <a:pt x="81442" y="54553"/>
                  </a:cubicBezTo>
                  <a:cubicBezTo>
                    <a:pt x="81442" y="54553"/>
                    <a:pt x="81442" y="54553"/>
                    <a:pt x="321421" y="54553"/>
                  </a:cubicBezTo>
                  <a:cubicBezTo>
                    <a:pt x="324015" y="54553"/>
                    <a:pt x="327907" y="55844"/>
                    <a:pt x="329204" y="58426"/>
                  </a:cubicBezTo>
                  <a:cubicBezTo>
                    <a:pt x="331798" y="62300"/>
                    <a:pt x="331798" y="64882"/>
                    <a:pt x="330501" y="68755"/>
                  </a:cubicBezTo>
                  <a:cubicBezTo>
                    <a:pt x="330501" y="68755"/>
                    <a:pt x="330501" y="68755"/>
                    <a:pt x="286397" y="205610"/>
                  </a:cubicBezTo>
                  <a:cubicBezTo>
                    <a:pt x="285100" y="210774"/>
                    <a:pt x="281208" y="213356"/>
                    <a:pt x="276019" y="213356"/>
                  </a:cubicBezTo>
                  <a:cubicBezTo>
                    <a:pt x="276019" y="213356"/>
                    <a:pt x="276019" y="213356"/>
                    <a:pt x="120358" y="213356"/>
                  </a:cubicBezTo>
                  <a:cubicBezTo>
                    <a:pt x="119061" y="213356"/>
                    <a:pt x="117763" y="213356"/>
                    <a:pt x="116466" y="212065"/>
                  </a:cubicBezTo>
                  <a:cubicBezTo>
                    <a:pt x="116466" y="212065"/>
                    <a:pt x="116466" y="212065"/>
                    <a:pt x="106089" y="240469"/>
                  </a:cubicBezTo>
                  <a:cubicBezTo>
                    <a:pt x="106089" y="240469"/>
                    <a:pt x="106089" y="240469"/>
                    <a:pt x="276019" y="240469"/>
                  </a:cubicBezTo>
                  <a:cubicBezTo>
                    <a:pt x="281208" y="240469"/>
                    <a:pt x="285100" y="244342"/>
                    <a:pt x="285100" y="248215"/>
                  </a:cubicBezTo>
                  <a:cubicBezTo>
                    <a:pt x="285100" y="253380"/>
                    <a:pt x="281208" y="257253"/>
                    <a:pt x="276019" y="257253"/>
                  </a:cubicBezTo>
                  <a:cubicBezTo>
                    <a:pt x="276019" y="257253"/>
                    <a:pt x="276019" y="257253"/>
                    <a:pt x="266939" y="257253"/>
                  </a:cubicBezTo>
                  <a:cubicBezTo>
                    <a:pt x="272128" y="263708"/>
                    <a:pt x="274722" y="270164"/>
                    <a:pt x="274722" y="279201"/>
                  </a:cubicBezTo>
                  <a:cubicBezTo>
                    <a:pt x="274722" y="295985"/>
                    <a:pt x="260453" y="310187"/>
                    <a:pt x="242293" y="310187"/>
                  </a:cubicBezTo>
                  <a:cubicBezTo>
                    <a:pt x="225429" y="310187"/>
                    <a:pt x="211160" y="295985"/>
                    <a:pt x="211160" y="279201"/>
                  </a:cubicBezTo>
                  <a:cubicBezTo>
                    <a:pt x="211160" y="270164"/>
                    <a:pt x="213755" y="263708"/>
                    <a:pt x="218943" y="257253"/>
                  </a:cubicBezTo>
                  <a:cubicBezTo>
                    <a:pt x="218943" y="257253"/>
                    <a:pt x="218943" y="257253"/>
                    <a:pt x="148896" y="257253"/>
                  </a:cubicBezTo>
                  <a:cubicBezTo>
                    <a:pt x="154084" y="263708"/>
                    <a:pt x="157976" y="270164"/>
                    <a:pt x="157976" y="279201"/>
                  </a:cubicBezTo>
                  <a:cubicBezTo>
                    <a:pt x="157976" y="295985"/>
                    <a:pt x="143707" y="310187"/>
                    <a:pt x="125547" y="310187"/>
                  </a:cubicBezTo>
                  <a:cubicBezTo>
                    <a:pt x="108683" y="310187"/>
                    <a:pt x="93117" y="295985"/>
                    <a:pt x="93117" y="279201"/>
                  </a:cubicBezTo>
                  <a:cubicBezTo>
                    <a:pt x="93117" y="270164"/>
                    <a:pt x="97009" y="263708"/>
                    <a:pt x="102197" y="257253"/>
                  </a:cubicBezTo>
                  <a:cubicBezTo>
                    <a:pt x="102197" y="257253"/>
                    <a:pt x="102197" y="257253"/>
                    <a:pt x="93117" y="257253"/>
                  </a:cubicBezTo>
                  <a:cubicBezTo>
                    <a:pt x="90523" y="257253"/>
                    <a:pt x="87928" y="255962"/>
                    <a:pt x="86631" y="253380"/>
                  </a:cubicBezTo>
                  <a:cubicBezTo>
                    <a:pt x="85334" y="252089"/>
                    <a:pt x="84037" y="248215"/>
                    <a:pt x="85334" y="245633"/>
                  </a:cubicBezTo>
                  <a:cubicBezTo>
                    <a:pt x="85334" y="245633"/>
                    <a:pt x="85334" y="245633"/>
                    <a:pt x="100900" y="201737"/>
                  </a:cubicBezTo>
                  <a:cubicBezTo>
                    <a:pt x="102197" y="199154"/>
                    <a:pt x="104792" y="196572"/>
                    <a:pt x="107386" y="196572"/>
                  </a:cubicBezTo>
                  <a:cubicBezTo>
                    <a:pt x="107386" y="196572"/>
                    <a:pt x="107386" y="196572"/>
                    <a:pt x="51607" y="37769"/>
                  </a:cubicBezTo>
                  <a:cubicBezTo>
                    <a:pt x="51607" y="37769"/>
                    <a:pt x="51607" y="37769"/>
                    <a:pt x="6206" y="19694"/>
                  </a:cubicBezTo>
                  <a:cubicBezTo>
                    <a:pt x="1017" y="18403"/>
                    <a:pt x="-1577" y="11948"/>
                    <a:pt x="1017" y="6783"/>
                  </a:cubicBezTo>
                  <a:cubicBezTo>
                    <a:pt x="2315" y="1619"/>
                    <a:pt x="8800" y="-963"/>
                    <a:pt x="13989" y="328"/>
                  </a:cubicBezTo>
                  <a:close/>
                </a:path>
              </a:pathLst>
            </a:custGeom>
            <a:noFill/>
            <a:ln>
              <a:solidFill>
                <a:schemeClr val="accent6"/>
              </a:solidFill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itchFamily="34" charset="0"/>
                  <a:ea typeface="宋体" charset="-122"/>
                  <a:cs typeface="+mn-cs"/>
                </a:defRPr>
              </a:lvl9pPr>
            </a:lstStyle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2237CC0-812A-4A6B-8AA9-1C6325C0EEA4}"/>
                </a:ext>
              </a:extLst>
            </p:cNvPr>
            <p:cNvSpPr/>
            <p:nvPr/>
          </p:nvSpPr>
          <p:spPr>
            <a:xfrm>
              <a:off x="8840234" y="1923139"/>
              <a:ext cx="1128489" cy="1128489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88">
            <a:extLst>
              <a:ext uri="{FF2B5EF4-FFF2-40B4-BE49-F238E27FC236}">
                <a16:creationId xmlns="" xmlns:a16="http://schemas.microsoft.com/office/drawing/2014/main" id="{45FF79F7-E833-486D-AB28-960EEDFE0AAD}"/>
              </a:ext>
            </a:extLst>
          </p:cNvPr>
          <p:cNvSpPr txBox="1"/>
          <p:nvPr/>
        </p:nvSpPr>
        <p:spPr>
          <a:xfrm>
            <a:off x="8551125" y="3649543"/>
            <a:ext cx="2175192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2" name="TextBox 81">
            <a:extLst>
              <a:ext uri="{FF2B5EF4-FFF2-40B4-BE49-F238E27FC236}">
                <a16:creationId xmlns="" xmlns:a16="http://schemas.microsoft.com/office/drawing/2014/main" id="{2D9D7718-A146-49F3-8111-01912AEAD32E}"/>
              </a:ext>
            </a:extLst>
          </p:cNvPr>
          <p:cNvSpPr txBox="1"/>
          <p:nvPr/>
        </p:nvSpPr>
        <p:spPr>
          <a:xfrm>
            <a:off x="8900469" y="327788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559603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9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00"/>
                            </p:stCondLst>
                            <p:childTnLst>
                              <p:par>
                                <p:cTn id="2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400"/>
                            </p:stCondLst>
                            <p:childTnLst>
                              <p:par>
                                <p:cTn id="36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22" grpId="0"/>
      <p:bldP spid="26" grpId="0"/>
      <p:bldP spid="27" grpId="0"/>
      <p:bldP spid="31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94691" y="288129"/>
            <a:ext cx="2939843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上半年工作概述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="" xmlns:a16="http://schemas.microsoft.com/office/drawing/2014/main" id="{B1A1B28E-9220-4129-AEA5-91FB3EADA9C0}"/>
              </a:ext>
            </a:extLst>
          </p:cNvPr>
          <p:cNvSpPr/>
          <p:nvPr/>
        </p:nvSpPr>
        <p:spPr>
          <a:xfrm>
            <a:off x="1727200" y="1244599"/>
            <a:ext cx="2971800" cy="3922489"/>
          </a:xfrm>
          <a:prstGeom prst="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>
            <a:extLst>
              <a:ext uri="{FF2B5EF4-FFF2-40B4-BE49-F238E27FC236}">
                <a16:creationId xmlns="" xmlns:a16="http://schemas.microsoft.com/office/drawing/2014/main" id="{AAFEABB9-A090-4B2A-BF3C-0A484278AF79}"/>
              </a:ext>
            </a:extLst>
          </p:cNvPr>
          <p:cNvCxnSpPr>
            <a:cxnSpLocks/>
          </p:cNvCxnSpPr>
          <p:nvPr/>
        </p:nvCxnSpPr>
        <p:spPr>
          <a:xfrm>
            <a:off x="4699000" y="3225800"/>
            <a:ext cx="7493000" cy="0"/>
          </a:xfrm>
          <a:prstGeom prst="line">
            <a:avLst/>
          </a:prstGeom>
          <a:ln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PA_任意多边形 31">
            <a:extLst>
              <a:ext uri="{FF2B5EF4-FFF2-40B4-BE49-F238E27FC236}">
                <a16:creationId xmlns="" xmlns:a16="http://schemas.microsoft.com/office/drawing/2014/main" id="{CE1E2A06-55C0-4799-81BA-65C7678B97C2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960046" y="1862796"/>
            <a:ext cx="704364" cy="632943"/>
          </a:xfrm>
          <a:custGeom>
            <a:avLst/>
            <a:gdLst>
              <a:gd name="T0" fmla="*/ 48 w 286"/>
              <a:gd name="T1" fmla="*/ 0 h 257"/>
              <a:gd name="T2" fmla="*/ 96 w 286"/>
              <a:gd name="T3" fmla="*/ 80 h 257"/>
              <a:gd name="T4" fmla="*/ 64 w 286"/>
              <a:gd name="T5" fmla="*/ 80 h 257"/>
              <a:gd name="T6" fmla="*/ 64 w 286"/>
              <a:gd name="T7" fmla="*/ 177 h 257"/>
              <a:gd name="T8" fmla="*/ 64 w 286"/>
              <a:gd name="T9" fmla="*/ 185 h 257"/>
              <a:gd name="T10" fmla="*/ 68 w 286"/>
              <a:gd name="T11" fmla="*/ 193 h 257"/>
              <a:gd name="T12" fmla="*/ 72 w 286"/>
              <a:gd name="T13" fmla="*/ 199 h 257"/>
              <a:gd name="T14" fmla="*/ 78 w 286"/>
              <a:gd name="T15" fmla="*/ 205 h 257"/>
              <a:gd name="T16" fmla="*/ 86 w 286"/>
              <a:gd name="T17" fmla="*/ 207 h 257"/>
              <a:gd name="T18" fmla="*/ 96 w 286"/>
              <a:gd name="T19" fmla="*/ 209 h 257"/>
              <a:gd name="T20" fmla="*/ 104 w 286"/>
              <a:gd name="T21" fmla="*/ 207 h 257"/>
              <a:gd name="T22" fmla="*/ 112 w 286"/>
              <a:gd name="T23" fmla="*/ 205 h 257"/>
              <a:gd name="T24" fmla="*/ 118 w 286"/>
              <a:gd name="T25" fmla="*/ 199 h 257"/>
              <a:gd name="T26" fmla="*/ 122 w 286"/>
              <a:gd name="T27" fmla="*/ 193 h 257"/>
              <a:gd name="T28" fmla="*/ 126 w 286"/>
              <a:gd name="T29" fmla="*/ 185 h 257"/>
              <a:gd name="T30" fmla="*/ 128 w 286"/>
              <a:gd name="T31" fmla="*/ 177 h 257"/>
              <a:gd name="T32" fmla="*/ 128 w 286"/>
              <a:gd name="T33" fmla="*/ 80 h 257"/>
              <a:gd name="T34" fmla="*/ 132 w 286"/>
              <a:gd name="T35" fmla="*/ 54 h 257"/>
              <a:gd name="T36" fmla="*/ 146 w 286"/>
              <a:gd name="T37" fmla="*/ 34 h 257"/>
              <a:gd name="T38" fmla="*/ 166 w 286"/>
              <a:gd name="T39" fmla="*/ 20 h 257"/>
              <a:gd name="T40" fmla="*/ 190 w 286"/>
              <a:gd name="T41" fmla="*/ 16 h 257"/>
              <a:gd name="T42" fmla="*/ 216 w 286"/>
              <a:gd name="T43" fmla="*/ 20 h 257"/>
              <a:gd name="T44" fmla="*/ 236 w 286"/>
              <a:gd name="T45" fmla="*/ 34 h 257"/>
              <a:gd name="T46" fmla="*/ 250 w 286"/>
              <a:gd name="T47" fmla="*/ 54 h 257"/>
              <a:gd name="T48" fmla="*/ 254 w 286"/>
              <a:gd name="T49" fmla="*/ 80 h 257"/>
              <a:gd name="T50" fmla="*/ 254 w 286"/>
              <a:gd name="T51" fmla="*/ 177 h 257"/>
              <a:gd name="T52" fmla="*/ 286 w 286"/>
              <a:gd name="T53" fmla="*/ 177 h 257"/>
              <a:gd name="T54" fmla="*/ 238 w 286"/>
              <a:gd name="T55" fmla="*/ 257 h 257"/>
              <a:gd name="T56" fmla="*/ 190 w 286"/>
              <a:gd name="T57" fmla="*/ 177 h 257"/>
              <a:gd name="T58" fmla="*/ 222 w 286"/>
              <a:gd name="T59" fmla="*/ 177 h 257"/>
              <a:gd name="T60" fmla="*/ 222 w 286"/>
              <a:gd name="T61" fmla="*/ 80 h 257"/>
              <a:gd name="T62" fmla="*/ 222 w 286"/>
              <a:gd name="T63" fmla="*/ 72 h 257"/>
              <a:gd name="T64" fmla="*/ 218 w 286"/>
              <a:gd name="T65" fmla="*/ 64 h 257"/>
              <a:gd name="T66" fmla="*/ 214 w 286"/>
              <a:gd name="T67" fmla="*/ 58 h 257"/>
              <a:gd name="T68" fmla="*/ 208 w 286"/>
              <a:gd name="T69" fmla="*/ 52 h 257"/>
              <a:gd name="T70" fmla="*/ 200 w 286"/>
              <a:gd name="T71" fmla="*/ 50 h 257"/>
              <a:gd name="T72" fmla="*/ 190 w 286"/>
              <a:gd name="T73" fmla="*/ 48 h 257"/>
              <a:gd name="T74" fmla="*/ 182 w 286"/>
              <a:gd name="T75" fmla="*/ 50 h 257"/>
              <a:gd name="T76" fmla="*/ 174 w 286"/>
              <a:gd name="T77" fmla="*/ 52 h 257"/>
              <a:gd name="T78" fmla="*/ 168 w 286"/>
              <a:gd name="T79" fmla="*/ 58 h 257"/>
              <a:gd name="T80" fmla="*/ 164 w 286"/>
              <a:gd name="T81" fmla="*/ 64 h 257"/>
              <a:gd name="T82" fmla="*/ 160 w 286"/>
              <a:gd name="T83" fmla="*/ 72 h 257"/>
              <a:gd name="T84" fmla="*/ 158 w 286"/>
              <a:gd name="T85" fmla="*/ 80 h 257"/>
              <a:gd name="T86" fmla="*/ 158 w 286"/>
              <a:gd name="T87" fmla="*/ 177 h 257"/>
              <a:gd name="T88" fmla="*/ 154 w 286"/>
              <a:gd name="T89" fmla="*/ 201 h 257"/>
              <a:gd name="T90" fmla="*/ 140 w 286"/>
              <a:gd name="T91" fmla="*/ 221 h 257"/>
              <a:gd name="T92" fmla="*/ 120 w 286"/>
              <a:gd name="T93" fmla="*/ 235 h 257"/>
              <a:gd name="T94" fmla="*/ 96 w 286"/>
              <a:gd name="T95" fmla="*/ 241 h 257"/>
              <a:gd name="T96" fmla="*/ 70 w 286"/>
              <a:gd name="T97" fmla="*/ 235 h 257"/>
              <a:gd name="T98" fmla="*/ 50 w 286"/>
              <a:gd name="T99" fmla="*/ 221 h 257"/>
              <a:gd name="T100" fmla="*/ 36 w 286"/>
              <a:gd name="T101" fmla="*/ 201 h 257"/>
              <a:gd name="T102" fmla="*/ 32 w 286"/>
              <a:gd name="T103" fmla="*/ 177 h 257"/>
              <a:gd name="T104" fmla="*/ 32 w 286"/>
              <a:gd name="T105" fmla="*/ 80 h 257"/>
              <a:gd name="T106" fmla="*/ 0 w 286"/>
              <a:gd name="T107" fmla="*/ 80 h 257"/>
              <a:gd name="T108" fmla="*/ 48 w 286"/>
              <a:gd name="T10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86" h="257">
                <a:moveTo>
                  <a:pt x="48" y="0"/>
                </a:moveTo>
                <a:lnTo>
                  <a:pt x="96" y="80"/>
                </a:lnTo>
                <a:lnTo>
                  <a:pt x="64" y="80"/>
                </a:lnTo>
                <a:lnTo>
                  <a:pt x="64" y="177"/>
                </a:lnTo>
                <a:lnTo>
                  <a:pt x="64" y="185"/>
                </a:lnTo>
                <a:lnTo>
                  <a:pt x="68" y="193"/>
                </a:lnTo>
                <a:lnTo>
                  <a:pt x="72" y="199"/>
                </a:lnTo>
                <a:lnTo>
                  <a:pt x="78" y="205"/>
                </a:lnTo>
                <a:lnTo>
                  <a:pt x="86" y="207"/>
                </a:lnTo>
                <a:lnTo>
                  <a:pt x="96" y="209"/>
                </a:lnTo>
                <a:lnTo>
                  <a:pt x="104" y="207"/>
                </a:lnTo>
                <a:lnTo>
                  <a:pt x="112" y="205"/>
                </a:lnTo>
                <a:lnTo>
                  <a:pt x="118" y="199"/>
                </a:lnTo>
                <a:lnTo>
                  <a:pt x="122" y="193"/>
                </a:lnTo>
                <a:lnTo>
                  <a:pt x="126" y="185"/>
                </a:lnTo>
                <a:lnTo>
                  <a:pt x="128" y="177"/>
                </a:lnTo>
                <a:lnTo>
                  <a:pt x="128" y="80"/>
                </a:lnTo>
                <a:lnTo>
                  <a:pt x="132" y="54"/>
                </a:lnTo>
                <a:lnTo>
                  <a:pt x="146" y="34"/>
                </a:lnTo>
                <a:lnTo>
                  <a:pt x="166" y="20"/>
                </a:lnTo>
                <a:lnTo>
                  <a:pt x="190" y="16"/>
                </a:lnTo>
                <a:lnTo>
                  <a:pt x="216" y="20"/>
                </a:lnTo>
                <a:lnTo>
                  <a:pt x="236" y="34"/>
                </a:lnTo>
                <a:lnTo>
                  <a:pt x="250" y="54"/>
                </a:lnTo>
                <a:lnTo>
                  <a:pt x="254" y="80"/>
                </a:lnTo>
                <a:lnTo>
                  <a:pt x="254" y="177"/>
                </a:lnTo>
                <a:lnTo>
                  <a:pt x="286" y="177"/>
                </a:lnTo>
                <a:lnTo>
                  <a:pt x="238" y="257"/>
                </a:lnTo>
                <a:lnTo>
                  <a:pt x="190" y="177"/>
                </a:lnTo>
                <a:lnTo>
                  <a:pt x="222" y="177"/>
                </a:lnTo>
                <a:lnTo>
                  <a:pt x="222" y="80"/>
                </a:lnTo>
                <a:lnTo>
                  <a:pt x="222" y="72"/>
                </a:lnTo>
                <a:lnTo>
                  <a:pt x="218" y="64"/>
                </a:lnTo>
                <a:lnTo>
                  <a:pt x="214" y="58"/>
                </a:lnTo>
                <a:lnTo>
                  <a:pt x="208" y="52"/>
                </a:lnTo>
                <a:lnTo>
                  <a:pt x="200" y="50"/>
                </a:lnTo>
                <a:lnTo>
                  <a:pt x="190" y="48"/>
                </a:lnTo>
                <a:lnTo>
                  <a:pt x="182" y="50"/>
                </a:lnTo>
                <a:lnTo>
                  <a:pt x="174" y="52"/>
                </a:lnTo>
                <a:lnTo>
                  <a:pt x="168" y="58"/>
                </a:lnTo>
                <a:lnTo>
                  <a:pt x="164" y="64"/>
                </a:lnTo>
                <a:lnTo>
                  <a:pt x="160" y="72"/>
                </a:lnTo>
                <a:lnTo>
                  <a:pt x="158" y="80"/>
                </a:lnTo>
                <a:lnTo>
                  <a:pt x="158" y="177"/>
                </a:lnTo>
                <a:lnTo>
                  <a:pt x="154" y="201"/>
                </a:lnTo>
                <a:lnTo>
                  <a:pt x="140" y="221"/>
                </a:lnTo>
                <a:lnTo>
                  <a:pt x="120" y="235"/>
                </a:lnTo>
                <a:lnTo>
                  <a:pt x="96" y="241"/>
                </a:lnTo>
                <a:lnTo>
                  <a:pt x="70" y="235"/>
                </a:lnTo>
                <a:lnTo>
                  <a:pt x="50" y="221"/>
                </a:lnTo>
                <a:lnTo>
                  <a:pt x="36" y="201"/>
                </a:lnTo>
                <a:lnTo>
                  <a:pt x="32" y="177"/>
                </a:lnTo>
                <a:lnTo>
                  <a:pt x="32" y="80"/>
                </a:lnTo>
                <a:lnTo>
                  <a:pt x="0" y="80"/>
                </a:lnTo>
                <a:lnTo>
                  <a:pt x="48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6"/>
              </a:solidFill>
            </a:endParaRPr>
          </a:p>
        </p:txBody>
      </p:sp>
      <p:sp>
        <p:nvSpPr>
          <p:cNvPr id="47" name="文本框 88">
            <a:extLst>
              <a:ext uri="{FF2B5EF4-FFF2-40B4-BE49-F238E27FC236}">
                <a16:creationId xmlns="" xmlns:a16="http://schemas.microsoft.com/office/drawing/2014/main" id="{8ABFC03A-C5A6-4F3B-A203-3B89E324872A}"/>
              </a:ext>
            </a:extLst>
          </p:cNvPr>
          <p:cNvSpPr txBox="1"/>
          <p:nvPr/>
        </p:nvSpPr>
        <p:spPr>
          <a:xfrm>
            <a:off x="2259425" y="3205843"/>
            <a:ext cx="2123060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48" name="TextBox 81">
            <a:extLst>
              <a:ext uri="{FF2B5EF4-FFF2-40B4-BE49-F238E27FC236}">
                <a16:creationId xmlns="" xmlns:a16="http://schemas.microsoft.com/office/drawing/2014/main" id="{23AC7362-44C0-4729-9F98-F54B0ED2AF68}"/>
              </a:ext>
            </a:extLst>
          </p:cNvPr>
          <p:cNvSpPr txBox="1"/>
          <p:nvPr/>
        </p:nvSpPr>
        <p:spPr>
          <a:xfrm>
            <a:off x="2636880" y="2707103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49" name="PA_任意多边形 35">
            <a:extLst>
              <a:ext uri="{FF2B5EF4-FFF2-40B4-BE49-F238E27FC236}">
                <a16:creationId xmlns="" xmlns:a16="http://schemas.microsoft.com/office/drawing/2014/main" id="{1C108764-A9C2-403D-A393-27CFA805C252}"/>
              </a:ext>
            </a:extLst>
          </p:cNvPr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6096000" y="2491026"/>
            <a:ext cx="410653" cy="411875"/>
          </a:xfrm>
          <a:custGeom>
            <a:avLst/>
            <a:gdLst>
              <a:gd name="T0" fmla="*/ 168 w 336"/>
              <a:gd name="T1" fmla="*/ 112 h 337"/>
              <a:gd name="T2" fmla="*/ 146 w 336"/>
              <a:gd name="T3" fmla="*/ 116 h 337"/>
              <a:gd name="T4" fmla="*/ 128 w 336"/>
              <a:gd name="T5" fmla="*/ 128 h 337"/>
              <a:gd name="T6" fmla="*/ 116 w 336"/>
              <a:gd name="T7" fmla="*/ 146 h 337"/>
              <a:gd name="T8" fmla="*/ 112 w 336"/>
              <a:gd name="T9" fmla="*/ 168 h 337"/>
              <a:gd name="T10" fmla="*/ 116 w 336"/>
              <a:gd name="T11" fmla="*/ 190 h 337"/>
              <a:gd name="T12" fmla="*/ 128 w 336"/>
              <a:gd name="T13" fmla="*/ 208 h 337"/>
              <a:gd name="T14" fmla="*/ 146 w 336"/>
              <a:gd name="T15" fmla="*/ 220 h 337"/>
              <a:gd name="T16" fmla="*/ 168 w 336"/>
              <a:gd name="T17" fmla="*/ 224 h 337"/>
              <a:gd name="T18" fmla="*/ 190 w 336"/>
              <a:gd name="T19" fmla="*/ 220 h 337"/>
              <a:gd name="T20" fmla="*/ 208 w 336"/>
              <a:gd name="T21" fmla="*/ 208 h 337"/>
              <a:gd name="T22" fmla="*/ 220 w 336"/>
              <a:gd name="T23" fmla="*/ 190 h 337"/>
              <a:gd name="T24" fmla="*/ 224 w 336"/>
              <a:gd name="T25" fmla="*/ 168 h 337"/>
              <a:gd name="T26" fmla="*/ 220 w 336"/>
              <a:gd name="T27" fmla="*/ 146 h 337"/>
              <a:gd name="T28" fmla="*/ 208 w 336"/>
              <a:gd name="T29" fmla="*/ 128 h 337"/>
              <a:gd name="T30" fmla="*/ 190 w 336"/>
              <a:gd name="T31" fmla="*/ 116 h 337"/>
              <a:gd name="T32" fmla="*/ 168 w 336"/>
              <a:gd name="T33" fmla="*/ 112 h 337"/>
              <a:gd name="T34" fmla="*/ 144 w 336"/>
              <a:gd name="T35" fmla="*/ 0 h 337"/>
              <a:gd name="T36" fmla="*/ 192 w 336"/>
              <a:gd name="T37" fmla="*/ 0 h 337"/>
              <a:gd name="T38" fmla="*/ 208 w 336"/>
              <a:gd name="T39" fmla="*/ 56 h 337"/>
              <a:gd name="T40" fmla="*/ 220 w 336"/>
              <a:gd name="T41" fmla="*/ 60 h 337"/>
              <a:gd name="T42" fmla="*/ 270 w 336"/>
              <a:gd name="T43" fmla="*/ 32 h 337"/>
              <a:gd name="T44" fmla="*/ 304 w 336"/>
              <a:gd name="T45" fmla="*/ 66 h 337"/>
              <a:gd name="T46" fmla="*/ 276 w 336"/>
              <a:gd name="T47" fmla="*/ 116 h 337"/>
              <a:gd name="T48" fmla="*/ 282 w 336"/>
              <a:gd name="T49" fmla="*/ 128 h 337"/>
              <a:gd name="T50" fmla="*/ 336 w 336"/>
              <a:gd name="T51" fmla="*/ 144 h 337"/>
              <a:gd name="T52" fmla="*/ 336 w 336"/>
              <a:gd name="T53" fmla="*/ 192 h 337"/>
              <a:gd name="T54" fmla="*/ 282 w 336"/>
              <a:gd name="T55" fmla="*/ 208 h 337"/>
              <a:gd name="T56" fmla="*/ 276 w 336"/>
              <a:gd name="T57" fmla="*/ 220 h 337"/>
              <a:gd name="T58" fmla="*/ 304 w 336"/>
              <a:gd name="T59" fmla="*/ 270 h 337"/>
              <a:gd name="T60" fmla="*/ 270 w 336"/>
              <a:gd name="T61" fmla="*/ 305 h 337"/>
              <a:gd name="T62" fmla="*/ 220 w 336"/>
              <a:gd name="T63" fmla="*/ 276 h 337"/>
              <a:gd name="T64" fmla="*/ 208 w 336"/>
              <a:gd name="T65" fmla="*/ 282 h 337"/>
              <a:gd name="T66" fmla="*/ 192 w 336"/>
              <a:gd name="T67" fmla="*/ 337 h 337"/>
              <a:gd name="T68" fmla="*/ 144 w 336"/>
              <a:gd name="T69" fmla="*/ 337 h 337"/>
              <a:gd name="T70" fmla="*/ 128 w 336"/>
              <a:gd name="T71" fmla="*/ 282 h 337"/>
              <a:gd name="T72" fmla="*/ 116 w 336"/>
              <a:gd name="T73" fmla="*/ 276 h 337"/>
              <a:gd name="T74" fmla="*/ 66 w 336"/>
              <a:gd name="T75" fmla="*/ 305 h 337"/>
              <a:gd name="T76" fmla="*/ 32 w 336"/>
              <a:gd name="T77" fmla="*/ 270 h 337"/>
              <a:gd name="T78" fmla="*/ 60 w 336"/>
              <a:gd name="T79" fmla="*/ 220 h 337"/>
              <a:gd name="T80" fmla="*/ 54 w 336"/>
              <a:gd name="T81" fmla="*/ 208 h 337"/>
              <a:gd name="T82" fmla="*/ 0 w 336"/>
              <a:gd name="T83" fmla="*/ 192 h 337"/>
              <a:gd name="T84" fmla="*/ 0 w 336"/>
              <a:gd name="T85" fmla="*/ 144 h 337"/>
              <a:gd name="T86" fmla="*/ 54 w 336"/>
              <a:gd name="T87" fmla="*/ 128 h 337"/>
              <a:gd name="T88" fmla="*/ 60 w 336"/>
              <a:gd name="T89" fmla="*/ 116 h 337"/>
              <a:gd name="T90" fmla="*/ 32 w 336"/>
              <a:gd name="T91" fmla="*/ 66 h 337"/>
              <a:gd name="T92" fmla="*/ 66 w 336"/>
              <a:gd name="T93" fmla="*/ 32 h 337"/>
              <a:gd name="T94" fmla="*/ 116 w 336"/>
              <a:gd name="T95" fmla="*/ 60 h 337"/>
              <a:gd name="T96" fmla="*/ 128 w 336"/>
              <a:gd name="T97" fmla="*/ 56 h 337"/>
              <a:gd name="T98" fmla="*/ 144 w 336"/>
              <a:gd name="T99" fmla="*/ 0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36" h="337">
                <a:moveTo>
                  <a:pt x="168" y="112"/>
                </a:moveTo>
                <a:lnTo>
                  <a:pt x="146" y="116"/>
                </a:lnTo>
                <a:lnTo>
                  <a:pt x="128" y="128"/>
                </a:lnTo>
                <a:lnTo>
                  <a:pt x="116" y="146"/>
                </a:lnTo>
                <a:lnTo>
                  <a:pt x="112" y="168"/>
                </a:lnTo>
                <a:lnTo>
                  <a:pt x="116" y="190"/>
                </a:lnTo>
                <a:lnTo>
                  <a:pt x="128" y="208"/>
                </a:lnTo>
                <a:lnTo>
                  <a:pt x="146" y="220"/>
                </a:lnTo>
                <a:lnTo>
                  <a:pt x="168" y="224"/>
                </a:lnTo>
                <a:lnTo>
                  <a:pt x="190" y="220"/>
                </a:lnTo>
                <a:lnTo>
                  <a:pt x="208" y="208"/>
                </a:lnTo>
                <a:lnTo>
                  <a:pt x="220" y="190"/>
                </a:lnTo>
                <a:lnTo>
                  <a:pt x="224" y="168"/>
                </a:lnTo>
                <a:lnTo>
                  <a:pt x="220" y="146"/>
                </a:lnTo>
                <a:lnTo>
                  <a:pt x="208" y="128"/>
                </a:lnTo>
                <a:lnTo>
                  <a:pt x="190" y="116"/>
                </a:lnTo>
                <a:lnTo>
                  <a:pt x="168" y="112"/>
                </a:lnTo>
                <a:close/>
                <a:moveTo>
                  <a:pt x="144" y="0"/>
                </a:moveTo>
                <a:lnTo>
                  <a:pt x="192" y="0"/>
                </a:lnTo>
                <a:lnTo>
                  <a:pt x="208" y="56"/>
                </a:lnTo>
                <a:lnTo>
                  <a:pt x="220" y="60"/>
                </a:lnTo>
                <a:lnTo>
                  <a:pt x="270" y="32"/>
                </a:lnTo>
                <a:lnTo>
                  <a:pt x="304" y="66"/>
                </a:lnTo>
                <a:lnTo>
                  <a:pt x="276" y="116"/>
                </a:lnTo>
                <a:lnTo>
                  <a:pt x="282" y="128"/>
                </a:lnTo>
                <a:lnTo>
                  <a:pt x="336" y="144"/>
                </a:lnTo>
                <a:lnTo>
                  <a:pt x="336" y="192"/>
                </a:lnTo>
                <a:lnTo>
                  <a:pt x="282" y="208"/>
                </a:lnTo>
                <a:lnTo>
                  <a:pt x="276" y="220"/>
                </a:lnTo>
                <a:lnTo>
                  <a:pt x="304" y="270"/>
                </a:lnTo>
                <a:lnTo>
                  <a:pt x="270" y="305"/>
                </a:lnTo>
                <a:lnTo>
                  <a:pt x="220" y="276"/>
                </a:lnTo>
                <a:lnTo>
                  <a:pt x="208" y="282"/>
                </a:lnTo>
                <a:lnTo>
                  <a:pt x="192" y="337"/>
                </a:lnTo>
                <a:lnTo>
                  <a:pt x="144" y="337"/>
                </a:lnTo>
                <a:lnTo>
                  <a:pt x="128" y="282"/>
                </a:lnTo>
                <a:lnTo>
                  <a:pt x="116" y="276"/>
                </a:lnTo>
                <a:lnTo>
                  <a:pt x="66" y="305"/>
                </a:lnTo>
                <a:lnTo>
                  <a:pt x="32" y="270"/>
                </a:lnTo>
                <a:lnTo>
                  <a:pt x="60" y="220"/>
                </a:lnTo>
                <a:lnTo>
                  <a:pt x="54" y="208"/>
                </a:lnTo>
                <a:lnTo>
                  <a:pt x="0" y="192"/>
                </a:lnTo>
                <a:lnTo>
                  <a:pt x="0" y="144"/>
                </a:lnTo>
                <a:lnTo>
                  <a:pt x="54" y="128"/>
                </a:lnTo>
                <a:lnTo>
                  <a:pt x="60" y="116"/>
                </a:lnTo>
                <a:lnTo>
                  <a:pt x="32" y="66"/>
                </a:lnTo>
                <a:lnTo>
                  <a:pt x="66" y="32"/>
                </a:lnTo>
                <a:lnTo>
                  <a:pt x="116" y="60"/>
                </a:lnTo>
                <a:lnTo>
                  <a:pt x="128" y="56"/>
                </a:lnTo>
                <a:lnTo>
                  <a:pt x="144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文本框 88">
            <a:extLst>
              <a:ext uri="{FF2B5EF4-FFF2-40B4-BE49-F238E27FC236}">
                <a16:creationId xmlns="" xmlns:a16="http://schemas.microsoft.com/office/drawing/2014/main" id="{42D5AA56-E34D-481A-A083-198674B1F834}"/>
              </a:ext>
            </a:extLst>
          </p:cNvPr>
          <p:cNvSpPr txBox="1"/>
          <p:nvPr/>
        </p:nvSpPr>
        <p:spPr>
          <a:xfrm>
            <a:off x="5550479" y="3800654"/>
            <a:ext cx="1745606" cy="1749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3" name="TextBox 81">
            <a:extLst>
              <a:ext uri="{FF2B5EF4-FFF2-40B4-BE49-F238E27FC236}">
                <a16:creationId xmlns="" xmlns:a16="http://schemas.microsoft.com/office/drawing/2014/main" id="{560624AF-C48D-41E7-AAEE-9F0A821700C7}"/>
              </a:ext>
            </a:extLst>
          </p:cNvPr>
          <p:cNvSpPr txBox="1"/>
          <p:nvPr/>
        </p:nvSpPr>
        <p:spPr>
          <a:xfrm>
            <a:off x="5685030" y="342900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7" name="PA_任意多边形 26">
            <a:extLst>
              <a:ext uri="{FF2B5EF4-FFF2-40B4-BE49-F238E27FC236}">
                <a16:creationId xmlns="" xmlns:a16="http://schemas.microsoft.com/office/drawing/2014/main" id="{CBC91AF5-8D99-46A4-B5FC-FBFE3B7E7C3A}"/>
              </a:ext>
            </a:extLst>
          </p:cNvPr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8004113" y="2511305"/>
            <a:ext cx="391596" cy="391596"/>
          </a:xfrm>
          <a:custGeom>
            <a:avLst/>
            <a:gdLst>
              <a:gd name="T0" fmla="*/ 257 w 353"/>
              <a:gd name="T1" fmla="*/ 96 h 353"/>
              <a:gd name="T2" fmla="*/ 273 w 353"/>
              <a:gd name="T3" fmla="*/ 112 h 353"/>
              <a:gd name="T4" fmla="*/ 136 w 353"/>
              <a:gd name="T5" fmla="*/ 249 h 353"/>
              <a:gd name="T6" fmla="*/ 72 w 353"/>
              <a:gd name="T7" fmla="*/ 184 h 353"/>
              <a:gd name="T8" fmla="*/ 88 w 353"/>
              <a:gd name="T9" fmla="*/ 168 h 353"/>
              <a:gd name="T10" fmla="*/ 136 w 353"/>
              <a:gd name="T11" fmla="*/ 217 h 353"/>
              <a:gd name="T12" fmla="*/ 257 w 353"/>
              <a:gd name="T13" fmla="*/ 96 h 353"/>
              <a:gd name="T14" fmla="*/ 176 w 353"/>
              <a:gd name="T15" fmla="*/ 16 h 353"/>
              <a:gd name="T16" fmla="*/ 134 w 353"/>
              <a:gd name="T17" fmla="*/ 22 h 353"/>
              <a:gd name="T18" fmla="*/ 96 w 353"/>
              <a:gd name="T19" fmla="*/ 38 h 353"/>
              <a:gd name="T20" fmla="*/ 64 w 353"/>
              <a:gd name="T21" fmla="*/ 62 h 353"/>
              <a:gd name="T22" fmla="*/ 38 w 353"/>
              <a:gd name="T23" fmla="*/ 96 h 353"/>
              <a:gd name="T24" fmla="*/ 22 w 353"/>
              <a:gd name="T25" fmla="*/ 134 h 353"/>
              <a:gd name="T26" fmla="*/ 16 w 353"/>
              <a:gd name="T27" fmla="*/ 176 h 353"/>
              <a:gd name="T28" fmla="*/ 22 w 353"/>
              <a:gd name="T29" fmla="*/ 219 h 353"/>
              <a:gd name="T30" fmla="*/ 38 w 353"/>
              <a:gd name="T31" fmla="*/ 257 h 353"/>
              <a:gd name="T32" fmla="*/ 64 w 353"/>
              <a:gd name="T33" fmla="*/ 289 h 353"/>
              <a:gd name="T34" fmla="*/ 96 w 353"/>
              <a:gd name="T35" fmla="*/ 315 h 353"/>
              <a:gd name="T36" fmla="*/ 134 w 353"/>
              <a:gd name="T37" fmla="*/ 331 h 353"/>
              <a:gd name="T38" fmla="*/ 176 w 353"/>
              <a:gd name="T39" fmla="*/ 337 h 353"/>
              <a:gd name="T40" fmla="*/ 218 w 353"/>
              <a:gd name="T41" fmla="*/ 331 h 353"/>
              <a:gd name="T42" fmla="*/ 259 w 353"/>
              <a:gd name="T43" fmla="*/ 315 h 353"/>
              <a:gd name="T44" fmla="*/ 291 w 353"/>
              <a:gd name="T45" fmla="*/ 289 h 353"/>
              <a:gd name="T46" fmla="*/ 315 w 353"/>
              <a:gd name="T47" fmla="*/ 257 h 353"/>
              <a:gd name="T48" fmla="*/ 331 w 353"/>
              <a:gd name="T49" fmla="*/ 219 h 353"/>
              <a:gd name="T50" fmla="*/ 337 w 353"/>
              <a:gd name="T51" fmla="*/ 176 h 353"/>
              <a:gd name="T52" fmla="*/ 331 w 353"/>
              <a:gd name="T53" fmla="*/ 134 h 353"/>
              <a:gd name="T54" fmla="*/ 315 w 353"/>
              <a:gd name="T55" fmla="*/ 96 h 353"/>
              <a:gd name="T56" fmla="*/ 291 w 353"/>
              <a:gd name="T57" fmla="*/ 62 h 353"/>
              <a:gd name="T58" fmla="*/ 259 w 353"/>
              <a:gd name="T59" fmla="*/ 38 h 353"/>
              <a:gd name="T60" fmla="*/ 218 w 353"/>
              <a:gd name="T61" fmla="*/ 22 h 353"/>
              <a:gd name="T62" fmla="*/ 176 w 353"/>
              <a:gd name="T63" fmla="*/ 16 h 353"/>
              <a:gd name="T64" fmla="*/ 176 w 353"/>
              <a:gd name="T65" fmla="*/ 0 h 353"/>
              <a:gd name="T66" fmla="*/ 216 w 353"/>
              <a:gd name="T67" fmla="*/ 4 h 353"/>
              <a:gd name="T68" fmla="*/ 255 w 353"/>
              <a:gd name="T69" fmla="*/ 18 h 353"/>
              <a:gd name="T70" fmla="*/ 287 w 353"/>
              <a:gd name="T71" fmla="*/ 38 h 353"/>
              <a:gd name="T72" fmla="*/ 315 w 353"/>
              <a:gd name="T73" fmla="*/ 66 h 353"/>
              <a:gd name="T74" fmla="*/ 335 w 353"/>
              <a:gd name="T75" fmla="*/ 98 h 353"/>
              <a:gd name="T76" fmla="*/ 349 w 353"/>
              <a:gd name="T77" fmla="*/ 136 h 353"/>
              <a:gd name="T78" fmla="*/ 353 w 353"/>
              <a:gd name="T79" fmla="*/ 176 h 353"/>
              <a:gd name="T80" fmla="*/ 349 w 353"/>
              <a:gd name="T81" fmla="*/ 217 h 353"/>
              <a:gd name="T82" fmla="*/ 335 w 353"/>
              <a:gd name="T83" fmla="*/ 255 h 353"/>
              <a:gd name="T84" fmla="*/ 315 w 353"/>
              <a:gd name="T85" fmla="*/ 287 h 353"/>
              <a:gd name="T86" fmla="*/ 287 w 353"/>
              <a:gd name="T87" fmla="*/ 313 h 353"/>
              <a:gd name="T88" fmla="*/ 255 w 353"/>
              <a:gd name="T89" fmla="*/ 335 h 353"/>
              <a:gd name="T90" fmla="*/ 216 w 353"/>
              <a:gd name="T91" fmla="*/ 347 h 353"/>
              <a:gd name="T92" fmla="*/ 176 w 353"/>
              <a:gd name="T93" fmla="*/ 353 h 353"/>
              <a:gd name="T94" fmla="*/ 136 w 353"/>
              <a:gd name="T95" fmla="*/ 347 h 353"/>
              <a:gd name="T96" fmla="*/ 100 w 353"/>
              <a:gd name="T97" fmla="*/ 335 h 353"/>
              <a:gd name="T98" fmla="*/ 66 w 353"/>
              <a:gd name="T99" fmla="*/ 313 h 353"/>
              <a:gd name="T100" fmla="*/ 40 w 353"/>
              <a:gd name="T101" fmla="*/ 287 h 353"/>
              <a:gd name="T102" fmla="*/ 18 w 353"/>
              <a:gd name="T103" fmla="*/ 255 h 353"/>
              <a:gd name="T104" fmla="*/ 6 w 353"/>
              <a:gd name="T105" fmla="*/ 217 h 353"/>
              <a:gd name="T106" fmla="*/ 0 w 353"/>
              <a:gd name="T107" fmla="*/ 176 h 353"/>
              <a:gd name="T108" fmla="*/ 6 w 353"/>
              <a:gd name="T109" fmla="*/ 136 h 353"/>
              <a:gd name="T110" fmla="*/ 18 w 353"/>
              <a:gd name="T111" fmla="*/ 98 h 353"/>
              <a:gd name="T112" fmla="*/ 40 w 353"/>
              <a:gd name="T113" fmla="*/ 66 h 353"/>
              <a:gd name="T114" fmla="*/ 66 w 353"/>
              <a:gd name="T115" fmla="*/ 38 h 353"/>
              <a:gd name="T116" fmla="*/ 100 w 353"/>
              <a:gd name="T117" fmla="*/ 18 h 353"/>
              <a:gd name="T118" fmla="*/ 136 w 353"/>
              <a:gd name="T119" fmla="*/ 4 h 353"/>
              <a:gd name="T120" fmla="*/ 176 w 353"/>
              <a:gd name="T121" fmla="*/ 0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53" h="353">
                <a:moveTo>
                  <a:pt x="257" y="96"/>
                </a:moveTo>
                <a:lnTo>
                  <a:pt x="273" y="112"/>
                </a:lnTo>
                <a:lnTo>
                  <a:pt x="136" y="249"/>
                </a:lnTo>
                <a:lnTo>
                  <a:pt x="72" y="184"/>
                </a:lnTo>
                <a:lnTo>
                  <a:pt x="88" y="168"/>
                </a:lnTo>
                <a:lnTo>
                  <a:pt x="136" y="217"/>
                </a:lnTo>
                <a:lnTo>
                  <a:pt x="257" y="96"/>
                </a:lnTo>
                <a:close/>
                <a:moveTo>
                  <a:pt x="176" y="16"/>
                </a:moveTo>
                <a:lnTo>
                  <a:pt x="134" y="22"/>
                </a:lnTo>
                <a:lnTo>
                  <a:pt x="96" y="38"/>
                </a:lnTo>
                <a:lnTo>
                  <a:pt x="64" y="62"/>
                </a:lnTo>
                <a:lnTo>
                  <a:pt x="38" y="96"/>
                </a:lnTo>
                <a:lnTo>
                  <a:pt x="22" y="134"/>
                </a:lnTo>
                <a:lnTo>
                  <a:pt x="16" y="176"/>
                </a:lnTo>
                <a:lnTo>
                  <a:pt x="22" y="219"/>
                </a:lnTo>
                <a:lnTo>
                  <a:pt x="38" y="257"/>
                </a:lnTo>
                <a:lnTo>
                  <a:pt x="64" y="289"/>
                </a:lnTo>
                <a:lnTo>
                  <a:pt x="96" y="315"/>
                </a:lnTo>
                <a:lnTo>
                  <a:pt x="134" y="331"/>
                </a:lnTo>
                <a:lnTo>
                  <a:pt x="176" y="337"/>
                </a:lnTo>
                <a:lnTo>
                  <a:pt x="218" y="331"/>
                </a:lnTo>
                <a:lnTo>
                  <a:pt x="259" y="315"/>
                </a:lnTo>
                <a:lnTo>
                  <a:pt x="291" y="289"/>
                </a:lnTo>
                <a:lnTo>
                  <a:pt x="315" y="257"/>
                </a:lnTo>
                <a:lnTo>
                  <a:pt x="331" y="219"/>
                </a:lnTo>
                <a:lnTo>
                  <a:pt x="337" y="176"/>
                </a:lnTo>
                <a:lnTo>
                  <a:pt x="331" y="134"/>
                </a:lnTo>
                <a:lnTo>
                  <a:pt x="315" y="96"/>
                </a:lnTo>
                <a:lnTo>
                  <a:pt x="291" y="62"/>
                </a:lnTo>
                <a:lnTo>
                  <a:pt x="259" y="38"/>
                </a:lnTo>
                <a:lnTo>
                  <a:pt x="218" y="22"/>
                </a:lnTo>
                <a:lnTo>
                  <a:pt x="176" y="16"/>
                </a:lnTo>
                <a:close/>
                <a:moveTo>
                  <a:pt x="176" y="0"/>
                </a:moveTo>
                <a:lnTo>
                  <a:pt x="216" y="4"/>
                </a:lnTo>
                <a:lnTo>
                  <a:pt x="255" y="18"/>
                </a:lnTo>
                <a:lnTo>
                  <a:pt x="287" y="38"/>
                </a:lnTo>
                <a:lnTo>
                  <a:pt x="315" y="66"/>
                </a:lnTo>
                <a:lnTo>
                  <a:pt x="335" y="98"/>
                </a:lnTo>
                <a:lnTo>
                  <a:pt x="349" y="136"/>
                </a:lnTo>
                <a:lnTo>
                  <a:pt x="353" y="176"/>
                </a:lnTo>
                <a:lnTo>
                  <a:pt x="349" y="217"/>
                </a:lnTo>
                <a:lnTo>
                  <a:pt x="335" y="255"/>
                </a:lnTo>
                <a:lnTo>
                  <a:pt x="315" y="287"/>
                </a:lnTo>
                <a:lnTo>
                  <a:pt x="287" y="313"/>
                </a:lnTo>
                <a:lnTo>
                  <a:pt x="255" y="335"/>
                </a:lnTo>
                <a:lnTo>
                  <a:pt x="216" y="347"/>
                </a:lnTo>
                <a:lnTo>
                  <a:pt x="176" y="353"/>
                </a:lnTo>
                <a:lnTo>
                  <a:pt x="136" y="347"/>
                </a:lnTo>
                <a:lnTo>
                  <a:pt x="100" y="335"/>
                </a:lnTo>
                <a:lnTo>
                  <a:pt x="66" y="313"/>
                </a:lnTo>
                <a:lnTo>
                  <a:pt x="40" y="287"/>
                </a:lnTo>
                <a:lnTo>
                  <a:pt x="18" y="255"/>
                </a:lnTo>
                <a:lnTo>
                  <a:pt x="6" y="217"/>
                </a:lnTo>
                <a:lnTo>
                  <a:pt x="0" y="176"/>
                </a:lnTo>
                <a:lnTo>
                  <a:pt x="6" y="136"/>
                </a:lnTo>
                <a:lnTo>
                  <a:pt x="18" y="98"/>
                </a:lnTo>
                <a:lnTo>
                  <a:pt x="40" y="66"/>
                </a:lnTo>
                <a:lnTo>
                  <a:pt x="66" y="38"/>
                </a:lnTo>
                <a:lnTo>
                  <a:pt x="100" y="18"/>
                </a:lnTo>
                <a:lnTo>
                  <a:pt x="136" y="4"/>
                </a:lnTo>
                <a:lnTo>
                  <a:pt x="176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文本框 88">
            <a:extLst>
              <a:ext uri="{FF2B5EF4-FFF2-40B4-BE49-F238E27FC236}">
                <a16:creationId xmlns="" xmlns:a16="http://schemas.microsoft.com/office/drawing/2014/main" id="{0EEF4AF3-A022-4EC5-8B10-726DB23DF612}"/>
              </a:ext>
            </a:extLst>
          </p:cNvPr>
          <p:cNvSpPr txBox="1"/>
          <p:nvPr/>
        </p:nvSpPr>
        <p:spPr>
          <a:xfrm>
            <a:off x="7522906" y="3800654"/>
            <a:ext cx="1745606" cy="1749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9" name="TextBox 81">
            <a:extLst>
              <a:ext uri="{FF2B5EF4-FFF2-40B4-BE49-F238E27FC236}">
                <a16:creationId xmlns="" xmlns:a16="http://schemas.microsoft.com/office/drawing/2014/main" id="{918E0F38-1971-4D64-BD4B-B9B75946484D}"/>
              </a:ext>
            </a:extLst>
          </p:cNvPr>
          <p:cNvSpPr txBox="1"/>
          <p:nvPr/>
        </p:nvSpPr>
        <p:spPr>
          <a:xfrm>
            <a:off x="7657457" y="342900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20" name="PA_任意多边形 48">
            <a:extLst>
              <a:ext uri="{FF2B5EF4-FFF2-40B4-BE49-F238E27FC236}">
                <a16:creationId xmlns="" xmlns:a16="http://schemas.microsoft.com/office/drawing/2014/main" id="{644C2AFA-0639-4B2B-8CBC-F96433381960}"/>
              </a:ext>
            </a:extLst>
          </p:cNvPr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9893170" y="2496371"/>
            <a:ext cx="406530" cy="406530"/>
          </a:xfrm>
          <a:custGeom>
            <a:avLst/>
            <a:gdLst>
              <a:gd name="T0" fmla="*/ 203 w 385"/>
              <a:gd name="T1" fmla="*/ 166 h 385"/>
              <a:gd name="T2" fmla="*/ 211 w 385"/>
              <a:gd name="T3" fmla="*/ 170 h 385"/>
              <a:gd name="T4" fmla="*/ 213 w 385"/>
              <a:gd name="T5" fmla="*/ 172 h 385"/>
              <a:gd name="T6" fmla="*/ 219 w 385"/>
              <a:gd name="T7" fmla="*/ 184 h 385"/>
              <a:gd name="T8" fmla="*/ 219 w 385"/>
              <a:gd name="T9" fmla="*/ 200 h 385"/>
              <a:gd name="T10" fmla="*/ 209 w 385"/>
              <a:gd name="T11" fmla="*/ 214 h 385"/>
              <a:gd name="T12" fmla="*/ 193 w 385"/>
              <a:gd name="T13" fmla="*/ 220 h 385"/>
              <a:gd name="T14" fmla="*/ 178 w 385"/>
              <a:gd name="T15" fmla="*/ 216 h 385"/>
              <a:gd name="T16" fmla="*/ 172 w 385"/>
              <a:gd name="T17" fmla="*/ 212 h 385"/>
              <a:gd name="T18" fmla="*/ 168 w 385"/>
              <a:gd name="T19" fmla="*/ 206 h 385"/>
              <a:gd name="T20" fmla="*/ 104 w 385"/>
              <a:gd name="T21" fmla="*/ 104 h 385"/>
              <a:gd name="T22" fmla="*/ 201 w 385"/>
              <a:gd name="T23" fmla="*/ 0 h 385"/>
              <a:gd name="T24" fmla="*/ 243 w 385"/>
              <a:gd name="T25" fmla="*/ 6 h 385"/>
              <a:gd name="T26" fmla="*/ 315 w 385"/>
              <a:gd name="T27" fmla="*/ 46 h 385"/>
              <a:gd name="T28" fmla="*/ 365 w 385"/>
              <a:gd name="T29" fmla="*/ 110 h 385"/>
              <a:gd name="T30" fmla="*/ 385 w 385"/>
              <a:gd name="T31" fmla="*/ 192 h 385"/>
              <a:gd name="T32" fmla="*/ 365 w 385"/>
              <a:gd name="T33" fmla="*/ 276 h 385"/>
              <a:gd name="T34" fmla="*/ 313 w 385"/>
              <a:gd name="T35" fmla="*/ 343 h 385"/>
              <a:gd name="T36" fmla="*/ 237 w 385"/>
              <a:gd name="T37" fmla="*/ 379 h 385"/>
              <a:gd name="T38" fmla="*/ 148 w 385"/>
              <a:gd name="T39" fmla="*/ 379 h 385"/>
              <a:gd name="T40" fmla="*/ 72 w 385"/>
              <a:gd name="T41" fmla="*/ 343 h 385"/>
              <a:gd name="T42" fmla="*/ 20 w 385"/>
              <a:gd name="T43" fmla="*/ 276 h 385"/>
              <a:gd name="T44" fmla="*/ 0 w 385"/>
              <a:gd name="T45" fmla="*/ 192 h 385"/>
              <a:gd name="T46" fmla="*/ 16 w 385"/>
              <a:gd name="T47" fmla="*/ 116 h 385"/>
              <a:gd name="T48" fmla="*/ 58 w 385"/>
              <a:gd name="T49" fmla="*/ 54 h 385"/>
              <a:gd name="T50" fmla="*/ 46 w 385"/>
              <a:gd name="T51" fmla="*/ 94 h 385"/>
              <a:gd name="T52" fmla="*/ 20 w 385"/>
              <a:gd name="T53" fmla="*/ 156 h 385"/>
              <a:gd name="T54" fmla="*/ 20 w 385"/>
              <a:gd name="T55" fmla="*/ 232 h 385"/>
              <a:gd name="T56" fmla="*/ 54 w 385"/>
              <a:gd name="T57" fmla="*/ 302 h 385"/>
              <a:gd name="T58" fmla="*/ 114 w 385"/>
              <a:gd name="T59" fmla="*/ 351 h 385"/>
              <a:gd name="T60" fmla="*/ 193 w 385"/>
              <a:gd name="T61" fmla="*/ 369 h 385"/>
              <a:gd name="T62" fmla="*/ 269 w 385"/>
              <a:gd name="T63" fmla="*/ 351 h 385"/>
              <a:gd name="T64" fmla="*/ 329 w 385"/>
              <a:gd name="T65" fmla="*/ 302 h 385"/>
              <a:gd name="T66" fmla="*/ 363 w 385"/>
              <a:gd name="T67" fmla="*/ 232 h 385"/>
              <a:gd name="T68" fmla="*/ 363 w 385"/>
              <a:gd name="T69" fmla="*/ 146 h 385"/>
              <a:gd name="T70" fmla="*/ 319 w 385"/>
              <a:gd name="T71" fmla="*/ 70 h 385"/>
              <a:gd name="T72" fmla="*/ 245 w 385"/>
              <a:gd name="T73" fmla="*/ 24 h 385"/>
              <a:gd name="T74" fmla="*/ 201 w 385"/>
              <a:gd name="T75" fmla="*/ 88 h 385"/>
              <a:gd name="T76" fmla="*/ 185 w 385"/>
              <a:gd name="T77" fmla="*/ 0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85" h="385">
                <a:moveTo>
                  <a:pt x="104" y="104"/>
                </a:moveTo>
                <a:lnTo>
                  <a:pt x="203" y="166"/>
                </a:lnTo>
                <a:lnTo>
                  <a:pt x="207" y="168"/>
                </a:lnTo>
                <a:lnTo>
                  <a:pt x="211" y="170"/>
                </a:lnTo>
                <a:lnTo>
                  <a:pt x="213" y="172"/>
                </a:lnTo>
                <a:lnTo>
                  <a:pt x="213" y="172"/>
                </a:lnTo>
                <a:lnTo>
                  <a:pt x="217" y="178"/>
                </a:lnTo>
                <a:lnTo>
                  <a:pt x="219" y="184"/>
                </a:lnTo>
                <a:lnTo>
                  <a:pt x="221" y="192"/>
                </a:lnTo>
                <a:lnTo>
                  <a:pt x="219" y="200"/>
                </a:lnTo>
                <a:lnTo>
                  <a:pt x="215" y="208"/>
                </a:lnTo>
                <a:lnTo>
                  <a:pt x="209" y="214"/>
                </a:lnTo>
                <a:lnTo>
                  <a:pt x="201" y="218"/>
                </a:lnTo>
                <a:lnTo>
                  <a:pt x="193" y="220"/>
                </a:lnTo>
                <a:lnTo>
                  <a:pt x="185" y="220"/>
                </a:lnTo>
                <a:lnTo>
                  <a:pt x="178" y="216"/>
                </a:lnTo>
                <a:lnTo>
                  <a:pt x="172" y="212"/>
                </a:lnTo>
                <a:lnTo>
                  <a:pt x="172" y="212"/>
                </a:lnTo>
                <a:lnTo>
                  <a:pt x="170" y="210"/>
                </a:lnTo>
                <a:lnTo>
                  <a:pt x="168" y="206"/>
                </a:lnTo>
                <a:lnTo>
                  <a:pt x="166" y="202"/>
                </a:lnTo>
                <a:lnTo>
                  <a:pt x="104" y="104"/>
                </a:lnTo>
                <a:close/>
                <a:moveTo>
                  <a:pt x="185" y="0"/>
                </a:moveTo>
                <a:lnTo>
                  <a:pt x="201" y="0"/>
                </a:lnTo>
                <a:lnTo>
                  <a:pt x="201" y="0"/>
                </a:lnTo>
                <a:lnTo>
                  <a:pt x="243" y="6"/>
                </a:lnTo>
                <a:lnTo>
                  <a:pt x="281" y="22"/>
                </a:lnTo>
                <a:lnTo>
                  <a:pt x="315" y="46"/>
                </a:lnTo>
                <a:lnTo>
                  <a:pt x="345" y="74"/>
                </a:lnTo>
                <a:lnTo>
                  <a:pt x="365" y="110"/>
                </a:lnTo>
                <a:lnTo>
                  <a:pt x="379" y="150"/>
                </a:lnTo>
                <a:lnTo>
                  <a:pt x="385" y="192"/>
                </a:lnTo>
                <a:lnTo>
                  <a:pt x="379" y="236"/>
                </a:lnTo>
                <a:lnTo>
                  <a:pt x="365" y="276"/>
                </a:lnTo>
                <a:lnTo>
                  <a:pt x="343" y="313"/>
                </a:lnTo>
                <a:lnTo>
                  <a:pt x="313" y="343"/>
                </a:lnTo>
                <a:lnTo>
                  <a:pt x="277" y="365"/>
                </a:lnTo>
                <a:lnTo>
                  <a:pt x="237" y="379"/>
                </a:lnTo>
                <a:lnTo>
                  <a:pt x="193" y="385"/>
                </a:lnTo>
                <a:lnTo>
                  <a:pt x="148" y="379"/>
                </a:lnTo>
                <a:lnTo>
                  <a:pt x="108" y="365"/>
                </a:lnTo>
                <a:lnTo>
                  <a:pt x="72" y="343"/>
                </a:lnTo>
                <a:lnTo>
                  <a:pt x="42" y="313"/>
                </a:lnTo>
                <a:lnTo>
                  <a:pt x="20" y="276"/>
                </a:lnTo>
                <a:lnTo>
                  <a:pt x="4" y="236"/>
                </a:lnTo>
                <a:lnTo>
                  <a:pt x="0" y="192"/>
                </a:lnTo>
                <a:lnTo>
                  <a:pt x="4" y="152"/>
                </a:lnTo>
                <a:lnTo>
                  <a:pt x="16" y="116"/>
                </a:lnTo>
                <a:lnTo>
                  <a:pt x="34" y="84"/>
                </a:lnTo>
                <a:lnTo>
                  <a:pt x="58" y="54"/>
                </a:lnTo>
                <a:lnTo>
                  <a:pt x="66" y="68"/>
                </a:lnTo>
                <a:lnTo>
                  <a:pt x="46" y="94"/>
                </a:lnTo>
                <a:lnTo>
                  <a:pt x="30" y="124"/>
                </a:lnTo>
                <a:lnTo>
                  <a:pt x="20" y="156"/>
                </a:lnTo>
                <a:lnTo>
                  <a:pt x="16" y="192"/>
                </a:lnTo>
                <a:lnTo>
                  <a:pt x="20" y="232"/>
                </a:lnTo>
                <a:lnTo>
                  <a:pt x="34" y="270"/>
                </a:lnTo>
                <a:lnTo>
                  <a:pt x="54" y="302"/>
                </a:lnTo>
                <a:lnTo>
                  <a:pt x="82" y="331"/>
                </a:lnTo>
                <a:lnTo>
                  <a:pt x="114" y="351"/>
                </a:lnTo>
                <a:lnTo>
                  <a:pt x="152" y="365"/>
                </a:lnTo>
                <a:lnTo>
                  <a:pt x="193" y="369"/>
                </a:lnTo>
                <a:lnTo>
                  <a:pt x="233" y="365"/>
                </a:lnTo>
                <a:lnTo>
                  <a:pt x="269" y="351"/>
                </a:lnTo>
                <a:lnTo>
                  <a:pt x="303" y="331"/>
                </a:lnTo>
                <a:lnTo>
                  <a:pt x="329" y="302"/>
                </a:lnTo>
                <a:lnTo>
                  <a:pt x="351" y="270"/>
                </a:lnTo>
                <a:lnTo>
                  <a:pt x="363" y="232"/>
                </a:lnTo>
                <a:lnTo>
                  <a:pt x="369" y="192"/>
                </a:lnTo>
                <a:lnTo>
                  <a:pt x="363" y="146"/>
                </a:lnTo>
                <a:lnTo>
                  <a:pt x="345" y="106"/>
                </a:lnTo>
                <a:lnTo>
                  <a:pt x="319" y="70"/>
                </a:lnTo>
                <a:lnTo>
                  <a:pt x="285" y="42"/>
                </a:lnTo>
                <a:lnTo>
                  <a:pt x="245" y="24"/>
                </a:lnTo>
                <a:lnTo>
                  <a:pt x="201" y="16"/>
                </a:lnTo>
                <a:lnTo>
                  <a:pt x="201" y="88"/>
                </a:lnTo>
                <a:lnTo>
                  <a:pt x="185" y="88"/>
                </a:lnTo>
                <a:lnTo>
                  <a:pt x="185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文本框 88">
            <a:extLst>
              <a:ext uri="{FF2B5EF4-FFF2-40B4-BE49-F238E27FC236}">
                <a16:creationId xmlns="" xmlns:a16="http://schemas.microsoft.com/office/drawing/2014/main" id="{87CC376C-6E37-4083-B204-01C716768014}"/>
              </a:ext>
            </a:extLst>
          </p:cNvPr>
          <p:cNvSpPr txBox="1"/>
          <p:nvPr/>
        </p:nvSpPr>
        <p:spPr>
          <a:xfrm>
            <a:off x="9330769" y="3800654"/>
            <a:ext cx="1745606" cy="1749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2" name="TextBox 81">
            <a:extLst>
              <a:ext uri="{FF2B5EF4-FFF2-40B4-BE49-F238E27FC236}">
                <a16:creationId xmlns="" xmlns:a16="http://schemas.microsoft.com/office/drawing/2014/main" id="{A6774608-64A6-4967-B7B0-7064C1D70E1F}"/>
              </a:ext>
            </a:extLst>
          </p:cNvPr>
          <p:cNvSpPr txBox="1"/>
          <p:nvPr/>
        </p:nvSpPr>
        <p:spPr>
          <a:xfrm>
            <a:off x="9465320" y="342900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738624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4" grpId="0" animBg="1"/>
      <p:bldP spid="46" grpId="0" animBg="1"/>
      <p:bldP spid="47" grpId="0"/>
      <p:bldP spid="48" grpId="0"/>
      <p:bldP spid="49" grpId="0" animBg="1"/>
      <p:bldP spid="52" grpId="0"/>
      <p:bldP spid="53" grpId="0"/>
      <p:bldP spid="17" grpId="0" animBg="1"/>
      <p:bldP spid="18" grpId="0"/>
      <p:bldP spid="19" grpId="0"/>
      <p:bldP spid="20" grpId="0" animBg="1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800114" y="248282"/>
            <a:ext cx="2965029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上半年工作概述</a:t>
            </a:r>
          </a:p>
        </p:txBody>
      </p:sp>
      <p:sp>
        <p:nvSpPr>
          <p:cNvPr id="3" name="等腰三角形 2">
            <a:extLst>
              <a:ext uri="{FF2B5EF4-FFF2-40B4-BE49-F238E27FC236}">
                <a16:creationId xmlns="" xmlns:a16="http://schemas.microsoft.com/office/drawing/2014/main" id="{79C29778-B0A2-4278-86EA-9A3D9040BDBE}"/>
              </a:ext>
            </a:extLst>
          </p:cNvPr>
          <p:cNvSpPr/>
          <p:nvPr/>
        </p:nvSpPr>
        <p:spPr>
          <a:xfrm rot="5400000">
            <a:off x="3648074" y="1965647"/>
            <a:ext cx="3276600" cy="2828925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3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="" xmlns:a16="http://schemas.microsoft.com/office/drawing/2014/main" id="{6B3DF485-8D2A-483C-AA55-C039A07AD768}"/>
              </a:ext>
            </a:extLst>
          </p:cNvPr>
          <p:cNvSpPr/>
          <p:nvPr/>
        </p:nvSpPr>
        <p:spPr>
          <a:xfrm rot="16200000" flipH="1">
            <a:off x="5248277" y="1965648"/>
            <a:ext cx="3276600" cy="2828925"/>
          </a:xfrm>
          <a:prstGeom prst="triangle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3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88">
            <a:extLst>
              <a:ext uri="{FF2B5EF4-FFF2-40B4-BE49-F238E27FC236}">
                <a16:creationId xmlns="" xmlns:a16="http://schemas.microsoft.com/office/drawing/2014/main" id="{FF02C485-7CEA-411C-8751-FF7874A4D625}"/>
              </a:ext>
            </a:extLst>
          </p:cNvPr>
          <p:cNvSpPr txBox="1"/>
          <p:nvPr/>
        </p:nvSpPr>
        <p:spPr>
          <a:xfrm>
            <a:off x="4040326" y="3381375"/>
            <a:ext cx="1855649" cy="606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8860000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元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8" name="TextBox 81">
            <a:extLst>
              <a:ext uri="{FF2B5EF4-FFF2-40B4-BE49-F238E27FC236}">
                <a16:creationId xmlns="" xmlns:a16="http://schemas.microsoft.com/office/drawing/2014/main" id="{2E986262-21F6-4EAD-A684-AF502FA829D3}"/>
              </a:ext>
            </a:extLst>
          </p:cNvPr>
          <p:cNvSpPr txBox="1"/>
          <p:nvPr/>
        </p:nvSpPr>
        <p:spPr>
          <a:xfrm>
            <a:off x="4040326" y="3094300"/>
            <a:ext cx="1246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计划完成</a:t>
            </a:r>
          </a:p>
        </p:txBody>
      </p:sp>
      <p:sp>
        <p:nvSpPr>
          <p:cNvPr id="10" name="文本框 88">
            <a:extLst>
              <a:ext uri="{FF2B5EF4-FFF2-40B4-BE49-F238E27FC236}">
                <a16:creationId xmlns="" xmlns:a16="http://schemas.microsoft.com/office/drawing/2014/main" id="{83520341-994C-477C-874D-EA5A27B8FAEF}"/>
              </a:ext>
            </a:extLst>
          </p:cNvPr>
          <p:cNvSpPr txBox="1"/>
          <p:nvPr/>
        </p:nvSpPr>
        <p:spPr>
          <a:xfrm>
            <a:off x="6445391" y="3381375"/>
            <a:ext cx="1855649" cy="606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en-US" altLang="zh-CN" sz="28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6300000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元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TextBox 81">
            <a:extLst>
              <a:ext uri="{FF2B5EF4-FFF2-40B4-BE49-F238E27FC236}">
                <a16:creationId xmlns="" xmlns:a16="http://schemas.microsoft.com/office/drawing/2014/main" id="{91A0148F-701D-42D3-BE94-285CBC4B8EB7}"/>
              </a:ext>
            </a:extLst>
          </p:cNvPr>
          <p:cNvSpPr txBox="1"/>
          <p:nvPr/>
        </p:nvSpPr>
        <p:spPr>
          <a:xfrm>
            <a:off x="6991353" y="3094300"/>
            <a:ext cx="12460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实际完成</a:t>
            </a:r>
          </a:p>
        </p:txBody>
      </p:sp>
      <p:sp>
        <p:nvSpPr>
          <p:cNvPr id="14" name="文本框 88">
            <a:extLst>
              <a:ext uri="{FF2B5EF4-FFF2-40B4-BE49-F238E27FC236}">
                <a16:creationId xmlns="" xmlns:a16="http://schemas.microsoft.com/office/drawing/2014/main" id="{86CE2EF4-5065-4800-B727-8FF3F5C913B3}"/>
              </a:ext>
            </a:extLst>
          </p:cNvPr>
          <p:cNvSpPr txBox="1"/>
          <p:nvPr/>
        </p:nvSpPr>
        <p:spPr>
          <a:xfrm>
            <a:off x="1592054" y="2350787"/>
            <a:ext cx="2122696" cy="2029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5" name="文本框 88">
            <a:extLst>
              <a:ext uri="{FF2B5EF4-FFF2-40B4-BE49-F238E27FC236}">
                <a16:creationId xmlns="" xmlns:a16="http://schemas.microsoft.com/office/drawing/2014/main" id="{13AD4C51-AEB7-44F7-BE72-C1D458AC9382}"/>
              </a:ext>
            </a:extLst>
          </p:cNvPr>
          <p:cNvSpPr txBox="1"/>
          <p:nvPr/>
        </p:nvSpPr>
        <p:spPr>
          <a:xfrm>
            <a:off x="8671480" y="2350787"/>
            <a:ext cx="2122696" cy="2029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7" name="文本框 88">
            <a:extLst>
              <a:ext uri="{FF2B5EF4-FFF2-40B4-BE49-F238E27FC236}">
                <a16:creationId xmlns="" xmlns:a16="http://schemas.microsoft.com/office/drawing/2014/main" id="{FDE0B7E2-E81F-4738-B958-F39D0AD54E11}"/>
              </a:ext>
            </a:extLst>
          </p:cNvPr>
          <p:cNvSpPr txBox="1"/>
          <p:nvPr/>
        </p:nvSpPr>
        <p:spPr>
          <a:xfrm>
            <a:off x="2514233" y="5390735"/>
            <a:ext cx="7515592" cy="629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846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/>
      <p:bldP spid="6" grpId="0" animBg="1"/>
      <p:bldP spid="7" grpId="0"/>
      <p:bldP spid="8" grpId="0"/>
      <p:bldP spid="10" grpId="0"/>
      <p:bldP spid="11" grpId="0"/>
      <p:bldP spid="14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66748" y="168930"/>
            <a:ext cx="273153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上半年工作概述</a:t>
            </a:r>
          </a:p>
        </p:txBody>
      </p:sp>
      <p:graphicFrame>
        <p:nvGraphicFramePr>
          <p:cNvPr id="43" name="PA_Chart 8">
            <a:extLst>
              <a:ext uri="{FF2B5EF4-FFF2-40B4-BE49-F238E27FC236}">
                <a16:creationId xmlns="" xmlns:a16="http://schemas.microsoft.com/office/drawing/2014/main" id="{4321B70F-912F-4CF3-A01C-7E5BB4A5F70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0356248"/>
              </p:ext>
            </p:extLst>
          </p:nvPr>
        </p:nvGraphicFramePr>
        <p:xfrm>
          <a:off x="1694227" y="1516122"/>
          <a:ext cx="7429085" cy="29266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5" name="文本框 88">
            <a:extLst>
              <a:ext uri="{FF2B5EF4-FFF2-40B4-BE49-F238E27FC236}">
                <a16:creationId xmlns="" xmlns:a16="http://schemas.microsoft.com/office/drawing/2014/main" id="{C26A55B5-64E6-4655-950C-F321194EC84E}"/>
              </a:ext>
            </a:extLst>
          </p:cNvPr>
          <p:cNvSpPr txBox="1"/>
          <p:nvPr/>
        </p:nvSpPr>
        <p:spPr>
          <a:xfrm>
            <a:off x="2377900" y="4852355"/>
            <a:ext cx="8199668" cy="629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9" name="文本框 88">
            <a:extLst>
              <a:ext uri="{FF2B5EF4-FFF2-40B4-BE49-F238E27FC236}">
                <a16:creationId xmlns="" xmlns:a16="http://schemas.microsoft.com/office/drawing/2014/main" id="{C903B228-A3EB-4E63-920F-D2489CD90424}"/>
              </a:ext>
            </a:extLst>
          </p:cNvPr>
          <p:cNvSpPr txBox="1"/>
          <p:nvPr/>
        </p:nvSpPr>
        <p:spPr>
          <a:xfrm>
            <a:off x="9123312" y="2973041"/>
            <a:ext cx="2130614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0" name="TextBox 81">
            <a:extLst>
              <a:ext uri="{FF2B5EF4-FFF2-40B4-BE49-F238E27FC236}">
                <a16:creationId xmlns="" xmlns:a16="http://schemas.microsoft.com/office/drawing/2014/main" id="{E1CE5445-C506-4E31-B50E-BF81498778C0}"/>
              </a:ext>
            </a:extLst>
          </p:cNvPr>
          <p:cNvSpPr txBox="1"/>
          <p:nvPr/>
        </p:nvSpPr>
        <p:spPr>
          <a:xfrm>
            <a:off x="9441680" y="259392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7FAF6901-C7C6-4D29-A75E-40C73ECDAF5F}"/>
              </a:ext>
            </a:extLst>
          </p:cNvPr>
          <p:cNvSpPr/>
          <p:nvPr/>
        </p:nvSpPr>
        <p:spPr>
          <a:xfrm>
            <a:off x="9449079" y="1344392"/>
            <a:ext cx="1128489" cy="1128489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: 形状 11">
            <a:extLst>
              <a:ext uri="{FF2B5EF4-FFF2-40B4-BE49-F238E27FC236}">
                <a16:creationId xmlns="" xmlns:a16="http://schemas.microsoft.com/office/drawing/2014/main" id="{85A31394-F666-4501-AF70-B9A777E45AB2}"/>
              </a:ext>
            </a:extLst>
          </p:cNvPr>
          <p:cNvSpPr>
            <a:spLocks/>
          </p:cNvSpPr>
          <p:nvPr/>
        </p:nvSpPr>
        <p:spPr bwMode="auto">
          <a:xfrm>
            <a:off x="9824110" y="1697975"/>
            <a:ext cx="407191" cy="421321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noFill/>
          <a:ln>
            <a:solidFill>
              <a:schemeClr val="accent6"/>
            </a:solidFill>
          </a:ln>
          <a:ex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98417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43" grpId="0">
        <p:bldAsOne/>
      </p:bldGraphic>
      <p:bldP spid="85" grpId="0"/>
      <p:bldP spid="9" grpId="0"/>
      <p:bldP spid="10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26FEA5-0985-4CDB-A3AA-2703899A18A7}"/>
              </a:ext>
            </a:extLst>
          </p:cNvPr>
          <p:cNvSpPr/>
          <p:nvPr/>
        </p:nvSpPr>
        <p:spPr>
          <a:xfrm>
            <a:off x="1789467" y="1150257"/>
            <a:ext cx="9705847" cy="45574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6DB8256-E3B5-40EE-BD45-740C06A0591E}"/>
              </a:ext>
            </a:extLst>
          </p:cNvPr>
          <p:cNvSpPr txBox="1"/>
          <p:nvPr/>
        </p:nvSpPr>
        <p:spPr>
          <a:xfrm>
            <a:off x="5505007" y="2274838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上半年</a:t>
            </a:r>
            <a:endParaRPr lang="en-US" altLang="zh-CN" sz="7200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工作完成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63D65F1C-4D72-45A1-AB7C-E2A2BE190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1354" y="1968500"/>
            <a:ext cx="1675575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8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2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2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94999" y="275256"/>
            <a:ext cx="2675027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上半年工作完成</a:t>
            </a:r>
          </a:p>
        </p:txBody>
      </p:sp>
      <p:grpSp>
        <p:nvGrpSpPr>
          <p:cNvPr id="100" name="Group 21">
            <a:extLst>
              <a:ext uri="{FF2B5EF4-FFF2-40B4-BE49-F238E27FC236}">
                <a16:creationId xmlns="" xmlns:a16="http://schemas.microsoft.com/office/drawing/2014/main" id="{ADF48E8E-2F9A-420C-AD32-96BFE580E33C}"/>
              </a:ext>
            </a:extLst>
          </p:cNvPr>
          <p:cNvGrpSpPr/>
          <p:nvPr/>
        </p:nvGrpSpPr>
        <p:grpSpPr>
          <a:xfrm>
            <a:off x="2053866" y="2749597"/>
            <a:ext cx="2192541" cy="1278114"/>
            <a:chOff x="1590316" y="4321275"/>
            <a:chExt cx="2192541" cy="1278114"/>
          </a:xfrm>
        </p:grpSpPr>
        <p:sp>
          <p:nvSpPr>
            <p:cNvPr id="101" name="Shape 6">
              <a:extLst>
                <a:ext uri="{FF2B5EF4-FFF2-40B4-BE49-F238E27FC236}">
                  <a16:creationId xmlns="" xmlns:a16="http://schemas.microsoft.com/office/drawing/2014/main" id="{A70D19EE-4C67-4889-9E38-92239B73D293}"/>
                </a:ext>
              </a:extLst>
            </p:cNvPr>
            <p:cNvSpPr/>
            <p:nvPr/>
          </p:nvSpPr>
          <p:spPr>
            <a:xfrm>
              <a:off x="1590316" y="4321275"/>
              <a:ext cx="1097965" cy="1278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9248" y="4661"/>
                    <a:pt x="12198" y="18069"/>
                    <a:pt x="0" y="21600"/>
                  </a:cubicBezTo>
                  <a:close/>
                </a:path>
              </a:pathLst>
            </a:custGeom>
            <a:solidFill>
              <a:schemeClr val="accent6">
                <a:alpha val="8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ontserrat"/>
              </a:endParaRPr>
            </a:p>
          </p:txBody>
        </p:sp>
        <p:sp>
          <p:nvSpPr>
            <p:cNvPr id="102" name="Shape 7">
              <a:extLst>
                <a:ext uri="{FF2B5EF4-FFF2-40B4-BE49-F238E27FC236}">
                  <a16:creationId xmlns="" xmlns:a16="http://schemas.microsoft.com/office/drawing/2014/main" id="{603CE2ED-33C6-4714-8C70-40278D4A0DBE}"/>
                </a:ext>
              </a:extLst>
            </p:cNvPr>
            <p:cNvSpPr/>
            <p:nvPr/>
          </p:nvSpPr>
          <p:spPr>
            <a:xfrm>
              <a:off x="2684892" y="4321275"/>
              <a:ext cx="1097965" cy="1278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9402" y="18069"/>
                    <a:pt x="2352" y="4661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7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ontserrat"/>
              </a:endParaRPr>
            </a:p>
          </p:txBody>
        </p:sp>
      </p:grpSp>
      <p:grpSp>
        <p:nvGrpSpPr>
          <p:cNvPr id="103" name="Group 22">
            <a:extLst>
              <a:ext uri="{FF2B5EF4-FFF2-40B4-BE49-F238E27FC236}">
                <a16:creationId xmlns="" xmlns:a16="http://schemas.microsoft.com/office/drawing/2014/main" id="{FAD0F876-C27F-4E03-A202-A988063D185F}"/>
              </a:ext>
            </a:extLst>
          </p:cNvPr>
          <p:cNvGrpSpPr/>
          <p:nvPr/>
        </p:nvGrpSpPr>
        <p:grpSpPr>
          <a:xfrm>
            <a:off x="3200493" y="2355119"/>
            <a:ext cx="2187455" cy="1671346"/>
            <a:chOff x="2736943" y="3926797"/>
            <a:chExt cx="2187455" cy="1671346"/>
          </a:xfrm>
          <a:solidFill>
            <a:schemeClr val="accent1">
              <a:lumMod val="75000"/>
            </a:schemeClr>
          </a:solidFill>
        </p:grpSpPr>
        <p:sp>
          <p:nvSpPr>
            <p:cNvPr id="104" name="Shape 8">
              <a:extLst>
                <a:ext uri="{FF2B5EF4-FFF2-40B4-BE49-F238E27FC236}">
                  <a16:creationId xmlns="" xmlns:a16="http://schemas.microsoft.com/office/drawing/2014/main" id="{A1989E57-B8B5-4BA1-B63D-96F9CCAC2040}"/>
                </a:ext>
              </a:extLst>
            </p:cNvPr>
            <p:cNvSpPr/>
            <p:nvPr/>
          </p:nvSpPr>
          <p:spPr>
            <a:xfrm>
              <a:off x="2736943" y="3926797"/>
              <a:ext cx="1097965" cy="167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9248" y="4661"/>
                    <a:pt x="12198" y="18069"/>
                    <a:pt x="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05" name="Shape 9">
              <a:extLst>
                <a:ext uri="{FF2B5EF4-FFF2-40B4-BE49-F238E27FC236}">
                  <a16:creationId xmlns="" xmlns:a16="http://schemas.microsoft.com/office/drawing/2014/main" id="{9CFEBD44-338F-4D5F-98CA-567DD40BA77E}"/>
                </a:ext>
              </a:extLst>
            </p:cNvPr>
            <p:cNvSpPr/>
            <p:nvPr/>
          </p:nvSpPr>
          <p:spPr>
            <a:xfrm>
              <a:off x="3826433" y="3926797"/>
              <a:ext cx="1097965" cy="1671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9402" y="18069"/>
                    <a:pt x="2352" y="4661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106" name="Group 23">
            <a:extLst>
              <a:ext uri="{FF2B5EF4-FFF2-40B4-BE49-F238E27FC236}">
                <a16:creationId xmlns="" xmlns:a16="http://schemas.microsoft.com/office/drawing/2014/main" id="{FE1F9CE9-8B3F-4DF8-B033-B6D0359635FD}"/>
              </a:ext>
            </a:extLst>
          </p:cNvPr>
          <p:cNvGrpSpPr/>
          <p:nvPr/>
        </p:nvGrpSpPr>
        <p:grpSpPr>
          <a:xfrm>
            <a:off x="4338572" y="1821003"/>
            <a:ext cx="2190917" cy="2204062"/>
            <a:chOff x="3875022" y="3392681"/>
            <a:chExt cx="2190917" cy="2204062"/>
          </a:xfrm>
        </p:grpSpPr>
        <p:sp>
          <p:nvSpPr>
            <p:cNvPr id="107" name="Shape 10">
              <a:extLst>
                <a:ext uri="{FF2B5EF4-FFF2-40B4-BE49-F238E27FC236}">
                  <a16:creationId xmlns="" xmlns:a16="http://schemas.microsoft.com/office/drawing/2014/main" id="{ACA943EE-392E-4D8A-875E-6B5784C1B1A6}"/>
                </a:ext>
              </a:extLst>
            </p:cNvPr>
            <p:cNvSpPr/>
            <p:nvPr/>
          </p:nvSpPr>
          <p:spPr>
            <a:xfrm>
              <a:off x="3875022" y="3392681"/>
              <a:ext cx="1097964" cy="2204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9248" y="4661"/>
                    <a:pt x="12198" y="18069"/>
                    <a:pt x="0" y="21600"/>
                  </a:cubicBezTo>
                  <a:close/>
                </a:path>
              </a:pathLst>
            </a:custGeom>
            <a:solidFill>
              <a:schemeClr val="accent6">
                <a:alpha val="8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08" name="Shape 11">
              <a:extLst>
                <a:ext uri="{FF2B5EF4-FFF2-40B4-BE49-F238E27FC236}">
                  <a16:creationId xmlns="" xmlns:a16="http://schemas.microsoft.com/office/drawing/2014/main" id="{4F3881F8-89B1-43DA-A76B-5F81F569E95A}"/>
                </a:ext>
              </a:extLst>
            </p:cNvPr>
            <p:cNvSpPr/>
            <p:nvPr/>
          </p:nvSpPr>
          <p:spPr>
            <a:xfrm>
              <a:off x="4967974" y="3392681"/>
              <a:ext cx="1097965" cy="2204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9402" y="18069"/>
                    <a:pt x="2352" y="4661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7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109" name="Group 24">
            <a:extLst>
              <a:ext uri="{FF2B5EF4-FFF2-40B4-BE49-F238E27FC236}">
                <a16:creationId xmlns="" xmlns:a16="http://schemas.microsoft.com/office/drawing/2014/main" id="{81F1EE84-A101-4C11-B1DF-FF5ABF292D70}"/>
              </a:ext>
            </a:extLst>
          </p:cNvPr>
          <p:cNvGrpSpPr/>
          <p:nvPr/>
        </p:nvGrpSpPr>
        <p:grpSpPr>
          <a:xfrm>
            <a:off x="5473415" y="1297763"/>
            <a:ext cx="2188667" cy="2728521"/>
            <a:chOff x="5009865" y="2670055"/>
            <a:chExt cx="2188667" cy="2927907"/>
          </a:xfrm>
          <a:solidFill>
            <a:schemeClr val="accent1"/>
          </a:solidFill>
        </p:grpSpPr>
        <p:sp>
          <p:nvSpPr>
            <p:cNvPr id="110" name="Shape 12">
              <a:extLst>
                <a:ext uri="{FF2B5EF4-FFF2-40B4-BE49-F238E27FC236}">
                  <a16:creationId xmlns="" xmlns:a16="http://schemas.microsoft.com/office/drawing/2014/main" id="{0F226F10-D023-4A2D-9243-C53E434FA26E}"/>
                </a:ext>
              </a:extLst>
            </p:cNvPr>
            <p:cNvSpPr/>
            <p:nvPr/>
          </p:nvSpPr>
          <p:spPr>
            <a:xfrm>
              <a:off x="5009865" y="2670055"/>
              <a:ext cx="1097965" cy="2927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9248" y="4661"/>
                    <a:pt x="12198" y="18069"/>
                    <a:pt x="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1" name="Shape 13">
              <a:extLst>
                <a:ext uri="{FF2B5EF4-FFF2-40B4-BE49-F238E27FC236}">
                  <a16:creationId xmlns="" xmlns:a16="http://schemas.microsoft.com/office/drawing/2014/main" id="{230546FA-D6E7-4686-8199-7CB7B31EDD2D}"/>
                </a:ext>
              </a:extLst>
            </p:cNvPr>
            <p:cNvSpPr/>
            <p:nvPr/>
          </p:nvSpPr>
          <p:spPr>
            <a:xfrm>
              <a:off x="6100567" y="2670055"/>
              <a:ext cx="1097965" cy="2927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9402" y="18069"/>
                    <a:pt x="2352" y="4661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grpSp>
        <p:nvGrpSpPr>
          <p:cNvPr id="112" name="Group 25">
            <a:extLst>
              <a:ext uri="{FF2B5EF4-FFF2-40B4-BE49-F238E27FC236}">
                <a16:creationId xmlns="" xmlns:a16="http://schemas.microsoft.com/office/drawing/2014/main" id="{35920DDC-437F-4163-A113-CE1989C1ED2B}"/>
              </a:ext>
            </a:extLst>
          </p:cNvPr>
          <p:cNvGrpSpPr/>
          <p:nvPr/>
        </p:nvGrpSpPr>
        <p:grpSpPr>
          <a:xfrm>
            <a:off x="6614956" y="1821003"/>
            <a:ext cx="2193661" cy="2204063"/>
            <a:chOff x="6151406" y="3392681"/>
            <a:chExt cx="2193661" cy="2204063"/>
          </a:xfrm>
        </p:grpSpPr>
        <p:sp>
          <p:nvSpPr>
            <p:cNvPr id="113" name="Shape 14">
              <a:extLst>
                <a:ext uri="{FF2B5EF4-FFF2-40B4-BE49-F238E27FC236}">
                  <a16:creationId xmlns="" xmlns:a16="http://schemas.microsoft.com/office/drawing/2014/main" id="{3021AEB4-A9CC-4EF1-89B7-812B63349548}"/>
                </a:ext>
              </a:extLst>
            </p:cNvPr>
            <p:cNvSpPr/>
            <p:nvPr/>
          </p:nvSpPr>
          <p:spPr>
            <a:xfrm>
              <a:off x="6151406" y="3392681"/>
              <a:ext cx="1097965" cy="220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9248" y="4661"/>
                    <a:pt x="12198" y="18069"/>
                    <a:pt x="0" y="21600"/>
                  </a:cubicBezTo>
                  <a:close/>
                </a:path>
              </a:pathLst>
            </a:custGeom>
            <a:solidFill>
              <a:schemeClr val="accent6">
                <a:alpha val="85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ontserrat"/>
              </a:endParaRPr>
            </a:p>
          </p:txBody>
        </p:sp>
        <p:sp>
          <p:nvSpPr>
            <p:cNvPr id="114" name="Shape 15">
              <a:extLst>
                <a:ext uri="{FF2B5EF4-FFF2-40B4-BE49-F238E27FC236}">
                  <a16:creationId xmlns="" xmlns:a16="http://schemas.microsoft.com/office/drawing/2014/main" id="{7D5447D7-88D9-47FD-AE72-2740039E1C8E}"/>
                </a:ext>
              </a:extLst>
            </p:cNvPr>
            <p:cNvSpPr/>
            <p:nvPr/>
          </p:nvSpPr>
          <p:spPr>
            <a:xfrm>
              <a:off x="7247102" y="3392681"/>
              <a:ext cx="1097965" cy="22040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9402" y="18069"/>
                    <a:pt x="2352" y="4661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  <a:alpha val="7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endParaRPr sz="28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Montserrat"/>
              </a:endParaRPr>
            </a:p>
          </p:txBody>
        </p:sp>
      </p:grpSp>
      <p:grpSp>
        <p:nvGrpSpPr>
          <p:cNvPr id="115" name="Group 26">
            <a:extLst>
              <a:ext uri="{FF2B5EF4-FFF2-40B4-BE49-F238E27FC236}">
                <a16:creationId xmlns="" xmlns:a16="http://schemas.microsoft.com/office/drawing/2014/main" id="{37F0A124-8457-45CE-BCA7-59DA753F6829}"/>
              </a:ext>
            </a:extLst>
          </p:cNvPr>
          <p:cNvGrpSpPr/>
          <p:nvPr/>
        </p:nvGrpSpPr>
        <p:grpSpPr>
          <a:xfrm>
            <a:off x="7756497" y="2924144"/>
            <a:ext cx="2193660" cy="1102031"/>
            <a:chOff x="7292947" y="4495822"/>
            <a:chExt cx="2193660" cy="1102031"/>
          </a:xfrm>
          <a:solidFill>
            <a:schemeClr val="accent1">
              <a:lumMod val="75000"/>
            </a:schemeClr>
          </a:solidFill>
        </p:grpSpPr>
        <p:sp>
          <p:nvSpPr>
            <p:cNvPr id="116" name="Shape 16">
              <a:extLst>
                <a:ext uri="{FF2B5EF4-FFF2-40B4-BE49-F238E27FC236}">
                  <a16:creationId xmlns="" xmlns:a16="http://schemas.microsoft.com/office/drawing/2014/main" id="{54A06737-3106-4593-9C47-FF7EA459A591}"/>
                </a:ext>
              </a:extLst>
            </p:cNvPr>
            <p:cNvSpPr/>
            <p:nvPr/>
          </p:nvSpPr>
          <p:spPr>
            <a:xfrm>
              <a:off x="7292947" y="4495822"/>
              <a:ext cx="1097965" cy="110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19248" y="4661"/>
                    <a:pt x="12198" y="18069"/>
                    <a:pt x="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117" name="Shape 17">
              <a:extLst>
                <a:ext uri="{FF2B5EF4-FFF2-40B4-BE49-F238E27FC236}">
                  <a16:creationId xmlns="" xmlns:a16="http://schemas.microsoft.com/office/drawing/2014/main" id="{1DDBC403-3147-4981-AECA-978A1F6B96D1}"/>
                </a:ext>
              </a:extLst>
            </p:cNvPr>
            <p:cNvSpPr/>
            <p:nvPr/>
          </p:nvSpPr>
          <p:spPr>
            <a:xfrm>
              <a:off x="8388643" y="4495822"/>
              <a:ext cx="1097964" cy="1102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cubicBezTo>
                    <a:pt x="9402" y="18069"/>
                    <a:pt x="2352" y="4661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kumimoji="0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sp>
        <p:nvSpPr>
          <p:cNvPr id="118" name="TextBox 81">
            <a:extLst>
              <a:ext uri="{FF2B5EF4-FFF2-40B4-BE49-F238E27FC236}">
                <a16:creationId xmlns="" xmlns:a16="http://schemas.microsoft.com/office/drawing/2014/main" id="{E2EA63E5-4F33-402D-8E7F-D4BAAB594D5F}"/>
              </a:ext>
            </a:extLst>
          </p:cNvPr>
          <p:cNvSpPr txBox="1"/>
          <p:nvPr/>
        </p:nvSpPr>
        <p:spPr>
          <a:xfrm>
            <a:off x="2323618" y="4110790"/>
            <a:ext cx="641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一月</a:t>
            </a:r>
          </a:p>
        </p:txBody>
      </p:sp>
      <p:sp>
        <p:nvSpPr>
          <p:cNvPr id="119" name="TextBox 81">
            <a:extLst>
              <a:ext uri="{FF2B5EF4-FFF2-40B4-BE49-F238E27FC236}">
                <a16:creationId xmlns="" xmlns:a16="http://schemas.microsoft.com/office/drawing/2014/main" id="{4837DFE6-52AC-46D3-8AA2-D9E78C0DAC96}"/>
              </a:ext>
            </a:extLst>
          </p:cNvPr>
          <p:cNvSpPr txBox="1"/>
          <p:nvPr/>
        </p:nvSpPr>
        <p:spPr>
          <a:xfrm>
            <a:off x="3526744" y="4110790"/>
            <a:ext cx="641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二月</a:t>
            </a:r>
          </a:p>
        </p:txBody>
      </p:sp>
      <p:sp>
        <p:nvSpPr>
          <p:cNvPr id="120" name="TextBox 81">
            <a:extLst>
              <a:ext uri="{FF2B5EF4-FFF2-40B4-BE49-F238E27FC236}">
                <a16:creationId xmlns="" xmlns:a16="http://schemas.microsoft.com/office/drawing/2014/main" id="{846E1803-5335-4A4F-B973-A13D8417B8E9}"/>
              </a:ext>
            </a:extLst>
          </p:cNvPr>
          <p:cNvSpPr txBox="1"/>
          <p:nvPr/>
        </p:nvSpPr>
        <p:spPr>
          <a:xfrm>
            <a:off x="4729870" y="4110790"/>
            <a:ext cx="641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三月</a:t>
            </a:r>
          </a:p>
        </p:txBody>
      </p:sp>
      <p:sp>
        <p:nvSpPr>
          <p:cNvPr id="121" name="TextBox 81">
            <a:extLst>
              <a:ext uri="{FF2B5EF4-FFF2-40B4-BE49-F238E27FC236}">
                <a16:creationId xmlns="" xmlns:a16="http://schemas.microsoft.com/office/drawing/2014/main" id="{DC79C7B8-1715-4D83-BEFA-09E16C07C3A1}"/>
              </a:ext>
            </a:extLst>
          </p:cNvPr>
          <p:cNvSpPr txBox="1"/>
          <p:nvPr/>
        </p:nvSpPr>
        <p:spPr>
          <a:xfrm>
            <a:off x="5932996" y="4110790"/>
            <a:ext cx="641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四月</a:t>
            </a:r>
          </a:p>
        </p:txBody>
      </p:sp>
      <p:sp>
        <p:nvSpPr>
          <p:cNvPr id="122" name="TextBox 81">
            <a:extLst>
              <a:ext uri="{FF2B5EF4-FFF2-40B4-BE49-F238E27FC236}">
                <a16:creationId xmlns="" xmlns:a16="http://schemas.microsoft.com/office/drawing/2014/main" id="{87C34E43-30FB-4266-B2B9-5147DE85E1A7}"/>
              </a:ext>
            </a:extLst>
          </p:cNvPr>
          <p:cNvSpPr txBox="1"/>
          <p:nvPr/>
        </p:nvSpPr>
        <p:spPr>
          <a:xfrm>
            <a:off x="7046209" y="4110790"/>
            <a:ext cx="641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五月</a:t>
            </a:r>
          </a:p>
        </p:txBody>
      </p:sp>
      <p:sp>
        <p:nvSpPr>
          <p:cNvPr id="123" name="TextBox 81">
            <a:extLst>
              <a:ext uri="{FF2B5EF4-FFF2-40B4-BE49-F238E27FC236}">
                <a16:creationId xmlns="" xmlns:a16="http://schemas.microsoft.com/office/drawing/2014/main" id="{1783E57A-F3B3-4684-8D94-45A6686F9C30}"/>
              </a:ext>
            </a:extLst>
          </p:cNvPr>
          <p:cNvSpPr txBox="1"/>
          <p:nvPr/>
        </p:nvSpPr>
        <p:spPr>
          <a:xfrm>
            <a:off x="8249335" y="4110790"/>
            <a:ext cx="641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六月</a:t>
            </a:r>
          </a:p>
        </p:txBody>
      </p:sp>
      <p:sp>
        <p:nvSpPr>
          <p:cNvPr id="124" name="文本框 88">
            <a:extLst>
              <a:ext uri="{FF2B5EF4-FFF2-40B4-BE49-F238E27FC236}">
                <a16:creationId xmlns="" xmlns:a16="http://schemas.microsoft.com/office/drawing/2014/main" id="{1DE1D96A-7593-4089-AB45-952187217112}"/>
              </a:ext>
            </a:extLst>
          </p:cNvPr>
          <p:cNvSpPr txBox="1"/>
          <p:nvPr/>
        </p:nvSpPr>
        <p:spPr>
          <a:xfrm>
            <a:off x="2222710" y="4769850"/>
            <a:ext cx="7515592" cy="629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2155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8" grpId="0"/>
      <p:bldP spid="119" grpId="0"/>
      <p:bldP spid="120" grpId="0"/>
      <p:bldP spid="121" grpId="0"/>
      <p:bldP spid="122" grpId="0"/>
      <p:bldP spid="123" grpId="0"/>
      <p:bldP spid="1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804153" y="220511"/>
            <a:ext cx="272288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上半年工作完成</a:t>
            </a: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FBB5E4C2-E46B-443C-8386-D457A553FFA8}"/>
              </a:ext>
            </a:extLst>
          </p:cNvPr>
          <p:cNvSpPr/>
          <p:nvPr/>
        </p:nvSpPr>
        <p:spPr>
          <a:xfrm>
            <a:off x="3599542" y="2028370"/>
            <a:ext cx="2801257" cy="2801257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88">
            <a:extLst>
              <a:ext uri="{FF2B5EF4-FFF2-40B4-BE49-F238E27FC236}">
                <a16:creationId xmlns="" xmlns:a16="http://schemas.microsoft.com/office/drawing/2014/main" id="{E024DC38-6218-4009-BED7-62BE43BE26F6}"/>
              </a:ext>
            </a:extLst>
          </p:cNvPr>
          <p:cNvSpPr txBox="1"/>
          <p:nvPr/>
        </p:nvSpPr>
        <p:spPr>
          <a:xfrm>
            <a:off x="982078" y="3037609"/>
            <a:ext cx="2130614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3" name="TextBox 81">
            <a:extLst>
              <a:ext uri="{FF2B5EF4-FFF2-40B4-BE49-F238E27FC236}">
                <a16:creationId xmlns="" xmlns:a16="http://schemas.microsoft.com/office/drawing/2014/main" id="{6D4A0760-FA5E-4F92-B3C3-CEF089A2FBB0}"/>
              </a:ext>
            </a:extLst>
          </p:cNvPr>
          <p:cNvSpPr txBox="1"/>
          <p:nvPr/>
        </p:nvSpPr>
        <p:spPr>
          <a:xfrm>
            <a:off x="1300446" y="265849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4" name="TextBox 81">
            <a:extLst>
              <a:ext uri="{FF2B5EF4-FFF2-40B4-BE49-F238E27FC236}">
                <a16:creationId xmlns="" xmlns:a16="http://schemas.microsoft.com/office/drawing/2014/main" id="{3D555494-0EAF-4780-BD08-7436EC6769E2}"/>
              </a:ext>
            </a:extLst>
          </p:cNvPr>
          <p:cNvSpPr txBox="1"/>
          <p:nvPr/>
        </p:nvSpPr>
        <p:spPr>
          <a:xfrm>
            <a:off x="3823523" y="2767278"/>
            <a:ext cx="13681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5" name="矩形: 圆角 14">
            <a:extLst>
              <a:ext uri="{FF2B5EF4-FFF2-40B4-BE49-F238E27FC236}">
                <a16:creationId xmlns="" xmlns:a16="http://schemas.microsoft.com/office/drawing/2014/main" id="{B8A4326B-F92B-4325-A2C6-D7B706C7CF85}"/>
              </a:ext>
            </a:extLst>
          </p:cNvPr>
          <p:cNvSpPr/>
          <p:nvPr/>
        </p:nvSpPr>
        <p:spPr>
          <a:xfrm rot="1800000">
            <a:off x="5704340" y="1984827"/>
            <a:ext cx="2801257" cy="2801257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81">
            <a:extLst>
              <a:ext uri="{FF2B5EF4-FFF2-40B4-BE49-F238E27FC236}">
                <a16:creationId xmlns="" xmlns:a16="http://schemas.microsoft.com/office/drawing/2014/main" id="{814DE4DF-0585-4FDB-A2D6-5E223F68E3DA}"/>
              </a:ext>
            </a:extLst>
          </p:cNvPr>
          <p:cNvSpPr txBox="1"/>
          <p:nvPr/>
        </p:nvSpPr>
        <p:spPr>
          <a:xfrm>
            <a:off x="6783806" y="2767278"/>
            <a:ext cx="13681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8" name="文本框 88">
            <a:extLst>
              <a:ext uri="{FF2B5EF4-FFF2-40B4-BE49-F238E27FC236}">
                <a16:creationId xmlns="" xmlns:a16="http://schemas.microsoft.com/office/drawing/2014/main" id="{C57B6469-2E31-401E-82E8-C3FF70B5CC54}"/>
              </a:ext>
            </a:extLst>
          </p:cNvPr>
          <p:cNvSpPr txBox="1"/>
          <p:nvPr/>
        </p:nvSpPr>
        <p:spPr>
          <a:xfrm>
            <a:off x="9216645" y="3037609"/>
            <a:ext cx="2130614" cy="1469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,</a:t>
            </a:r>
            <a:r>
              <a:rPr lang="zh-CN" altLang="en-US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!</a:t>
            </a:r>
            <a:endParaRPr lang="zh-CN" altLang="en-US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9" name="TextBox 81">
            <a:extLst>
              <a:ext uri="{FF2B5EF4-FFF2-40B4-BE49-F238E27FC236}">
                <a16:creationId xmlns="" xmlns:a16="http://schemas.microsoft.com/office/drawing/2014/main" id="{9FE73A2E-E54F-4441-9404-C4B52441BECC}"/>
              </a:ext>
            </a:extLst>
          </p:cNvPr>
          <p:cNvSpPr txBox="1"/>
          <p:nvPr/>
        </p:nvSpPr>
        <p:spPr>
          <a:xfrm>
            <a:off x="9535013" y="265849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0851183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1" grpId="0" animBg="1"/>
          <p:bldP spid="12" grpId="0"/>
          <p:bldP spid="13" grpId="0"/>
          <p:bldP spid="14" grpId="0"/>
          <p:bldP spid="15" grpId="0" animBg="1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1" grpId="0" animBg="1"/>
          <p:bldP spid="12" grpId="0"/>
          <p:bldP spid="13" grpId="0"/>
          <p:bldP spid="14" grpId="0"/>
          <p:bldP spid="15" grpId="0" animBg="1"/>
          <p:bldP spid="17" grpId="0"/>
          <p:bldP spid="18" grpId="0"/>
          <p:bldP spid="19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83167" y="250832"/>
            <a:ext cx="270371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上半年工作完成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="" xmlns:a16="http://schemas.microsoft.com/office/drawing/2014/main" id="{D33C7902-7174-407E-A564-BD8E08B9E0B1}"/>
              </a:ext>
            </a:extLst>
          </p:cNvPr>
          <p:cNvGrpSpPr/>
          <p:nvPr/>
        </p:nvGrpSpPr>
        <p:grpSpPr>
          <a:xfrm>
            <a:off x="3635767" y="1339278"/>
            <a:ext cx="5303133" cy="4179443"/>
            <a:chOff x="3635767" y="1339278"/>
            <a:chExt cx="5303133" cy="4179443"/>
          </a:xfrm>
          <a:noFill/>
        </p:grpSpPr>
        <p:sp>
          <p:nvSpPr>
            <p:cNvPr id="23" name="Rectangle 23">
              <a:extLst>
                <a:ext uri="{FF2B5EF4-FFF2-40B4-BE49-F238E27FC236}">
                  <a16:creationId xmlns="" xmlns:a16="http://schemas.microsoft.com/office/drawing/2014/main" id="{9A8B6EDB-4A3C-43CA-A24F-D9017923E275}"/>
                </a:ext>
              </a:extLst>
            </p:cNvPr>
            <p:cNvSpPr/>
            <p:nvPr/>
          </p:nvSpPr>
          <p:spPr>
            <a:xfrm>
              <a:off x="4201656" y="1339278"/>
              <a:ext cx="1957422" cy="1919425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Rectangle 29">
              <a:extLst>
                <a:ext uri="{FF2B5EF4-FFF2-40B4-BE49-F238E27FC236}">
                  <a16:creationId xmlns="" xmlns:a16="http://schemas.microsoft.com/office/drawing/2014/main" id="{B0DCEBC6-0A55-42E3-89A6-95901A774894}"/>
                </a:ext>
              </a:extLst>
            </p:cNvPr>
            <p:cNvSpPr/>
            <p:nvPr/>
          </p:nvSpPr>
          <p:spPr>
            <a:xfrm rot="5400000">
              <a:off x="6378500" y="1261514"/>
              <a:ext cx="1919425" cy="2074953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Rectangle 42">
              <a:extLst>
                <a:ext uri="{FF2B5EF4-FFF2-40B4-BE49-F238E27FC236}">
                  <a16:creationId xmlns="" xmlns:a16="http://schemas.microsoft.com/office/drawing/2014/main" id="{C1FBC813-4C4A-496E-A035-C3BF64518CA9}"/>
                </a:ext>
              </a:extLst>
            </p:cNvPr>
            <p:cNvSpPr/>
            <p:nvPr/>
          </p:nvSpPr>
          <p:spPr>
            <a:xfrm rot="10800000">
              <a:off x="6300735" y="3450253"/>
              <a:ext cx="2076792" cy="2068467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Rectangle 38">
              <a:extLst>
                <a:ext uri="{FF2B5EF4-FFF2-40B4-BE49-F238E27FC236}">
                  <a16:creationId xmlns="" xmlns:a16="http://schemas.microsoft.com/office/drawing/2014/main" id="{E06D8730-B40D-475F-B777-50B1C7700714}"/>
                </a:ext>
              </a:extLst>
            </p:cNvPr>
            <p:cNvSpPr/>
            <p:nvPr/>
          </p:nvSpPr>
          <p:spPr>
            <a:xfrm rot="16200000">
              <a:off x="4154460" y="3499287"/>
              <a:ext cx="2068468" cy="1970400"/>
            </a:xfrm>
            <a:prstGeom prst="rect">
              <a:avLst/>
            </a:prstGeom>
            <a:grp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023" tIns="32511" rIns="65023" bIns="32511" rtlCol="0" anchor="ctr"/>
            <a:lstStyle/>
            <a:p>
              <a:pPr algn="ctr">
                <a:lnSpc>
                  <a:spcPct val="120000"/>
                </a:lnSpc>
              </a:pPr>
              <a:endParaRPr lang="en-US" sz="11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7" name="Group 104">
              <a:extLst>
                <a:ext uri="{FF2B5EF4-FFF2-40B4-BE49-F238E27FC236}">
                  <a16:creationId xmlns="" xmlns:a16="http://schemas.microsoft.com/office/drawing/2014/main" id="{868C5AB7-2C4E-476B-BBC6-288B257F2D6D}"/>
                </a:ext>
              </a:extLst>
            </p:cNvPr>
            <p:cNvGrpSpPr/>
            <p:nvPr/>
          </p:nvGrpSpPr>
          <p:grpSpPr>
            <a:xfrm>
              <a:off x="3644171" y="1796040"/>
              <a:ext cx="1174463" cy="1174528"/>
              <a:chOff x="2847975" y="2058809"/>
              <a:chExt cx="811251" cy="811251"/>
            </a:xfrm>
            <a:grpFill/>
          </p:grpSpPr>
          <p:sp>
            <p:nvSpPr>
              <p:cNvPr id="28" name="Oval 24">
                <a:extLst>
                  <a:ext uri="{FF2B5EF4-FFF2-40B4-BE49-F238E27FC236}">
                    <a16:creationId xmlns="" xmlns:a16="http://schemas.microsoft.com/office/drawing/2014/main" id="{591265DB-250A-4FB3-9EC3-033DEDCFE267}"/>
                  </a:ext>
                </a:extLst>
              </p:cNvPr>
              <p:cNvSpPr/>
              <p:nvPr/>
            </p:nvSpPr>
            <p:spPr>
              <a:xfrm>
                <a:off x="2847975" y="2058809"/>
                <a:ext cx="811251" cy="8112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9" name="Oval 25">
                <a:extLst>
                  <a:ext uri="{FF2B5EF4-FFF2-40B4-BE49-F238E27FC236}">
                    <a16:creationId xmlns="" xmlns:a16="http://schemas.microsoft.com/office/drawing/2014/main" id="{D1359809-B696-4ED0-98BC-CB558DA1F121}"/>
                  </a:ext>
                </a:extLst>
              </p:cNvPr>
              <p:cNvSpPr/>
              <p:nvPr/>
            </p:nvSpPr>
            <p:spPr>
              <a:xfrm>
                <a:off x="2966753" y="2177587"/>
                <a:ext cx="573697" cy="5736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75">
                <a:extLst>
                  <a:ext uri="{FF2B5EF4-FFF2-40B4-BE49-F238E27FC236}">
                    <a16:creationId xmlns="" xmlns:a16="http://schemas.microsoft.com/office/drawing/2014/main" id="{2DF2D5D9-229B-44E2-BC72-379361C9554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86099" y="2293109"/>
                <a:ext cx="325916" cy="328522"/>
              </a:xfrm>
              <a:custGeom>
                <a:avLst/>
                <a:gdLst/>
                <a:ahLst/>
                <a:cxnLst>
                  <a:cxn ang="0">
                    <a:pos x="11" y="57"/>
                  </a:cxn>
                  <a:cxn ang="0">
                    <a:pos x="8" y="58"/>
                  </a:cxn>
                  <a:cxn ang="0">
                    <a:pos x="5" y="57"/>
                  </a:cxn>
                  <a:cxn ang="0">
                    <a:pos x="1" y="53"/>
                  </a:cxn>
                  <a:cxn ang="0">
                    <a:pos x="0" y="50"/>
                  </a:cxn>
                  <a:cxn ang="0">
                    <a:pos x="1" y="47"/>
                  </a:cxn>
                  <a:cxn ang="0">
                    <a:pos x="25" y="22"/>
                  </a:cxn>
                  <a:cxn ang="0">
                    <a:pos x="35" y="33"/>
                  </a:cxn>
                  <a:cxn ang="0">
                    <a:pos x="11" y="57"/>
                  </a:cxn>
                  <a:cxn ang="0">
                    <a:pos x="10" y="45"/>
                  </a:cxn>
                  <a:cxn ang="0">
                    <a:pos x="8" y="48"/>
                  </a:cxn>
                  <a:cxn ang="0">
                    <a:pos x="10" y="50"/>
                  </a:cxn>
                  <a:cxn ang="0">
                    <a:pos x="12" y="48"/>
                  </a:cxn>
                  <a:cxn ang="0">
                    <a:pos x="10" y="45"/>
                  </a:cxn>
                  <a:cxn ang="0">
                    <a:pos x="57" y="21"/>
                  </a:cxn>
                  <a:cxn ang="0">
                    <a:pos x="42" y="32"/>
                  </a:cxn>
                  <a:cxn ang="0">
                    <a:pos x="26" y="16"/>
                  </a:cxn>
                  <a:cxn ang="0">
                    <a:pos x="42" y="0"/>
                  </a:cxn>
                  <a:cxn ang="0">
                    <a:pos x="50" y="2"/>
                  </a:cxn>
                  <a:cxn ang="0">
                    <a:pos x="51" y="3"/>
                  </a:cxn>
                  <a:cxn ang="0">
                    <a:pos x="50" y="4"/>
                  </a:cxn>
                  <a:cxn ang="0">
                    <a:pos x="40" y="10"/>
                  </a:cxn>
                  <a:cxn ang="0">
                    <a:pos x="40" y="18"/>
                  </a:cxn>
                  <a:cxn ang="0">
                    <a:pos x="47" y="22"/>
                  </a:cxn>
                  <a:cxn ang="0">
                    <a:pos x="57" y="16"/>
                  </a:cxn>
                  <a:cxn ang="0">
                    <a:pos x="58" y="17"/>
                  </a:cxn>
                  <a:cxn ang="0">
                    <a:pos x="57" y="21"/>
                  </a:cxn>
                </a:cxnLst>
                <a:rect l="0" t="0" r="r" b="b"/>
                <a:pathLst>
                  <a:path w="58" h="58">
                    <a:moveTo>
                      <a:pt x="11" y="57"/>
                    </a:moveTo>
                    <a:cubicBezTo>
                      <a:pt x="10" y="58"/>
                      <a:pt x="9" y="58"/>
                      <a:pt x="8" y="58"/>
                    </a:cubicBezTo>
                    <a:cubicBezTo>
                      <a:pt x="7" y="58"/>
                      <a:pt x="6" y="58"/>
                      <a:pt x="5" y="57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2"/>
                      <a:pt x="0" y="51"/>
                      <a:pt x="0" y="50"/>
                    </a:cubicBezTo>
                    <a:cubicBezTo>
                      <a:pt x="0" y="49"/>
                      <a:pt x="0" y="47"/>
                      <a:pt x="1" y="47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7" y="27"/>
                      <a:pt x="31" y="31"/>
                      <a:pt x="35" y="33"/>
                    </a:cubicBezTo>
                    <a:lnTo>
                      <a:pt x="11" y="57"/>
                    </a:lnTo>
                    <a:close/>
                    <a:moveTo>
                      <a:pt x="10" y="45"/>
                    </a:moveTo>
                    <a:cubicBezTo>
                      <a:pt x="9" y="45"/>
                      <a:pt x="8" y="46"/>
                      <a:pt x="8" y="48"/>
                    </a:cubicBezTo>
                    <a:cubicBezTo>
                      <a:pt x="8" y="49"/>
                      <a:pt x="9" y="50"/>
                      <a:pt x="10" y="50"/>
                    </a:cubicBezTo>
                    <a:cubicBezTo>
                      <a:pt x="11" y="50"/>
                      <a:pt x="12" y="49"/>
                      <a:pt x="12" y="48"/>
                    </a:cubicBezTo>
                    <a:cubicBezTo>
                      <a:pt x="12" y="46"/>
                      <a:pt x="11" y="45"/>
                      <a:pt x="10" y="45"/>
                    </a:cubicBezTo>
                    <a:close/>
                    <a:moveTo>
                      <a:pt x="57" y="21"/>
                    </a:moveTo>
                    <a:cubicBezTo>
                      <a:pt x="55" y="27"/>
                      <a:pt x="49" y="32"/>
                      <a:pt x="42" y="32"/>
                    </a:cubicBezTo>
                    <a:cubicBezTo>
                      <a:pt x="33" y="32"/>
                      <a:pt x="26" y="24"/>
                      <a:pt x="26" y="16"/>
                    </a:cubicBezTo>
                    <a:cubicBezTo>
                      <a:pt x="26" y="7"/>
                      <a:pt x="33" y="0"/>
                      <a:pt x="42" y="0"/>
                    </a:cubicBezTo>
                    <a:cubicBezTo>
                      <a:pt x="45" y="0"/>
                      <a:pt x="48" y="0"/>
                      <a:pt x="50" y="2"/>
                    </a:cubicBezTo>
                    <a:cubicBezTo>
                      <a:pt x="51" y="2"/>
                      <a:pt x="51" y="2"/>
                      <a:pt x="51" y="3"/>
                    </a:cubicBezTo>
                    <a:cubicBezTo>
                      <a:pt x="51" y="3"/>
                      <a:pt x="51" y="4"/>
                      <a:pt x="50" y="4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18"/>
                      <a:pt x="40" y="18"/>
                      <a:pt x="40" y="18"/>
                    </a:cubicBezTo>
                    <a:cubicBezTo>
                      <a:pt x="47" y="22"/>
                      <a:pt x="47" y="22"/>
                      <a:pt x="47" y="22"/>
                    </a:cubicBezTo>
                    <a:cubicBezTo>
                      <a:pt x="48" y="21"/>
                      <a:pt x="56" y="16"/>
                      <a:pt x="57" y="16"/>
                    </a:cubicBezTo>
                    <a:cubicBezTo>
                      <a:pt x="58" y="16"/>
                      <a:pt x="58" y="16"/>
                      <a:pt x="58" y="17"/>
                    </a:cubicBezTo>
                    <a:cubicBezTo>
                      <a:pt x="58" y="18"/>
                      <a:pt x="58" y="20"/>
                      <a:pt x="57" y="21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105">
              <a:extLst>
                <a:ext uri="{FF2B5EF4-FFF2-40B4-BE49-F238E27FC236}">
                  <a16:creationId xmlns="" xmlns:a16="http://schemas.microsoft.com/office/drawing/2014/main" id="{65C83994-8C0C-4AE9-805B-7332102F9689}"/>
                </a:ext>
              </a:extLst>
            </p:cNvPr>
            <p:cNvGrpSpPr/>
            <p:nvPr/>
          </p:nvGrpSpPr>
          <p:grpSpPr>
            <a:xfrm>
              <a:off x="7745736" y="1796040"/>
              <a:ext cx="1174463" cy="1174528"/>
              <a:chOff x="4844787" y="1172442"/>
              <a:chExt cx="811251" cy="811251"/>
            </a:xfrm>
            <a:grpFill/>
          </p:grpSpPr>
          <p:sp>
            <p:nvSpPr>
              <p:cNvPr id="50" name="Oval 30">
                <a:extLst>
                  <a:ext uri="{FF2B5EF4-FFF2-40B4-BE49-F238E27FC236}">
                    <a16:creationId xmlns="" xmlns:a16="http://schemas.microsoft.com/office/drawing/2014/main" id="{A6B3644D-61D1-4789-B5B3-8AB4629988F7}"/>
                  </a:ext>
                </a:extLst>
              </p:cNvPr>
              <p:cNvSpPr/>
              <p:nvPr/>
            </p:nvSpPr>
            <p:spPr>
              <a:xfrm rot="5400000">
                <a:off x="4844787" y="1172442"/>
                <a:ext cx="811251" cy="8112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Oval 31">
                <a:extLst>
                  <a:ext uri="{FF2B5EF4-FFF2-40B4-BE49-F238E27FC236}">
                    <a16:creationId xmlns="" xmlns:a16="http://schemas.microsoft.com/office/drawing/2014/main" id="{725EDAE4-2013-4573-BAE9-F7AD39B3EED9}"/>
                  </a:ext>
                </a:extLst>
              </p:cNvPr>
              <p:cNvSpPr/>
              <p:nvPr/>
            </p:nvSpPr>
            <p:spPr>
              <a:xfrm rot="5400000">
                <a:off x="4963563" y="1291220"/>
                <a:ext cx="573697" cy="5736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32">
                <a:extLst>
                  <a:ext uri="{FF2B5EF4-FFF2-40B4-BE49-F238E27FC236}">
                    <a16:creationId xmlns="" xmlns:a16="http://schemas.microsoft.com/office/drawing/2014/main" id="{7D99C8EA-9C82-4160-B650-B95BAF5CC6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86350" y="1387475"/>
                <a:ext cx="347469" cy="332362"/>
              </a:xfrm>
              <a:custGeom>
                <a:avLst/>
                <a:gdLst/>
                <a:ahLst/>
                <a:cxnLst>
                  <a:cxn ang="0">
                    <a:pos x="62" y="31"/>
                  </a:cxn>
                  <a:cxn ang="0">
                    <a:pos x="62" y="31"/>
                  </a:cxn>
                  <a:cxn ang="0">
                    <a:pos x="54" y="27"/>
                  </a:cxn>
                  <a:cxn ang="0">
                    <a:pos x="45" y="33"/>
                  </a:cxn>
                  <a:cxn ang="0">
                    <a:pos x="44" y="35"/>
                  </a:cxn>
                  <a:cxn ang="0">
                    <a:pos x="43" y="35"/>
                  </a:cxn>
                  <a:cxn ang="0">
                    <a:pos x="42" y="35"/>
                  </a:cxn>
                  <a:cxn ang="0">
                    <a:pos x="41" y="33"/>
                  </a:cxn>
                  <a:cxn ang="0">
                    <a:pos x="32" y="27"/>
                  </a:cxn>
                  <a:cxn ang="0">
                    <a:pos x="23" y="33"/>
                  </a:cxn>
                  <a:cxn ang="0">
                    <a:pos x="22" y="35"/>
                  </a:cxn>
                  <a:cxn ang="0">
                    <a:pos x="21" y="35"/>
                  </a:cxn>
                  <a:cxn ang="0">
                    <a:pos x="20" y="35"/>
                  </a:cxn>
                  <a:cxn ang="0">
                    <a:pos x="19" y="33"/>
                  </a:cxn>
                  <a:cxn ang="0">
                    <a:pos x="10" y="27"/>
                  </a:cxn>
                  <a:cxn ang="0">
                    <a:pos x="3" y="31"/>
                  </a:cxn>
                  <a:cxn ang="0">
                    <a:pos x="2" y="31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32" y="7"/>
                  </a:cxn>
                  <a:cxn ang="0">
                    <a:pos x="64" y="30"/>
                  </a:cxn>
                  <a:cxn ang="0">
                    <a:pos x="64" y="30"/>
                  </a:cxn>
                  <a:cxn ang="0">
                    <a:pos x="62" y="31"/>
                  </a:cxn>
                  <a:cxn ang="0">
                    <a:pos x="34" y="51"/>
                  </a:cxn>
                  <a:cxn ang="0">
                    <a:pos x="25" y="61"/>
                  </a:cxn>
                  <a:cxn ang="0">
                    <a:pos x="15" y="51"/>
                  </a:cxn>
                  <a:cxn ang="0">
                    <a:pos x="17" y="49"/>
                  </a:cxn>
                  <a:cxn ang="0">
                    <a:pos x="20" y="51"/>
                  </a:cxn>
                  <a:cxn ang="0">
                    <a:pos x="25" y="56"/>
                  </a:cxn>
                  <a:cxn ang="0">
                    <a:pos x="30" y="51"/>
                  </a:cxn>
                  <a:cxn ang="0">
                    <a:pos x="30" y="29"/>
                  </a:cxn>
                  <a:cxn ang="0">
                    <a:pos x="32" y="29"/>
                  </a:cxn>
                  <a:cxn ang="0">
                    <a:pos x="34" y="29"/>
                  </a:cxn>
                  <a:cxn ang="0">
                    <a:pos x="34" y="51"/>
                  </a:cxn>
                  <a:cxn ang="0">
                    <a:pos x="34" y="6"/>
                  </a:cxn>
                  <a:cxn ang="0">
                    <a:pos x="32" y="6"/>
                  </a:cxn>
                  <a:cxn ang="0">
                    <a:pos x="30" y="6"/>
                  </a:cxn>
                  <a:cxn ang="0">
                    <a:pos x="30" y="3"/>
                  </a:cxn>
                  <a:cxn ang="0">
                    <a:pos x="32" y="0"/>
                  </a:cxn>
                  <a:cxn ang="0">
                    <a:pos x="34" y="3"/>
                  </a:cxn>
                  <a:cxn ang="0">
                    <a:pos x="34" y="6"/>
                  </a:cxn>
                </a:cxnLst>
                <a:rect l="0" t="0" r="r" b="b"/>
                <a:pathLst>
                  <a:path w="64" h="61">
                    <a:moveTo>
                      <a:pt x="62" y="31"/>
                    </a:moveTo>
                    <a:cubicBezTo>
                      <a:pt x="62" y="31"/>
                      <a:pt x="62" y="31"/>
                      <a:pt x="62" y="31"/>
                    </a:cubicBezTo>
                    <a:cubicBezTo>
                      <a:pt x="59" y="29"/>
                      <a:pt x="57" y="27"/>
                      <a:pt x="54" y="27"/>
                    </a:cubicBezTo>
                    <a:cubicBezTo>
                      <a:pt x="51" y="27"/>
                      <a:pt x="47" y="30"/>
                      <a:pt x="45" y="33"/>
                    </a:cubicBezTo>
                    <a:cubicBezTo>
                      <a:pt x="45" y="33"/>
                      <a:pt x="45" y="34"/>
                      <a:pt x="44" y="35"/>
                    </a:cubicBezTo>
                    <a:cubicBezTo>
                      <a:pt x="44" y="35"/>
                      <a:pt x="44" y="35"/>
                      <a:pt x="43" y="35"/>
                    </a:cubicBezTo>
                    <a:cubicBezTo>
                      <a:pt x="43" y="35"/>
                      <a:pt x="42" y="35"/>
                      <a:pt x="42" y="35"/>
                    </a:cubicBezTo>
                    <a:cubicBezTo>
                      <a:pt x="42" y="34"/>
                      <a:pt x="41" y="33"/>
                      <a:pt x="41" y="33"/>
                    </a:cubicBezTo>
                    <a:cubicBezTo>
                      <a:pt x="39" y="30"/>
                      <a:pt x="36" y="27"/>
                      <a:pt x="32" y="27"/>
                    </a:cubicBezTo>
                    <a:cubicBezTo>
                      <a:pt x="28" y="27"/>
                      <a:pt x="25" y="30"/>
                      <a:pt x="23" y="33"/>
                    </a:cubicBezTo>
                    <a:cubicBezTo>
                      <a:pt x="23" y="33"/>
                      <a:pt x="22" y="34"/>
                      <a:pt x="22" y="35"/>
                    </a:cubicBezTo>
                    <a:cubicBezTo>
                      <a:pt x="22" y="35"/>
                      <a:pt x="22" y="35"/>
                      <a:pt x="21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19" y="34"/>
                      <a:pt x="19" y="33"/>
                      <a:pt x="19" y="33"/>
                    </a:cubicBezTo>
                    <a:cubicBezTo>
                      <a:pt x="17" y="30"/>
                      <a:pt x="14" y="27"/>
                      <a:pt x="10" y="27"/>
                    </a:cubicBezTo>
                    <a:cubicBezTo>
                      <a:pt x="7" y="27"/>
                      <a:pt x="5" y="29"/>
                      <a:pt x="3" y="31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0" y="31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4" y="16"/>
                      <a:pt x="18" y="7"/>
                      <a:pt x="32" y="7"/>
                    </a:cubicBezTo>
                    <a:cubicBezTo>
                      <a:pt x="46" y="7"/>
                      <a:pt x="60" y="16"/>
                      <a:pt x="64" y="30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31"/>
                      <a:pt x="63" y="31"/>
                      <a:pt x="62" y="31"/>
                    </a:cubicBezTo>
                    <a:close/>
                    <a:moveTo>
                      <a:pt x="34" y="51"/>
                    </a:moveTo>
                    <a:cubicBezTo>
                      <a:pt x="34" y="56"/>
                      <a:pt x="30" y="61"/>
                      <a:pt x="25" y="61"/>
                    </a:cubicBezTo>
                    <a:cubicBezTo>
                      <a:pt x="19" y="61"/>
                      <a:pt x="15" y="56"/>
                      <a:pt x="15" y="51"/>
                    </a:cubicBezTo>
                    <a:cubicBezTo>
                      <a:pt x="15" y="50"/>
                      <a:pt x="16" y="49"/>
                      <a:pt x="17" y="49"/>
                    </a:cubicBezTo>
                    <a:cubicBezTo>
                      <a:pt x="19" y="49"/>
                      <a:pt x="20" y="50"/>
                      <a:pt x="20" y="51"/>
                    </a:cubicBezTo>
                    <a:cubicBezTo>
                      <a:pt x="20" y="54"/>
                      <a:pt x="22" y="56"/>
                      <a:pt x="25" y="56"/>
                    </a:cubicBezTo>
                    <a:cubicBezTo>
                      <a:pt x="27" y="56"/>
                      <a:pt x="30" y="54"/>
                      <a:pt x="30" y="51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1" y="29"/>
                      <a:pt x="32" y="29"/>
                    </a:cubicBezTo>
                    <a:cubicBezTo>
                      <a:pt x="33" y="29"/>
                      <a:pt x="34" y="29"/>
                      <a:pt x="34" y="29"/>
                    </a:cubicBezTo>
                    <a:lnTo>
                      <a:pt x="34" y="51"/>
                    </a:lnTo>
                    <a:close/>
                    <a:moveTo>
                      <a:pt x="34" y="6"/>
                    </a:moveTo>
                    <a:cubicBezTo>
                      <a:pt x="34" y="6"/>
                      <a:pt x="33" y="6"/>
                      <a:pt x="32" y="6"/>
                    </a:cubicBezTo>
                    <a:cubicBezTo>
                      <a:pt x="31" y="6"/>
                      <a:pt x="30" y="6"/>
                      <a:pt x="30" y="6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1"/>
                      <a:pt x="31" y="0"/>
                      <a:pt x="32" y="0"/>
                    </a:cubicBezTo>
                    <a:cubicBezTo>
                      <a:pt x="33" y="0"/>
                      <a:pt x="34" y="1"/>
                      <a:pt x="34" y="3"/>
                    </a:cubicBezTo>
                    <a:lnTo>
                      <a:pt x="34" y="6"/>
                    </a:lnTo>
                    <a:close/>
                  </a:path>
                </a:pathLst>
              </a:custGeom>
              <a:solidFill>
                <a:schemeClr val="accent6"/>
              </a:solidFill>
              <a:ln w="9525">
                <a:solidFill>
                  <a:schemeClr val="accent6"/>
                </a:solidFill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106">
              <a:extLst>
                <a:ext uri="{FF2B5EF4-FFF2-40B4-BE49-F238E27FC236}">
                  <a16:creationId xmlns="" xmlns:a16="http://schemas.microsoft.com/office/drawing/2014/main" id="{781ED7D9-17A3-4848-8145-CA968EF8C804}"/>
                </a:ext>
              </a:extLst>
            </p:cNvPr>
            <p:cNvGrpSpPr/>
            <p:nvPr/>
          </p:nvGrpSpPr>
          <p:grpSpPr>
            <a:xfrm>
              <a:off x="7764437" y="3887434"/>
              <a:ext cx="1174463" cy="1174528"/>
              <a:chOff x="5732424" y="3172832"/>
              <a:chExt cx="811251" cy="811251"/>
            </a:xfrm>
            <a:grpFill/>
          </p:grpSpPr>
          <p:sp>
            <p:nvSpPr>
              <p:cNvPr id="54" name="Oval 43">
                <a:extLst>
                  <a:ext uri="{FF2B5EF4-FFF2-40B4-BE49-F238E27FC236}">
                    <a16:creationId xmlns="" xmlns:a16="http://schemas.microsoft.com/office/drawing/2014/main" id="{BCFA0118-DDCD-422C-9BFA-0F429D86CCD0}"/>
                  </a:ext>
                </a:extLst>
              </p:cNvPr>
              <p:cNvSpPr/>
              <p:nvPr/>
            </p:nvSpPr>
            <p:spPr>
              <a:xfrm rot="10800000">
                <a:off x="5732424" y="3172832"/>
                <a:ext cx="811251" cy="8112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5" name="Oval 45">
                <a:extLst>
                  <a:ext uri="{FF2B5EF4-FFF2-40B4-BE49-F238E27FC236}">
                    <a16:creationId xmlns="" xmlns:a16="http://schemas.microsoft.com/office/drawing/2014/main" id="{4D3C5AD6-7E27-4E21-85B2-9FEA6000CDD3}"/>
                  </a:ext>
                </a:extLst>
              </p:cNvPr>
              <p:cNvSpPr/>
              <p:nvPr/>
            </p:nvSpPr>
            <p:spPr>
              <a:xfrm rot="10800000">
                <a:off x="5851200" y="3291608"/>
                <a:ext cx="573697" cy="5736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62">
                <a:extLst>
                  <a:ext uri="{FF2B5EF4-FFF2-40B4-BE49-F238E27FC236}">
                    <a16:creationId xmlns="" xmlns:a16="http://schemas.microsoft.com/office/drawing/2014/main" id="{B7AC7B0C-6C6F-408F-99C2-F6BB07A55C4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980092" y="3411731"/>
                <a:ext cx="334963" cy="337642"/>
              </a:xfrm>
              <a:custGeom>
                <a:avLst/>
                <a:gdLst/>
                <a:ahLst/>
                <a:cxnLst>
                  <a:cxn ang="0">
                    <a:pos x="58" y="33"/>
                  </a:cxn>
                  <a:cxn ang="0">
                    <a:pos x="57" y="34"/>
                  </a:cxn>
                  <a:cxn ang="0">
                    <a:pos x="50" y="35"/>
                  </a:cxn>
                  <a:cxn ang="0">
                    <a:pos x="49" y="39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3" y="46"/>
                  </a:cxn>
                  <a:cxn ang="0">
                    <a:pos x="45" y="53"/>
                  </a:cxn>
                  <a:cxn ang="0">
                    <a:pos x="44" y="52"/>
                  </a:cxn>
                  <a:cxn ang="0">
                    <a:pos x="39" y="48"/>
                  </a:cxn>
                  <a:cxn ang="0">
                    <a:pos x="36" y="50"/>
                  </a:cxn>
                  <a:cxn ang="0">
                    <a:pos x="34" y="57"/>
                  </a:cxn>
                  <a:cxn ang="0">
                    <a:pos x="33" y="58"/>
                  </a:cxn>
                  <a:cxn ang="0">
                    <a:pos x="25" y="58"/>
                  </a:cxn>
                  <a:cxn ang="0">
                    <a:pos x="23" y="57"/>
                  </a:cxn>
                  <a:cxn ang="0">
                    <a:pos x="22" y="50"/>
                  </a:cxn>
                  <a:cxn ang="0">
                    <a:pos x="19" y="48"/>
                  </a:cxn>
                  <a:cxn ang="0">
                    <a:pos x="14" y="52"/>
                  </a:cxn>
                  <a:cxn ang="0">
                    <a:pos x="13" y="53"/>
                  </a:cxn>
                  <a:cxn ang="0">
                    <a:pos x="12" y="52"/>
                  </a:cxn>
                  <a:cxn ang="0">
                    <a:pos x="5" y="46"/>
                  </a:cxn>
                  <a:cxn ang="0">
                    <a:pos x="5" y="45"/>
                  </a:cxn>
                  <a:cxn ang="0">
                    <a:pos x="5" y="44"/>
                  </a:cxn>
                  <a:cxn ang="0">
                    <a:pos x="9" y="39"/>
                  </a:cxn>
                  <a:cxn ang="0">
                    <a:pos x="8" y="35"/>
                  </a:cxn>
                  <a:cxn ang="0">
                    <a:pos x="1" y="34"/>
                  </a:cxn>
                  <a:cxn ang="0">
                    <a:pos x="0" y="33"/>
                  </a:cxn>
                  <a:cxn ang="0">
                    <a:pos x="0" y="24"/>
                  </a:cxn>
                  <a:cxn ang="0">
                    <a:pos x="1" y="23"/>
                  </a:cxn>
                  <a:cxn ang="0">
                    <a:pos x="8" y="22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9" y="9"/>
                  </a:cxn>
                  <a:cxn ang="0">
                    <a:pos x="22" y="8"/>
                  </a:cxn>
                  <a:cxn ang="0">
                    <a:pos x="23" y="1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34" y="1"/>
                  </a:cxn>
                  <a:cxn ang="0">
                    <a:pos x="36" y="8"/>
                  </a:cxn>
                  <a:cxn ang="0">
                    <a:pos x="39" y="9"/>
                  </a:cxn>
                  <a:cxn ang="0">
                    <a:pos x="44" y="5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52" y="12"/>
                  </a:cxn>
                  <a:cxn ang="0">
                    <a:pos x="53" y="12"/>
                  </a:cxn>
                  <a:cxn ang="0">
                    <a:pos x="52" y="13"/>
                  </a:cxn>
                  <a:cxn ang="0">
                    <a:pos x="48" y="18"/>
                  </a:cxn>
                  <a:cxn ang="0">
                    <a:pos x="50" y="22"/>
                  </a:cxn>
                  <a:cxn ang="0">
                    <a:pos x="57" y="23"/>
                  </a:cxn>
                  <a:cxn ang="0">
                    <a:pos x="58" y="25"/>
                  </a:cxn>
                  <a:cxn ang="0">
                    <a:pos x="58" y="33"/>
                  </a:cxn>
                  <a:cxn ang="0">
                    <a:pos x="29" y="19"/>
                  </a:cxn>
                  <a:cxn ang="0">
                    <a:pos x="19" y="29"/>
                  </a:cxn>
                  <a:cxn ang="0">
                    <a:pos x="29" y="38"/>
                  </a:cxn>
                  <a:cxn ang="0">
                    <a:pos x="39" y="29"/>
                  </a:cxn>
                  <a:cxn ang="0">
                    <a:pos x="29" y="19"/>
                  </a:cxn>
                </a:cxnLst>
                <a:rect l="0" t="0" r="r" b="b"/>
                <a:pathLst>
                  <a:path w="58" h="58">
                    <a:moveTo>
                      <a:pt x="58" y="33"/>
                    </a:moveTo>
                    <a:cubicBezTo>
                      <a:pt x="58" y="34"/>
                      <a:pt x="58" y="34"/>
                      <a:pt x="57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7"/>
                      <a:pt x="49" y="38"/>
                      <a:pt x="49" y="39"/>
                    </a:cubicBezTo>
                    <a:cubicBezTo>
                      <a:pt x="50" y="41"/>
                      <a:pt x="51" y="42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3" y="45"/>
                      <a:pt x="53" y="46"/>
                      <a:pt x="53" y="46"/>
                    </a:cubicBezTo>
                    <a:cubicBezTo>
                      <a:pt x="52" y="47"/>
                      <a:pt x="47" y="53"/>
                      <a:pt x="45" y="53"/>
                    </a:cubicBezTo>
                    <a:cubicBezTo>
                      <a:pt x="45" y="53"/>
                      <a:pt x="45" y="53"/>
                      <a:pt x="44" y="52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8" y="49"/>
                      <a:pt x="37" y="49"/>
                      <a:pt x="36" y="50"/>
                    </a:cubicBezTo>
                    <a:cubicBezTo>
                      <a:pt x="35" y="52"/>
                      <a:pt x="35" y="55"/>
                      <a:pt x="34" y="57"/>
                    </a:cubicBezTo>
                    <a:cubicBezTo>
                      <a:pt x="34" y="57"/>
                      <a:pt x="34" y="58"/>
                      <a:pt x="33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4" y="58"/>
                      <a:pt x="23" y="57"/>
                      <a:pt x="23" y="5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49"/>
                      <a:pt x="20" y="49"/>
                      <a:pt x="19" y="48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0" y="50"/>
                      <a:pt x="7" y="48"/>
                      <a:pt x="5" y="46"/>
                    </a:cubicBezTo>
                    <a:cubicBezTo>
                      <a:pt x="5" y="46"/>
                      <a:pt x="5" y="45"/>
                      <a:pt x="5" y="45"/>
                    </a:cubicBezTo>
                    <a:cubicBezTo>
                      <a:pt x="5" y="45"/>
                      <a:pt x="5" y="44"/>
                      <a:pt x="5" y="44"/>
                    </a:cubicBezTo>
                    <a:cubicBezTo>
                      <a:pt x="7" y="42"/>
                      <a:pt x="8" y="41"/>
                      <a:pt x="9" y="39"/>
                    </a:cubicBezTo>
                    <a:cubicBezTo>
                      <a:pt x="9" y="38"/>
                      <a:pt x="8" y="37"/>
                      <a:pt x="8" y="35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4"/>
                      <a:pt x="0" y="33"/>
                      <a:pt x="0" y="3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1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9" y="20"/>
                      <a:pt x="9" y="18"/>
                    </a:cubicBezTo>
                    <a:cubicBezTo>
                      <a:pt x="8" y="17"/>
                      <a:pt x="7" y="15"/>
                      <a:pt x="5" y="13"/>
                    </a:cubicBezTo>
                    <a:cubicBezTo>
                      <a:pt x="5" y="13"/>
                      <a:pt x="5" y="13"/>
                      <a:pt x="5" y="12"/>
                    </a:cubicBezTo>
                    <a:cubicBezTo>
                      <a:pt x="5" y="12"/>
                      <a:pt x="5" y="12"/>
                      <a:pt x="5" y="11"/>
                    </a:cubicBezTo>
                    <a:cubicBezTo>
                      <a:pt x="6" y="10"/>
                      <a:pt x="11" y="5"/>
                      <a:pt x="13" y="5"/>
                    </a:cubicBezTo>
                    <a:cubicBezTo>
                      <a:pt x="13" y="5"/>
                      <a:pt x="13" y="5"/>
                      <a:pt x="14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1" y="8"/>
                      <a:pt x="22" y="8"/>
                    </a:cubicBezTo>
                    <a:cubicBezTo>
                      <a:pt x="22" y="5"/>
                      <a:pt x="23" y="3"/>
                      <a:pt x="23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8"/>
                      <a:pt x="38" y="9"/>
                      <a:pt x="39" y="9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7"/>
                      <a:pt x="51" y="9"/>
                      <a:pt x="52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3"/>
                      <a:pt x="53" y="13"/>
                      <a:pt x="52" y="13"/>
                    </a:cubicBezTo>
                    <a:cubicBezTo>
                      <a:pt x="51" y="15"/>
                      <a:pt x="50" y="17"/>
                      <a:pt x="48" y="18"/>
                    </a:cubicBezTo>
                    <a:cubicBezTo>
                      <a:pt x="49" y="20"/>
                      <a:pt x="50" y="21"/>
                      <a:pt x="50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3"/>
                      <a:pt x="58" y="24"/>
                      <a:pt x="58" y="25"/>
                    </a:cubicBezTo>
                    <a:lnTo>
                      <a:pt x="58" y="33"/>
                    </a:lnTo>
                    <a:close/>
                    <a:moveTo>
                      <a:pt x="29" y="19"/>
                    </a:moveTo>
                    <a:cubicBezTo>
                      <a:pt x="24" y="19"/>
                      <a:pt x="19" y="23"/>
                      <a:pt x="19" y="29"/>
                    </a:cubicBezTo>
                    <a:cubicBezTo>
                      <a:pt x="19" y="34"/>
                      <a:pt x="24" y="38"/>
                      <a:pt x="29" y="38"/>
                    </a:cubicBezTo>
                    <a:cubicBezTo>
                      <a:pt x="34" y="38"/>
                      <a:pt x="39" y="34"/>
                      <a:pt x="39" y="29"/>
                    </a:cubicBezTo>
                    <a:cubicBezTo>
                      <a:pt x="39" y="23"/>
                      <a:pt x="34" y="19"/>
                      <a:pt x="29" y="1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7" name="Group 107">
              <a:extLst>
                <a:ext uri="{FF2B5EF4-FFF2-40B4-BE49-F238E27FC236}">
                  <a16:creationId xmlns="" xmlns:a16="http://schemas.microsoft.com/office/drawing/2014/main" id="{ECF63608-60D1-44EE-83B9-915573E1AE4C}"/>
                </a:ext>
              </a:extLst>
            </p:cNvPr>
            <p:cNvGrpSpPr/>
            <p:nvPr/>
          </p:nvGrpSpPr>
          <p:grpSpPr>
            <a:xfrm>
              <a:off x="3635767" y="3887434"/>
              <a:ext cx="1174463" cy="1174528"/>
              <a:chOff x="3735612" y="4059199"/>
              <a:chExt cx="811251" cy="811251"/>
            </a:xfrm>
            <a:grpFill/>
          </p:grpSpPr>
          <p:sp>
            <p:nvSpPr>
              <p:cNvPr id="58" name="Oval 39">
                <a:extLst>
                  <a:ext uri="{FF2B5EF4-FFF2-40B4-BE49-F238E27FC236}">
                    <a16:creationId xmlns="" xmlns:a16="http://schemas.microsoft.com/office/drawing/2014/main" id="{0939D125-E7F9-4350-84BC-99E671E0ADB7}"/>
                  </a:ext>
                </a:extLst>
              </p:cNvPr>
              <p:cNvSpPr/>
              <p:nvPr/>
            </p:nvSpPr>
            <p:spPr>
              <a:xfrm rot="16200000">
                <a:off x="3735612" y="4059199"/>
                <a:ext cx="811251" cy="811251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Oval 40">
                <a:extLst>
                  <a:ext uri="{FF2B5EF4-FFF2-40B4-BE49-F238E27FC236}">
                    <a16:creationId xmlns="" xmlns:a16="http://schemas.microsoft.com/office/drawing/2014/main" id="{2A2F802D-E1A4-4E8B-A891-CE7B9358DDEE}"/>
                  </a:ext>
                </a:extLst>
              </p:cNvPr>
              <p:cNvSpPr/>
              <p:nvPr/>
            </p:nvSpPr>
            <p:spPr>
              <a:xfrm rot="16200000">
                <a:off x="3854390" y="4177975"/>
                <a:ext cx="573697" cy="573697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38">
                <a:extLst>
                  <a:ext uri="{FF2B5EF4-FFF2-40B4-BE49-F238E27FC236}">
                    <a16:creationId xmlns="" xmlns:a16="http://schemas.microsoft.com/office/drawing/2014/main" id="{431ED573-40D0-4F49-8483-7924800335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02794" y="4262526"/>
                <a:ext cx="283462" cy="414121"/>
              </a:xfrm>
              <a:custGeom>
                <a:avLst/>
                <a:gdLst/>
                <a:ahLst/>
                <a:cxnLst>
                  <a:cxn ang="0">
                    <a:pos x="35" y="0"/>
                  </a:cxn>
                  <a:cxn ang="0">
                    <a:pos x="0" y="35"/>
                  </a:cxn>
                  <a:cxn ang="0">
                    <a:pos x="16" y="74"/>
                  </a:cxn>
                  <a:cxn ang="0">
                    <a:pos x="35" y="102"/>
                  </a:cxn>
                  <a:cxn ang="0">
                    <a:pos x="54" y="74"/>
                  </a:cxn>
                  <a:cxn ang="0">
                    <a:pos x="70" y="35"/>
                  </a:cxn>
                  <a:cxn ang="0">
                    <a:pos x="35" y="0"/>
                  </a:cxn>
                  <a:cxn ang="0">
                    <a:pos x="43" y="87"/>
                  </a:cxn>
                  <a:cxn ang="0">
                    <a:pos x="27" y="89"/>
                  </a:cxn>
                  <a:cxn ang="0">
                    <a:pos x="26" y="83"/>
                  </a:cxn>
                  <a:cxn ang="0">
                    <a:pos x="26" y="83"/>
                  </a:cxn>
                  <a:cxn ang="0">
                    <a:pos x="45" y="80"/>
                  </a:cxn>
                  <a:cxn ang="0">
                    <a:pos x="44" y="83"/>
                  </a:cxn>
                  <a:cxn ang="0">
                    <a:pos x="43" y="87"/>
                  </a:cxn>
                  <a:cxn ang="0">
                    <a:pos x="25" y="79"/>
                  </a:cxn>
                  <a:cxn ang="0">
                    <a:pos x="23" y="73"/>
                  </a:cxn>
                  <a:cxn ang="0">
                    <a:pos x="47" y="73"/>
                  </a:cxn>
                  <a:cxn ang="0">
                    <a:pos x="46" y="77"/>
                  </a:cxn>
                  <a:cxn ang="0">
                    <a:pos x="25" y="79"/>
                  </a:cxn>
                  <a:cxn ang="0">
                    <a:pos x="35" y="96"/>
                  </a:cxn>
                  <a:cxn ang="0">
                    <a:pos x="29" y="92"/>
                  </a:cxn>
                  <a:cxn ang="0">
                    <a:pos x="42" y="90"/>
                  </a:cxn>
                  <a:cxn ang="0">
                    <a:pos x="35" y="96"/>
                  </a:cxn>
                  <a:cxn ang="0">
                    <a:pos x="50" y="67"/>
                  </a:cxn>
                  <a:cxn ang="0">
                    <a:pos x="20" y="67"/>
                  </a:cxn>
                  <a:cxn ang="0">
                    <a:pos x="15" y="57"/>
                  </a:cxn>
                  <a:cxn ang="0">
                    <a:pos x="6" y="35"/>
                  </a:cxn>
                  <a:cxn ang="0">
                    <a:pos x="35" y="6"/>
                  </a:cxn>
                  <a:cxn ang="0">
                    <a:pos x="64" y="35"/>
                  </a:cxn>
                  <a:cxn ang="0">
                    <a:pos x="55" y="57"/>
                  </a:cxn>
                  <a:cxn ang="0">
                    <a:pos x="50" y="67"/>
                  </a:cxn>
                  <a:cxn ang="0">
                    <a:pos x="50" y="67"/>
                  </a:cxn>
                  <a:cxn ang="0">
                    <a:pos x="50" y="67"/>
                  </a:cxn>
                </a:cxnLst>
                <a:rect l="0" t="0" r="r" b="b"/>
                <a:pathLst>
                  <a:path w="70" h="102">
                    <a:moveTo>
                      <a:pt x="35" y="0"/>
                    </a:moveTo>
                    <a:cubicBezTo>
                      <a:pt x="16" y="0"/>
                      <a:pt x="0" y="16"/>
                      <a:pt x="0" y="35"/>
                    </a:cubicBezTo>
                    <a:cubicBezTo>
                      <a:pt x="0" y="48"/>
                      <a:pt x="12" y="62"/>
                      <a:pt x="16" y="74"/>
                    </a:cubicBezTo>
                    <a:cubicBezTo>
                      <a:pt x="22" y="91"/>
                      <a:pt x="22" y="102"/>
                      <a:pt x="35" y="102"/>
                    </a:cubicBezTo>
                    <a:cubicBezTo>
                      <a:pt x="49" y="102"/>
                      <a:pt x="48" y="92"/>
                      <a:pt x="54" y="74"/>
                    </a:cubicBezTo>
                    <a:cubicBezTo>
                      <a:pt x="58" y="62"/>
                      <a:pt x="70" y="48"/>
                      <a:pt x="70" y="35"/>
                    </a:cubicBezTo>
                    <a:cubicBezTo>
                      <a:pt x="70" y="16"/>
                      <a:pt x="54" y="0"/>
                      <a:pt x="35" y="0"/>
                    </a:cubicBezTo>
                    <a:close/>
                    <a:moveTo>
                      <a:pt x="43" y="87"/>
                    </a:moveTo>
                    <a:cubicBezTo>
                      <a:pt x="27" y="89"/>
                      <a:pt x="27" y="89"/>
                      <a:pt x="27" y="89"/>
                    </a:cubicBezTo>
                    <a:cubicBezTo>
                      <a:pt x="27" y="87"/>
                      <a:pt x="26" y="85"/>
                      <a:pt x="26" y="83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45" y="80"/>
                      <a:pt x="45" y="80"/>
                      <a:pt x="45" y="80"/>
                    </a:cubicBezTo>
                    <a:cubicBezTo>
                      <a:pt x="45" y="81"/>
                      <a:pt x="45" y="82"/>
                      <a:pt x="44" y="83"/>
                    </a:cubicBezTo>
                    <a:cubicBezTo>
                      <a:pt x="44" y="84"/>
                      <a:pt x="44" y="86"/>
                      <a:pt x="43" y="87"/>
                    </a:cubicBezTo>
                    <a:close/>
                    <a:moveTo>
                      <a:pt x="25" y="79"/>
                    </a:moveTo>
                    <a:cubicBezTo>
                      <a:pt x="24" y="78"/>
                      <a:pt x="23" y="76"/>
                      <a:pt x="23" y="73"/>
                    </a:cubicBezTo>
                    <a:cubicBezTo>
                      <a:pt x="47" y="73"/>
                      <a:pt x="47" y="73"/>
                      <a:pt x="47" y="73"/>
                    </a:cubicBezTo>
                    <a:cubicBezTo>
                      <a:pt x="47" y="75"/>
                      <a:pt x="47" y="76"/>
                      <a:pt x="46" y="77"/>
                    </a:cubicBezTo>
                    <a:lnTo>
                      <a:pt x="25" y="79"/>
                    </a:lnTo>
                    <a:close/>
                    <a:moveTo>
                      <a:pt x="35" y="96"/>
                    </a:moveTo>
                    <a:cubicBezTo>
                      <a:pt x="32" y="96"/>
                      <a:pt x="30" y="95"/>
                      <a:pt x="29" y="92"/>
                    </a:cubicBezTo>
                    <a:cubicBezTo>
                      <a:pt x="42" y="90"/>
                      <a:pt x="42" y="90"/>
                      <a:pt x="42" y="90"/>
                    </a:cubicBezTo>
                    <a:cubicBezTo>
                      <a:pt x="40" y="95"/>
                      <a:pt x="39" y="96"/>
                      <a:pt x="35" y="96"/>
                    </a:cubicBezTo>
                    <a:close/>
                    <a:moveTo>
                      <a:pt x="50" y="67"/>
                    </a:moveTo>
                    <a:cubicBezTo>
                      <a:pt x="20" y="67"/>
                      <a:pt x="20" y="67"/>
                      <a:pt x="20" y="67"/>
                    </a:cubicBezTo>
                    <a:cubicBezTo>
                      <a:pt x="19" y="64"/>
                      <a:pt x="17" y="60"/>
                      <a:pt x="15" y="57"/>
                    </a:cubicBezTo>
                    <a:cubicBezTo>
                      <a:pt x="11" y="49"/>
                      <a:pt x="6" y="41"/>
                      <a:pt x="6" y="35"/>
                    </a:cubicBezTo>
                    <a:cubicBezTo>
                      <a:pt x="6" y="19"/>
                      <a:pt x="19" y="6"/>
                      <a:pt x="35" y="6"/>
                    </a:cubicBezTo>
                    <a:cubicBezTo>
                      <a:pt x="51" y="6"/>
                      <a:pt x="64" y="19"/>
                      <a:pt x="64" y="35"/>
                    </a:cubicBezTo>
                    <a:cubicBezTo>
                      <a:pt x="64" y="41"/>
                      <a:pt x="60" y="49"/>
                      <a:pt x="55" y="57"/>
                    </a:cubicBezTo>
                    <a:cubicBezTo>
                      <a:pt x="53" y="60"/>
                      <a:pt x="52" y="64"/>
                      <a:pt x="50" y="67"/>
                    </a:cubicBezTo>
                    <a:close/>
                    <a:moveTo>
                      <a:pt x="50" y="67"/>
                    </a:moveTo>
                    <a:cubicBezTo>
                      <a:pt x="50" y="67"/>
                      <a:pt x="50" y="67"/>
                      <a:pt x="50" y="67"/>
                    </a:cubicBezTo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1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1" name="Text Placeholder 3">
              <a:extLst>
                <a:ext uri="{FF2B5EF4-FFF2-40B4-BE49-F238E27FC236}">
                  <a16:creationId xmlns="" xmlns:a16="http://schemas.microsoft.com/office/drawing/2014/main" id="{490772C1-0432-4D05-B49F-B9E0B4E59422}"/>
                </a:ext>
              </a:extLst>
            </p:cNvPr>
            <p:cNvSpPr txBox="1">
              <a:spLocks/>
            </p:cNvSpPr>
            <p:nvPr/>
          </p:nvSpPr>
          <p:spPr>
            <a:xfrm>
              <a:off x="4975894" y="2419793"/>
              <a:ext cx="1025923" cy="3375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altLang="zh-CN" sz="20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Text Placeholder 3">
              <a:extLst>
                <a:ext uri="{FF2B5EF4-FFF2-40B4-BE49-F238E27FC236}">
                  <a16:creationId xmlns="" xmlns:a16="http://schemas.microsoft.com/office/drawing/2014/main" id="{ABED47B5-2A3C-4821-B63F-C11E2AA3BE1F}"/>
                </a:ext>
              </a:extLst>
            </p:cNvPr>
            <p:cNvSpPr txBox="1">
              <a:spLocks/>
            </p:cNvSpPr>
            <p:nvPr/>
          </p:nvSpPr>
          <p:spPr>
            <a:xfrm>
              <a:off x="6591705" y="2444843"/>
              <a:ext cx="1025923" cy="3375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altLang="zh-CN" sz="20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Text Placeholder 3">
              <a:extLst>
                <a:ext uri="{FF2B5EF4-FFF2-40B4-BE49-F238E27FC236}">
                  <a16:creationId xmlns="" xmlns:a16="http://schemas.microsoft.com/office/drawing/2014/main" id="{3FC8AE4B-F8B8-4A44-9D99-6D1AC88EA5A5}"/>
                </a:ext>
              </a:extLst>
            </p:cNvPr>
            <p:cNvSpPr txBox="1">
              <a:spLocks/>
            </p:cNvSpPr>
            <p:nvPr/>
          </p:nvSpPr>
          <p:spPr>
            <a:xfrm>
              <a:off x="6645214" y="4514702"/>
              <a:ext cx="1025923" cy="3375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altLang="zh-CN" sz="20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>
              <a:extLst>
                <a:ext uri="{FF2B5EF4-FFF2-40B4-BE49-F238E27FC236}">
                  <a16:creationId xmlns="" xmlns:a16="http://schemas.microsoft.com/office/drawing/2014/main" id="{845C60C6-4229-4595-9738-4F861A9A269F}"/>
                </a:ext>
              </a:extLst>
            </p:cNvPr>
            <p:cNvSpPr txBox="1">
              <a:spLocks/>
            </p:cNvSpPr>
            <p:nvPr/>
          </p:nvSpPr>
          <p:spPr>
            <a:xfrm>
              <a:off x="4903531" y="4553386"/>
              <a:ext cx="1025923" cy="337528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sz="2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文字内容</a:t>
              </a:r>
              <a:endParaRPr lang="en-US" sz="2000" b="1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 Placeholder 3">
              <a:extLst>
                <a:ext uri="{FF2B5EF4-FFF2-40B4-BE49-F238E27FC236}">
                  <a16:creationId xmlns="" xmlns:a16="http://schemas.microsoft.com/office/drawing/2014/main" id="{8EDD577A-01CF-4848-A8B2-08E77D41E921}"/>
                </a:ext>
              </a:extLst>
            </p:cNvPr>
            <p:cNvSpPr txBox="1">
              <a:spLocks/>
            </p:cNvSpPr>
            <p:nvPr/>
          </p:nvSpPr>
          <p:spPr>
            <a:xfrm>
              <a:off x="5203525" y="1899354"/>
              <a:ext cx="570669" cy="67076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4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66" name="Text Placeholder 3">
              <a:extLst>
                <a:ext uri="{FF2B5EF4-FFF2-40B4-BE49-F238E27FC236}">
                  <a16:creationId xmlns="" xmlns:a16="http://schemas.microsoft.com/office/drawing/2014/main" id="{6D6AF8E7-1882-409A-B21C-0D3573C71F4F}"/>
                </a:ext>
              </a:extLst>
            </p:cNvPr>
            <p:cNvSpPr txBox="1">
              <a:spLocks/>
            </p:cNvSpPr>
            <p:nvPr/>
          </p:nvSpPr>
          <p:spPr>
            <a:xfrm>
              <a:off x="5131161" y="3946154"/>
              <a:ext cx="570669" cy="67076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4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67" name="Text Placeholder 3">
              <a:extLst>
                <a:ext uri="{FF2B5EF4-FFF2-40B4-BE49-F238E27FC236}">
                  <a16:creationId xmlns="" xmlns:a16="http://schemas.microsoft.com/office/drawing/2014/main" id="{5265FEB3-05F5-4D2B-9527-ED990E0419BB}"/>
                </a:ext>
              </a:extLst>
            </p:cNvPr>
            <p:cNvSpPr txBox="1">
              <a:spLocks/>
            </p:cNvSpPr>
            <p:nvPr/>
          </p:nvSpPr>
          <p:spPr>
            <a:xfrm>
              <a:off x="6819336" y="1924404"/>
              <a:ext cx="570669" cy="67076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4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68" name="Text Placeholder 3">
              <a:extLst>
                <a:ext uri="{FF2B5EF4-FFF2-40B4-BE49-F238E27FC236}">
                  <a16:creationId xmlns="" xmlns:a16="http://schemas.microsoft.com/office/drawing/2014/main" id="{244CDF32-5D11-4825-988C-EF2238264EEF}"/>
                </a:ext>
              </a:extLst>
            </p:cNvPr>
            <p:cNvSpPr txBox="1">
              <a:spLocks/>
            </p:cNvSpPr>
            <p:nvPr/>
          </p:nvSpPr>
          <p:spPr>
            <a:xfrm>
              <a:off x="6872844" y="3907470"/>
              <a:ext cx="570669" cy="670761"/>
            </a:xfrm>
            <a:prstGeom prst="rect">
              <a:avLst/>
            </a:prstGeom>
            <a:grpFill/>
            <a:ln>
              <a:noFill/>
            </a:ln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81497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sz="4000" b="1" dirty="0">
                  <a:solidFill>
                    <a:schemeClr val="accent6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69" name="文本框 88">
            <a:extLst>
              <a:ext uri="{FF2B5EF4-FFF2-40B4-BE49-F238E27FC236}">
                <a16:creationId xmlns="" xmlns:a16="http://schemas.microsoft.com/office/drawing/2014/main" id="{C30CC70D-C04B-4A2C-B1CE-FFD55FC4DAA8}"/>
              </a:ext>
            </a:extLst>
          </p:cNvPr>
          <p:cNvSpPr txBox="1"/>
          <p:nvPr/>
        </p:nvSpPr>
        <p:spPr>
          <a:xfrm>
            <a:off x="9065741" y="4418755"/>
            <a:ext cx="246585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听风吹雨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为您的演讲加分添彩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0" name="TextBox 81">
            <a:extLst>
              <a:ext uri="{FF2B5EF4-FFF2-40B4-BE49-F238E27FC236}">
                <a16:creationId xmlns="" xmlns:a16="http://schemas.microsoft.com/office/drawing/2014/main" id="{71417C34-47CF-4C2C-8D45-5EA994678182}"/>
              </a:ext>
            </a:extLst>
          </p:cNvPr>
          <p:cNvSpPr txBox="1"/>
          <p:nvPr/>
        </p:nvSpPr>
        <p:spPr>
          <a:xfrm>
            <a:off x="9065741" y="407560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1" name="文本框 88">
            <a:extLst>
              <a:ext uri="{FF2B5EF4-FFF2-40B4-BE49-F238E27FC236}">
                <a16:creationId xmlns="" xmlns:a16="http://schemas.microsoft.com/office/drawing/2014/main" id="{69771E55-4B1F-4379-9B26-830F45EAD956}"/>
              </a:ext>
            </a:extLst>
          </p:cNvPr>
          <p:cNvSpPr txBox="1"/>
          <p:nvPr/>
        </p:nvSpPr>
        <p:spPr>
          <a:xfrm>
            <a:off x="9065741" y="2298307"/>
            <a:ext cx="246585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听风吹雨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为您的演讲加分添彩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TextBox 81">
            <a:extLst>
              <a:ext uri="{FF2B5EF4-FFF2-40B4-BE49-F238E27FC236}">
                <a16:creationId xmlns="" xmlns:a16="http://schemas.microsoft.com/office/drawing/2014/main" id="{2F1CE31A-64F2-4D8A-B4AC-B4F4A4FF6BE8}"/>
              </a:ext>
            </a:extLst>
          </p:cNvPr>
          <p:cNvSpPr txBox="1"/>
          <p:nvPr/>
        </p:nvSpPr>
        <p:spPr>
          <a:xfrm>
            <a:off x="9065741" y="195515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3" name="文本框 88">
            <a:extLst>
              <a:ext uri="{FF2B5EF4-FFF2-40B4-BE49-F238E27FC236}">
                <a16:creationId xmlns="" xmlns:a16="http://schemas.microsoft.com/office/drawing/2014/main" id="{C1559BE8-FBB5-4AD4-97EF-96FBDB45C944}"/>
              </a:ext>
            </a:extLst>
          </p:cNvPr>
          <p:cNvSpPr txBox="1"/>
          <p:nvPr/>
        </p:nvSpPr>
        <p:spPr>
          <a:xfrm>
            <a:off x="1142129" y="4418755"/>
            <a:ext cx="246585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听风吹雨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为您的演讲加分添彩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4" name="TextBox 81">
            <a:extLst>
              <a:ext uri="{FF2B5EF4-FFF2-40B4-BE49-F238E27FC236}">
                <a16:creationId xmlns="" xmlns:a16="http://schemas.microsoft.com/office/drawing/2014/main" id="{B1603FFD-6125-4A1A-A497-F64AED15D216}"/>
              </a:ext>
            </a:extLst>
          </p:cNvPr>
          <p:cNvSpPr txBox="1"/>
          <p:nvPr/>
        </p:nvSpPr>
        <p:spPr>
          <a:xfrm>
            <a:off x="2239837" y="407560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5" name="文本框 88">
            <a:extLst>
              <a:ext uri="{FF2B5EF4-FFF2-40B4-BE49-F238E27FC236}">
                <a16:creationId xmlns="" xmlns:a16="http://schemas.microsoft.com/office/drawing/2014/main" id="{1A7F0CD3-1D41-428B-A6EB-F9B7D269DD23}"/>
              </a:ext>
            </a:extLst>
          </p:cNvPr>
          <p:cNvSpPr txBox="1"/>
          <p:nvPr/>
        </p:nvSpPr>
        <p:spPr>
          <a:xfrm>
            <a:off x="1142129" y="2298307"/>
            <a:ext cx="2465859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听风吹雨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为您的演讲加分添彩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!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6" name="TextBox 81">
            <a:extLst>
              <a:ext uri="{FF2B5EF4-FFF2-40B4-BE49-F238E27FC236}">
                <a16:creationId xmlns="" xmlns:a16="http://schemas.microsoft.com/office/drawing/2014/main" id="{8D2C9938-A6DD-4A65-9763-D6747AD12F21}"/>
              </a:ext>
            </a:extLst>
          </p:cNvPr>
          <p:cNvSpPr txBox="1"/>
          <p:nvPr/>
        </p:nvSpPr>
        <p:spPr>
          <a:xfrm>
            <a:off x="2239837" y="195515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9876573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72356" y="317463"/>
            <a:ext cx="27841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上半年工作完成</a:t>
            </a:r>
          </a:p>
        </p:txBody>
      </p:sp>
      <p:sp>
        <p:nvSpPr>
          <p:cNvPr id="21" name="任意多边形 7">
            <a:extLst>
              <a:ext uri="{FF2B5EF4-FFF2-40B4-BE49-F238E27FC236}">
                <a16:creationId xmlns="" xmlns:a16="http://schemas.microsoft.com/office/drawing/2014/main" id="{BF68A86F-4DF4-410E-8BF7-8E37C44F6762}"/>
              </a:ext>
            </a:extLst>
          </p:cNvPr>
          <p:cNvSpPr/>
          <p:nvPr/>
        </p:nvSpPr>
        <p:spPr>
          <a:xfrm>
            <a:off x="1905272" y="2170145"/>
            <a:ext cx="2102161" cy="543109"/>
          </a:xfrm>
          <a:custGeom>
            <a:avLst/>
            <a:gdLst>
              <a:gd name="connsiteX0" fmla="*/ 72009 w 1669902"/>
              <a:gd name="connsiteY0" fmla="*/ 0 h 540059"/>
              <a:gd name="connsiteX1" fmla="*/ 1597893 w 1669902"/>
              <a:gd name="connsiteY1" fmla="*/ 0 h 540059"/>
              <a:gd name="connsiteX2" fmla="*/ 1669902 w 1669902"/>
              <a:gd name="connsiteY2" fmla="*/ 72009 h 540059"/>
              <a:gd name="connsiteX3" fmla="*/ 1669902 w 1669902"/>
              <a:gd name="connsiteY3" fmla="*/ 360039 h 540059"/>
              <a:gd name="connsiteX4" fmla="*/ 1597893 w 1669902"/>
              <a:gd name="connsiteY4" fmla="*/ 432048 h 540059"/>
              <a:gd name="connsiteX5" fmla="*/ 897598 w 1669902"/>
              <a:gd name="connsiteY5" fmla="*/ 432048 h 540059"/>
              <a:gd name="connsiteX6" fmla="*/ 834952 w 1669902"/>
              <a:gd name="connsiteY6" fmla="*/ 540059 h 540059"/>
              <a:gd name="connsiteX7" fmla="*/ 772306 w 1669902"/>
              <a:gd name="connsiteY7" fmla="*/ 432048 h 540059"/>
              <a:gd name="connsiteX8" fmla="*/ 72009 w 1669902"/>
              <a:gd name="connsiteY8" fmla="*/ 432048 h 540059"/>
              <a:gd name="connsiteX9" fmla="*/ 0 w 1669902"/>
              <a:gd name="connsiteY9" fmla="*/ 360039 h 540059"/>
              <a:gd name="connsiteX10" fmla="*/ 0 w 1669902"/>
              <a:gd name="connsiteY10" fmla="*/ 72009 h 540059"/>
              <a:gd name="connsiteX11" fmla="*/ 72009 w 1669902"/>
              <a:gd name="connsiteY11" fmla="*/ 0 h 54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69902" h="540059">
                <a:moveTo>
                  <a:pt x="72009" y="0"/>
                </a:moveTo>
                <a:lnTo>
                  <a:pt x="1597893" y="0"/>
                </a:lnTo>
                <a:cubicBezTo>
                  <a:pt x="1637662" y="0"/>
                  <a:pt x="1669902" y="32240"/>
                  <a:pt x="1669902" y="72009"/>
                </a:cubicBezTo>
                <a:lnTo>
                  <a:pt x="1669902" y="360039"/>
                </a:lnTo>
                <a:cubicBezTo>
                  <a:pt x="1669902" y="399808"/>
                  <a:pt x="1637662" y="432048"/>
                  <a:pt x="1597893" y="432048"/>
                </a:cubicBezTo>
                <a:lnTo>
                  <a:pt x="897598" y="432048"/>
                </a:lnTo>
                <a:lnTo>
                  <a:pt x="834952" y="540059"/>
                </a:lnTo>
                <a:lnTo>
                  <a:pt x="772306" y="432048"/>
                </a:lnTo>
                <a:lnTo>
                  <a:pt x="72009" y="432048"/>
                </a:lnTo>
                <a:cubicBezTo>
                  <a:pt x="32240" y="432048"/>
                  <a:pt x="0" y="399808"/>
                  <a:pt x="0" y="360039"/>
                </a:cubicBezTo>
                <a:lnTo>
                  <a:pt x="0" y="72009"/>
                </a:lnTo>
                <a:cubicBezTo>
                  <a:pt x="0" y="32240"/>
                  <a:pt x="32240" y="0"/>
                  <a:pt x="72009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4000" anchor="t">
            <a:normAutofit/>
          </a:bodyPr>
          <a:lstStyle/>
          <a:p>
            <a:pPr algn="ctr"/>
            <a:endParaRPr lang="zh-CN" altLang="en-US" b="1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TextBox 81">
            <a:extLst>
              <a:ext uri="{FF2B5EF4-FFF2-40B4-BE49-F238E27FC236}">
                <a16:creationId xmlns="" xmlns:a16="http://schemas.microsoft.com/office/drawing/2014/main" id="{496AB8AC-36DC-447D-9965-332E601E3F2E}"/>
              </a:ext>
            </a:extLst>
          </p:cNvPr>
          <p:cNvSpPr txBox="1"/>
          <p:nvPr/>
        </p:nvSpPr>
        <p:spPr>
          <a:xfrm>
            <a:off x="2386576" y="2182845"/>
            <a:ext cx="1232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9D07B3C7-6762-4BD2-9025-D79E80CD112A}"/>
              </a:ext>
            </a:extLst>
          </p:cNvPr>
          <p:cNvSpPr/>
          <p:nvPr/>
        </p:nvSpPr>
        <p:spPr>
          <a:xfrm>
            <a:off x="1905272" y="2955730"/>
            <a:ext cx="2286000" cy="228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6ED924EE-9E00-46F9-BD95-DEFDD92C19C3}"/>
              </a:ext>
            </a:extLst>
          </p:cNvPr>
          <p:cNvSpPr/>
          <p:nvPr/>
        </p:nvSpPr>
        <p:spPr>
          <a:xfrm>
            <a:off x="1988301" y="3038759"/>
            <a:ext cx="2118360" cy="2118360"/>
          </a:xfrm>
          <a:prstGeom prst="ellipse">
            <a:avLst/>
          </a:prstGeom>
          <a:solidFill>
            <a:schemeClr val="bg1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88">
            <a:extLst>
              <a:ext uri="{FF2B5EF4-FFF2-40B4-BE49-F238E27FC236}">
                <a16:creationId xmlns="" xmlns:a16="http://schemas.microsoft.com/office/drawing/2014/main" id="{BCB88CEA-A3AB-45E9-9A32-9AFF33E09295}"/>
              </a:ext>
            </a:extLst>
          </p:cNvPr>
          <p:cNvSpPr txBox="1"/>
          <p:nvPr/>
        </p:nvSpPr>
        <p:spPr>
          <a:xfrm>
            <a:off x="2470396" y="3506050"/>
            <a:ext cx="1346705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6" name="任意多边形 7">
            <a:extLst>
              <a:ext uri="{FF2B5EF4-FFF2-40B4-BE49-F238E27FC236}">
                <a16:creationId xmlns="" xmlns:a16="http://schemas.microsoft.com/office/drawing/2014/main" id="{BC18AA9F-F1E1-4EE1-AF64-21B563986B7E}"/>
              </a:ext>
            </a:extLst>
          </p:cNvPr>
          <p:cNvSpPr/>
          <p:nvPr/>
        </p:nvSpPr>
        <p:spPr>
          <a:xfrm>
            <a:off x="5113448" y="2170145"/>
            <a:ext cx="2102161" cy="543109"/>
          </a:xfrm>
          <a:custGeom>
            <a:avLst/>
            <a:gdLst>
              <a:gd name="connsiteX0" fmla="*/ 72009 w 1669902"/>
              <a:gd name="connsiteY0" fmla="*/ 0 h 540059"/>
              <a:gd name="connsiteX1" fmla="*/ 1597893 w 1669902"/>
              <a:gd name="connsiteY1" fmla="*/ 0 h 540059"/>
              <a:gd name="connsiteX2" fmla="*/ 1669902 w 1669902"/>
              <a:gd name="connsiteY2" fmla="*/ 72009 h 540059"/>
              <a:gd name="connsiteX3" fmla="*/ 1669902 w 1669902"/>
              <a:gd name="connsiteY3" fmla="*/ 360039 h 540059"/>
              <a:gd name="connsiteX4" fmla="*/ 1597893 w 1669902"/>
              <a:gd name="connsiteY4" fmla="*/ 432048 h 540059"/>
              <a:gd name="connsiteX5" fmla="*/ 897598 w 1669902"/>
              <a:gd name="connsiteY5" fmla="*/ 432048 h 540059"/>
              <a:gd name="connsiteX6" fmla="*/ 834952 w 1669902"/>
              <a:gd name="connsiteY6" fmla="*/ 540059 h 540059"/>
              <a:gd name="connsiteX7" fmla="*/ 772306 w 1669902"/>
              <a:gd name="connsiteY7" fmla="*/ 432048 h 540059"/>
              <a:gd name="connsiteX8" fmla="*/ 72009 w 1669902"/>
              <a:gd name="connsiteY8" fmla="*/ 432048 h 540059"/>
              <a:gd name="connsiteX9" fmla="*/ 0 w 1669902"/>
              <a:gd name="connsiteY9" fmla="*/ 360039 h 540059"/>
              <a:gd name="connsiteX10" fmla="*/ 0 w 1669902"/>
              <a:gd name="connsiteY10" fmla="*/ 72009 h 540059"/>
              <a:gd name="connsiteX11" fmla="*/ 72009 w 1669902"/>
              <a:gd name="connsiteY11" fmla="*/ 0 h 54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69902" h="540059">
                <a:moveTo>
                  <a:pt x="72009" y="0"/>
                </a:moveTo>
                <a:lnTo>
                  <a:pt x="1597893" y="0"/>
                </a:lnTo>
                <a:cubicBezTo>
                  <a:pt x="1637662" y="0"/>
                  <a:pt x="1669902" y="32240"/>
                  <a:pt x="1669902" y="72009"/>
                </a:cubicBezTo>
                <a:lnTo>
                  <a:pt x="1669902" y="360039"/>
                </a:lnTo>
                <a:cubicBezTo>
                  <a:pt x="1669902" y="399808"/>
                  <a:pt x="1637662" y="432048"/>
                  <a:pt x="1597893" y="432048"/>
                </a:cubicBezTo>
                <a:lnTo>
                  <a:pt x="897598" y="432048"/>
                </a:lnTo>
                <a:lnTo>
                  <a:pt x="834952" y="540059"/>
                </a:lnTo>
                <a:lnTo>
                  <a:pt x="772306" y="432048"/>
                </a:lnTo>
                <a:lnTo>
                  <a:pt x="72009" y="432048"/>
                </a:lnTo>
                <a:cubicBezTo>
                  <a:pt x="32240" y="432048"/>
                  <a:pt x="0" y="399808"/>
                  <a:pt x="0" y="360039"/>
                </a:cubicBezTo>
                <a:lnTo>
                  <a:pt x="0" y="72009"/>
                </a:lnTo>
                <a:cubicBezTo>
                  <a:pt x="0" y="32240"/>
                  <a:pt x="32240" y="0"/>
                  <a:pt x="72009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4000" anchor="t">
            <a:normAutofit/>
          </a:bodyPr>
          <a:lstStyle/>
          <a:p>
            <a:pPr algn="ctr"/>
            <a:endParaRPr lang="zh-CN" altLang="en-US" b="1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81">
            <a:extLst>
              <a:ext uri="{FF2B5EF4-FFF2-40B4-BE49-F238E27FC236}">
                <a16:creationId xmlns="" xmlns:a16="http://schemas.microsoft.com/office/drawing/2014/main" id="{06A492A0-706C-434A-85F6-66953415FD82}"/>
              </a:ext>
            </a:extLst>
          </p:cNvPr>
          <p:cNvSpPr txBox="1"/>
          <p:nvPr/>
        </p:nvSpPr>
        <p:spPr>
          <a:xfrm>
            <a:off x="5594752" y="2182845"/>
            <a:ext cx="1232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8" name="椭圆 27">
            <a:extLst>
              <a:ext uri="{FF2B5EF4-FFF2-40B4-BE49-F238E27FC236}">
                <a16:creationId xmlns="" xmlns:a16="http://schemas.microsoft.com/office/drawing/2014/main" id="{96364DDC-ECDB-4602-9AB7-4A5CEFFEC0A1}"/>
              </a:ext>
            </a:extLst>
          </p:cNvPr>
          <p:cNvSpPr/>
          <p:nvPr/>
        </p:nvSpPr>
        <p:spPr>
          <a:xfrm>
            <a:off x="5113448" y="2955730"/>
            <a:ext cx="2286000" cy="228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>
            <a:extLst>
              <a:ext uri="{FF2B5EF4-FFF2-40B4-BE49-F238E27FC236}">
                <a16:creationId xmlns="" xmlns:a16="http://schemas.microsoft.com/office/drawing/2014/main" id="{38D768B7-2001-472B-AE16-C4851DE4A268}"/>
              </a:ext>
            </a:extLst>
          </p:cNvPr>
          <p:cNvSpPr/>
          <p:nvPr/>
        </p:nvSpPr>
        <p:spPr>
          <a:xfrm>
            <a:off x="5196477" y="3038759"/>
            <a:ext cx="2118360" cy="2118360"/>
          </a:xfrm>
          <a:prstGeom prst="ellipse">
            <a:avLst/>
          </a:prstGeom>
          <a:solidFill>
            <a:schemeClr val="bg1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88">
            <a:extLst>
              <a:ext uri="{FF2B5EF4-FFF2-40B4-BE49-F238E27FC236}">
                <a16:creationId xmlns="" xmlns:a16="http://schemas.microsoft.com/office/drawing/2014/main" id="{97FD72E6-0AE7-4E46-A17C-97E5638A2DF4}"/>
              </a:ext>
            </a:extLst>
          </p:cNvPr>
          <p:cNvSpPr txBox="1"/>
          <p:nvPr/>
        </p:nvSpPr>
        <p:spPr>
          <a:xfrm>
            <a:off x="5678572" y="3506050"/>
            <a:ext cx="1346705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31" name="任意多边形 7">
            <a:extLst>
              <a:ext uri="{FF2B5EF4-FFF2-40B4-BE49-F238E27FC236}">
                <a16:creationId xmlns="" xmlns:a16="http://schemas.microsoft.com/office/drawing/2014/main" id="{E1BEC577-7F9F-4E80-B891-161C450FBBFC}"/>
              </a:ext>
            </a:extLst>
          </p:cNvPr>
          <p:cNvSpPr/>
          <p:nvPr/>
        </p:nvSpPr>
        <p:spPr>
          <a:xfrm>
            <a:off x="8321624" y="2170145"/>
            <a:ext cx="2102161" cy="543109"/>
          </a:xfrm>
          <a:custGeom>
            <a:avLst/>
            <a:gdLst>
              <a:gd name="connsiteX0" fmla="*/ 72009 w 1669902"/>
              <a:gd name="connsiteY0" fmla="*/ 0 h 540059"/>
              <a:gd name="connsiteX1" fmla="*/ 1597893 w 1669902"/>
              <a:gd name="connsiteY1" fmla="*/ 0 h 540059"/>
              <a:gd name="connsiteX2" fmla="*/ 1669902 w 1669902"/>
              <a:gd name="connsiteY2" fmla="*/ 72009 h 540059"/>
              <a:gd name="connsiteX3" fmla="*/ 1669902 w 1669902"/>
              <a:gd name="connsiteY3" fmla="*/ 360039 h 540059"/>
              <a:gd name="connsiteX4" fmla="*/ 1597893 w 1669902"/>
              <a:gd name="connsiteY4" fmla="*/ 432048 h 540059"/>
              <a:gd name="connsiteX5" fmla="*/ 897598 w 1669902"/>
              <a:gd name="connsiteY5" fmla="*/ 432048 h 540059"/>
              <a:gd name="connsiteX6" fmla="*/ 834952 w 1669902"/>
              <a:gd name="connsiteY6" fmla="*/ 540059 h 540059"/>
              <a:gd name="connsiteX7" fmla="*/ 772306 w 1669902"/>
              <a:gd name="connsiteY7" fmla="*/ 432048 h 540059"/>
              <a:gd name="connsiteX8" fmla="*/ 72009 w 1669902"/>
              <a:gd name="connsiteY8" fmla="*/ 432048 h 540059"/>
              <a:gd name="connsiteX9" fmla="*/ 0 w 1669902"/>
              <a:gd name="connsiteY9" fmla="*/ 360039 h 540059"/>
              <a:gd name="connsiteX10" fmla="*/ 0 w 1669902"/>
              <a:gd name="connsiteY10" fmla="*/ 72009 h 540059"/>
              <a:gd name="connsiteX11" fmla="*/ 72009 w 1669902"/>
              <a:gd name="connsiteY11" fmla="*/ 0 h 540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69902" h="540059">
                <a:moveTo>
                  <a:pt x="72009" y="0"/>
                </a:moveTo>
                <a:lnTo>
                  <a:pt x="1597893" y="0"/>
                </a:lnTo>
                <a:cubicBezTo>
                  <a:pt x="1637662" y="0"/>
                  <a:pt x="1669902" y="32240"/>
                  <a:pt x="1669902" y="72009"/>
                </a:cubicBezTo>
                <a:lnTo>
                  <a:pt x="1669902" y="360039"/>
                </a:lnTo>
                <a:cubicBezTo>
                  <a:pt x="1669902" y="399808"/>
                  <a:pt x="1637662" y="432048"/>
                  <a:pt x="1597893" y="432048"/>
                </a:cubicBezTo>
                <a:lnTo>
                  <a:pt x="897598" y="432048"/>
                </a:lnTo>
                <a:lnTo>
                  <a:pt x="834952" y="540059"/>
                </a:lnTo>
                <a:lnTo>
                  <a:pt x="772306" y="432048"/>
                </a:lnTo>
                <a:lnTo>
                  <a:pt x="72009" y="432048"/>
                </a:lnTo>
                <a:cubicBezTo>
                  <a:pt x="32240" y="432048"/>
                  <a:pt x="0" y="399808"/>
                  <a:pt x="0" y="360039"/>
                </a:cubicBezTo>
                <a:lnTo>
                  <a:pt x="0" y="72009"/>
                </a:lnTo>
                <a:cubicBezTo>
                  <a:pt x="0" y="32240"/>
                  <a:pt x="32240" y="0"/>
                  <a:pt x="72009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4000" anchor="t">
            <a:normAutofit/>
          </a:bodyPr>
          <a:lstStyle/>
          <a:p>
            <a:pPr algn="ctr"/>
            <a:endParaRPr lang="zh-CN" altLang="en-US" b="1" dirty="0">
              <a:solidFill>
                <a:schemeClr val="bg1">
                  <a:lumMod val="9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TextBox 81">
            <a:extLst>
              <a:ext uri="{FF2B5EF4-FFF2-40B4-BE49-F238E27FC236}">
                <a16:creationId xmlns="" xmlns:a16="http://schemas.microsoft.com/office/drawing/2014/main" id="{E03DF10E-AD65-4A2B-9BE8-5005682269C2}"/>
              </a:ext>
            </a:extLst>
          </p:cNvPr>
          <p:cNvSpPr txBox="1"/>
          <p:nvPr/>
        </p:nvSpPr>
        <p:spPr>
          <a:xfrm>
            <a:off x="8802928" y="2182845"/>
            <a:ext cx="12324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="" xmlns:a16="http://schemas.microsoft.com/office/drawing/2014/main" id="{FFE065CE-7A94-4031-8215-097AE997F450}"/>
              </a:ext>
            </a:extLst>
          </p:cNvPr>
          <p:cNvSpPr/>
          <p:nvPr/>
        </p:nvSpPr>
        <p:spPr>
          <a:xfrm>
            <a:off x="8321624" y="2955730"/>
            <a:ext cx="2286000" cy="22860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BC94223E-1E2F-4119-B89C-12C12D2D1819}"/>
              </a:ext>
            </a:extLst>
          </p:cNvPr>
          <p:cNvSpPr/>
          <p:nvPr/>
        </p:nvSpPr>
        <p:spPr>
          <a:xfrm>
            <a:off x="8404653" y="3038759"/>
            <a:ext cx="2118360" cy="2118360"/>
          </a:xfrm>
          <a:prstGeom prst="ellipse">
            <a:avLst/>
          </a:prstGeom>
          <a:solidFill>
            <a:schemeClr val="bg1"/>
          </a:solidFill>
          <a:ln>
            <a:noFill/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88">
            <a:extLst>
              <a:ext uri="{FF2B5EF4-FFF2-40B4-BE49-F238E27FC236}">
                <a16:creationId xmlns="" xmlns:a16="http://schemas.microsoft.com/office/drawing/2014/main" id="{31708FDA-2054-45E5-B63F-A7AF749745B4}"/>
              </a:ext>
            </a:extLst>
          </p:cNvPr>
          <p:cNvSpPr txBox="1"/>
          <p:nvPr/>
        </p:nvSpPr>
        <p:spPr>
          <a:xfrm>
            <a:off x="8886748" y="3506050"/>
            <a:ext cx="1346705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619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1" grpId="0" animBg="1"/>
          <p:bldP spid="23" grpId="0"/>
          <p:bldP spid="3" grpId="0" animBg="1"/>
          <p:bldP spid="25" grpId="0" animBg="1"/>
          <p:bldP spid="22" grpId="0"/>
          <p:bldP spid="26" grpId="0" animBg="1"/>
          <p:bldP spid="27" grpId="0"/>
          <p:bldP spid="28" grpId="0" animBg="1"/>
          <p:bldP spid="29" grpId="0" animBg="1"/>
          <p:bldP spid="30" grpId="0"/>
          <p:bldP spid="31" grpId="0" animBg="1"/>
          <p:bldP spid="32" grpId="0"/>
          <p:bldP spid="33" grpId="0" animBg="1"/>
          <p:bldP spid="34" grpId="0" animBg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1" grpId="0" animBg="1"/>
          <p:bldP spid="23" grpId="0"/>
          <p:bldP spid="3" grpId="0" animBg="1"/>
          <p:bldP spid="25" grpId="0" animBg="1"/>
          <p:bldP spid="22" grpId="0"/>
          <p:bldP spid="26" grpId="0" animBg="1"/>
          <p:bldP spid="27" grpId="0"/>
          <p:bldP spid="28" grpId="0" animBg="1"/>
          <p:bldP spid="29" grpId="0" animBg="1"/>
          <p:bldP spid="30" grpId="0"/>
          <p:bldP spid="31" grpId="0" animBg="1"/>
          <p:bldP spid="32" grpId="0"/>
          <p:bldP spid="33" grpId="0" animBg="1"/>
          <p:bldP spid="34" grpId="0" animBg="1"/>
          <p:bldP spid="35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26FEA5-0985-4CDB-A3AA-2703899A18A7}"/>
              </a:ext>
            </a:extLst>
          </p:cNvPr>
          <p:cNvSpPr/>
          <p:nvPr/>
        </p:nvSpPr>
        <p:spPr>
          <a:xfrm>
            <a:off x="1789467" y="1150257"/>
            <a:ext cx="9705847" cy="45574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6DB8256-E3B5-40EE-BD45-740C06A0591E}"/>
              </a:ext>
            </a:extLst>
          </p:cNvPr>
          <p:cNvSpPr txBox="1"/>
          <p:nvPr/>
        </p:nvSpPr>
        <p:spPr>
          <a:xfrm>
            <a:off x="6096000" y="2524894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上半年</a:t>
            </a:r>
            <a:endParaRPr lang="en-US" altLang="zh-CN" sz="7200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成功项目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FE7A771C-D5B5-4B84-BFCD-5496C75693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800" y="1682750"/>
            <a:ext cx="1624800" cy="349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86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2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62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17142" y="295389"/>
            <a:ext cx="2757716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上半年成功项目</a:t>
            </a:r>
          </a:p>
        </p:txBody>
      </p:sp>
      <p:sp>
        <p:nvSpPr>
          <p:cNvPr id="23" name="文本框 88">
            <a:extLst>
              <a:ext uri="{FF2B5EF4-FFF2-40B4-BE49-F238E27FC236}">
                <a16:creationId xmlns="" xmlns:a16="http://schemas.microsoft.com/office/drawing/2014/main" id="{E1E1B069-E49A-4845-BA04-5117814AA318}"/>
              </a:ext>
            </a:extLst>
          </p:cNvPr>
          <p:cNvSpPr txBox="1"/>
          <p:nvPr/>
        </p:nvSpPr>
        <p:spPr>
          <a:xfrm>
            <a:off x="5320270" y="1901579"/>
            <a:ext cx="5004830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4" name="TextBox 81">
            <a:extLst>
              <a:ext uri="{FF2B5EF4-FFF2-40B4-BE49-F238E27FC236}">
                <a16:creationId xmlns="" xmlns:a16="http://schemas.microsoft.com/office/drawing/2014/main" id="{2041F919-2C8C-4F54-A3F5-1C91E4005074}"/>
              </a:ext>
            </a:extLst>
          </p:cNvPr>
          <p:cNvSpPr txBox="1"/>
          <p:nvPr/>
        </p:nvSpPr>
        <p:spPr>
          <a:xfrm>
            <a:off x="5320270" y="1611813"/>
            <a:ext cx="30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添加您的标题内容在这里</a:t>
            </a:r>
          </a:p>
        </p:txBody>
      </p:sp>
      <p:sp>
        <p:nvSpPr>
          <p:cNvPr id="27" name="文本框 88">
            <a:extLst>
              <a:ext uri="{FF2B5EF4-FFF2-40B4-BE49-F238E27FC236}">
                <a16:creationId xmlns="" xmlns:a16="http://schemas.microsoft.com/office/drawing/2014/main" id="{2F073A4B-2065-478F-8252-5BB182B573C6}"/>
              </a:ext>
            </a:extLst>
          </p:cNvPr>
          <p:cNvSpPr txBox="1"/>
          <p:nvPr/>
        </p:nvSpPr>
        <p:spPr>
          <a:xfrm>
            <a:off x="5320270" y="4432685"/>
            <a:ext cx="5004830" cy="1346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8" name="TextBox 81">
            <a:extLst>
              <a:ext uri="{FF2B5EF4-FFF2-40B4-BE49-F238E27FC236}">
                <a16:creationId xmlns="" xmlns:a16="http://schemas.microsoft.com/office/drawing/2014/main" id="{62DB1F63-6A35-452C-826C-9147DAE6414D}"/>
              </a:ext>
            </a:extLst>
          </p:cNvPr>
          <p:cNvSpPr txBox="1"/>
          <p:nvPr/>
        </p:nvSpPr>
        <p:spPr>
          <a:xfrm>
            <a:off x="5320270" y="4121827"/>
            <a:ext cx="30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添加您的标题内容在这里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="" xmlns:a16="http://schemas.microsoft.com/office/drawing/2014/main" id="{903F16B0-DE88-493B-8109-A02B5A2ACFAA}"/>
              </a:ext>
            </a:extLst>
          </p:cNvPr>
          <p:cNvSpPr/>
          <p:nvPr/>
        </p:nvSpPr>
        <p:spPr>
          <a:xfrm rot="1800000">
            <a:off x="2214768" y="1649551"/>
            <a:ext cx="2000802" cy="200080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A0ACDC61-9289-4E8F-92AC-4162E275BE38}"/>
              </a:ext>
            </a:extLst>
          </p:cNvPr>
          <p:cNvSpPr/>
          <p:nvPr/>
        </p:nvSpPr>
        <p:spPr>
          <a:xfrm rot="1800000">
            <a:off x="2381362" y="3940747"/>
            <a:ext cx="1902922" cy="190292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5" name="TextBox 81">
            <a:extLst>
              <a:ext uri="{FF2B5EF4-FFF2-40B4-BE49-F238E27FC236}">
                <a16:creationId xmlns="" xmlns:a16="http://schemas.microsoft.com/office/drawing/2014/main" id="{3123FF70-E614-4396-9FAE-C7BE96BBD977}"/>
              </a:ext>
            </a:extLst>
          </p:cNvPr>
          <p:cNvSpPr txBox="1"/>
          <p:nvPr/>
        </p:nvSpPr>
        <p:spPr>
          <a:xfrm>
            <a:off x="2540623" y="2461499"/>
            <a:ext cx="142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您的标题</a:t>
            </a:r>
          </a:p>
        </p:txBody>
      </p:sp>
      <p:sp>
        <p:nvSpPr>
          <p:cNvPr id="17" name="Freeform: Shape 26">
            <a:extLst>
              <a:ext uri="{FF2B5EF4-FFF2-40B4-BE49-F238E27FC236}">
                <a16:creationId xmlns="" xmlns:a16="http://schemas.microsoft.com/office/drawing/2014/main" id="{CD071BFC-E4AD-4FE2-B634-B42E7274E6BE}"/>
              </a:ext>
            </a:extLst>
          </p:cNvPr>
          <p:cNvSpPr>
            <a:spLocks/>
          </p:cNvSpPr>
          <p:nvPr/>
        </p:nvSpPr>
        <p:spPr bwMode="auto">
          <a:xfrm>
            <a:off x="2981898" y="1895683"/>
            <a:ext cx="523301" cy="523301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81">
            <a:extLst>
              <a:ext uri="{FF2B5EF4-FFF2-40B4-BE49-F238E27FC236}">
                <a16:creationId xmlns="" xmlns:a16="http://schemas.microsoft.com/office/drawing/2014/main" id="{473CBC53-088D-4F25-978A-B973A5831607}"/>
              </a:ext>
            </a:extLst>
          </p:cNvPr>
          <p:cNvSpPr txBox="1"/>
          <p:nvPr/>
        </p:nvSpPr>
        <p:spPr>
          <a:xfrm>
            <a:off x="2540623" y="4770609"/>
            <a:ext cx="14217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您的标题</a:t>
            </a:r>
          </a:p>
        </p:txBody>
      </p:sp>
      <p:sp>
        <p:nvSpPr>
          <p:cNvPr id="22" name="任意多边形: 形状 21">
            <a:extLst>
              <a:ext uri="{FF2B5EF4-FFF2-40B4-BE49-F238E27FC236}">
                <a16:creationId xmlns="" xmlns:a16="http://schemas.microsoft.com/office/drawing/2014/main" id="{87A3F2B3-B771-41EE-9474-154935167059}"/>
              </a:ext>
            </a:extLst>
          </p:cNvPr>
          <p:cNvSpPr>
            <a:spLocks/>
          </p:cNvSpPr>
          <p:nvPr/>
        </p:nvSpPr>
        <p:spPr bwMode="auto">
          <a:xfrm>
            <a:off x="3045195" y="4257249"/>
            <a:ext cx="486801" cy="400109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anchor="ctr"/>
          <a:lstStyle/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3983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3" grpId="0"/>
          <p:bldP spid="24" grpId="0"/>
          <p:bldP spid="27" grpId="0"/>
          <p:bldP spid="28" grpId="0"/>
          <p:bldP spid="4" grpId="0" animBg="1"/>
          <p:bldP spid="14" grpId="0" animBg="1"/>
          <p:bldP spid="15" grpId="0"/>
          <p:bldP spid="17" grpId="0" animBg="1"/>
          <p:bldP spid="18" grpId="0"/>
          <p:bldP spid="2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23" grpId="0"/>
          <p:bldP spid="24" grpId="0"/>
          <p:bldP spid="27" grpId="0"/>
          <p:bldP spid="28" grpId="0"/>
          <p:bldP spid="4" grpId="0" animBg="1"/>
          <p:bldP spid="14" grpId="0" animBg="1"/>
          <p:bldP spid="15" grpId="0"/>
          <p:bldP spid="17" grpId="0" animBg="1"/>
          <p:bldP spid="18" grpId="0"/>
          <p:bldP spid="22" grpId="0" animBg="1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42028" y="313492"/>
            <a:ext cx="27079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上半年成功项目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EC568504-4A51-4180-9943-EEFCFA77C8B7}"/>
              </a:ext>
            </a:extLst>
          </p:cNvPr>
          <p:cNvGrpSpPr/>
          <p:nvPr/>
        </p:nvGrpSpPr>
        <p:grpSpPr>
          <a:xfrm>
            <a:off x="1690734" y="1770851"/>
            <a:ext cx="2530594" cy="1117307"/>
            <a:chOff x="2211434" y="1745451"/>
            <a:chExt cx="2530594" cy="1117307"/>
          </a:xfrm>
        </p:grpSpPr>
        <p:sp>
          <p:nvSpPr>
            <p:cNvPr id="12" name="Freeform: Shape 26">
              <a:extLst>
                <a:ext uri="{FF2B5EF4-FFF2-40B4-BE49-F238E27FC236}">
                  <a16:creationId xmlns="" xmlns:a16="http://schemas.microsoft.com/office/drawing/2014/main" id="{03FDF043-26CF-4BA7-970C-EFA04ECE50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34" y="1995088"/>
              <a:ext cx="2530594" cy="86767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3" y="1"/>
                </a:cxn>
                <a:cxn ang="0">
                  <a:pos x="12" y="4"/>
                </a:cxn>
                <a:cxn ang="0">
                  <a:pos x="0" y="24"/>
                </a:cxn>
                <a:cxn ang="0">
                  <a:pos x="0" y="61"/>
                </a:cxn>
                <a:cxn ang="0">
                  <a:pos x="0" y="97"/>
                </a:cxn>
                <a:cxn ang="0">
                  <a:pos x="0" y="106"/>
                </a:cxn>
                <a:cxn ang="0">
                  <a:pos x="0" y="113"/>
                </a:cxn>
                <a:cxn ang="0">
                  <a:pos x="16" y="137"/>
                </a:cxn>
                <a:cxn ang="0">
                  <a:pos x="51" y="148"/>
                </a:cxn>
                <a:cxn ang="0">
                  <a:pos x="55" y="149"/>
                </a:cxn>
                <a:cxn ang="0">
                  <a:pos x="516" y="149"/>
                </a:cxn>
                <a:cxn ang="0">
                  <a:pos x="516" y="0"/>
                </a:cxn>
                <a:cxn ang="0">
                  <a:pos x="502" y="0"/>
                </a:cxn>
                <a:cxn ang="0">
                  <a:pos x="292" y="0"/>
                </a:cxn>
                <a:cxn ang="0">
                  <a:pos x="164" y="0"/>
                </a:cxn>
                <a:cxn ang="0">
                  <a:pos x="112" y="0"/>
                </a:cxn>
                <a:cxn ang="0">
                  <a:pos x="56" y="0"/>
                </a:cxn>
              </a:cxnLst>
              <a:rect l="0" t="0" r="r" b="b"/>
              <a:pathLst>
                <a:path w="516" h="149">
                  <a:moveTo>
                    <a:pt x="56" y="0"/>
                  </a:moveTo>
                  <a:cubicBezTo>
                    <a:pt x="52" y="0"/>
                    <a:pt x="47" y="1"/>
                    <a:pt x="43" y="1"/>
                  </a:cubicBezTo>
                  <a:cubicBezTo>
                    <a:pt x="32" y="1"/>
                    <a:pt x="22" y="1"/>
                    <a:pt x="12" y="4"/>
                  </a:cubicBezTo>
                  <a:cubicBezTo>
                    <a:pt x="0" y="8"/>
                    <a:pt x="0" y="12"/>
                    <a:pt x="0" y="24"/>
                  </a:cubicBezTo>
                  <a:cubicBezTo>
                    <a:pt x="0" y="36"/>
                    <a:pt x="0" y="48"/>
                    <a:pt x="0" y="61"/>
                  </a:cubicBezTo>
                  <a:cubicBezTo>
                    <a:pt x="0" y="73"/>
                    <a:pt x="0" y="85"/>
                    <a:pt x="0" y="97"/>
                  </a:cubicBezTo>
                  <a:cubicBezTo>
                    <a:pt x="0" y="100"/>
                    <a:pt x="0" y="103"/>
                    <a:pt x="0" y="106"/>
                  </a:cubicBezTo>
                  <a:cubicBezTo>
                    <a:pt x="0" y="108"/>
                    <a:pt x="0" y="110"/>
                    <a:pt x="0" y="113"/>
                  </a:cubicBezTo>
                  <a:cubicBezTo>
                    <a:pt x="1" y="123"/>
                    <a:pt x="8" y="132"/>
                    <a:pt x="16" y="137"/>
                  </a:cubicBezTo>
                  <a:cubicBezTo>
                    <a:pt x="26" y="144"/>
                    <a:pt x="39" y="147"/>
                    <a:pt x="51" y="148"/>
                  </a:cubicBezTo>
                  <a:cubicBezTo>
                    <a:pt x="52" y="149"/>
                    <a:pt x="54" y="149"/>
                    <a:pt x="55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6" y="149"/>
                    <a:pt x="516" y="0"/>
                    <a:pt x="516" y="0"/>
                  </a:cubicBezTo>
                  <a:cubicBezTo>
                    <a:pt x="516" y="0"/>
                    <a:pt x="503" y="0"/>
                    <a:pt x="502" y="0"/>
                  </a:cubicBezTo>
                  <a:cubicBezTo>
                    <a:pt x="432" y="0"/>
                    <a:pt x="362" y="0"/>
                    <a:pt x="292" y="0"/>
                  </a:cubicBezTo>
                  <a:cubicBezTo>
                    <a:pt x="249" y="0"/>
                    <a:pt x="207" y="0"/>
                    <a:pt x="164" y="0"/>
                  </a:cubicBezTo>
                  <a:cubicBezTo>
                    <a:pt x="147" y="0"/>
                    <a:pt x="129" y="0"/>
                    <a:pt x="112" y="0"/>
                  </a:cubicBezTo>
                  <a:cubicBezTo>
                    <a:pt x="93" y="0"/>
                    <a:pt x="75" y="0"/>
                    <a:pt x="56" y="0"/>
                  </a:cubicBezTo>
                  <a:close/>
                </a:path>
              </a:pathLst>
            </a:custGeom>
            <a:noFill/>
            <a:ln w="12700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: Shape 27">
              <a:extLst>
                <a:ext uri="{FF2B5EF4-FFF2-40B4-BE49-F238E27FC236}">
                  <a16:creationId xmlns="" xmlns:a16="http://schemas.microsoft.com/office/drawing/2014/main" id="{826A8F1E-D7BB-43CF-A09D-77B97927B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34" y="1745451"/>
              <a:ext cx="724502" cy="860399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75" y="0"/>
                </a:cxn>
                <a:cxn ang="0">
                  <a:pos x="56" y="1"/>
                </a:cxn>
                <a:cxn ang="0">
                  <a:pos x="33" y="5"/>
                </a:cxn>
                <a:cxn ang="0">
                  <a:pos x="23" y="10"/>
                </a:cxn>
                <a:cxn ang="0">
                  <a:pos x="2" y="35"/>
                </a:cxn>
                <a:cxn ang="0">
                  <a:pos x="0" y="44"/>
                </a:cxn>
                <a:cxn ang="0">
                  <a:pos x="0" y="59"/>
                </a:cxn>
                <a:cxn ang="0">
                  <a:pos x="0" y="96"/>
                </a:cxn>
                <a:cxn ang="0">
                  <a:pos x="0" y="133"/>
                </a:cxn>
                <a:cxn ang="0">
                  <a:pos x="0" y="141"/>
                </a:cxn>
                <a:cxn ang="0">
                  <a:pos x="0" y="148"/>
                </a:cxn>
                <a:cxn ang="0">
                  <a:pos x="4" y="134"/>
                </a:cxn>
                <a:cxn ang="0">
                  <a:pos x="7" y="129"/>
                </a:cxn>
                <a:cxn ang="0">
                  <a:pos x="11" y="124"/>
                </a:cxn>
                <a:cxn ang="0">
                  <a:pos x="16" y="120"/>
                </a:cxn>
                <a:cxn ang="0">
                  <a:pos x="34" y="111"/>
                </a:cxn>
                <a:cxn ang="0">
                  <a:pos x="41" y="109"/>
                </a:cxn>
                <a:cxn ang="0">
                  <a:pos x="106" y="105"/>
                </a:cxn>
                <a:cxn ang="0">
                  <a:pos x="111" y="105"/>
                </a:cxn>
                <a:cxn ang="0">
                  <a:pos x="148" y="105"/>
                </a:cxn>
                <a:cxn ang="0">
                  <a:pos x="148" y="0"/>
                </a:cxn>
              </a:cxnLst>
              <a:rect l="0" t="0" r="r" b="b"/>
              <a:pathLst>
                <a:path w="148" h="148">
                  <a:moveTo>
                    <a:pt x="148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69" y="0"/>
                    <a:pt x="63" y="0"/>
                    <a:pt x="56" y="1"/>
                  </a:cubicBezTo>
                  <a:cubicBezTo>
                    <a:pt x="49" y="1"/>
                    <a:pt x="41" y="3"/>
                    <a:pt x="33" y="5"/>
                  </a:cubicBezTo>
                  <a:cubicBezTo>
                    <a:pt x="30" y="7"/>
                    <a:pt x="27" y="8"/>
                    <a:pt x="23" y="10"/>
                  </a:cubicBezTo>
                  <a:cubicBezTo>
                    <a:pt x="13" y="16"/>
                    <a:pt x="5" y="24"/>
                    <a:pt x="2" y="35"/>
                  </a:cubicBezTo>
                  <a:cubicBezTo>
                    <a:pt x="1" y="38"/>
                    <a:pt x="0" y="41"/>
                    <a:pt x="0" y="44"/>
                  </a:cubicBezTo>
                  <a:cubicBezTo>
                    <a:pt x="0" y="49"/>
                    <a:pt x="0" y="54"/>
                    <a:pt x="0" y="59"/>
                  </a:cubicBezTo>
                  <a:cubicBezTo>
                    <a:pt x="0" y="72"/>
                    <a:pt x="0" y="84"/>
                    <a:pt x="0" y="96"/>
                  </a:cubicBezTo>
                  <a:cubicBezTo>
                    <a:pt x="0" y="109"/>
                    <a:pt x="0" y="121"/>
                    <a:pt x="0" y="133"/>
                  </a:cubicBezTo>
                  <a:cubicBezTo>
                    <a:pt x="0" y="136"/>
                    <a:pt x="0" y="139"/>
                    <a:pt x="0" y="141"/>
                  </a:cubicBezTo>
                  <a:cubicBezTo>
                    <a:pt x="0" y="144"/>
                    <a:pt x="0" y="146"/>
                    <a:pt x="0" y="148"/>
                  </a:cubicBezTo>
                  <a:cubicBezTo>
                    <a:pt x="1" y="143"/>
                    <a:pt x="2" y="138"/>
                    <a:pt x="4" y="134"/>
                  </a:cubicBezTo>
                  <a:cubicBezTo>
                    <a:pt x="5" y="132"/>
                    <a:pt x="6" y="131"/>
                    <a:pt x="7" y="129"/>
                  </a:cubicBezTo>
                  <a:cubicBezTo>
                    <a:pt x="8" y="127"/>
                    <a:pt x="10" y="126"/>
                    <a:pt x="11" y="124"/>
                  </a:cubicBezTo>
                  <a:cubicBezTo>
                    <a:pt x="13" y="123"/>
                    <a:pt x="14" y="121"/>
                    <a:pt x="16" y="120"/>
                  </a:cubicBezTo>
                  <a:cubicBezTo>
                    <a:pt x="22" y="116"/>
                    <a:pt x="28" y="113"/>
                    <a:pt x="34" y="111"/>
                  </a:cubicBezTo>
                  <a:cubicBezTo>
                    <a:pt x="36" y="110"/>
                    <a:pt x="39" y="110"/>
                    <a:pt x="41" y="109"/>
                  </a:cubicBezTo>
                  <a:cubicBezTo>
                    <a:pt x="62" y="103"/>
                    <a:pt x="84" y="105"/>
                    <a:pt x="106" y="105"/>
                  </a:cubicBezTo>
                  <a:cubicBezTo>
                    <a:pt x="107" y="105"/>
                    <a:pt x="109" y="105"/>
                    <a:pt x="111" y="105"/>
                  </a:cubicBezTo>
                  <a:cubicBezTo>
                    <a:pt x="131" y="105"/>
                    <a:pt x="148" y="105"/>
                    <a:pt x="148" y="105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15" name="文本框 88">
            <a:extLst>
              <a:ext uri="{FF2B5EF4-FFF2-40B4-BE49-F238E27FC236}">
                <a16:creationId xmlns="" xmlns:a16="http://schemas.microsoft.com/office/drawing/2014/main" id="{EC89A7A0-882D-49B4-8772-62D02EA2CB57}"/>
              </a:ext>
            </a:extLst>
          </p:cNvPr>
          <p:cNvSpPr txBox="1"/>
          <p:nvPr/>
        </p:nvSpPr>
        <p:spPr>
          <a:xfrm>
            <a:off x="1690734" y="3290195"/>
            <a:ext cx="2844069" cy="231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7" name="TextBox 81">
            <a:extLst>
              <a:ext uri="{FF2B5EF4-FFF2-40B4-BE49-F238E27FC236}">
                <a16:creationId xmlns="" xmlns:a16="http://schemas.microsoft.com/office/drawing/2014/main" id="{F40FC3B6-0822-43B1-94E6-EED26D029730}"/>
              </a:ext>
            </a:extLst>
          </p:cNvPr>
          <p:cNvSpPr txBox="1"/>
          <p:nvPr/>
        </p:nvSpPr>
        <p:spPr>
          <a:xfrm>
            <a:off x="2546906" y="2203468"/>
            <a:ext cx="1758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83268069-0554-47FC-A885-8684AFD3AD9D}"/>
              </a:ext>
            </a:extLst>
          </p:cNvPr>
          <p:cNvGrpSpPr/>
          <p:nvPr/>
        </p:nvGrpSpPr>
        <p:grpSpPr>
          <a:xfrm>
            <a:off x="5042633" y="1770851"/>
            <a:ext cx="2530594" cy="1117307"/>
            <a:chOff x="2211434" y="1745451"/>
            <a:chExt cx="2530594" cy="1117307"/>
          </a:xfrm>
        </p:grpSpPr>
        <p:sp>
          <p:nvSpPr>
            <p:cNvPr id="19" name="Freeform: Shape 26">
              <a:extLst>
                <a:ext uri="{FF2B5EF4-FFF2-40B4-BE49-F238E27FC236}">
                  <a16:creationId xmlns="" xmlns:a16="http://schemas.microsoft.com/office/drawing/2014/main" id="{0A022C23-8E0A-4801-93CF-2AA5E1B118B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34" y="1995088"/>
              <a:ext cx="2530594" cy="86767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3" y="1"/>
                </a:cxn>
                <a:cxn ang="0">
                  <a:pos x="12" y="4"/>
                </a:cxn>
                <a:cxn ang="0">
                  <a:pos x="0" y="24"/>
                </a:cxn>
                <a:cxn ang="0">
                  <a:pos x="0" y="61"/>
                </a:cxn>
                <a:cxn ang="0">
                  <a:pos x="0" y="97"/>
                </a:cxn>
                <a:cxn ang="0">
                  <a:pos x="0" y="106"/>
                </a:cxn>
                <a:cxn ang="0">
                  <a:pos x="0" y="113"/>
                </a:cxn>
                <a:cxn ang="0">
                  <a:pos x="16" y="137"/>
                </a:cxn>
                <a:cxn ang="0">
                  <a:pos x="51" y="148"/>
                </a:cxn>
                <a:cxn ang="0">
                  <a:pos x="55" y="149"/>
                </a:cxn>
                <a:cxn ang="0">
                  <a:pos x="516" y="149"/>
                </a:cxn>
                <a:cxn ang="0">
                  <a:pos x="516" y="0"/>
                </a:cxn>
                <a:cxn ang="0">
                  <a:pos x="502" y="0"/>
                </a:cxn>
                <a:cxn ang="0">
                  <a:pos x="292" y="0"/>
                </a:cxn>
                <a:cxn ang="0">
                  <a:pos x="164" y="0"/>
                </a:cxn>
                <a:cxn ang="0">
                  <a:pos x="112" y="0"/>
                </a:cxn>
                <a:cxn ang="0">
                  <a:pos x="56" y="0"/>
                </a:cxn>
              </a:cxnLst>
              <a:rect l="0" t="0" r="r" b="b"/>
              <a:pathLst>
                <a:path w="516" h="149">
                  <a:moveTo>
                    <a:pt x="56" y="0"/>
                  </a:moveTo>
                  <a:cubicBezTo>
                    <a:pt x="52" y="0"/>
                    <a:pt x="47" y="1"/>
                    <a:pt x="43" y="1"/>
                  </a:cubicBezTo>
                  <a:cubicBezTo>
                    <a:pt x="32" y="1"/>
                    <a:pt x="22" y="1"/>
                    <a:pt x="12" y="4"/>
                  </a:cubicBezTo>
                  <a:cubicBezTo>
                    <a:pt x="0" y="8"/>
                    <a:pt x="0" y="12"/>
                    <a:pt x="0" y="24"/>
                  </a:cubicBezTo>
                  <a:cubicBezTo>
                    <a:pt x="0" y="36"/>
                    <a:pt x="0" y="48"/>
                    <a:pt x="0" y="61"/>
                  </a:cubicBezTo>
                  <a:cubicBezTo>
                    <a:pt x="0" y="73"/>
                    <a:pt x="0" y="85"/>
                    <a:pt x="0" y="97"/>
                  </a:cubicBezTo>
                  <a:cubicBezTo>
                    <a:pt x="0" y="100"/>
                    <a:pt x="0" y="103"/>
                    <a:pt x="0" y="106"/>
                  </a:cubicBezTo>
                  <a:cubicBezTo>
                    <a:pt x="0" y="108"/>
                    <a:pt x="0" y="110"/>
                    <a:pt x="0" y="113"/>
                  </a:cubicBezTo>
                  <a:cubicBezTo>
                    <a:pt x="1" y="123"/>
                    <a:pt x="8" y="132"/>
                    <a:pt x="16" y="137"/>
                  </a:cubicBezTo>
                  <a:cubicBezTo>
                    <a:pt x="26" y="144"/>
                    <a:pt x="39" y="147"/>
                    <a:pt x="51" y="148"/>
                  </a:cubicBezTo>
                  <a:cubicBezTo>
                    <a:pt x="52" y="149"/>
                    <a:pt x="54" y="149"/>
                    <a:pt x="55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6" y="149"/>
                    <a:pt x="516" y="0"/>
                    <a:pt x="516" y="0"/>
                  </a:cubicBezTo>
                  <a:cubicBezTo>
                    <a:pt x="516" y="0"/>
                    <a:pt x="503" y="0"/>
                    <a:pt x="502" y="0"/>
                  </a:cubicBezTo>
                  <a:cubicBezTo>
                    <a:pt x="432" y="0"/>
                    <a:pt x="362" y="0"/>
                    <a:pt x="292" y="0"/>
                  </a:cubicBezTo>
                  <a:cubicBezTo>
                    <a:pt x="249" y="0"/>
                    <a:pt x="207" y="0"/>
                    <a:pt x="164" y="0"/>
                  </a:cubicBezTo>
                  <a:cubicBezTo>
                    <a:pt x="147" y="0"/>
                    <a:pt x="129" y="0"/>
                    <a:pt x="112" y="0"/>
                  </a:cubicBezTo>
                  <a:cubicBezTo>
                    <a:pt x="93" y="0"/>
                    <a:pt x="75" y="0"/>
                    <a:pt x="56" y="0"/>
                  </a:cubicBezTo>
                  <a:close/>
                </a:path>
              </a:pathLst>
            </a:custGeom>
            <a:noFill/>
            <a:ln w="12700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Freeform: Shape 27">
              <a:extLst>
                <a:ext uri="{FF2B5EF4-FFF2-40B4-BE49-F238E27FC236}">
                  <a16:creationId xmlns="" xmlns:a16="http://schemas.microsoft.com/office/drawing/2014/main" id="{B1726345-2560-48F1-BA0F-0EC8218B95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34" y="1745451"/>
              <a:ext cx="724502" cy="860399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75" y="0"/>
                </a:cxn>
                <a:cxn ang="0">
                  <a:pos x="56" y="1"/>
                </a:cxn>
                <a:cxn ang="0">
                  <a:pos x="33" y="5"/>
                </a:cxn>
                <a:cxn ang="0">
                  <a:pos x="23" y="10"/>
                </a:cxn>
                <a:cxn ang="0">
                  <a:pos x="2" y="35"/>
                </a:cxn>
                <a:cxn ang="0">
                  <a:pos x="0" y="44"/>
                </a:cxn>
                <a:cxn ang="0">
                  <a:pos x="0" y="59"/>
                </a:cxn>
                <a:cxn ang="0">
                  <a:pos x="0" y="96"/>
                </a:cxn>
                <a:cxn ang="0">
                  <a:pos x="0" y="133"/>
                </a:cxn>
                <a:cxn ang="0">
                  <a:pos x="0" y="141"/>
                </a:cxn>
                <a:cxn ang="0">
                  <a:pos x="0" y="148"/>
                </a:cxn>
                <a:cxn ang="0">
                  <a:pos x="4" y="134"/>
                </a:cxn>
                <a:cxn ang="0">
                  <a:pos x="7" y="129"/>
                </a:cxn>
                <a:cxn ang="0">
                  <a:pos x="11" y="124"/>
                </a:cxn>
                <a:cxn ang="0">
                  <a:pos x="16" y="120"/>
                </a:cxn>
                <a:cxn ang="0">
                  <a:pos x="34" y="111"/>
                </a:cxn>
                <a:cxn ang="0">
                  <a:pos x="41" y="109"/>
                </a:cxn>
                <a:cxn ang="0">
                  <a:pos x="106" y="105"/>
                </a:cxn>
                <a:cxn ang="0">
                  <a:pos x="111" y="105"/>
                </a:cxn>
                <a:cxn ang="0">
                  <a:pos x="148" y="105"/>
                </a:cxn>
                <a:cxn ang="0">
                  <a:pos x="148" y="0"/>
                </a:cxn>
              </a:cxnLst>
              <a:rect l="0" t="0" r="r" b="b"/>
              <a:pathLst>
                <a:path w="148" h="148">
                  <a:moveTo>
                    <a:pt x="148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69" y="0"/>
                    <a:pt x="63" y="0"/>
                    <a:pt x="56" y="1"/>
                  </a:cubicBezTo>
                  <a:cubicBezTo>
                    <a:pt x="49" y="1"/>
                    <a:pt x="41" y="3"/>
                    <a:pt x="33" y="5"/>
                  </a:cubicBezTo>
                  <a:cubicBezTo>
                    <a:pt x="30" y="7"/>
                    <a:pt x="27" y="8"/>
                    <a:pt x="23" y="10"/>
                  </a:cubicBezTo>
                  <a:cubicBezTo>
                    <a:pt x="13" y="16"/>
                    <a:pt x="5" y="24"/>
                    <a:pt x="2" y="35"/>
                  </a:cubicBezTo>
                  <a:cubicBezTo>
                    <a:pt x="1" y="38"/>
                    <a:pt x="0" y="41"/>
                    <a:pt x="0" y="44"/>
                  </a:cubicBezTo>
                  <a:cubicBezTo>
                    <a:pt x="0" y="49"/>
                    <a:pt x="0" y="54"/>
                    <a:pt x="0" y="59"/>
                  </a:cubicBezTo>
                  <a:cubicBezTo>
                    <a:pt x="0" y="72"/>
                    <a:pt x="0" y="84"/>
                    <a:pt x="0" y="96"/>
                  </a:cubicBezTo>
                  <a:cubicBezTo>
                    <a:pt x="0" y="109"/>
                    <a:pt x="0" y="121"/>
                    <a:pt x="0" y="133"/>
                  </a:cubicBezTo>
                  <a:cubicBezTo>
                    <a:pt x="0" y="136"/>
                    <a:pt x="0" y="139"/>
                    <a:pt x="0" y="141"/>
                  </a:cubicBezTo>
                  <a:cubicBezTo>
                    <a:pt x="0" y="144"/>
                    <a:pt x="0" y="146"/>
                    <a:pt x="0" y="148"/>
                  </a:cubicBezTo>
                  <a:cubicBezTo>
                    <a:pt x="1" y="143"/>
                    <a:pt x="2" y="138"/>
                    <a:pt x="4" y="134"/>
                  </a:cubicBezTo>
                  <a:cubicBezTo>
                    <a:pt x="5" y="132"/>
                    <a:pt x="6" y="131"/>
                    <a:pt x="7" y="129"/>
                  </a:cubicBezTo>
                  <a:cubicBezTo>
                    <a:pt x="8" y="127"/>
                    <a:pt x="10" y="126"/>
                    <a:pt x="11" y="124"/>
                  </a:cubicBezTo>
                  <a:cubicBezTo>
                    <a:pt x="13" y="123"/>
                    <a:pt x="14" y="121"/>
                    <a:pt x="16" y="120"/>
                  </a:cubicBezTo>
                  <a:cubicBezTo>
                    <a:pt x="22" y="116"/>
                    <a:pt x="28" y="113"/>
                    <a:pt x="34" y="111"/>
                  </a:cubicBezTo>
                  <a:cubicBezTo>
                    <a:pt x="36" y="110"/>
                    <a:pt x="39" y="110"/>
                    <a:pt x="41" y="109"/>
                  </a:cubicBezTo>
                  <a:cubicBezTo>
                    <a:pt x="62" y="103"/>
                    <a:pt x="84" y="105"/>
                    <a:pt x="106" y="105"/>
                  </a:cubicBezTo>
                  <a:cubicBezTo>
                    <a:pt x="107" y="105"/>
                    <a:pt x="109" y="105"/>
                    <a:pt x="111" y="105"/>
                  </a:cubicBezTo>
                  <a:cubicBezTo>
                    <a:pt x="131" y="105"/>
                    <a:pt x="148" y="105"/>
                    <a:pt x="148" y="105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2" name="文本框 88">
            <a:extLst>
              <a:ext uri="{FF2B5EF4-FFF2-40B4-BE49-F238E27FC236}">
                <a16:creationId xmlns="" xmlns:a16="http://schemas.microsoft.com/office/drawing/2014/main" id="{98FB35D8-6964-49F2-83F9-25D12ED477E0}"/>
              </a:ext>
            </a:extLst>
          </p:cNvPr>
          <p:cNvSpPr txBox="1"/>
          <p:nvPr/>
        </p:nvSpPr>
        <p:spPr>
          <a:xfrm>
            <a:off x="5042633" y="3290195"/>
            <a:ext cx="2844069" cy="231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3" name="TextBox 81">
            <a:extLst>
              <a:ext uri="{FF2B5EF4-FFF2-40B4-BE49-F238E27FC236}">
                <a16:creationId xmlns="" xmlns:a16="http://schemas.microsoft.com/office/drawing/2014/main" id="{E6F55240-279C-49DC-BC2C-5C7995B14F11}"/>
              </a:ext>
            </a:extLst>
          </p:cNvPr>
          <p:cNvSpPr txBox="1"/>
          <p:nvPr/>
        </p:nvSpPr>
        <p:spPr>
          <a:xfrm>
            <a:off x="5898805" y="2203468"/>
            <a:ext cx="1758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8FD59262-3EE3-46C5-BEF7-5D4983811CDB}"/>
              </a:ext>
            </a:extLst>
          </p:cNvPr>
          <p:cNvGrpSpPr/>
          <p:nvPr/>
        </p:nvGrpSpPr>
        <p:grpSpPr>
          <a:xfrm>
            <a:off x="8223059" y="1770851"/>
            <a:ext cx="2530594" cy="1117307"/>
            <a:chOff x="2211434" y="1745451"/>
            <a:chExt cx="2530594" cy="1117307"/>
          </a:xfrm>
        </p:grpSpPr>
        <p:sp>
          <p:nvSpPr>
            <p:cNvPr id="25" name="Freeform: Shape 26">
              <a:extLst>
                <a:ext uri="{FF2B5EF4-FFF2-40B4-BE49-F238E27FC236}">
                  <a16:creationId xmlns="" xmlns:a16="http://schemas.microsoft.com/office/drawing/2014/main" id="{2A8E03ED-DC36-4748-B62A-04D5A019B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34" y="1995088"/>
              <a:ext cx="2530594" cy="867670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43" y="1"/>
                </a:cxn>
                <a:cxn ang="0">
                  <a:pos x="12" y="4"/>
                </a:cxn>
                <a:cxn ang="0">
                  <a:pos x="0" y="24"/>
                </a:cxn>
                <a:cxn ang="0">
                  <a:pos x="0" y="61"/>
                </a:cxn>
                <a:cxn ang="0">
                  <a:pos x="0" y="97"/>
                </a:cxn>
                <a:cxn ang="0">
                  <a:pos x="0" y="106"/>
                </a:cxn>
                <a:cxn ang="0">
                  <a:pos x="0" y="113"/>
                </a:cxn>
                <a:cxn ang="0">
                  <a:pos x="16" y="137"/>
                </a:cxn>
                <a:cxn ang="0">
                  <a:pos x="51" y="148"/>
                </a:cxn>
                <a:cxn ang="0">
                  <a:pos x="55" y="149"/>
                </a:cxn>
                <a:cxn ang="0">
                  <a:pos x="516" y="149"/>
                </a:cxn>
                <a:cxn ang="0">
                  <a:pos x="516" y="0"/>
                </a:cxn>
                <a:cxn ang="0">
                  <a:pos x="502" y="0"/>
                </a:cxn>
                <a:cxn ang="0">
                  <a:pos x="292" y="0"/>
                </a:cxn>
                <a:cxn ang="0">
                  <a:pos x="164" y="0"/>
                </a:cxn>
                <a:cxn ang="0">
                  <a:pos x="112" y="0"/>
                </a:cxn>
                <a:cxn ang="0">
                  <a:pos x="56" y="0"/>
                </a:cxn>
              </a:cxnLst>
              <a:rect l="0" t="0" r="r" b="b"/>
              <a:pathLst>
                <a:path w="516" h="149">
                  <a:moveTo>
                    <a:pt x="56" y="0"/>
                  </a:moveTo>
                  <a:cubicBezTo>
                    <a:pt x="52" y="0"/>
                    <a:pt x="47" y="1"/>
                    <a:pt x="43" y="1"/>
                  </a:cubicBezTo>
                  <a:cubicBezTo>
                    <a:pt x="32" y="1"/>
                    <a:pt x="22" y="1"/>
                    <a:pt x="12" y="4"/>
                  </a:cubicBezTo>
                  <a:cubicBezTo>
                    <a:pt x="0" y="8"/>
                    <a:pt x="0" y="12"/>
                    <a:pt x="0" y="24"/>
                  </a:cubicBezTo>
                  <a:cubicBezTo>
                    <a:pt x="0" y="36"/>
                    <a:pt x="0" y="48"/>
                    <a:pt x="0" y="61"/>
                  </a:cubicBezTo>
                  <a:cubicBezTo>
                    <a:pt x="0" y="73"/>
                    <a:pt x="0" y="85"/>
                    <a:pt x="0" y="97"/>
                  </a:cubicBezTo>
                  <a:cubicBezTo>
                    <a:pt x="0" y="100"/>
                    <a:pt x="0" y="103"/>
                    <a:pt x="0" y="106"/>
                  </a:cubicBezTo>
                  <a:cubicBezTo>
                    <a:pt x="0" y="108"/>
                    <a:pt x="0" y="110"/>
                    <a:pt x="0" y="113"/>
                  </a:cubicBezTo>
                  <a:cubicBezTo>
                    <a:pt x="1" y="123"/>
                    <a:pt x="8" y="132"/>
                    <a:pt x="16" y="137"/>
                  </a:cubicBezTo>
                  <a:cubicBezTo>
                    <a:pt x="26" y="144"/>
                    <a:pt x="39" y="147"/>
                    <a:pt x="51" y="148"/>
                  </a:cubicBezTo>
                  <a:cubicBezTo>
                    <a:pt x="52" y="149"/>
                    <a:pt x="54" y="149"/>
                    <a:pt x="55" y="149"/>
                  </a:cubicBezTo>
                  <a:cubicBezTo>
                    <a:pt x="516" y="149"/>
                    <a:pt x="516" y="149"/>
                    <a:pt x="516" y="149"/>
                  </a:cubicBezTo>
                  <a:cubicBezTo>
                    <a:pt x="516" y="149"/>
                    <a:pt x="516" y="0"/>
                    <a:pt x="516" y="0"/>
                  </a:cubicBezTo>
                  <a:cubicBezTo>
                    <a:pt x="516" y="0"/>
                    <a:pt x="503" y="0"/>
                    <a:pt x="502" y="0"/>
                  </a:cubicBezTo>
                  <a:cubicBezTo>
                    <a:pt x="432" y="0"/>
                    <a:pt x="362" y="0"/>
                    <a:pt x="292" y="0"/>
                  </a:cubicBezTo>
                  <a:cubicBezTo>
                    <a:pt x="249" y="0"/>
                    <a:pt x="207" y="0"/>
                    <a:pt x="164" y="0"/>
                  </a:cubicBezTo>
                  <a:cubicBezTo>
                    <a:pt x="147" y="0"/>
                    <a:pt x="129" y="0"/>
                    <a:pt x="112" y="0"/>
                  </a:cubicBezTo>
                  <a:cubicBezTo>
                    <a:pt x="93" y="0"/>
                    <a:pt x="75" y="0"/>
                    <a:pt x="56" y="0"/>
                  </a:cubicBezTo>
                  <a:close/>
                </a:path>
              </a:pathLst>
            </a:custGeom>
            <a:noFill/>
            <a:ln w="12700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6" name="Freeform: Shape 27">
              <a:extLst>
                <a:ext uri="{FF2B5EF4-FFF2-40B4-BE49-F238E27FC236}">
                  <a16:creationId xmlns="" xmlns:a16="http://schemas.microsoft.com/office/drawing/2014/main" id="{B544780E-85F7-4C23-A617-668685D50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1434" y="1745451"/>
              <a:ext cx="724502" cy="860399"/>
            </a:xfrm>
            <a:custGeom>
              <a:avLst/>
              <a:gdLst/>
              <a:ahLst/>
              <a:cxnLst>
                <a:cxn ang="0">
                  <a:pos x="148" y="0"/>
                </a:cxn>
                <a:cxn ang="0">
                  <a:pos x="75" y="0"/>
                </a:cxn>
                <a:cxn ang="0">
                  <a:pos x="56" y="1"/>
                </a:cxn>
                <a:cxn ang="0">
                  <a:pos x="33" y="5"/>
                </a:cxn>
                <a:cxn ang="0">
                  <a:pos x="23" y="10"/>
                </a:cxn>
                <a:cxn ang="0">
                  <a:pos x="2" y="35"/>
                </a:cxn>
                <a:cxn ang="0">
                  <a:pos x="0" y="44"/>
                </a:cxn>
                <a:cxn ang="0">
                  <a:pos x="0" y="59"/>
                </a:cxn>
                <a:cxn ang="0">
                  <a:pos x="0" y="96"/>
                </a:cxn>
                <a:cxn ang="0">
                  <a:pos x="0" y="133"/>
                </a:cxn>
                <a:cxn ang="0">
                  <a:pos x="0" y="141"/>
                </a:cxn>
                <a:cxn ang="0">
                  <a:pos x="0" y="148"/>
                </a:cxn>
                <a:cxn ang="0">
                  <a:pos x="4" y="134"/>
                </a:cxn>
                <a:cxn ang="0">
                  <a:pos x="7" y="129"/>
                </a:cxn>
                <a:cxn ang="0">
                  <a:pos x="11" y="124"/>
                </a:cxn>
                <a:cxn ang="0">
                  <a:pos x="16" y="120"/>
                </a:cxn>
                <a:cxn ang="0">
                  <a:pos x="34" y="111"/>
                </a:cxn>
                <a:cxn ang="0">
                  <a:pos x="41" y="109"/>
                </a:cxn>
                <a:cxn ang="0">
                  <a:pos x="106" y="105"/>
                </a:cxn>
                <a:cxn ang="0">
                  <a:pos x="111" y="105"/>
                </a:cxn>
                <a:cxn ang="0">
                  <a:pos x="148" y="105"/>
                </a:cxn>
                <a:cxn ang="0">
                  <a:pos x="148" y="0"/>
                </a:cxn>
              </a:cxnLst>
              <a:rect l="0" t="0" r="r" b="b"/>
              <a:pathLst>
                <a:path w="148" h="148">
                  <a:moveTo>
                    <a:pt x="148" y="0"/>
                  </a:moveTo>
                  <a:cubicBezTo>
                    <a:pt x="75" y="0"/>
                    <a:pt x="75" y="0"/>
                    <a:pt x="75" y="0"/>
                  </a:cubicBezTo>
                  <a:cubicBezTo>
                    <a:pt x="69" y="0"/>
                    <a:pt x="63" y="0"/>
                    <a:pt x="56" y="1"/>
                  </a:cubicBezTo>
                  <a:cubicBezTo>
                    <a:pt x="49" y="1"/>
                    <a:pt x="41" y="3"/>
                    <a:pt x="33" y="5"/>
                  </a:cubicBezTo>
                  <a:cubicBezTo>
                    <a:pt x="30" y="7"/>
                    <a:pt x="27" y="8"/>
                    <a:pt x="23" y="10"/>
                  </a:cubicBezTo>
                  <a:cubicBezTo>
                    <a:pt x="13" y="16"/>
                    <a:pt x="5" y="24"/>
                    <a:pt x="2" y="35"/>
                  </a:cubicBezTo>
                  <a:cubicBezTo>
                    <a:pt x="1" y="38"/>
                    <a:pt x="0" y="41"/>
                    <a:pt x="0" y="44"/>
                  </a:cubicBezTo>
                  <a:cubicBezTo>
                    <a:pt x="0" y="49"/>
                    <a:pt x="0" y="54"/>
                    <a:pt x="0" y="59"/>
                  </a:cubicBezTo>
                  <a:cubicBezTo>
                    <a:pt x="0" y="72"/>
                    <a:pt x="0" y="84"/>
                    <a:pt x="0" y="96"/>
                  </a:cubicBezTo>
                  <a:cubicBezTo>
                    <a:pt x="0" y="109"/>
                    <a:pt x="0" y="121"/>
                    <a:pt x="0" y="133"/>
                  </a:cubicBezTo>
                  <a:cubicBezTo>
                    <a:pt x="0" y="136"/>
                    <a:pt x="0" y="139"/>
                    <a:pt x="0" y="141"/>
                  </a:cubicBezTo>
                  <a:cubicBezTo>
                    <a:pt x="0" y="144"/>
                    <a:pt x="0" y="146"/>
                    <a:pt x="0" y="148"/>
                  </a:cubicBezTo>
                  <a:cubicBezTo>
                    <a:pt x="1" y="143"/>
                    <a:pt x="2" y="138"/>
                    <a:pt x="4" y="134"/>
                  </a:cubicBezTo>
                  <a:cubicBezTo>
                    <a:pt x="5" y="132"/>
                    <a:pt x="6" y="131"/>
                    <a:pt x="7" y="129"/>
                  </a:cubicBezTo>
                  <a:cubicBezTo>
                    <a:pt x="8" y="127"/>
                    <a:pt x="10" y="126"/>
                    <a:pt x="11" y="124"/>
                  </a:cubicBezTo>
                  <a:cubicBezTo>
                    <a:pt x="13" y="123"/>
                    <a:pt x="14" y="121"/>
                    <a:pt x="16" y="120"/>
                  </a:cubicBezTo>
                  <a:cubicBezTo>
                    <a:pt x="22" y="116"/>
                    <a:pt x="28" y="113"/>
                    <a:pt x="34" y="111"/>
                  </a:cubicBezTo>
                  <a:cubicBezTo>
                    <a:pt x="36" y="110"/>
                    <a:pt x="39" y="110"/>
                    <a:pt x="41" y="109"/>
                  </a:cubicBezTo>
                  <a:cubicBezTo>
                    <a:pt x="62" y="103"/>
                    <a:pt x="84" y="105"/>
                    <a:pt x="106" y="105"/>
                  </a:cubicBezTo>
                  <a:cubicBezTo>
                    <a:pt x="107" y="105"/>
                    <a:pt x="109" y="105"/>
                    <a:pt x="111" y="105"/>
                  </a:cubicBezTo>
                  <a:cubicBezTo>
                    <a:pt x="131" y="105"/>
                    <a:pt x="148" y="105"/>
                    <a:pt x="148" y="105"/>
                  </a:cubicBezTo>
                  <a:lnTo>
                    <a:pt x="148" y="0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solidFill>
                <a:schemeClr val="accent6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7" name="文本框 88">
            <a:extLst>
              <a:ext uri="{FF2B5EF4-FFF2-40B4-BE49-F238E27FC236}">
                <a16:creationId xmlns="" xmlns:a16="http://schemas.microsoft.com/office/drawing/2014/main" id="{7647FDD3-0431-41FF-98A2-77C4B5935D7F}"/>
              </a:ext>
            </a:extLst>
          </p:cNvPr>
          <p:cNvSpPr txBox="1"/>
          <p:nvPr/>
        </p:nvSpPr>
        <p:spPr>
          <a:xfrm>
            <a:off x="8223059" y="3290195"/>
            <a:ext cx="2844069" cy="2316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8" name="TextBox 81">
            <a:extLst>
              <a:ext uri="{FF2B5EF4-FFF2-40B4-BE49-F238E27FC236}">
                <a16:creationId xmlns="" xmlns:a16="http://schemas.microsoft.com/office/drawing/2014/main" id="{E7DC6C77-7083-45F2-B3D1-E5C6290C08EC}"/>
              </a:ext>
            </a:extLst>
          </p:cNvPr>
          <p:cNvSpPr txBox="1"/>
          <p:nvPr/>
        </p:nvSpPr>
        <p:spPr>
          <a:xfrm>
            <a:off x="9079231" y="2203468"/>
            <a:ext cx="1758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标题内容</a:t>
            </a:r>
          </a:p>
        </p:txBody>
      </p:sp>
    </p:spTree>
    <p:extLst>
      <p:ext uri="{BB962C8B-B14F-4D97-AF65-F5344CB8AC3E}">
        <p14:creationId xmlns:p14="http://schemas.microsoft.com/office/powerpoint/2010/main" val="2572060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17" grpId="0"/>
      <p:bldP spid="22" grpId="0"/>
      <p:bldP spid="23" grpId="0"/>
      <p:bldP spid="27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10278" y="314325"/>
            <a:ext cx="27714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上半年成功项目</a:t>
            </a:r>
          </a:p>
        </p:txBody>
      </p:sp>
      <p:graphicFrame>
        <p:nvGraphicFramePr>
          <p:cNvPr id="12" name="PA_Chart 11">
            <a:extLst>
              <a:ext uri="{FF2B5EF4-FFF2-40B4-BE49-F238E27FC236}">
                <a16:creationId xmlns="" xmlns:a16="http://schemas.microsoft.com/office/drawing/2014/main" id="{D44BED37-0E6B-4764-BCE0-05CE9BA9AAD0}"/>
              </a:ext>
            </a:extLst>
          </p:cNvPr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2202143"/>
              </p:ext>
            </p:extLst>
          </p:nvPr>
        </p:nvGraphicFramePr>
        <p:xfrm>
          <a:off x="634858" y="1386775"/>
          <a:ext cx="3136859" cy="20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文本框 88">
            <a:extLst>
              <a:ext uri="{FF2B5EF4-FFF2-40B4-BE49-F238E27FC236}">
                <a16:creationId xmlns="" xmlns:a16="http://schemas.microsoft.com/office/drawing/2014/main" id="{6F05652B-4C7E-4967-9429-9C379880082E}"/>
              </a:ext>
            </a:extLst>
          </p:cNvPr>
          <p:cNvSpPr txBox="1"/>
          <p:nvPr/>
        </p:nvSpPr>
        <p:spPr>
          <a:xfrm>
            <a:off x="1256270" y="4011414"/>
            <a:ext cx="3250808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17" name="TextBox 81">
            <a:extLst>
              <a:ext uri="{FF2B5EF4-FFF2-40B4-BE49-F238E27FC236}">
                <a16:creationId xmlns="" xmlns:a16="http://schemas.microsoft.com/office/drawing/2014/main" id="{C331FDBB-88AE-4C68-B2E9-6B99177DAF0A}"/>
              </a:ext>
            </a:extLst>
          </p:cNvPr>
          <p:cNvSpPr txBox="1"/>
          <p:nvPr/>
        </p:nvSpPr>
        <p:spPr>
          <a:xfrm>
            <a:off x="1256270" y="3607348"/>
            <a:ext cx="30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添加您的标题内容在这里</a:t>
            </a:r>
          </a:p>
        </p:txBody>
      </p:sp>
      <p:graphicFrame>
        <p:nvGraphicFramePr>
          <p:cNvPr id="20" name="PA_Chart 15">
            <a:extLst>
              <a:ext uri="{FF2B5EF4-FFF2-40B4-BE49-F238E27FC236}">
                <a16:creationId xmlns="" xmlns:a16="http://schemas.microsoft.com/office/drawing/2014/main" id="{0C7ECB43-B700-4BF6-A6D8-D15B8F4EEDD5}"/>
              </a:ext>
            </a:extLst>
          </p:cNvPr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661019369"/>
              </p:ext>
            </p:extLst>
          </p:nvPr>
        </p:nvGraphicFramePr>
        <p:xfrm>
          <a:off x="4381429" y="1386775"/>
          <a:ext cx="3136859" cy="20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4" name="文本框 88">
            <a:extLst>
              <a:ext uri="{FF2B5EF4-FFF2-40B4-BE49-F238E27FC236}">
                <a16:creationId xmlns="" xmlns:a16="http://schemas.microsoft.com/office/drawing/2014/main" id="{99EBEB4F-E30E-478B-9F02-4762B545E5E3}"/>
              </a:ext>
            </a:extLst>
          </p:cNvPr>
          <p:cNvSpPr txBox="1"/>
          <p:nvPr/>
        </p:nvSpPr>
        <p:spPr>
          <a:xfrm>
            <a:off x="4595907" y="4011414"/>
            <a:ext cx="3250808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5" name="TextBox 81">
            <a:extLst>
              <a:ext uri="{FF2B5EF4-FFF2-40B4-BE49-F238E27FC236}">
                <a16:creationId xmlns="" xmlns:a16="http://schemas.microsoft.com/office/drawing/2014/main" id="{23876631-768B-4C92-89A6-16E0D490E36F}"/>
              </a:ext>
            </a:extLst>
          </p:cNvPr>
          <p:cNvSpPr txBox="1"/>
          <p:nvPr/>
        </p:nvSpPr>
        <p:spPr>
          <a:xfrm>
            <a:off x="4595907" y="3607348"/>
            <a:ext cx="30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添加您的标题内容在这里</a:t>
            </a:r>
          </a:p>
        </p:txBody>
      </p:sp>
      <p:graphicFrame>
        <p:nvGraphicFramePr>
          <p:cNvPr id="28" name="PA_Chart 16">
            <a:extLst>
              <a:ext uri="{FF2B5EF4-FFF2-40B4-BE49-F238E27FC236}">
                <a16:creationId xmlns="" xmlns:a16="http://schemas.microsoft.com/office/drawing/2014/main" id="{73E83098-0BC2-4DCC-BE74-2BA5DB18FDBA}"/>
              </a:ext>
            </a:extLst>
          </p:cNvPr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667586167"/>
              </p:ext>
            </p:extLst>
          </p:nvPr>
        </p:nvGraphicFramePr>
        <p:xfrm>
          <a:off x="8128000" y="1386775"/>
          <a:ext cx="3136859" cy="20912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29" name="文本框 88">
            <a:extLst>
              <a:ext uri="{FF2B5EF4-FFF2-40B4-BE49-F238E27FC236}">
                <a16:creationId xmlns="" xmlns:a16="http://schemas.microsoft.com/office/drawing/2014/main" id="{E812DD95-B341-4A1C-9298-C9D2128E0306}"/>
              </a:ext>
            </a:extLst>
          </p:cNvPr>
          <p:cNvSpPr txBox="1"/>
          <p:nvPr/>
        </p:nvSpPr>
        <p:spPr>
          <a:xfrm>
            <a:off x="8061193" y="4011414"/>
            <a:ext cx="3250808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30" name="TextBox 81">
            <a:extLst>
              <a:ext uri="{FF2B5EF4-FFF2-40B4-BE49-F238E27FC236}">
                <a16:creationId xmlns="" xmlns:a16="http://schemas.microsoft.com/office/drawing/2014/main" id="{C0E4F403-C9EC-46C6-965F-BE581D538F0C}"/>
              </a:ext>
            </a:extLst>
          </p:cNvPr>
          <p:cNvSpPr txBox="1"/>
          <p:nvPr/>
        </p:nvSpPr>
        <p:spPr>
          <a:xfrm>
            <a:off x="8061193" y="3607348"/>
            <a:ext cx="30363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添加您的标题内容在这里</a:t>
            </a:r>
          </a:p>
        </p:txBody>
      </p:sp>
    </p:spTree>
    <p:extLst>
      <p:ext uri="{BB962C8B-B14F-4D97-AF65-F5344CB8AC3E}">
        <p14:creationId xmlns:p14="http://schemas.microsoft.com/office/powerpoint/2010/main" val="35252447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Graphic spid="12" grpId="0">
            <p:bldAsOne/>
          </p:bldGraphic>
          <p:bldP spid="15" grpId="0"/>
          <p:bldP spid="17" grpId="0"/>
          <p:bldGraphic spid="20" grpId="0">
            <p:bldAsOne/>
          </p:bldGraphic>
          <p:bldP spid="24" grpId="0"/>
          <p:bldP spid="25" grpId="0"/>
          <p:bldGraphic spid="28" grpId="0">
            <p:bldAsOne/>
          </p:bldGraphic>
          <p:bldP spid="29" grpId="0"/>
          <p:bldP spid="3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Graphic spid="12" grpId="0">
            <p:bldAsOne/>
          </p:bldGraphic>
          <p:bldP spid="15" grpId="0"/>
          <p:bldP spid="17" grpId="0"/>
          <p:bldGraphic spid="20" grpId="0">
            <p:bldAsOne/>
          </p:bldGraphic>
          <p:bldP spid="24" grpId="0"/>
          <p:bldP spid="25" grpId="0"/>
          <p:bldGraphic spid="28" grpId="0">
            <p:bldAsOne/>
          </p:bldGraphic>
          <p:bldP spid="29" grpId="0"/>
          <p:bldP spid="30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22978" y="296822"/>
            <a:ext cx="27460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上半年成功项目</a:t>
            </a:r>
          </a:p>
        </p:txBody>
      </p:sp>
      <p:sp>
        <p:nvSpPr>
          <p:cNvPr id="33" name="淘宝店chenying0907 12">
            <a:extLst>
              <a:ext uri="{FF2B5EF4-FFF2-40B4-BE49-F238E27FC236}">
                <a16:creationId xmlns="" xmlns:a16="http://schemas.microsoft.com/office/drawing/2014/main" id="{A6751B62-6079-4F61-B4CA-679C0B3FE2E6}"/>
              </a:ext>
            </a:extLst>
          </p:cNvPr>
          <p:cNvSpPr>
            <a:spLocks/>
          </p:cNvSpPr>
          <p:nvPr/>
        </p:nvSpPr>
        <p:spPr bwMode="auto">
          <a:xfrm>
            <a:off x="2026166" y="1605408"/>
            <a:ext cx="1457325" cy="3199801"/>
          </a:xfrm>
          <a:custGeom>
            <a:avLst/>
            <a:gdLst>
              <a:gd name="T0" fmla="*/ 694 w 918"/>
              <a:gd name="T1" fmla="*/ 2015 h 2015"/>
              <a:gd name="T2" fmla="*/ 694 w 918"/>
              <a:gd name="T3" fmla="*/ 623 h 2015"/>
              <a:gd name="T4" fmla="*/ 918 w 918"/>
              <a:gd name="T5" fmla="*/ 623 h 2015"/>
              <a:gd name="T6" fmla="*/ 457 w 918"/>
              <a:gd name="T7" fmla="*/ 0 h 2015"/>
              <a:gd name="T8" fmla="*/ 0 w 918"/>
              <a:gd name="T9" fmla="*/ 623 h 2015"/>
              <a:gd name="T10" fmla="*/ 220 w 918"/>
              <a:gd name="T11" fmla="*/ 623 h 2015"/>
              <a:gd name="T12" fmla="*/ 220 w 918"/>
              <a:gd name="T13" fmla="*/ 800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8" h="2015">
                <a:moveTo>
                  <a:pt x="694" y="2015"/>
                </a:moveTo>
                <a:lnTo>
                  <a:pt x="694" y="623"/>
                </a:lnTo>
                <a:lnTo>
                  <a:pt x="918" y="623"/>
                </a:lnTo>
                <a:lnTo>
                  <a:pt x="457" y="0"/>
                </a:lnTo>
                <a:lnTo>
                  <a:pt x="0" y="623"/>
                </a:lnTo>
                <a:lnTo>
                  <a:pt x="220" y="623"/>
                </a:lnTo>
                <a:lnTo>
                  <a:pt x="220" y="800"/>
                </a:lnTo>
              </a:path>
            </a:pathLst>
          </a:custGeom>
          <a:noFill/>
          <a:ln w="20638" cap="rnd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Oval 13">
            <a:extLst>
              <a:ext uri="{FF2B5EF4-FFF2-40B4-BE49-F238E27FC236}">
                <a16:creationId xmlns="" xmlns:a16="http://schemas.microsoft.com/office/drawing/2014/main" id="{3E2FA969-AC1D-40F2-AA39-1B4EAE653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56340" y="2875800"/>
            <a:ext cx="444500" cy="4446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000">
              <a:solidFill>
                <a:schemeClr val="bg1"/>
              </a:solidFill>
            </a:endParaRPr>
          </a:p>
        </p:txBody>
      </p:sp>
      <p:sp>
        <p:nvSpPr>
          <p:cNvPr id="44" name="淘宝店chenying0907 108">
            <a:extLst>
              <a:ext uri="{FF2B5EF4-FFF2-40B4-BE49-F238E27FC236}">
                <a16:creationId xmlns="" xmlns:a16="http://schemas.microsoft.com/office/drawing/2014/main" id="{D5658FF9-57A7-469A-85DC-3ECDA0F3BE91}"/>
              </a:ext>
            </a:extLst>
          </p:cNvPr>
          <p:cNvSpPr>
            <a:spLocks noEditPoints="1"/>
          </p:cNvSpPr>
          <p:nvPr/>
        </p:nvSpPr>
        <p:spPr bwMode="auto">
          <a:xfrm rot="20105526">
            <a:off x="2299802" y="2993093"/>
            <a:ext cx="157576" cy="235315"/>
          </a:xfrm>
          <a:custGeom>
            <a:avLst/>
            <a:gdLst>
              <a:gd name="T0" fmla="*/ 196 w 201"/>
              <a:gd name="T1" fmla="*/ 271 h 299"/>
              <a:gd name="T2" fmla="*/ 164 w 201"/>
              <a:gd name="T3" fmla="*/ 199 h 299"/>
              <a:gd name="T4" fmla="*/ 152 w 201"/>
              <a:gd name="T5" fmla="*/ 189 h 299"/>
              <a:gd name="T6" fmla="*/ 143 w 201"/>
              <a:gd name="T7" fmla="*/ 169 h 299"/>
              <a:gd name="T8" fmla="*/ 175 w 201"/>
              <a:gd name="T9" fmla="*/ 62 h 299"/>
              <a:gd name="T10" fmla="*/ 62 w 201"/>
              <a:gd name="T11" fmla="*/ 20 h 299"/>
              <a:gd name="T12" fmla="*/ 20 w 201"/>
              <a:gd name="T13" fmla="*/ 133 h 299"/>
              <a:gd name="T14" fmla="*/ 122 w 201"/>
              <a:gd name="T15" fmla="*/ 179 h 299"/>
              <a:gd name="T16" fmla="*/ 131 w 201"/>
              <a:gd name="T17" fmla="*/ 199 h 299"/>
              <a:gd name="T18" fmla="*/ 131 w 201"/>
              <a:gd name="T19" fmla="*/ 215 h 299"/>
              <a:gd name="T20" fmla="*/ 163 w 201"/>
              <a:gd name="T21" fmla="*/ 286 h 299"/>
              <a:gd name="T22" fmla="*/ 187 w 201"/>
              <a:gd name="T23" fmla="*/ 295 h 299"/>
              <a:gd name="T24" fmla="*/ 196 w 201"/>
              <a:gd name="T25" fmla="*/ 271 h 299"/>
              <a:gd name="T26" fmla="*/ 126 w 201"/>
              <a:gd name="T27" fmla="*/ 160 h 299"/>
              <a:gd name="T28" fmla="*/ 34 w 201"/>
              <a:gd name="T29" fmla="*/ 126 h 299"/>
              <a:gd name="T30" fmla="*/ 69 w 201"/>
              <a:gd name="T31" fmla="*/ 34 h 299"/>
              <a:gd name="T32" fmla="*/ 160 w 201"/>
              <a:gd name="T33" fmla="*/ 69 h 299"/>
              <a:gd name="T34" fmla="*/ 126 w 201"/>
              <a:gd name="T35" fmla="*/ 16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1" h="299">
                <a:moveTo>
                  <a:pt x="196" y="271"/>
                </a:moveTo>
                <a:cubicBezTo>
                  <a:pt x="164" y="199"/>
                  <a:pt x="164" y="199"/>
                  <a:pt x="164" y="199"/>
                </a:cubicBezTo>
                <a:cubicBezTo>
                  <a:pt x="162" y="194"/>
                  <a:pt x="157" y="191"/>
                  <a:pt x="152" y="189"/>
                </a:cubicBezTo>
                <a:cubicBezTo>
                  <a:pt x="143" y="169"/>
                  <a:pt x="143" y="169"/>
                  <a:pt x="143" y="169"/>
                </a:cubicBezTo>
                <a:cubicBezTo>
                  <a:pt x="178" y="147"/>
                  <a:pt x="193" y="101"/>
                  <a:pt x="175" y="62"/>
                </a:cubicBezTo>
                <a:cubicBezTo>
                  <a:pt x="155" y="19"/>
                  <a:pt x="105" y="0"/>
                  <a:pt x="62" y="20"/>
                </a:cubicBezTo>
                <a:cubicBezTo>
                  <a:pt x="19" y="39"/>
                  <a:pt x="0" y="90"/>
                  <a:pt x="20" y="133"/>
                </a:cubicBezTo>
                <a:cubicBezTo>
                  <a:pt x="38" y="172"/>
                  <a:pt x="82" y="191"/>
                  <a:pt x="122" y="179"/>
                </a:cubicBezTo>
                <a:cubicBezTo>
                  <a:pt x="131" y="199"/>
                  <a:pt x="131" y="199"/>
                  <a:pt x="131" y="199"/>
                </a:cubicBezTo>
                <a:cubicBezTo>
                  <a:pt x="128" y="204"/>
                  <a:pt x="128" y="209"/>
                  <a:pt x="131" y="215"/>
                </a:cubicBezTo>
                <a:cubicBezTo>
                  <a:pt x="163" y="286"/>
                  <a:pt x="163" y="286"/>
                  <a:pt x="163" y="286"/>
                </a:cubicBezTo>
                <a:cubicBezTo>
                  <a:pt x="167" y="295"/>
                  <a:pt x="178" y="299"/>
                  <a:pt x="187" y="295"/>
                </a:cubicBezTo>
                <a:cubicBezTo>
                  <a:pt x="197" y="291"/>
                  <a:pt x="201" y="280"/>
                  <a:pt x="196" y="271"/>
                </a:cubicBezTo>
                <a:close/>
                <a:moveTo>
                  <a:pt x="126" y="160"/>
                </a:moveTo>
                <a:cubicBezTo>
                  <a:pt x="91" y="176"/>
                  <a:pt x="50" y="161"/>
                  <a:pt x="34" y="126"/>
                </a:cubicBezTo>
                <a:cubicBezTo>
                  <a:pt x="19" y="91"/>
                  <a:pt x="34" y="50"/>
                  <a:pt x="69" y="34"/>
                </a:cubicBezTo>
                <a:cubicBezTo>
                  <a:pt x="104" y="18"/>
                  <a:pt x="145" y="34"/>
                  <a:pt x="160" y="69"/>
                </a:cubicBezTo>
                <a:cubicBezTo>
                  <a:pt x="176" y="103"/>
                  <a:pt x="161" y="145"/>
                  <a:pt x="126" y="160"/>
                </a:cubicBezTo>
                <a:close/>
              </a:path>
            </a:pathLst>
          </a:cu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>
              <a:ln w="6350">
                <a:noFill/>
              </a:ln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88">
            <a:extLst>
              <a:ext uri="{FF2B5EF4-FFF2-40B4-BE49-F238E27FC236}">
                <a16:creationId xmlns="" xmlns:a16="http://schemas.microsoft.com/office/drawing/2014/main" id="{256286EE-374F-4D92-86BB-6F4889CC717F}"/>
              </a:ext>
            </a:extLst>
          </p:cNvPr>
          <p:cNvSpPr txBox="1"/>
          <p:nvPr/>
        </p:nvSpPr>
        <p:spPr>
          <a:xfrm>
            <a:off x="1308656" y="3935214"/>
            <a:ext cx="1810781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</a:p>
        </p:txBody>
      </p:sp>
      <p:sp>
        <p:nvSpPr>
          <p:cNvPr id="46" name="TextBox 81">
            <a:extLst>
              <a:ext uri="{FF2B5EF4-FFF2-40B4-BE49-F238E27FC236}">
                <a16:creationId xmlns="" xmlns:a16="http://schemas.microsoft.com/office/drawing/2014/main" id="{FF52A75D-8239-4753-B8E3-50B31AF8AA30}"/>
              </a:ext>
            </a:extLst>
          </p:cNvPr>
          <p:cNvSpPr txBox="1"/>
          <p:nvPr/>
        </p:nvSpPr>
        <p:spPr>
          <a:xfrm>
            <a:off x="1308656" y="3531148"/>
            <a:ext cx="1810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</a:p>
        </p:txBody>
      </p:sp>
      <p:sp>
        <p:nvSpPr>
          <p:cNvPr id="47" name="淘宝店chenying0907 12">
            <a:extLst>
              <a:ext uri="{FF2B5EF4-FFF2-40B4-BE49-F238E27FC236}">
                <a16:creationId xmlns="" xmlns:a16="http://schemas.microsoft.com/office/drawing/2014/main" id="{76541175-E11C-4064-AAA6-CC7A446AE913}"/>
              </a:ext>
            </a:extLst>
          </p:cNvPr>
          <p:cNvSpPr>
            <a:spLocks/>
          </p:cNvSpPr>
          <p:nvPr/>
        </p:nvSpPr>
        <p:spPr bwMode="auto">
          <a:xfrm>
            <a:off x="4566166" y="1605408"/>
            <a:ext cx="1457325" cy="3199801"/>
          </a:xfrm>
          <a:custGeom>
            <a:avLst/>
            <a:gdLst>
              <a:gd name="T0" fmla="*/ 694 w 918"/>
              <a:gd name="T1" fmla="*/ 2015 h 2015"/>
              <a:gd name="T2" fmla="*/ 694 w 918"/>
              <a:gd name="T3" fmla="*/ 623 h 2015"/>
              <a:gd name="T4" fmla="*/ 918 w 918"/>
              <a:gd name="T5" fmla="*/ 623 h 2015"/>
              <a:gd name="T6" fmla="*/ 457 w 918"/>
              <a:gd name="T7" fmla="*/ 0 h 2015"/>
              <a:gd name="T8" fmla="*/ 0 w 918"/>
              <a:gd name="T9" fmla="*/ 623 h 2015"/>
              <a:gd name="T10" fmla="*/ 220 w 918"/>
              <a:gd name="T11" fmla="*/ 623 h 2015"/>
              <a:gd name="T12" fmla="*/ 220 w 918"/>
              <a:gd name="T13" fmla="*/ 800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8" h="2015">
                <a:moveTo>
                  <a:pt x="694" y="2015"/>
                </a:moveTo>
                <a:lnTo>
                  <a:pt x="694" y="623"/>
                </a:lnTo>
                <a:lnTo>
                  <a:pt x="918" y="623"/>
                </a:lnTo>
                <a:lnTo>
                  <a:pt x="457" y="0"/>
                </a:lnTo>
                <a:lnTo>
                  <a:pt x="0" y="623"/>
                </a:lnTo>
                <a:lnTo>
                  <a:pt x="220" y="623"/>
                </a:lnTo>
                <a:lnTo>
                  <a:pt x="220" y="800"/>
                </a:lnTo>
              </a:path>
            </a:pathLst>
          </a:custGeom>
          <a:noFill/>
          <a:ln w="20638" cap="rnd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Oval 13">
            <a:extLst>
              <a:ext uri="{FF2B5EF4-FFF2-40B4-BE49-F238E27FC236}">
                <a16:creationId xmlns="" xmlns:a16="http://schemas.microsoft.com/office/drawing/2014/main" id="{47ECF723-C128-4F79-ADFB-66E4C8954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6340" y="2875800"/>
            <a:ext cx="444500" cy="4446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000">
              <a:solidFill>
                <a:schemeClr val="bg1"/>
              </a:solidFill>
            </a:endParaRPr>
          </a:p>
        </p:txBody>
      </p:sp>
      <p:grpSp>
        <p:nvGrpSpPr>
          <p:cNvPr id="49" name="组合 24">
            <a:extLst>
              <a:ext uri="{FF2B5EF4-FFF2-40B4-BE49-F238E27FC236}">
                <a16:creationId xmlns="" xmlns:a16="http://schemas.microsoft.com/office/drawing/2014/main" id="{86B0EC52-9991-4203-BFA7-4FD4E794B9CE}"/>
              </a:ext>
            </a:extLst>
          </p:cNvPr>
          <p:cNvGrpSpPr/>
          <p:nvPr/>
        </p:nvGrpSpPr>
        <p:grpSpPr>
          <a:xfrm>
            <a:off x="4798354" y="2964704"/>
            <a:ext cx="240472" cy="241292"/>
            <a:chOff x="3020219" y="1344612"/>
            <a:chExt cx="511175" cy="512763"/>
          </a:xfrm>
          <a:solidFill>
            <a:schemeClr val="bg1"/>
          </a:solidFill>
        </p:grpSpPr>
        <p:sp>
          <p:nvSpPr>
            <p:cNvPr id="50" name="淘宝店chenying0907 109">
              <a:extLst>
                <a:ext uri="{FF2B5EF4-FFF2-40B4-BE49-F238E27FC236}">
                  <a16:creationId xmlns="" xmlns:a16="http://schemas.microsoft.com/office/drawing/2014/main" id="{649F80F9-7DC5-4F1C-A3A3-98FD21420D0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2144" y="1344612"/>
              <a:ext cx="187325" cy="512763"/>
            </a:xfrm>
            <a:custGeom>
              <a:avLst/>
              <a:gdLst>
                <a:gd name="T0" fmla="*/ 57 w 113"/>
                <a:gd name="T1" fmla="*/ 0 h 307"/>
                <a:gd name="T2" fmla="*/ 0 w 113"/>
                <a:gd name="T3" fmla="*/ 153 h 307"/>
                <a:gd name="T4" fmla="*/ 57 w 113"/>
                <a:gd name="T5" fmla="*/ 307 h 307"/>
                <a:gd name="T6" fmla="*/ 113 w 113"/>
                <a:gd name="T7" fmla="*/ 153 h 307"/>
                <a:gd name="T8" fmla="*/ 57 w 113"/>
                <a:gd name="T9" fmla="*/ 0 h 307"/>
                <a:gd name="T10" fmla="*/ 57 w 113"/>
                <a:gd name="T11" fmla="*/ 282 h 307"/>
                <a:gd name="T12" fmla="*/ 9 w 113"/>
                <a:gd name="T13" fmla="*/ 153 h 307"/>
                <a:gd name="T14" fmla="*/ 57 w 113"/>
                <a:gd name="T15" fmla="*/ 25 h 307"/>
                <a:gd name="T16" fmla="*/ 104 w 113"/>
                <a:gd name="T17" fmla="*/ 153 h 307"/>
                <a:gd name="T18" fmla="*/ 57 w 113"/>
                <a:gd name="T19" fmla="*/ 282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307">
                  <a:moveTo>
                    <a:pt x="57" y="0"/>
                  </a:moveTo>
                  <a:cubicBezTo>
                    <a:pt x="25" y="0"/>
                    <a:pt x="0" y="69"/>
                    <a:pt x="0" y="153"/>
                  </a:cubicBezTo>
                  <a:cubicBezTo>
                    <a:pt x="0" y="238"/>
                    <a:pt x="25" y="307"/>
                    <a:pt x="57" y="307"/>
                  </a:cubicBezTo>
                  <a:cubicBezTo>
                    <a:pt x="88" y="307"/>
                    <a:pt x="113" y="238"/>
                    <a:pt x="113" y="153"/>
                  </a:cubicBezTo>
                  <a:cubicBezTo>
                    <a:pt x="113" y="69"/>
                    <a:pt x="88" y="0"/>
                    <a:pt x="57" y="0"/>
                  </a:cubicBezTo>
                  <a:close/>
                  <a:moveTo>
                    <a:pt x="57" y="282"/>
                  </a:moveTo>
                  <a:cubicBezTo>
                    <a:pt x="30" y="282"/>
                    <a:pt x="9" y="224"/>
                    <a:pt x="9" y="153"/>
                  </a:cubicBezTo>
                  <a:cubicBezTo>
                    <a:pt x="9" y="82"/>
                    <a:pt x="30" y="25"/>
                    <a:pt x="57" y="25"/>
                  </a:cubicBezTo>
                  <a:cubicBezTo>
                    <a:pt x="83" y="25"/>
                    <a:pt x="104" y="82"/>
                    <a:pt x="104" y="153"/>
                  </a:cubicBezTo>
                  <a:cubicBezTo>
                    <a:pt x="104" y="224"/>
                    <a:pt x="83" y="282"/>
                    <a:pt x="57" y="282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淘宝店chenying0907 110">
              <a:extLst>
                <a:ext uri="{FF2B5EF4-FFF2-40B4-BE49-F238E27FC236}">
                  <a16:creationId xmlns="" xmlns:a16="http://schemas.microsoft.com/office/drawing/2014/main" id="{41EB6A8A-1EEE-417B-82F7-C27A80BE208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0219" y="1506538"/>
              <a:ext cx="511175" cy="188913"/>
            </a:xfrm>
            <a:custGeom>
              <a:avLst/>
              <a:gdLst>
                <a:gd name="T0" fmla="*/ 307 w 307"/>
                <a:gd name="T1" fmla="*/ 56 h 113"/>
                <a:gd name="T2" fmla="*/ 154 w 307"/>
                <a:gd name="T3" fmla="*/ 0 h 113"/>
                <a:gd name="T4" fmla="*/ 0 w 307"/>
                <a:gd name="T5" fmla="*/ 56 h 113"/>
                <a:gd name="T6" fmla="*/ 154 w 307"/>
                <a:gd name="T7" fmla="*/ 113 h 113"/>
                <a:gd name="T8" fmla="*/ 307 w 307"/>
                <a:gd name="T9" fmla="*/ 56 h 113"/>
                <a:gd name="T10" fmla="*/ 25 w 307"/>
                <a:gd name="T11" fmla="*/ 56 h 113"/>
                <a:gd name="T12" fmla="*/ 154 w 307"/>
                <a:gd name="T13" fmla="*/ 9 h 113"/>
                <a:gd name="T14" fmla="*/ 282 w 307"/>
                <a:gd name="T15" fmla="*/ 56 h 113"/>
                <a:gd name="T16" fmla="*/ 154 w 307"/>
                <a:gd name="T17" fmla="*/ 104 h 113"/>
                <a:gd name="T18" fmla="*/ 25 w 307"/>
                <a:gd name="T19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13">
                  <a:moveTo>
                    <a:pt x="307" y="56"/>
                  </a:moveTo>
                  <a:cubicBezTo>
                    <a:pt x="307" y="25"/>
                    <a:pt x="238" y="0"/>
                    <a:pt x="154" y="0"/>
                  </a:cubicBezTo>
                  <a:cubicBezTo>
                    <a:pt x="69" y="0"/>
                    <a:pt x="0" y="25"/>
                    <a:pt x="0" y="56"/>
                  </a:cubicBezTo>
                  <a:cubicBezTo>
                    <a:pt x="0" y="88"/>
                    <a:pt x="69" y="113"/>
                    <a:pt x="154" y="113"/>
                  </a:cubicBezTo>
                  <a:cubicBezTo>
                    <a:pt x="238" y="113"/>
                    <a:pt x="307" y="88"/>
                    <a:pt x="307" y="56"/>
                  </a:cubicBezTo>
                  <a:close/>
                  <a:moveTo>
                    <a:pt x="25" y="56"/>
                  </a:moveTo>
                  <a:cubicBezTo>
                    <a:pt x="25" y="30"/>
                    <a:pt x="83" y="9"/>
                    <a:pt x="154" y="9"/>
                  </a:cubicBezTo>
                  <a:cubicBezTo>
                    <a:pt x="225" y="9"/>
                    <a:pt x="282" y="30"/>
                    <a:pt x="282" y="56"/>
                  </a:cubicBezTo>
                  <a:cubicBezTo>
                    <a:pt x="282" y="82"/>
                    <a:pt x="225" y="104"/>
                    <a:pt x="154" y="104"/>
                  </a:cubicBezTo>
                  <a:cubicBezTo>
                    <a:pt x="83" y="104"/>
                    <a:pt x="25" y="82"/>
                    <a:pt x="25" y="56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淘宝店chenying0907 111">
              <a:extLst>
                <a:ext uri="{FF2B5EF4-FFF2-40B4-BE49-F238E27FC236}">
                  <a16:creationId xmlns="" xmlns:a16="http://schemas.microsoft.com/office/drawing/2014/main" id="{D06F8953-93A3-4D66-97B2-82C0FBA895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8319" y="1382713"/>
              <a:ext cx="434975" cy="436563"/>
            </a:xfrm>
            <a:custGeom>
              <a:avLst/>
              <a:gdLst>
                <a:gd name="T0" fmla="*/ 239 w 261"/>
                <a:gd name="T1" fmla="*/ 22 h 261"/>
                <a:gd name="T2" fmla="*/ 91 w 261"/>
                <a:gd name="T3" fmla="*/ 90 h 261"/>
                <a:gd name="T4" fmla="*/ 22 w 261"/>
                <a:gd name="T5" fmla="*/ 239 h 261"/>
                <a:gd name="T6" fmla="*/ 171 w 261"/>
                <a:gd name="T7" fmla="*/ 170 h 261"/>
                <a:gd name="T8" fmla="*/ 239 w 261"/>
                <a:gd name="T9" fmla="*/ 22 h 261"/>
                <a:gd name="T10" fmla="*/ 40 w 261"/>
                <a:gd name="T11" fmla="*/ 221 h 261"/>
                <a:gd name="T12" fmla="*/ 97 w 261"/>
                <a:gd name="T13" fmla="*/ 97 h 261"/>
                <a:gd name="T14" fmla="*/ 221 w 261"/>
                <a:gd name="T15" fmla="*/ 39 h 261"/>
                <a:gd name="T16" fmla="*/ 164 w 261"/>
                <a:gd name="T17" fmla="*/ 164 h 261"/>
                <a:gd name="T18" fmla="*/ 40 w 261"/>
                <a:gd name="T19" fmla="*/ 22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239" y="22"/>
                  </a:moveTo>
                  <a:cubicBezTo>
                    <a:pt x="217" y="0"/>
                    <a:pt x="150" y="30"/>
                    <a:pt x="91" y="90"/>
                  </a:cubicBezTo>
                  <a:cubicBezTo>
                    <a:pt x="31" y="150"/>
                    <a:pt x="0" y="217"/>
                    <a:pt x="22" y="239"/>
                  </a:cubicBezTo>
                  <a:cubicBezTo>
                    <a:pt x="44" y="261"/>
                    <a:pt x="111" y="230"/>
                    <a:pt x="171" y="170"/>
                  </a:cubicBezTo>
                  <a:cubicBezTo>
                    <a:pt x="230" y="110"/>
                    <a:pt x="261" y="44"/>
                    <a:pt x="239" y="22"/>
                  </a:cubicBezTo>
                  <a:close/>
                  <a:moveTo>
                    <a:pt x="40" y="221"/>
                  </a:moveTo>
                  <a:cubicBezTo>
                    <a:pt x="21" y="203"/>
                    <a:pt x="47" y="147"/>
                    <a:pt x="97" y="97"/>
                  </a:cubicBezTo>
                  <a:cubicBezTo>
                    <a:pt x="147" y="47"/>
                    <a:pt x="203" y="21"/>
                    <a:pt x="221" y="39"/>
                  </a:cubicBezTo>
                  <a:cubicBezTo>
                    <a:pt x="240" y="58"/>
                    <a:pt x="214" y="114"/>
                    <a:pt x="164" y="164"/>
                  </a:cubicBezTo>
                  <a:cubicBezTo>
                    <a:pt x="114" y="214"/>
                    <a:pt x="58" y="240"/>
                    <a:pt x="40" y="221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4" name="淘宝店chenying0907 112">
              <a:extLst>
                <a:ext uri="{FF2B5EF4-FFF2-40B4-BE49-F238E27FC236}">
                  <a16:creationId xmlns="" xmlns:a16="http://schemas.microsoft.com/office/drawing/2014/main" id="{36F512B2-A5C5-4E9F-993A-A79F8F1340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8319" y="1382713"/>
              <a:ext cx="434975" cy="436563"/>
            </a:xfrm>
            <a:custGeom>
              <a:avLst/>
              <a:gdLst>
                <a:gd name="T0" fmla="*/ 239 w 261"/>
                <a:gd name="T1" fmla="*/ 239 h 261"/>
                <a:gd name="T2" fmla="*/ 171 w 261"/>
                <a:gd name="T3" fmla="*/ 90 h 261"/>
                <a:gd name="T4" fmla="*/ 22 w 261"/>
                <a:gd name="T5" fmla="*/ 22 h 261"/>
                <a:gd name="T6" fmla="*/ 91 w 261"/>
                <a:gd name="T7" fmla="*/ 170 h 261"/>
                <a:gd name="T8" fmla="*/ 239 w 261"/>
                <a:gd name="T9" fmla="*/ 239 h 261"/>
                <a:gd name="T10" fmla="*/ 40 w 261"/>
                <a:gd name="T11" fmla="*/ 39 h 261"/>
                <a:gd name="T12" fmla="*/ 164 w 261"/>
                <a:gd name="T13" fmla="*/ 97 h 261"/>
                <a:gd name="T14" fmla="*/ 221 w 261"/>
                <a:gd name="T15" fmla="*/ 221 h 261"/>
                <a:gd name="T16" fmla="*/ 97 w 261"/>
                <a:gd name="T17" fmla="*/ 164 h 261"/>
                <a:gd name="T18" fmla="*/ 40 w 261"/>
                <a:gd name="T19" fmla="*/ 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239" y="239"/>
                  </a:moveTo>
                  <a:cubicBezTo>
                    <a:pt x="261" y="217"/>
                    <a:pt x="230" y="150"/>
                    <a:pt x="171" y="90"/>
                  </a:cubicBezTo>
                  <a:cubicBezTo>
                    <a:pt x="111" y="30"/>
                    <a:pt x="44" y="0"/>
                    <a:pt x="22" y="22"/>
                  </a:cubicBezTo>
                  <a:cubicBezTo>
                    <a:pt x="0" y="44"/>
                    <a:pt x="31" y="110"/>
                    <a:pt x="91" y="170"/>
                  </a:cubicBezTo>
                  <a:cubicBezTo>
                    <a:pt x="150" y="230"/>
                    <a:pt x="217" y="261"/>
                    <a:pt x="239" y="239"/>
                  </a:cubicBezTo>
                  <a:close/>
                  <a:moveTo>
                    <a:pt x="40" y="39"/>
                  </a:moveTo>
                  <a:cubicBezTo>
                    <a:pt x="58" y="21"/>
                    <a:pt x="114" y="47"/>
                    <a:pt x="164" y="97"/>
                  </a:cubicBezTo>
                  <a:cubicBezTo>
                    <a:pt x="214" y="147"/>
                    <a:pt x="240" y="203"/>
                    <a:pt x="221" y="221"/>
                  </a:cubicBezTo>
                  <a:cubicBezTo>
                    <a:pt x="203" y="240"/>
                    <a:pt x="147" y="214"/>
                    <a:pt x="97" y="164"/>
                  </a:cubicBezTo>
                  <a:cubicBezTo>
                    <a:pt x="47" y="114"/>
                    <a:pt x="21" y="58"/>
                    <a:pt x="40" y="39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5" name="Oval 113">
              <a:extLst>
                <a:ext uri="{FF2B5EF4-FFF2-40B4-BE49-F238E27FC236}">
                  <a16:creationId xmlns="" xmlns:a16="http://schemas.microsoft.com/office/drawing/2014/main" id="{3B0DA517-02AD-4FFE-AF37-863CC6038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119" y="1562100"/>
              <a:ext cx="79375" cy="77788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文本框 88">
            <a:extLst>
              <a:ext uri="{FF2B5EF4-FFF2-40B4-BE49-F238E27FC236}">
                <a16:creationId xmlns="" xmlns:a16="http://schemas.microsoft.com/office/drawing/2014/main" id="{9A1D9814-8744-43D2-B874-5E042180CECA}"/>
              </a:ext>
            </a:extLst>
          </p:cNvPr>
          <p:cNvSpPr txBox="1"/>
          <p:nvPr/>
        </p:nvSpPr>
        <p:spPr>
          <a:xfrm>
            <a:off x="3680383" y="3935214"/>
            <a:ext cx="1810781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</a:p>
        </p:txBody>
      </p:sp>
      <p:sp>
        <p:nvSpPr>
          <p:cNvPr id="57" name="TextBox 81">
            <a:extLst>
              <a:ext uri="{FF2B5EF4-FFF2-40B4-BE49-F238E27FC236}">
                <a16:creationId xmlns="" xmlns:a16="http://schemas.microsoft.com/office/drawing/2014/main" id="{BB28B5AB-67CF-4231-B6B0-D18889EB23F6}"/>
              </a:ext>
            </a:extLst>
          </p:cNvPr>
          <p:cNvSpPr txBox="1"/>
          <p:nvPr/>
        </p:nvSpPr>
        <p:spPr>
          <a:xfrm>
            <a:off x="3680383" y="3531148"/>
            <a:ext cx="1810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</a:p>
        </p:txBody>
      </p:sp>
      <p:sp>
        <p:nvSpPr>
          <p:cNvPr id="58" name="淘宝店chenying0907 12">
            <a:extLst>
              <a:ext uri="{FF2B5EF4-FFF2-40B4-BE49-F238E27FC236}">
                <a16:creationId xmlns="" xmlns:a16="http://schemas.microsoft.com/office/drawing/2014/main" id="{8A2FA7C3-E61E-46D9-BBD8-190417F2081D}"/>
              </a:ext>
            </a:extLst>
          </p:cNvPr>
          <p:cNvSpPr>
            <a:spLocks/>
          </p:cNvSpPr>
          <p:nvPr/>
        </p:nvSpPr>
        <p:spPr bwMode="auto">
          <a:xfrm>
            <a:off x="7001391" y="1605408"/>
            <a:ext cx="1457325" cy="3199801"/>
          </a:xfrm>
          <a:custGeom>
            <a:avLst/>
            <a:gdLst>
              <a:gd name="T0" fmla="*/ 694 w 918"/>
              <a:gd name="T1" fmla="*/ 2015 h 2015"/>
              <a:gd name="T2" fmla="*/ 694 w 918"/>
              <a:gd name="T3" fmla="*/ 623 h 2015"/>
              <a:gd name="T4" fmla="*/ 918 w 918"/>
              <a:gd name="T5" fmla="*/ 623 h 2015"/>
              <a:gd name="T6" fmla="*/ 457 w 918"/>
              <a:gd name="T7" fmla="*/ 0 h 2015"/>
              <a:gd name="T8" fmla="*/ 0 w 918"/>
              <a:gd name="T9" fmla="*/ 623 h 2015"/>
              <a:gd name="T10" fmla="*/ 220 w 918"/>
              <a:gd name="T11" fmla="*/ 623 h 2015"/>
              <a:gd name="T12" fmla="*/ 220 w 918"/>
              <a:gd name="T13" fmla="*/ 800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8" h="2015">
                <a:moveTo>
                  <a:pt x="694" y="2015"/>
                </a:moveTo>
                <a:lnTo>
                  <a:pt x="694" y="623"/>
                </a:lnTo>
                <a:lnTo>
                  <a:pt x="918" y="623"/>
                </a:lnTo>
                <a:lnTo>
                  <a:pt x="457" y="0"/>
                </a:lnTo>
                <a:lnTo>
                  <a:pt x="0" y="623"/>
                </a:lnTo>
                <a:lnTo>
                  <a:pt x="220" y="623"/>
                </a:lnTo>
                <a:lnTo>
                  <a:pt x="220" y="800"/>
                </a:lnTo>
              </a:path>
            </a:pathLst>
          </a:custGeom>
          <a:noFill/>
          <a:ln w="20638" cap="rnd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Oval 13">
            <a:extLst>
              <a:ext uri="{FF2B5EF4-FFF2-40B4-BE49-F238E27FC236}">
                <a16:creationId xmlns="" xmlns:a16="http://schemas.microsoft.com/office/drawing/2014/main" id="{2DE3D0A1-522F-4D96-9E49-E2D09F383A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31565" y="2875800"/>
            <a:ext cx="444500" cy="4446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000">
              <a:solidFill>
                <a:schemeClr val="bg1"/>
              </a:solidFill>
            </a:endParaRPr>
          </a:p>
        </p:txBody>
      </p:sp>
      <p:sp>
        <p:nvSpPr>
          <p:cNvPr id="71" name="淘宝店chenying0907 16">
            <a:extLst>
              <a:ext uri="{FF2B5EF4-FFF2-40B4-BE49-F238E27FC236}">
                <a16:creationId xmlns="" xmlns:a16="http://schemas.microsoft.com/office/drawing/2014/main" id="{56071575-0237-4430-A8C8-8DA7CA319111}"/>
              </a:ext>
            </a:extLst>
          </p:cNvPr>
          <p:cNvSpPr>
            <a:spLocks noEditPoints="1"/>
          </p:cNvSpPr>
          <p:nvPr/>
        </p:nvSpPr>
        <p:spPr bwMode="auto">
          <a:xfrm>
            <a:off x="7231702" y="2976546"/>
            <a:ext cx="244226" cy="243143"/>
          </a:xfrm>
          <a:custGeom>
            <a:avLst/>
            <a:gdLst>
              <a:gd name="T0" fmla="*/ 85 w 103"/>
              <a:gd name="T1" fmla="*/ 1 h 103"/>
              <a:gd name="T2" fmla="*/ 89 w 103"/>
              <a:gd name="T3" fmla="*/ 2 h 103"/>
              <a:gd name="T4" fmla="*/ 89 w 103"/>
              <a:gd name="T5" fmla="*/ 2 h 103"/>
              <a:gd name="T6" fmla="*/ 101 w 103"/>
              <a:gd name="T7" fmla="*/ 14 h 103"/>
              <a:gd name="T8" fmla="*/ 101 w 103"/>
              <a:gd name="T9" fmla="*/ 14 h 103"/>
              <a:gd name="T10" fmla="*/ 102 w 103"/>
              <a:gd name="T11" fmla="*/ 18 h 103"/>
              <a:gd name="T12" fmla="*/ 87 w 103"/>
              <a:gd name="T13" fmla="*/ 32 h 103"/>
              <a:gd name="T14" fmla="*/ 76 w 103"/>
              <a:gd name="T15" fmla="*/ 33 h 103"/>
              <a:gd name="T16" fmla="*/ 73 w 103"/>
              <a:gd name="T17" fmla="*/ 75 h 103"/>
              <a:gd name="T18" fmla="*/ 51 w 103"/>
              <a:gd name="T19" fmla="*/ 84 h 103"/>
              <a:gd name="T20" fmla="*/ 19 w 103"/>
              <a:gd name="T21" fmla="*/ 53 h 103"/>
              <a:gd name="T22" fmla="*/ 51 w 103"/>
              <a:gd name="T23" fmla="*/ 21 h 103"/>
              <a:gd name="T24" fmla="*/ 74 w 103"/>
              <a:gd name="T25" fmla="*/ 24 h 103"/>
              <a:gd name="T26" fmla="*/ 72 w 103"/>
              <a:gd name="T27" fmla="*/ 14 h 103"/>
              <a:gd name="T28" fmla="*/ 91 w 103"/>
              <a:gd name="T29" fmla="*/ 40 h 103"/>
              <a:gd name="T30" fmla="*/ 99 w 103"/>
              <a:gd name="T31" fmla="*/ 38 h 103"/>
              <a:gd name="T32" fmla="*/ 101 w 103"/>
              <a:gd name="T33" fmla="*/ 53 h 103"/>
              <a:gd name="T34" fmla="*/ 51 w 103"/>
              <a:gd name="T35" fmla="*/ 103 h 103"/>
              <a:gd name="T36" fmla="*/ 0 w 103"/>
              <a:gd name="T37" fmla="*/ 53 h 103"/>
              <a:gd name="T38" fmla="*/ 51 w 103"/>
              <a:gd name="T39" fmla="*/ 2 h 103"/>
              <a:gd name="T40" fmla="*/ 65 w 103"/>
              <a:gd name="T41" fmla="*/ 4 h 103"/>
              <a:gd name="T42" fmla="*/ 63 w 103"/>
              <a:gd name="T43" fmla="*/ 12 h 103"/>
              <a:gd name="T44" fmla="*/ 51 w 103"/>
              <a:gd name="T45" fmla="*/ 10 h 103"/>
              <a:gd name="T46" fmla="*/ 8 w 103"/>
              <a:gd name="T47" fmla="*/ 53 h 103"/>
              <a:gd name="T48" fmla="*/ 51 w 103"/>
              <a:gd name="T49" fmla="*/ 95 h 103"/>
              <a:gd name="T50" fmla="*/ 93 w 103"/>
              <a:gd name="T51" fmla="*/ 53 h 103"/>
              <a:gd name="T52" fmla="*/ 91 w 103"/>
              <a:gd name="T53" fmla="*/ 40 h 103"/>
              <a:gd name="T54" fmla="*/ 51 w 103"/>
              <a:gd name="T55" fmla="*/ 38 h 103"/>
              <a:gd name="T56" fmla="*/ 66 w 103"/>
              <a:gd name="T57" fmla="*/ 31 h 103"/>
              <a:gd name="T58" fmla="*/ 32 w 103"/>
              <a:gd name="T59" fmla="*/ 34 h 103"/>
              <a:gd name="T60" fmla="*/ 32 w 103"/>
              <a:gd name="T61" fmla="*/ 34 h 103"/>
              <a:gd name="T62" fmla="*/ 32 w 103"/>
              <a:gd name="T63" fmla="*/ 71 h 103"/>
              <a:gd name="T64" fmla="*/ 69 w 103"/>
              <a:gd name="T65" fmla="*/ 71 h 103"/>
              <a:gd name="T66" fmla="*/ 77 w 103"/>
              <a:gd name="T67" fmla="*/ 53 h 103"/>
              <a:gd name="T68" fmla="*/ 63 w 103"/>
              <a:gd name="T69" fmla="*/ 45 h 103"/>
              <a:gd name="T70" fmla="*/ 61 w 103"/>
              <a:gd name="T71" fmla="*/ 63 h 103"/>
              <a:gd name="T72" fmla="*/ 51 w 103"/>
              <a:gd name="T73" fmla="*/ 67 h 103"/>
              <a:gd name="T74" fmla="*/ 40 w 103"/>
              <a:gd name="T75" fmla="*/ 63 h 103"/>
              <a:gd name="T76" fmla="*/ 40 w 103"/>
              <a:gd name="T77" fmla="*/ 42 h 103"/>
              <a:gd name="T78" fmla="*/ 51 w 103"/>
              <a:gd name="T79" fmla="*/ 38 h 103"/>
              <a:gd name="T80" fmla="*/ 54 w 103"/>
              <a:gd name="T81" fmla="*/ 43 h 103"/>
              <a:gd name="T82" fmla="*/ 44 w 103"/>
              <a:gd name="T83" fmla="*/ 46 h 103"/>
              <a:gd name="T84" fmla="*/ 41 w 103"/>
              <a:gd name="T85" fmla="*/ 53 h 103"/>
              <a:gd name="T86" fmla="*/ 51 w 103"/>
              <a:gd name="T87" fmla="*/ 62 h 103"/>
              <a:gd name="T88" fmla="*/ 57 w 103"/>
              <a:gd name="T89" fmla="*/ 59 h 103"/>
              <a:gd name="T90" fmla="*/ 60 w 103"/>
              <a:gd name="T91" fmla="*/ 49 h 103"/>
              <a:gd name="T92" fmla="*/ 48 w 103"/>
              <a:gd name="T93" fmla="*/ 55 h 103"/>
              <a:gd name="T94" fmla="*/ 54 w 103"/>
              <a:gd name="T95" fmla="*/ 43 h 103"/>
              <a:gd name="T96" fmla="*/ 86 w 103"/>
              <a:gd name="T97" fmla="*/ 7 h 103"/>
              <a:gd name="T98" fmla="*/ 78 w 103"/>
              <a:gd name="T99" fmla="*/ 22 h 103"/>
              <a:gd name="T100" fmla="*/ 86 w 103"/>
              <a:gd name="T101" fmla="*/ 7 h 103"/>
              <a:gd name="T102" fmla="*/ 91 w 103"/>
              <a:gd name="T103" fmla="*/ 16 h 103"/>
              <a:gd name="T104" fmla="*/ 87 w 103"/>
              <a:gd name="T105" fmla="*/ 27 h 103"/>
              <a:gd name="T106" fmla="*/ 91 w 103"/>
              <a:gd name="T107" fmla="*/ 16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3" h="103">
                <a:moveTo>
                  <a:pt x="72" y="14"/>
                </a:moveTo>
                <a:cubicBezTo>
                  <a:pt x="85" y="1"/>
                  <a:pt x="85" y="1"/>
                  <a:pt x="85" y="1"/>
                </a:cubicBezTo>
                <a:cubicBezTo>
                  <a:pt x="86" y="0"/>
                  <a:pt x="88" y="0"/>
                  <a:pt x="89" y="1"/>
                </a:cubicBezTo>
                <a:cubicBezTo>
                  <a:pt x="89" y="1"/>
                  <a:pt x="89" y="2"/>
                  <a:pt x="89" y="2"/>
                </a:cubicBezTo>
                <a:cubicBezTo>
                  <a:pt x="89" y="2"/>
                  <a:pt x="89" y="2"/>
                  <a:pt x="89" y="2"/>
                </a:cubicBezTo>
                <a:cubicBezTo>
                  <a:pt x="89" y="2"/>
                  <a:pt x="89" y="2"/>
                  <a:pt x="89" y="2"/>
                </a:cubicBezTo>
                <a:cubicBezTo>
                  <a:pt x="92" y="11"/>
                  <a:pt x="92" y="11"/>
                  <a:pt x="92" y="11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1" y="14"/>
                  <a:pt x="101" y="14"/>
                </a:cubicBezTo>
                <a:cubicBezTo>
                  <a:pt x="101" y="14"/>
                  <a:pt x="102" y="14"/>
                  <a:pt x="102" y="14"/>
                </a:cubicBezTo>
                <a:cubicBezTo>
                  <a:pt x="103" y="15"/>
                  <a:pt x="103" y="17"/>
                  <a:pt x="102" y="18"/>
                </a:cubicBezTo>
                <a:cubicBezTo>
                  <a:pt x="89" y="31"/>
                  <a:pt x="89" y="31"/>
                  <a:pt x="89" y="31"/>
                </a:cubicBezTo>
                <a:cubicBezTo>
                  <a:pt x="88" y="31"/>
                  <a:pt x="88" y="32"/>
                  <a:pt x="87" y="32"/>
                </a:cubicBezTo>
                <a:cubicBezTo>
                  <a:pt x="79" y="30"/>
                  <a:pt x="79" y="30"/>
                  <a:pt x="79" y="30"/>
                </a:cubicBezTo>
                <a:cubicBezTo>
                  <a:pt x="76" y="33"/>
                  <a:pt x="76" y="33"/>
                  <a:pt x="76" y="33"/>
                </a:cubicBezTo>
                <a:cubicBezTo>
                  <a:pt x="80" y="39"/>
                  <a:pt x="82" y="45"/>
                  <a:pt x="82" y="53"/>
                </a:cubicBezTo>
                <a:cubicBezTo>
                  <a:pt x="82" y="61"/>
                  <a:pt x="79" y="69"/>
                  <a:pt x="73" y="75"/>
                </a:cubicBezTo>
                <a:cubicBezTo>
                  <a:pt x="73" y="75"/>
                  <a:pt x="73" y="75"/>
                  <a:pt x="73" y="75"/>
                </a:cubicBezTo>
                <a:cubicBezTo>
                  <a:pt x="67" y="80"/>
                  <a:pt x="59" y="84"/>
                  <a:pt x="51" y="84"/>
                </a:cubicBezTo>
                <a:cubicBezTo>
                  <a:pt x="42" y="84"/>
                  <a:pt x="34" y="80"/>
                  <a:pt x="28" y="75"/>
                </a:cubicBezTo>
                <a:cubicBezTo>
                  <a:pt x="23" y="69"/>
                  <a:pt x="19" y="61"/>
                  <a:pt x="19" y="53"/>
                </a:cubicBezTo>
                <a:cubicBezTo>
                  <a:pt x="19" y="44"/>
                  <a:pt x="23" y="36"/>
                  <a:pt x="28" y="30"/>
                </a:cubicBezTo>
                <a:cubicBezTo>
                  <a:pt x="34" y="25"/>
                  <a:pt x="42" y="21"/>
                  <a:pt x="51" y="21"/>
                </a:cubicBezTo>
                <a:cubicBezTo>
                  <a:pt x="58" y="21"/>
                  <a:pt x="65" y="24"/>
                  <a:pt x="70" y="28"/>
                </a:cubicBezTo>
                <a:cubicBezTo>
                  <a:pt x="74" y="24"/>
                  <a:pt x="74" y="24"/>
                  <a:pt x="74" y="24"/>
                </a:cubicBezTo>
                <a:cubicBezTo>
                  <a:pt x="72" y="17"/>
                  <a:pt x="72" y="17"/>
                  <a:pt x="72" y="17"/>
                </a:cubicBezTo>
                <a:cubicBezTo>
                  <a:pt x="71" y="16"/>
                  <a:pt x="72" y="15"/>
                  <a:pt x="72" y="14"/>
                </a:cubicBezTo>
                <a:close/>
                <a:moveTo>
                  <a:pt x="91" y="40"/>
                </a:moveTo>
                <a:cubicBezTo>
                  <a:pt x="91" y="40"/>
                  <a:pt x="91" y="40"/>
                  <a:pt x="91" y="40"/>
                </a:cubicBezTo>
                <a:cubicBezTo>
                  <a:pt x="91" y="38"/>
                  <a:pt x="92" y="36"/>
                  <a:pt x="94" y="35"/>
                </a:cubicBezTo>
                <a:cubicBezTo>
                  <a:pt x="96" y="35"/>
                  <a:pt x="98" y="36"/>
                  <a:pt x="99" y="38"/>
                </a:cubicBezTo>
                <a:cubicBezTo>
                  <a:pt x="100" y="40"/>
                  <a:pt x="100" y="43"/>
                  <a:pt x="101" y="45"/>
                </a:cubicBezTo>
                <a:cubicBezTo>
                  <a:pt x="101" y="47"/>
                  <a:pt x="101" y="50"/>
                  <a:pt x="101" y="53"/>
                </a:cubicBezTo>
                <a:cubicBezTo>
                  <a:pt x="101" y="66"/>
                  <a:pt x="96" y="79"/>
                  <a:pt x="86" y="88"/>
                </a:cubicBezTo>
                <a:cubicBezTo>
                  <a:pt x="77" y="97"/>
                  <a:pt x="65" y="103"/>
                  <a:pt x="51" y="103"/>
                </a:cubicBezTo>
                <a:cubicBezTo>
                  <a:pt x="37" y="103"/>
                  <a:pt x="24" y="97"/>
                  <a:pt x="15" y="88"/>
                </a:cubicBezTo>
                <a:cubicBezTo>
                  <a:pt x="6" y="79"/>
                  <a:pt x="0" y="66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4" y="8"/>
                  <a:pt x="37" y="2"/>
                  <a:pt x="51" y="2"/>
                </a:cubicBezTo>
                <a:cubicBezTo>
                  <a:pt x="53" y="2"/>
                  <a:pt x="56" y="2"/>
                  <a:pt x="58" y="3"/>
                </a:cubicBezTo>
                <a:cubicBezTo>
                  <a:pt x="61" y="3"/>
                  <a:pt x="63" y="3"/>
                  <a:pt x="65" y="4"/>
                </a:cubicBezTo>
                <a:cubicBezTo>
                  <a:pt x="67" y="5"/>
                  <a:pt x="69" y="7"/>
                  <a:pt x="68" y="9"/>
                </a:cubicBezTo>
                <a:cubicBezTo>
                  <a:pt x="67" y="11"/>
                  <a:pt x="65" y="12"/>
                  <a:pt x="63" y="12"/>
                </a:cubicBezTo>
                <a:cubicBezTo>
                  <a:pt x="61" y="11"/>
                  <a:pt x="59" y="11"/>
                  <a:pt x="57" y="10"/>
                </a:cubicBezTo>
                <a:cubicBezTo>
                  <a:pt x="55" y="10"/>
                  <a:pt x="53" y="10"/>
                  <a:pt x="51" y="10"/>
                </a:cubicBezTo>
                <a:cubicBezTo>
                  <a:pt x="39" y="10"/>
                  <a:pt x="28" y="15"/>
                  <a:pt x="21" y="23"/>
                </a:cubicBezTo>
                <a:cubicBezTo>
                  <a:pt x="13" y="30"/>
                  <a:pt x="8" y="41"/>
                  <a:pt x="8" y="53"/>
                </a:cubicBezTo>
                <a:cubicBezTo>
                  <a:pt x="8" y="64"/>
                  <a:pt x="13" y="75"/>
                  <a:pt x="21" y="83"/>
                </a:cubicBezTo>
                <a:cubicBezTo>
                  <a:pt x="28" y="90"/>
                  <a:pt x="39" y="95"/>
                  <a:pt x="51" y="95"/>
                </a:cubicBezTo>
                <a:cubicBezTo>
                  <a:pt x="62" y="95"/>
                  <a:pt x="73" y="90"/>
                  <a:pt x="81" y="83"/>
                </a:cubicBezTo>
                <a:cubicBezTo>
                  <a:pt x="88" y="75"/>
                  <a:pt x="93" y="64"/>
                  <a:pt x="93" y="53"/>
                </a:cubicBezTo>
                <a:cubicBezTo>
                  <a:pt x="93" y="50"/>
                  <a:pt x="93" y="48"/>
                  <a:pt x="93" y="46"/>
                </a:cubicBezTo>
                <a:cubicBezTo>
                  <a:pt x="92" y="44"/>
                  <a:pt x="92" y="42"/>
                  <a:pt x="91" y="40"/>
                </a:cubicBezTo>
                <a:close/>
                <a:moveTo>
                  <a:pt x="51" y="38"/>
                </a:moveTo>
                <a:cubicBezTo>
                  <a:pt x="51" y="38"/>
                  <a:pt x="51" y="38"/>
                  <a:pt x="51" y="38"/>
                </a:cubicBezTo>
                <a:cubicBezTo>
                  <a:pt x="53" y="38"/>
                  <a:pt x="56" y="39"/>
                  <a:pt x="58" y="40"/>
                </a:cubicBezTo>
                <a:cubicBezTo>
                  <a:pt x="66" y="31"/>
                  <a:pt x="66" y="31"/>
                  <a:pt x="66" y="31"/>
                </a:cubicBezTo>
                <a:cubicBezTo>
                  <a:pt x="62" y="28"/>
                  <a:pt x="57" y="26"/>
                  <a:pt x="51" y="26"/>
                </a:cubicBezTo>
                <a:cubicBezTo>
                  <a:pt x="43" y="26"/>
                  <a:pt x="37" y="29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32" y="34"/>
                  <a:pt x="32" y="34"/>
                  <a:pt x="32" y="34"/>
                </a:cubicBezTo>
                <a:cubicBezTo>
                  <a:pt x="27" y="39"/>
                  <a:pt x="24" y="45"/>
                  <a:pt x="24" y="53"/>
                </a:cubicBezTo>
                <a:cubicBezTo>
                  <a:pt x="24" y="60"/>
                  <a:pt x="27" y="66"/>
                  <a:pt x="32" y="71"/>
                </a:cubicBezTo>
                <a:cubicBezTo>
                  <a:pt x="37" y="76"/>
                  <a:pt x="43" y="79"/>
                  <a:pt x="51" y="79"/>
                </a:cubicBezTo>
                <a:cubicBezTo>
                  <a:pt x="58" y="79"/>
                  <a:pt x="65" y="76"/>
                  <a:pt x="69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4" y="66"/>
                  <a:pt x="77" y="60"/>
                  <a:pt x="77" y="53"/>
                </a:cubicBezTo>
                <a:cubicBezTo>
                  <a:pt x="77" y="47"/>
                  <a:pt x="75" y="41"/>
                  <a:pt x="72" y="37"/>
                </a:cubicBezTo>
                <a:cubicBezTo>
                  <a:pt x="63" y="45"/>
                  <a:pt x="63" y="45"/>
                  <a:pt x="63" y="45"/>
                </a:cubicBezTo>
                <a:cubicBezTo>
                  <a:pt x="64" y="48"/>
                  <a:pt x="65" y="50"/>
                  <a:pt x="65" y="53"/>
                </a:cubicBezTo>
                <a:cubicBezTo>
                  <a:pt x="65" y="56"/>
                  <a:pt x="63" y="60"/>
                  <a:pt x="61" y="63"/>
                </a:cubicBezTo>
                <a:cubicBezTo>
                  <a:pt x="61" y="63"/>
                  <a:pt x="61" y="63"/>
                  <a:pt x="61" y="63"/>
                </a:cubicBezTo>
                <a:cubicBezTo>
                  <a:pt x="58" y="65"/>
                  <a:pt x="55" y="67"/>
                  <a:pt x="51" y="67"/>
                </a:cubicBezTo>
                <a:cubicBezTo>
                  <a:pt x="47" y="67"/>
                  <a:pt x="43" y="65"/>
                  <a:pt x="40" y="63"/>
                </a:cubicBezTo>
                <a:cubicBezTo>
                  <a:pt x="40" y="63"/>
                  <a:pt x="40" y="63"/>
                  <a:pt x="40" y="63"/>
                </a:cubicBezTo>
                <a:cubicBezTo>
                  <a:pt x="38" y="60"/>
                  <a:pt x="36" y="57"/>
                  <a:pt x="36" y="53"/>
                </a:cubicBezTo>
                <a:cubicBezTo>
                  <a:pt x="36" y="49"/>
                  <a:pt x="38" y="45"/>
                  <a:pt x="40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3" y="40"/>
                  <a:pt x="47" y="38"/>
                  <a:pt x="51" y="38"/>
                </a:cubicBezTo>
                <a:close/>
                <a:moveTo>
                  <a:pt x="54" y="43"/>
                </a:moveTo>
                <a:cubicBezTo>
                  <a:pt x="54" y="43"/>
                  <a:pt x="54" y="43"/>
                  <a:pt x="54" y="43"/>
                </a:cubicBezTo>
                <a:cubicBezTo>
                  <a:pt x="53" y="43"/>
                  <a:pt x="52" y="43"/>
                  <a:pt x="51" y="43"/>
                </a:cubicBezTo>
                <a:cubicBezTo>
                  <a:pt x="48" y="43"/>
                  <a:pt x="46" y="44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2" y="47"/>
                  <a:pt x="41" y="50"/>
                  <a:pt x="41" y="53"/>
                </a:cubicBezTo>
                <a:cubicBezTo>
                  <a:pt x="41" y="55"/>
                  <a:pt x="42" y="58"/>
                  <a:pt x="44" y="59"/>
                </a:cubicBezTo>
                <a:cubicBezTo>
                  <a:pt x="46" y="61"/>
                  <a:pt x="48" y="62"/>
                  <a:pt x="51" y="62"/>
                </a:cubicBezTo>
                <a:cubicBezTo>
                  <a:pt x="53" y="62"/>
                  <a:pt x="56" y="61"/>
                  <a:pt x="57" y="59"/>
                </a:cubicBezTo>
                <a:cubicBezTo>
                  <a:pt x="57" y="59"/>
                  <a:pt x="57" y="59"/>
                  <a:pt x="57" y="59"/>
                </a:cubicBezTo>
                <a:cubicBezTo>
                  <a:pt x="59" y="58"/>
                  <a:pt x="60" y="55"/>
                  <a:pt x="60" y="53"/>
                </a:cubicBezTo>
                <a:cubicBezTo>
                  <a:pt x="60" y="51"/>
                  <a:pt x="60" y="50"/>
                  <a:pt x="60" y="49"/>
                </a:cubicBezTo>
                <a:cubicBezTo>
                  <a:pt x="54" y="55"/>
                  <a:pt x="54" y="55"/>
                  <a:pt x="54" y="55"/>
                </a:cubicBezTo>
                <a:cubicBezTo>
                  <a:pt x="52" y="57"/>
                  <a:pt x="49" y="57"/>
                  <a:pt x="48" y="55"/>
                </a:cubicBezTo>
                <a:cubicBezTo>
                  <a:pt x="46" y="54"/>
                  <a:pt x="46" y="51"/>
                  <a:pt x="48" y="50"/>
                </a:cubicBezTo>
                <a:cubicBezTo>
                  <a:pt x="54" y="43"/>
                  <a:pt x="54" y="43"/>
                  <a:pt x="54" y="43"/>
                </a:cubicBezTo>
                <a:close/>
                <a:moveTo>
                  <a:pt x="86" y="7"/>
                </a:moveTo>
                <a:cubicBezTo>
                  <a:pt x="86" y="7"/>
                  <a:pt x="86" y="7"/>
                  <a:pt x="86" y="7"/>
                </a:cubicBezTo>
                <a:cubicBezTo>
                  <a:pt x="77" y="17"/>
                  <a:pt x="77" y="17"/>
                  <a:pt x="77" y="17"/>
                </a:cubicBezTo>
                <a:cubicBezTo>
                  <a:pt x="78" y="22"/>
                  <a:pt x="78" y="22"/>
                  <a:pt x="78" y="2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7"/>
                  <a:pt x="86" y="7"/>
                  <a:pt x="86" y="7"/>
                </a:cubicBezTo>
                <a:close/>
                <a:moveTo>
                  <a:pt x="91" y="16"/>
                </a:moveTo>
                <a:cubicBezTo>
                  <a:pt x="91" y="16"/>
                  <a:pt x="91" y="16"/>
                  <a:pt x="91" y="16"/>
                </a:cubicBezTo>
                <a:cubicBezTo>
                  <a:pt x="81" y="25"/>
                  <a:pt x="81" y="25"/>
                  <a:pt x="81" y="25"/>
                </a:cubicBezTo>
                <a:cubicBezTo>
                  <a:pt x="87" y="27"/>
                  <a:pt x="87" y="27"/>
                  <a:pt x="87" y="27"/>
                </a:cubicBezTo>
                <a:cubicBezTo>
                  <a:pt x="96" y="17"/>
                  <a:pt x="96" y="17"/>
                  <a:pt x="96" y="17"/>
                </a:cubicBezTo>
                <a:cubicBezTo>
                  <a:pt x="91" y="16"/>
                  <a:pt x="91" y="16"/>
                  <a:pt x="91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2" name="文本框 88">
            <a:extLst>
              <a:ext uri="{FF2B5EF4-FFF2-40B4-BE49-F238E27FC236}">
                <a16:creationId xmlns="" xmlns:a16="http://schemas.microsoft.com/office/drawing/2014/main" id="{3DB4AEC4-AB17-4882-B08C-FD254D0D3432}"/>
              </a:ext>
            </a:extLst>
          </p:cNvPr>
          <p:cNvSpPr txBox="1"/>
          <p:nvPr/>
        </p:nvSpPr>
        <p:spPr>
          <a:xfrm>
            <a:off x="6096000" y="3935214"/>
            <a:ext cx="1810781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</a:p>
        </p:txBody>
      </p:sp>
      <p:sp>
        <p:nvSpPr>
          <p:cNvPr id="73" name="TextBox 81">
            <a:extLst>
              <a:ext uri="{FF2B5EF4-FFF2-40B4-BE49-F238E27FC236}">
                <a16:creationId xmlns="" xmlns:a16="http://schemas.microsoft.com/office/drawing/2014/main" id="{C0DB1C91-3066-46FE-B02E-F7FCFED8BFAC}"/>
              </a:ext>
            </a:extLst>
          </p:cNvPr>
          <p:cNvSpPr txBox="1"/>
          <p:nvPr/>
        </p:nvSpPr>
        <p:spPr>
          <a:xfrm>
            <a:off x="6096000" y="3531148"/>
            <a:ext cx="1810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</a:p>
        </p:txBody>
      </p:sp>
      <p:sp>
        <p:nvSpPr>
          <p:cNvPr id="74" name="淘宝店chenying0907 12">
            <a:extLst>
              <a:ext uri="{FF2B5EF4-FFF2-40B4-BE49-F238E27FC236}">
                <a16:creationId xmlns="" xmlns:a16="http://schemas.microsoft.com/office/drawing/2014/main" id="{16C462F8-6986-4FD1-8C65-673953634070}"/>
              </a:ext>
            </a:extLst>
          </p:cNvPr>
          <p:cNvSpPr>
            <a:spLocks/>
          </p:cNvSpPr>
          <p:nvPr/>
        </p:nvSpPr>
        <p:spPr bwMode="auto">
          <a:xfrm>
            <a:off x="9541389" y="1605408"/>
            <a:ext cx="1457325" cy="3199801"/>
          </a:xfrm>
          <a:custGeom>
            <a:avLst/>
            <a:gdLst>
              <a:gd name="T0" fmla="*/ 694 w 918"/>
              <a:gd name="T1" fmla="*/ 2015 h 2015"/>
              <a:gd name="T2" fmla="*/ 694 w 918"/>
              <a:gd name="T3" fmla="*/ 623 h 2015"/>
              <a:gd name="T4" fmla="*/ 918 w 918"/>
              <a:gd name="T5" fmla="*/ 623 h 2015"/>
              <a:gd name="T6" fmla="*/ 457 w 918"/>
              <a:gd name="T7" fmla="*/ 0 h 2015"/>
              <a:gd name="T8" fmla="*/ 0 w 918"/>
              <a:gd name="T9" fmla="*/ 623 h 2015"/>
              <a:gd name="T10" fmla="*/ 220 w 918"/>
              <a:gd name="T11" fmla="*/ 623 h 2015"/>
              <a:gd name="T12" fmla="*/ 220 w 918"/>
              <a:gd name="T13" fmla="*/ 800 h 2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18" h="2015">
                <a:moveTo>
                  <a:pt x="694" y="2015"/>
                </a:moveTo>
                <a:lnTo>
                  <a:pt x="694" y="623"/>
                </a:lnTo>
                <a:lnTo>
                  <a:pt x="918" y="623"/>
                </a:lnTo>
                <a:lnTo>
                  <a:pt x="457" y="0"/>
                </a:lnTo>
                <a:lnTo>
                  <a:pt x="0" y="623"/>
                </a:lnTo>
                <a:lnTo>
                  <a:pt x="220" y="623"/>
                </a:lnTo>
                <a:lnTo>
                  <a:pt x="220" y="800"/>
                </a:lnTo>
              </a:path>
            </a:pathLst>
          </a:custGeom>
          <a:noFill/>
          <a:ln w="20638" cap="rnd">
            <a:solidFill>
              <a:schemeClr val="accent6">
                <a:lumMod val="40000"/>
                <a:lumOff val="6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13">
            <a:extLst>
              <a:ext uri="{FF2B5EF4-FFF2-40B4-BE49-F238E27FC236}">
                <a16:creationId xmlns="" xmlns:a16="http://schemas.microsoft.com/office/drawing/2014/main" id="{A1714640-34A8-4CD8-AECC-E897016F66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1563" y="2875800"/>
            <a:ext cx="444500" cy="44463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 sz="1000">
              <a:solidFill>
                <a:schemeClr val="bg1"/>
              </a:solidFill>
            </a:endParaRPr>
          </a:p>
        </p:txBody>
      </p:sp>
      <p:grpSp>
        <p:nvGrpSpPr>
          <p:cNvPr id="76" name="组合 24">
            <a:extLst>
              <a:ext uri="{FF2B5EF4-FFF2-40B4-BE49-F238E27FC236}">
                <a16:creationId xmlns="" xmlns:a16="http://schemas.microsoft.com/office/drawing/2014/main" id="{70C92245-9345-4EBB-802C-CE6AD164F14D}"/>
              </a:ext>
            </a:extLst>
          </p:cNvPr>
          <p:cNvGrpSpPr/>
          <p:nvPr/>
        </p:nvGrpSpPr>
        <p:grpSpPr>
          <a:xfrm>
            <a:off x="9773577" y="2990104"/>
            <a:ext cx="240472" cy="241292"/>
            <a:chOff x="3020219" y="1344612"/>
            <a:chExt cx="511175" cy="512763"/>
          </a:xfrm>
          <a:solidFill>
            <a:schemeClr val="bg1"/>
          </a:solidFill>
        </p:grpSpPr>
        <p:sp>
          <p:nvSpPr>
            <p:cNvPr id="77" name="淘宝店chenying0907 109">
              <a:extLst>
                <a:ext uri="{FF2B5EF4-FFF2-40B4-BE49-F238E27FC236}">
                  <a16:creationId xmlns="" xmlns:a16="http://schemas.microsoft.com/office/drawing/2014/main" id="{6D71058F-2C9C-44B6-8125-75620F816C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82144" y="1344612"/>
              <a:ext cx="187325" cy="512763"/>
            </a:xfrm>
            <a:custGeom>
              <a:avLst/>
              <a:gdLst>
                <a:gd name="T0" fmla="*/ 57 w 113"/>
                <a:gd name="T1" fmla="*/ 0 h 307"/>
                <a:gd name="T2" fmla="*/ 0 w 113"/>
                <a:gd name="T3" fmla="*/ 153 h 307"/>
                <a:gd name="T4" fmla="*/ 57 w 113"/>
                <a:gd name="T5" fmla="*/ 307 h 307"/>
                <a:gd name="T6" fmla="*/ 113 w 113"/>
                <a:gd name="T7" fmla="*/ 153 h 307"/>
                <a:gd name="T8" fmla="*/ 57 w 113"/>
                <a:gd name="T9" fmla="*/ 0 h 307"/>
                <a:gd name="T10" fmla="*/ 57 w 113"/>
                <a:gd name="T11" fmla="*/ 282 h 307"/>
                <a:gd name="T12" fmla="*/ 9 w 113"/>
                <a:gd name="T13" fmla="*/ 153 h 307"/>
                <a:gd name="T14" fmla="*/ 57 w 113"/>
                <a:gd name="T15" fmla="*/ 25 h 307"/>
                <a:gd name="T16" fmla="*/ 104 w 113"/>
                <a:gd name="T17" fmla="*/ 153 h 307"/>
                <a:gd name="T18" fmla="*/ 57 w 113"/>
                <a:gd name="T19" fmla="*/ 282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307">
                  <a:moveTo>
                    <a:pt x="57" y="0"/>
                  </a:moveTo>
                  <a:cubicBezTo>
                    <a:pt x="25" y="0"/>
                    <a:pt x="0" y="69"/>
                    <a:pt x="0" y="153"/>
                  </a:cubicBezTo>
                  <a:cubicBezTo>
                    <a:pt x="0" y="238"/>
                    <a:pt x="25" y="307"/>
                    <a:pt x="57" y="307"/>
                  </a:cubicBezTo>
                  <a:cubicBezTo>
                    <a:pt x="88" y="307"/>
                    <a:pt x="113" y="238"/>
                    <a:pt x="113" y="153"/>
                  </a:cubicBezTo>
                  <a:cubicBezTo>
                    <a:pt x="113" y="69"/>
                    <a:pt x="88" y="0"/>
                    <a:pt x="57" y="0"/>
                  </a:cubicBezTo>
                  <a:close/>
                  <a:moveTo>
                    <a:pt x="57" y="282"/>
                  </a:moveTo>
                  <a:cubicBezTo>
                    <a:pt x="30" y="282"/>
                    <a:pt x="9" y="224"/>
                    <a:pt x="9" y="153"/>
                  </a:cubicBezTo>
                  <a:cubicBezTo>
                    <a:pt x="9" y="82"/>
                    <a:pt x="30" y="25"/>
                    <a:pt x="57" y="25"/>
                  </a:cubicBezTo>
                  <a:cubicBezTo>
                    <a:pt x="83" y="25"/>
                    <a:pt x="104" y="82"/>
                    <a:pt x="104" y="153"/>
                  </a:cubicBezTo>
                  <a:cubicBezTo>
                    <a:pt x="104" y="224"/>
                    <a:pt x="83" y="282"/>
                    <a:pt x="57" y="282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8" name="淘宝店chenying0907 110">
              <a:extLst>
                <a:ext uri="{FF2B5EF4-FFF2-40B4-BE49-F238E27FC236}">
                  <a16:creationId xmlns="" xmlns:a16="http://schemas.microsoft.com/office/drawing/2014/main" id="{42C3A104-2821-4213-AE34-5C98A0913C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20219" y="1506538"/>
              <a:ext cx="511175" cy="188913"/>
            </a:xfrm>
            <a:custGeom>
              <a:avLst/>
              <a:gdLst>
                <a:gd name="T0" fmla="*/ 307 w 307"/>
                <a:gd name="T1" fmla="*/ 56 h 113"/>
                <a:gd name="T2" fmla="*/ 154 w 307"/>
                <a:gd name="T3" fmla="*/ 0 h 113"/>
                <a:gd name="T4" fmla="*/ 0 w 307"/>
                <a:gd name="T5" fmla="*/ 56 h 113"/>
                <a:gd name="T6" fmla="*/ 154 w 307"/>
                <a:gd name="T7" fmla="*/ 113 h 113"/>
                <a:gd name="T8" fmla="*/ 307 w 307"/>
                <a:gd name="T9" fmla="*/ 56 h 113"/>
                <a:gd name="T10" fmla="*/ 25 w 307"/>
                <a:gd name="T11" fmla="*/ 56 h 113"/>
                <a:gd name="T12" fmla="*/ 154 w 307"/>
                <a:gd name="T13" fmla="*/ 9 h 113"/>
                <a:gd name="T14" fmla="*/ 282 w 307"/>
                <a:gd name="T15" fmla="*/ 56 h 113"/>
                <a:gd name="T16" fmla="*/ 154 w 307"/>
                <a:gd name="T17" fmla="*/ 104 h 113"/>
                <a:gd name="T18" fmla="*/ 25 w 307"/>
                <a:gd name="T19" fmla="*/ 5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13">
                  <a:moveTo>
                    <a:pt x="307" y="56"/>
                  </a:moveTo>
                  <a:cubicBezTo>
                    <a:pt x="307" y="25"/>
                    <a:pt x="238" y="0"/>
                    <a:pt x="154" y="0"/>
                  </a:cubicBezTo>
                  <a:cubicBezTo>
                    <a:pt x="69" y="0"/>
                    <a:pt x="0" y="25"/>
                    <a:pt x="0" y="56"/>
                  </a:cubicBezTo>
                  <a:cubicBezTo>
                    <a:pt x="0" y="88"/>
                    <a:pt x="69" y="113"/>
                    <a:pt x="154" y="113"/>
                  </a:cubicBezTo>
                  <a:cubicBezTo>
                    <a:pt x="238" y="113"/>
                    <a:pt x="307" y="88"/>
                    <a:pt x="307" y="56"/>
                  </a:cubicBezTo>
                  <a:close/>
                  <a:moveTo>
                    <a:pt x="25" y="56"/>
                  </a:moveTo>
                  <a:cubicBezTo>
                    <a:pt x="25" y="30"/>
                    <a:pt x="83" y="9"/>
                    <a:pt x="154" y="9"/>
                  </a:cubicBezTo>
                  <a:cubicBezTo>
                    <a:pt x="225" y="9"/>
                    <a:pt x="282" y="30"/>
                    <a:pt x="282" y="56"/>
                  </a:cubicBezTo>
                  <a:cubicBezTo>
                    <a:pt x="282" y="82"/>
                    <a:pt x="225" y="104"/>
                    <a:pt x="154" y="104"/>
                  </a:cubicBezTo>
                  <a:cubicBezTo>
                    <a:pt x="83" y="104"/>
                    <a:pt x="25" y="82"/>
                    <a:pt x="25" y="56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9" name="淘宝店chenying0907 111">
              <a:extLst>
                <a:ext uri="{FF2B5EF4-FFF2-40B4-BE49-F238E27FC236}">
                  <a16:creationId xmlns="" xmlns:a16="http://schemas.microsoft.com/office/drawing/2014/main" id="{E8A21519-7BF7-4048-9585-4B83EF28D4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8319" y="1382713"/>
              <a:ext cx="434975" cy="436563"/>
            </a:xfrm>
            <a:custGeom>
              <a:avLst/>
              <a:gdLst>
                <a:gd name="T0" fmla="*/ 239 w 261"/>
                <a:gd name="T1" fmla="*/ 22 h 261"/>
                <a:gd name="T2" fmla="*/ 91 w 261"/>
                <a:gd name="T3" fmla="*/ 90 h 261"/>
                <a:gd name="T4" fmla="*/ 22 w 261"/>
                <a:gd name="T5" fmla="*/ 239 h 261"/>
                <a:gd name="T6" fmla="*/ 171 w 261"/>
                <a:gd name="T7" fmla="*/ 170 h 261"/>
                <a:gd name="T8" fmla="*/ 239 w 261"/>
                <a:gd name="T9" fmla="*/ 22 h 261"/>
                <a:gd name="T10" fmla="*/ 40 w 261"/>
                <a:gd name="T11" fmla="*/ 221 h 261"/>
                <a:gd name="T12" fmla="*/ 97 w 261"/>
                <a:gd name="T13" fmla="*/ 97 h 261"/>
                <a:gd name="T14" fmla="*/ 221 w 261"/>
                <a:gd name="T15" fmla="*/ 39 h 261"/>
                <a:gd name="T16" fmla="*/ 164 w 261"/>
                <a:gd name="T17" fmla="*/ 164 h 261"/>
                <a:gd name="T18" fmla="*/ 40 w 261"/>
                <a:gd name="T19" fmla="*/ 22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239" y="22"/>
                  </a:moveTo>
                  <a:cubicBezTo>
                    <a:pt x="217" y="0"/>
                    <a:pt x="150" y="30"/>
                    <a:pt x="91" y="90"/>
                  </a:cubicBezTo>
                  <a:cubicBezTo>
                    <a:pt x="31" y="150"/>
                    <a:pt x="0" y="217"/>
                    <a:pt x="22" y="239"/>
                  </a:cubicBezTo>
                  <a:cubicBezTo>
                    <a:pt x="44" y="261"/>
                    <a:pt x="111" y="230"/>
                    <a:pt x="171" y="170"/>
                  </a:cubicBezTo>
                  <a:cubicBezTo>
                    <a:pt x="230" y="110"/>
                    <a:pt x="261" y="44"/>
                    <a:pt x="239" y="22"/>
                  </a:cubicBezTo>
                  <a:close/>
                  <a:moveTo>
                    <a:pt x="40" y="221"/>
                  </a:moveTo>
                  <a:cubicBezTo>
                    <a:pt x="21" y="203"/>
                    <a:pt x="47" y="147"/>
                    <a:pt x="97" y="97"/>
                  </a:cubicBezTo>
                  <a:cubicBezTo>
                    <a:pt x="147" y="47"/>
                    <a:pt x="203" y="21"/>
                    <a:pt x="221" y="39"/>
                  </a:cubicBezTo>
                  <a:cubicBezTo>
                    <a:pt x="240" y="58"/>
                    <a:pt x="214" y="114"/>
                    <a:pt x="164" y="164"/>
                  </a:cubicBezTo>
                  <a:cubicBezTo>
                    <a:pt x="114" y="214"/>
                    <a:pt x="58" y="240"/>
                    <a:pt x="40" y="221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0" name="淘宝店chenying0907 112">
              <a:extLst>
                <a:ext uri="{FF2B5EF4-FFF2-40B4-BE49-F238E27FC236}">
                  <a16:creationId xmlns="" xmlns:a16="http://schemas.microsoft.com/office/drawing/2014/main" id="{77A9F141-E78D-407E-9D9D-B91C3C6AAB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58319" y="1382713"/>
              <a:ext cx="434975" cy="436563"/>
            </a:xfrm>
            <a:custGeom>
              <a:avLst/>
              <a:gdLst>
                <a:gd name="T0" fmla="*/ 239 w 261"/>
                <a:gd name="T1" fmla="*/ 239 h 261"/>
                <a:gd name="T2" fmla="*/ 171 w 261"/>
                <a:gd name="T3" fmla="*/ 90 h 261"/>
                <a:gd name="T4" fmla="*/ 22 w 261"/>
                <a:gd name="T5" fmla="*/ 22 h 261"/>
                <a:gd name="T6" fmla="*/ 91 w 261"/>
                <a:gd name="T7" fmla="*/ 170 h 261"/>
                <a:gd name="T8" fmla="*/ 239 w 261"/>
                <a:gd name="T9" fmla="*/ 239 h 261"/>
                <a:gd name="T10" fmla="*/ 40 w 261"/>
                <a:gd name="T11" fmla="*/ 39 h 261"/>
                <a:gd name="T12" fmla="*/ 164 w 261"/>
                <a:gd name="T13" fmla="*/ 97 h 261"/>
                <a:gd name="T14" fmla="*/ 221 w 261"/>
                <a:gd name="T15" fmla="*/ 221 h 261"/>
                <a:gd name="T16" fmla="*/ 97 w 261"/>
                <a:gd name="T17" fmla="*/ 164 h 261"/>
                <a:gd name="T18" fmla="*/ 40 w 261"/>
                <a:gd name="T19" fmla="*/ 39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61">
                  <a:moveTo>
                    <a:pt x="239" y="239"/>
                  </a:moveTo>
                  <a:cubicBezTo>
                    <a:pt x="261" y="217"/>
                    <a:pt x="230" y="150"/>
                    <a:pt x="171" y="90"/>
                  </a:cubicBezTo>
                  <a:cubicBezTo>
                    <a:pt x="111" y="30"/>
                    <a:pt x="44" y="0"/>
                    <a:pt x="22" y="22"/>
                  </a:cubicBezTo>
                  <a:cubicBezTo>
                    <a:pt x="0" y="44"/>
                    <a:pt x="31" y="110"/>
                    <a:pt x="91" y="170"/>
                  </a:cubicBezTo>
                  <a:cubicBezTo>
                    <a:pt x="150" y="230"/>
                    <a:pt x="217" y="261"/>
                    <a:pt x="239" y="239"/>
                  </a:cubicBezTo>
                  <a:close/>
                  <a:moveTo>
                    <a:pt x="40" y="39"/>
                  </a:moveTo>
                  <a:cubicBezTo>
                    <a:pt x="58" y="21"/>
                    <a:pt x="114" y="47"/>
                    <a:pt x="164" y="97"/>
                  </a:cubicBezTo>
                  <a:cubicBezTo>
                    <a:pt x="214" y="147"/>
                    <a:pt x="240" y="203"/>
                    <a:pt x="221" y="221"/>
                  </a:cubicBezTo>
                  <a:cubicBezTo>
                    <a:pt x="203" y="240"/>
                    <a:pt x="147" y="214"/>
                    <a:pt x="97" y="164"/>
                  </a:cubicBezTo>
                  <a:cubicBezTo>
                    <a:pt x="47" y="114"/>
                    <a:pt x="21" y="58"/>
                    <a:pt x="40" y="39"/>
                  </a:cubicBez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1" name="Oval 113">
              <a:extLst>
                <a:ext uri="{FF2B5EF4-FFF2-40B4-BE49-F238E27FC236}">
                  <a16:creationId xmlns="" xmlns:a16="http://schemas.microsoft.com/office/drawing/2014/main" id="{DAC15894-7F4B-4BDC-9E7D-9ACF6FE21D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6119" y="1562100"/>
              <a:ext cx="79375" cy="77788"/>
            </a:xfrm>
            <a:prstGeom prst="ellipse">
              <a:avLst/>
            </a:pr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ln w="635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82" name="文本框 88">
            <a:extLst>
              <a:ext uri="{FF2B5EF4-FFF2-40B4-BE49-F238E27FC236}">
                <a16:creationId xmlns="" xmlns:a16="http://schemas.microsoft.com/office/drawing/2014/main" id="{9AD6040A-A251-4FAB-B0BD-BC9B828C4C78}"/>
              </a:ext>
            </a:extLst>
          </p:cNvPr>
          <p:cNvSpPr txBox="1"/>
          <p:nvPr/>
        </p:nvSpPr>
        <p:spPr>
          <a:xfrm>
            <a:off x="8635998" y="3935214"/>
            <a:ext cx="1810781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</a:p>
        </p:txBody>
      </p:sp>
      <p:sp>
        <p:nvSpPr>
          <p:cNvPr id="83" name="TextBox 81">
            <a:extLst>
              <a:ext uri="{FF2B5EF4-FFF2-40B4-BE49-F238E27FC236}">
                <a16:creationId xmlns="" xmlns:a16="http://schemas.microsoft.com/office/drawing/2014/main" id="{52FAE9F0-41F7-467D-9A24-A637EA039833}"/>
              </a:ext>
            </a:extLst>
          </p:cNvPr>
          <p:cNvSpPr txBox="1"/>
          <p:nvPr/>
        </p:nvSpPr>
        <p:spPr>
          <a:xfrm>
            <a:off x="8635998" y="3531148"/>
            <a:ext cx="18107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</a:p>
        </p:txBody>
      </p:sp>
    </p:spTree>
    <p:extLst>
      <p:ext uri="{BB962C8B-B14F-4D97-AF65-F5344CB8AC3E}">
        <p14:creationId xmlns:p14="http://schemas.microsoft.com/office/powerpoint/2010/main" val="227161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75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25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3" grpId="0" animBg="1"/>
      <p:bldP spid="43" grpId="0" animBg="1"/>
      <p:bldP spid="44" grpId="0" animBg="1"/>
      <p:bldP spid="45" grpId="0"/>
      <p:bldP spid="46" grpId="0"/>
      <p:bldP spid="47" grpId="0" animBg="1"/>
      <p:bldP spid="48" grpId="0" animBg="1"/>
      <p:bldP spid="56" grpId="0"/>
      <p:bldP spid="57" grpId="0"/>
      <p:bldP spid="58" grpId="0" animBg="1"/>
      <p:bldP spid="59" grpId="0" animBg="1"/>
      <p:bldP spid="71" grpId="0" animBg="1"/>
      <p:bldP spid="72" grpId="0"/>
      <p:bldP spid="73" grpId="0"/>
      <p:bldP spid="74" grpId="0" animBg="1"/>
      <p:bldP spid="75" grpId="0" animBg="1"/>
      <p:bldP spid="82" grpId="0"/>
      <p:bldP spid="8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26FEA5-0985-4CDB-A3AA-2703899A18A7}"/>
              </a:ext>
            </a:extLst>
          </p:cNvPr>
          <p:cNvSpPr/>
          <p:nvPr/>
        </p:nvSpPr>
        <p:spPr>
          <a:xfrm>
            <a:off x="1789467" y="1150257"/>
            <a:ext cx="9705847" cy="45574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6DB8256-E3B5-40EE-BD45-740C06A0591E}"/>
              </a:ext>
            </a:extLst>
          </p:cNvPr>
          <p:cNvSpPr txBox="1"/>
          <p:nvPr/>
        </p:nvSpPr>
        <p:spPr>
          <a:xfrm>
            <a:off x="5026036" y="2553922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上半年</a:t>
            </a:r>
            <a:endParaRPr lang="en-US" altLang="zh-CN" sz="7200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存在不足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2F3FEC62-97BB-458F-A0B4-3357A5A43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105" y="2125023"/>
            <a:ext cx="1561332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2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2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823156" y="314325"/>
            <a:ext cx="27587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上半年存在不足</a:t>
            </a:r>
          </a:p>
        </p:txBody>
      </p:sp>
      <p:sp>
        <p:nvSpPr>
          <p:cNvPr id="3" name="椭圆 2">
            <a:extLst>
              <a:ext uri="{FF2B5EF4-FFF2-40B4-BE49-F238E27FC236}">
                <a16:creationId xmlns="" xmlns:a16="http://schemas.microsoft.com/office/drawing/2014/main" id="{F9893267-5966-48CA-93C2-620994935634}"/>
              </a:ext>
            </a:extLst>
          </p:cNvPr>
          <p:cNvSpPr/>
          <p:nvPr/>
        </p:nvSpPr>
        <p:spPr>
          <a:xfrm>
            <a:off x="1626686" y="1658283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364DC40D-EF9E-4E5F-9824-D1C20B4D021C}"/>
              </a:ext>
            </a:extLst>
          </p:cNvPr>
          <p:cNvSpPr>
            <a:spLocks/>
          </p:cNvSpPr>
          <p:nvPr/>
        </p:nvSpPr>
        <p:spPr bwMode="auto">
          <a:xfrm>
            <a:off x="1842325" y="1886030"/>
            <a:ext cx="407191" cy="421321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noFill/>
          <a:ln w="12700">
            <a:solidFill>
              <a:schemeClr val="accent6"/>
            </a:solidFill>
          </a:ln>
          <a:ex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88">
            <a:extLst>
              <a:ext uri="{FF2B5EF4-FFF2-40B4-BE49-F238E27FC236}">
                <a16:creationId xmlns="" xmlns:a16="http://schemas.microsoft.com/office/drawing/2014/main" id="{908A84BC-2553-4283-B634-A2FCB3C00C81}"/>
              </a:ext>
            </a:extLst>
          </p:cNvPr>
          <p:cNvSpPr txBox="1"/>
          <p:nvPr/>
        </p:nvSpPr>
        <p:spPr>
          <a:xfrm>
            <a:off x="2797898" y="1839963"/>
            <a:ext cx="3179324" cy="90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" name="TextBox 81">
            <a:extLst>
              <a:ext uri="{FF2B5EF4-FFF2-40B4-BE49-F238E27FC236}">
                <a16:creationId xmlns="" xmlns:a16="http://schemas.microsoft.com/office/drawing/2014/main" id="{2B585ED1-F4A5-436B-8973-C64E2FB170DD}"/>
              </a:ext>
            </a:extLst>
          </p:cNvPr>
          <p:cNvSpPr txBox="1"/>
          <p:nvPr/>
        </p:nvSpPr>
        <p:spPr>
          <a:xfrm>
            <a:off x="2797898" y="151567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88F285F3-8B10-4C41-B970-98052AE5650B}"/>
              </a:ext>
            </a:extLst>
          </p:cNvPr>
          <p:cNvSpPr/>
          <p:nvPr/>
        </p:nvSpPr>
        <p:spPr>
          <a:xfrm>
            <a:off x="1626686" y="3216670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8">
            <a:extLst>
              <a:ext uri="{FF2B5EF4-FFF2-40B4-BE49-F238E27FC236}">
                <a16:creationId xmlns="" xmlns:a16="http://schemas.microsoft.com/office/drawing/2014/main" id="{222ED747-2110-428A-BCC9-94C056741CA3}"/>
              </a:ext>
            </a:extLst>
          </p:cNvPr>
          <p:cNvSpPr txBox="1"/>
          <p:nvPr/>
        </p:nvSpPr>
        <p:spPr>
          <a:xfrm>
            <a:off x="2797898" y="3398350"/>
            <a:ext cx="3179324" cy="90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TextBox 81">
            <a:extLst>
              <a:ext uri="{FF2B5EF4-FFF2-40B4-BE49-F238E27FC236}">
                <a16:creationId xmlns="" xmlns:a16="http://schemas.microsoft.com/office/drawing/2014/main" id="{1968FD28-E22B-456B-8F91-72C7FBED92AA}"/>
              </a:ext>
            </a:extLst>
          </p:cNvPr>
          <p:cNvSpPr txBox="1"/>
          <p:nvPr/>
        </p:nvSpPr>
        <p:spPr>
          <a:xfrm>
            <a:off x="2797898" y="307405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E70192F7-8CC8-47CA-B0B4-AB468FC97182}"/>
              </a:ext>
            </a:extLst>
          </p:cNvPr>
          <p:cNvSpPr/>
          <p:nvPr/>
        </p:nvSpPr>
        <p:spPr>
          <a:xfrm>
            <a:off x="1626686" y="4775057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88">
            <a:extLst>
              <a:ext uri="{FF2B5EF4-FFF2-40B4-BE49-F238E27FC236}">
                <a16:creationId xmlns="" xmlns:a16="http://schemas.microsoft.com/office/drawing/2014/main" id="{137FE991-D8A8-434B-8C53-A74ABFE58189}"/>
              </a:ext>
            </a:extLst>
          </p:cNvPr>
          <p:cNvSpPr txBox="1"/>
          <p:nvPr/>
        </p:nvSpPr>
        <p:spPr>
          <a:xfrm>
            <a:off x="2797898" y="4956737"/>
            <a:ext cx="3179324" cy="90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TextBox 81">
            <a:extLst>
              <a:ext uri="{FF2B5EF4-FFF2-40B4-BE49-F238E27FC236}">
                <a16:creationId xmlns="" xmlns:a16="http://schemas.microsoft.com/office/drawing/2014/main" id="{1B282FC2-8586-4923-A10A-DEFD64BFCF6F}"/>
              </a:ext>
            </a:extLst>
          </p:cNvPr>
          <p:cNvSpPr txBox="1"/>
          <p:nvPr/>
        </p:nvSpPr>
        <p:spPr>
          <a:xfrm>
            <a:off x="2797898" y="4632444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1AD1A000-FEC5-49B5-80D1-1E19180D89AB}"/>
              </a:ext>
            </a:extLst>
          </p:cNvPr>
          <p:cNvSpPr/>
          <p:nvPr/>
        </p:nvSpPr>
        <p:spPr>
          <a:xfrm>
            <a:off x="6827336" y="1658283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88">
            <a:extLst>
              <a:ext uri="{FF2B5EF4-FFF2-40B4-BE49-F238E27FC236}">
                <a16:creationId xmlns="" xmlns:a16="http://schemas.microsoft.com/office/drawing/2014/main" id="{E2136563-C7BE-446E-BA85-4667BB0B1893}"/>
              </a:ext>
            </a:extLst>
          </p:cNvPr>
          <p:cNvSpPr txBox="1"/>
          <p:nvPr/>
        </p:nvSpPr>
        <p:spPr>
          <a:xfrm>
            <a:off x="7998548" y="1839963"/>
            <a:ext cx="3179324" cy="90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TextBox 81">
            <a:extLst>
              <a:ext uri="{FF2B5EF4-FFF2-40B4-BE49-F238E27FC236}">
                <a16:creationId xmlns="" xmlns:a16="http://schemas.microsoft.com/office/drawing/2014/main" id="{204EA9A5-F9A5-4E5F-BF51-5E728AAC09AB}"/>
              </a:ext>
            </a:extLst>
          </p:cNvPr>
          <p:cNvSpPr txBox="1"/>
          <p:nvPr/>
        </p:nvSpPr>
        <p:spPr>
          <a:xfrm>
            <a:off x="7998548" y="151567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4E4C5AF7-8447-4035-B243-0DF1A47FAE33}"/>
              </a:ext>
            </a:extLst>
          </p:cNvPr>
          <p:cNvSpPr/>
          <p:nvPr/>
        </p:nvSpPr>
        <p:spPr>
          <a:xfrm>
            <a:off x="6827336" y="3216670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88">
            <a:extLst>
              <a:ext uri="{FF2B5EF4-FFF2-40B4-BE49-F238E27FC236}">
                <a16:creationId xmlns="" xmlns:a16="http://schemas.microsoft.com/office/drawing/2014/main" id="{71842CFF-593C-4F2B-B793-8988A3FFC3A3}"/>
              </a:ext>
            </a:extLst>
          </p:cNvPr>
          <p:cNvSpPr txBox="1"/>
          <p:nvPr/>
        </p:nvSpPr>
        <p:spPr>
          <a:xfrm>
            <a:off x="7998548" y="3398350"/>
            <a:ext cx="3179324" cy="90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2" name="TextBox 81">
            <a:extLst>
              <a:ext uri="{FF2B5EF4-FFF2-40B4-BE49-F238E27FC236}">
                <a16:creationId xmlns="" xmlns:a16="http://schemas.microsoft.com/office/drawing/2014/main" id="{487A619B-8037-4361-AE5C-C16AF1B5BCCC}"/>
              </a:ext>
            </a:extLst>
          </p:cNvPr>
          <p:cNvSpPr txBox="1"/>
          <p:nvPr/>
        </p:nvSpPr>
        <p:spPr>
          <a:xfrm>
            <a:off x="7998548" y="307405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57ACF936-6B5F-400F-8BB7-5947C98B281C}"/>
              </a:ext>
            </a:extLst>
          </p:cNvPr>
          <p:cNvSpPr/>
          <p:nvPr/>
        </p:nvSpPr>
        <p:spPr>
          <a:xfrm>
            <a:off x="6827336" y="4775057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88">
            <a:extLst>
              <a:ext uri="{FF2B5EF4-FFF2-40B4-BE49-F238E27FC236}">
                <a16:creationId xmlns="" xmlns:a16="http://schemas.microsoft.com/office/drawing/2014/main" id="{628A4BDE-EC38-4EB3-B62C-74BED6AE0F5E}"/>
              </a:ext>
            </a:extLst>
          </p:cNvPr>
          <p:cNvSpPr txBox="1"/>
          <p:nvPr/>
        </p:nvSpPr>
        <p:spPr>
          <a:xfrm>
            <a:off x="7998548" y="4956737"/>
            <a:ext cx="3179324" cy="909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5" name="TextBox 81">
            <a:extLst>
              <a:ext uri="{FF2B5EF4-FFF2-40B4-BE49-F238E27FC236}">
                <a16:creationId xmlns="" xmlns:a16="http://schemas.microsoft.com/office/drawing/2014/main" id="{413AF1BF-02B9-46DA-B46D-8CA772C2AD79}"/>
              </a:ext>
            </a:extLst>
          </p:cNvPr>
          <p:cNvSpPr txBox="1"/>
          <p:nvPr/>
        </p:nvSpPr>
        <p:spPr>
          <a:xfrm>
            <a:off x="7998548" y="4632444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26" name="淘宝店chenying0907 33">
            <a:extLst>
              <a:ext uri="{FF2B5EF4-FFF2-40B4-BE49-F238E27FC236}">
                <a16:creationId xmlns="" xmlns:a16="http://schemas.microsoft.com/office/drawing/2014/main" id="{0F20421A-C283-4742-A142-A346D44EDC45}"/>
              </a:ext>
            </a:extLst>
          </p:cNvPr>
          <p:cNvSpPr>
            <a:spLocks noEditPoints="1"/>
          </p:cNvSpPr>
          <p:nvPr/>
        </p:nvSpPr>
        <p:spPr bwMode="auto">
          <a:xfrm>
            <a:off x="1888262" y="3459541"/>
            <a:ext cx="361254" cy="334263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淘宝店chenying0907 35">
            <a:extLst>
              <a:ext uri="{FF2B5EF4-FFF2-40B4-BE49-F238E27FC236}">
                <a16:creationId xmlns="" xmlns:a16="http://schemas.microsoft.com/office/drawing/2014/main" id="{EBBFDA69-6F99-4B84-AE46-847109ED2595}"/>
              </a:ext>
            </a:extLst>
          </p:cNvPr>
          <p:cNvSpPr>
            <a:spLocks noEditPoints="1"/>
          </p:cNvSpPr>
          <p:nvPr/>
        </p:nvSpPr>
        <p:spPr bwMode="auto">
          <a:xfrm>
            <a:off x="7116623" y="3459541"/>
            <a:ext cx="313840" cy="39975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淘宝店chenying0907 36">
            <a:extLst>
              <a:ext uri="{FF2B5EF4-FFF2-40B4-BE49-F238E27FC236}">
                <a16:creationId xmlns="" xmlns:a16="http://schemas.microsoft.com/office/drawing/2014/main" id="{C034EA55-8686-42C1-B2BB-1A6D3AEA0B4A}"/>
              </a:ext>
            </a:extLst>
          </p:cNvPr>
          <p:cNvSpPr>
            <a:spLocks noEditPoints="1"/>
          </p:cNvSpPr>
          <p:nvPr/>
        </p:nvSpPr>
        <p:spPr bwMode="auto">
          <a:xfrm>
            <a:off x="7140331" y="5052534"/>
            <a:ext cx="266423" cy="359103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淘宝店chenying0907 37">
            <a:extLst>
              <a:ext uri="{FF2B5EF4-FFF2-40B4-BE49-F238E27FC236}">
                <a16:creationId xmlns="" xmlns:a16="http://schemas.microsoft.com/office/drawing/2014/main" id="{2DA9C4CC-6DA2-4F12-A3EB-40A524516CB8}"/>
              </a:ext>
            </a:extLst>
          </p:cNvPr>
          <p:cNvSpPr>
            <a:spLocks noEditPoints="1"/>
          </p:cNvSpPr>
          <p:nvPr/>
        </p:nvSpPr>
        <p:spPr bwMode="auto">
          <a:xfrm>
            <a:off x="1935676" y="5050275"/>
            <a:ext cx="313840" cy="361362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淘宝店chenying0907 38">
            <a:extLst>
              <a:ext uri="{FF2B5EF4-FFF2-40B4-BE49-F238E27FC236}">
                <a16:creationId xmlns="" xmlns:a16="http://schemas.microsoft.com/office/drawing/2014/main" id="{89CE650C-331A-406F-93D9-F7BBD9530896}"/>
              </a:ext>
            </a:extLst>
          </p:cNvPr>
          <p:cNvSpPr>
            <a:spLocks noEditPoints="1"/>
          </p:cNvSpPr>
          <p:nvPr/>
        </p:nvSpPr>
        <p:spPr bwMode="auto">
          <a:xfrm>
            <a:off x="7097436" y="1942534"/>
            <a:ext cx="295778" cy="352329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38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6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3" grpId="0" animBg="1"/>
          <p:bldP spid="4" grpId="0" animBg="1"/>
          <p:bldP spid="5" grpId="0"/>
          <p:bldP spid="6" grpId="0"/>
          <p:bldP spid="7" grpId="0" animBg="1"/>
          <p:bldP spid="9" grpId="0"/>
          <p:bldP spid="10" grpId="0"/>
          <p:bldP spid="11" grpId="0" animBg="1"/>
          <p:bldP spid="13" grpId="0"/>
          <p:bldP spid="14" grpId="0"/>
          <p:bldP spid="15" grpId="0" animBg="1"/>
          <p:bldP spid="18" grpId="0"/>
          <p:bldP spid="19" grpId="0"/>
          <p:bldP spid="20" grpId="0" animBg="1"/>
          <p:bldP spid="21" grpId="0"/>
          <p:bldP spid="22" grpId="0"/>
          <p:bldP spid="23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1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3" grpId="0" animBg="1"/>
          <p:bldP spid="4" grpId="0" animBg="1"/>
          <p:bldP spid="5" grpId="0"/>
          <p:bldP spid="6" grpId="0"/>
          <p:bldP spid="7" grpId="0" animBg="1"/>
          <p:bldP spid="9" grpId="0"/>
          <p:bldP spid="10" grpId="0"/>
          <p:bldP spid="11" grpId="0" animBg="1"/>
          <p:bldP spid="13" grpId="0"/>
          <p:bldP spid="14" grpId="0"/>
          <p:bldP spid="15" grpId="0" animBg="1"/>
          <p:bldP spid="18" grpId="0"/>
          <p:bldP spid="19" grpId="0"/>
          <p:bldP spid="20" grpId="0" animBg="1"/>
          <p:bldP spid="21" grpId="0"/>
          <p:bldP spid="22" grpId="0"/>
          <p:bldP spid="23" grpId="0" animBg="1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  <p:bldP spid="30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82976" y="284481"/>
            <a:ext cx="285003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上半年存在不足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9A0FF32C-840D-4844-9E08-AF8E517B9665}"/>
              </a:ext>
            </a:extLst>
          </p:cNvPr>
          <p:cNvGrpSpPr/>
          <p:nvPr/>
        </p:nvGrpSpPr>
        <p:grpSpPr>
          <a:xfrm>
            <a:off x="4926856" y="1796307"/>
            <a:ext cx="3446853" cy="3510390"/>
            <a:chOff x="3798098" y="1088740"/>
            <a:chExt cx="4595804" cy="4680520"/>
          </a:xfrm>
        </p:grpSpPr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81C0E184-9DB5-42DD-908B-6D3E5F5AA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098" y="1088740"/>
              <a:ext cx="988717" cy="1092381"/>
            </a:xfrm>
            <a:custGeom>
              <a:avLst/>
              <a:gdLst>
                <a:gd name="T0" fmla="*/ 80 w 557"/>
                <a:gd name="T1" fmla="*/ 0 h 617"/>
                <a:gd name="T2" fmla="*/ 477 w 557"/>
                <a:gd name="T3" fmla="*/ 0 h 617"/>
                <a:gd name="T4" fmla="*/ 557 w 557"/>
                <a:gd name="T5" fmla="*/ 80 h 617"/>
                <a:gd name="T6" fmla="*/ 557 w 557"/>
                <a:gd name="T7" fmla="*/ 477 h 617"/>
                <a:gd name="T8" fmla="*/ 477 w 557"/>
                <a:gd name="T9" fmla="*/ 557 h 617"/>
                <a:gd name="T10" fmla="*/ 394 w 557"/>
                <a:gd name="T11" fmla="*/ 557 h 617"/>
                <a:gd name="T12" fmla="*/ 310 w 557"/>
                <a:gd name="T13" fmla="*/ 563 h 617"/>
                <a:gd name="T14" fmla="*/ 309 w 557"/>
                <a:gd name="T15" fmla="*/ 565 h 617"/>
                <a:gd name="T16" fmla="*/ 306 w 557"/>
                <a:gd name="T17" fmla="*/ 569 h 617"/>
                <a:gd name="T18" fmla="*/ 302 w 557"/>
                <a:gd name="T19" fmla="*/ 577 h 617"/>
                <a:gd name="T20" fmla="*/ 302 w 557"/>
                <a:gd name="T21" fmla="*/ 577 h 617"/>
                <a:gd name="T22" fmla="*/ 292 w 557"/>
                <a:gd name="T23" fmla="*/ 593 h 617"/>
                <a:gd name="T24" fmla="*/ 292 w 557"/>
                <a:gd name="T25" fmla="*/ 593 h 617"/>
                <a:gd name="T26" fmla="*/ 279 w 557"/>
                <a:gd name="T27" fmla="*/ 617 h 617"/>
                <a:gd name="T28" fmla="*/ 265 w 557"/>
                <a:gd name="T29" fmla="*/ 593 h 617"/>
                <a:gd name="T30" fmla="*/ 260 w 557"/>
                <a:gd name="T31" fmla="*/ 586 h 617"/>
                <a:gd name="T32" fmla="*/ 255 w 557"/>
                <a:gd name="T33" fmla="*/ 576 h 617"/>
                <a:gd name="T34" fmla="*/ 251 w 557"/>
                <a:gd name="T35" fmla="*/ 570 h 617"/>
                <a:gd name="T36" fmla="*/ 251 w 557"/>
                <a:gd name="T37" fmla="*/ 569 h 617"/>
                <a:gd name="T38" fmla="*/ 250 w 557"/>
                <a:gd name="T39" fmla="*/ 568 h 617"/>
                <a:gd name="T40" fmla="*/ 249 w 557"/>
                <a:gd name="T41" fmla="*/ 566 h 617"/>
                <a:gd name="T42" fmla="*/ 247 w 557"/>
                <a:gd name="T43" fmla="*/ 563 h 617"/>
                <a:gd name="T44" fmla="*/ 163 w 557"/>
                <a:gd name="T45" fmla="*/ 557 h 617"/>
                <a:gd name="T46" fmla="*/ 80 w 557"/>
                <a:gd name="T47" fmla="*/ 557 h 617"/>
                <a:gd name="T48" fmla="*/ 0 w 557"/>
                <a:gd name="T49" fmla="*/ 477 h 617"/>
                <a:gd name="T50" fmla="*/ 0 w 557"/>
                <a:gd name="T51" fmla="*/ 80 h 617"/>
                <a:gd name="T52" fmla="*/ 80 w 557"/>
                <a:gd name="T5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7">
                  <a:moveTo>
                    <a:pt x="80" y="0"/>
                  </a:moveTo>
                  <a:cubicBezTo>
                    <a:pt x="477" y="0"/>
                    <a:pt x="477" y="0"/>
                    <a:pt x="477" y="0"/>
                  </a:cubicBezTo>
                  <a:cubicBezTo>
                    <a:pt x="521" y="0"/>
                    <a:pt x="557" y="36"/>
                    <a:pt x="557" y="80"/>
                  </a:cubicBezTo>
                  <a:cubicBezTo>
                    <a:pt x="557" y="477"/>
                    <a:pt x="557" y="477"/>
                    <a:pt x="557" y="477"/>
                  </a:cubicBezTo>
                  <a:cubicBezTo>
                    <a:pt x="557" y="521"/>
                    <a:pt x="521" y="557"/>
                    <a:pt x="477" y="557"/>
                  </a:cubicBezTo>
                  <a:cubicBezTo>
                    <a:pt x="394" y="557"/>
                    <a:pt x="394" y="557"/>
                    <a:pt x="394" y="557"/>
                  </a:cubicBezTo>
                  <a:cubicBezTo>
                    <a:pt x="350" y="557"/>
                    <a:pt x="312" y="560"/>
                    <a:pt x="310" y="563"/>
                  </a:cubicBezTo>
                  <a:cubicBezTo>
                    <a:pt x="310" y="563"/>
                    <a:pt x="309" y="564"/>
                    <a:pt x="309" y="565"/>
                  </a:cubicBezTo>
                  <a:cubicBezTo>
                    <a:pt x="306" y="569"/>
                    <a:pt x="306" y="569"/>
                    <a:pt x="306" y="569"/>
                  </a:cubicBezTo>
                  <a:cubicBezTo>
                    <a:pt x="302" y="577"/>
                    <a:pt x="302" y="577"/>
                    <a:pt x="302" y="577"/>
                  </a:cubicBezTo>
                  <a:cubicBezTo>
                    <a:pt x="302" y="577"/>
                    <a:pt x="302" y="577"/>
                    <a:pt x="302" y="577"/>
                  </a:cubicBezTo>
                  <a:cubicBezTo>
                    <a:pt x="299" y="582"/>
                    <a:pt x="296" y="588"/>
                    <a:pt x="292" y="593"/>
                  </a:cubicBezTo>
                  <a:cubicBezTo>
                    <a:pt x="292" y="593"/>
                    <a:pt x="292" y="593"/>
                    <a:pt x="292" y="593"/>
                  </a:cubicBezTo>
                  <a:cubicBezTo>
                    <a:pt x="279" y="617"/>
                    <a:pt x="279" y="617"/>
                    <a:pt x="279" y="617"/>
                  </a:cubicBezTo>
                  <a:cubicBezTo>
                    <a:pt x="265" y="593"/>
                    <a:pt x="265" y="593"/>
                    <a:pt x="265" y="593"/>
                  </a:cubicBezTo>
                  <a:cubicBezTo>
                    <a:pt x="260" y="586"/>
                    <a:pt x="260" y="586"/>
                    <a:pt x="260" y="586"/>
                  </a:cubicBezTo>
                  <a:cubicBezTo>
                    <a:pt x="255" y="576"/>
                    <a:pt x="255" y="576"/>
                    <a:pt x="255" y="576"/>
                  </a:cubicBezTo>
                  <a:cubicBezTo>
                    <a:pt x="253" y="574"/>
                    <a:pt x="252" y="572"/>
                    <a:pt x="251" y="570"/>
                  </a:cubicBezTo>
                  <a:cubicBezTo>
                    <a:pt x="251" y="569"/>
                    <a:pt x="251" y="569"/>
                    <a:pt x="251" y="569"/>
                  </a:cubicBezTo>
                  <a:cubicBezTo>
                    <a:pt x="250" y="568"/>
                    <a:pt x="250" y="568"/>
                    <a:pt x="250" y="568"/>
                  </a:cubicBezTo>
                  <a:cubicBezTo>
                    <a:pt x="250" y="567"/>
                    <a:pt x="249" y="566"/>
                    <a:pt x="249" y="566"/>
                  </a:cubicBezTo>
                  <a:cubicBezTo>
                    <a:pt x="247" y="563"/>
                    <a:pt x="247" y="563"/>
                    <a:pt x="247" y="563"/>
                  </a:cubicBezTo>
                  <a:cubicBezTo>
                    <a:pt x="245" y="560"/>
                    <a:pt x="207" y="557"/>
                    <a:pt x="163" y="557"/>
                  </a:cubicBezTo>
                  <a:cubicBezTo>
                    <a:pt x="80" y="557"/>
                    <a:pt x="80" y="557"/>
                    <a:pt x="80" y="557"/>
                  </a:cubicBezTo>
                  <a:cubicBezTo>
                    <a:pt x="36" y="557"/>
                    <a:pt x="0" y="521"/>
                    <a:pt x="0" y="477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21600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67878A41-2692-4641-A674-09B475F1A8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098" y="1088740"/>
              <a:ext cx="2224891" cy="2107850"/>
            </a:xfrm>
            <a:custGeom>
              <a:avLst/>
              <a:gdLst>
                <a:gd name="T0" fmla="*/ 712 w 1254"/>
                <a:gd name="T1" fmla="*/ 1190 h 1190"/>
                <a:gd name="T2" fmla="*/ 713 w 1254"/>
                <a:gd name="T3" fmla="*/ 1190 h 1190"/>
                <a:gd name="T4" fmla="*/ 1110 w 1254"/>
                <a:gd name="T5" fmla="*/ 1190 h 1190"/>
                <a:gd name="T6" fmla="*/ 1190 w 1254"/>
                <a:gd name="T7" fmla="*/ 1110 h 1190"/>
                <a:gd name="T8" fmla="*/ 1190 w 1254"/>
                <a:gd name="T9" fmla="*/ 712 h 1190"/>
                <a:gd name="T10" fmla="*/ 1198 w 1254"/>
                <a:gd name="T11" fmla="*/ 628 h 1190"/>
                <a:gd name="T12" fmla="*/ 1211 w 1254"/>
                <a:gd name="T13" fmla="*/ 620 h 1190"/>
                <a:gd name="T14" fmla="*/ 1254 w 1254"/>
                <a:gd name="T15" fmla="*/ 595 h 1190"/>
                <a:gd name="T16" fmla="*/ 1211 w 1254"/>
                <a:gd name="T17" fmla="*/ 570 h 1190"/>
                <a:gd name="T18" fmla="*/ 1198 w 1254"/>
                <a:gd name="T19" fmla="*/ 562 h 1190"/>
                <a:gd name="T20" fmla="*/ 1190 w 1254"/>
                <a:gd name="T21" fmla="*/ 478 h 1190"/>
                <a:gd name="T22" fmla="*/ 1190 w 1254"/>
                <a:gd name="T23" fmla="*/ 80 h 1190"/>
                <a:gd name="T24" fmla="*/ 1190 w 1254"/>
                <a:gd name="T25" fmla="*/ 80 h 1190"/>
                <a:gd name="T26" fmla="*/ 1132 w 1254"/>
                <a:gd name="T27" fmla="*/ 4 h 1190"/>
                <a:gd name="T28" fmla="*/ 1126 w 1254"/>
                <a:gd name="T29" fmla="*/ 2 h 1190"/>
                <a:gd name="T30" fmla="*/ 1110 w 1254"/>
                <a:gd name="T31" fmla="*/ 0 h 1190"/>
                <a:gd name="T32" fmla="*/ 714 w 1254"/>
                <a:gd name="T33" fmla="*/ 0 h 1190"/>
                <a:gd name="T34" fmla="*/ 634 w 1254"/>
                <a:gd name="T35" fmla="*/ 80 h 1190"/>
                <a:gd name="T36" fmla="*/ 634 w 1254"/>
                <a:gd name="T37" fmla="*/ 554 h 1190"/>
                <a:gd name="T38" fmla="*/ 623 w 1254"/>
                <a:gd name="T39" fmla="*/ 595 h 1190"/>
                <a:gd name="T40" fmla="*/ 554 w 1254"/>
                <a:gd name="T41" fmla="*/ 634 h 1190"/>
                <a:gd name="T42" fmla="*/ 80 w 1254"/>
                <a:gd name="T43" fmla="*/ 634 h 1190"/>
                <a:gd name="T44" fmla="*/ 0 w 1254"/>
                <a:gd name="T45" fmla="*/ 714 h 1190"/>
                <a:gd name="T46" fmla="*/ 0 w 1254"/>
                <a:gd name="T47" fmla="*/ 1110 h 1190"/>
                <a:gd name="T48" fmla="*/ 80 w 1254"/>
                <a:gd name="T49" fmla="*/ 1190 h 1190"/>
                <a:gd name="T50" fmla="*/ 478 w 1254"/>
                <a:gd name="T51" fmla="*/ 1190 h 1190"/>
                <a:gd name="T52" fmla="*/ 712 w 1254"/>
                <a:gd name="T53" fmla="*/ 119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4" h="1190">
                  <a:moveTo>
                    <a:pt x="712" y="1190"/>
                  </a:moveTo>
                  <a:cubicBezTo>
                    <a:pt x="713" y="1190"/>
                    <a:pt x="713" y="1190"/>
                    <a:pt x="713" y="1190"/>
                  </a:cubicBezTo>
                  <a:cubicBezTo>
                    <a:pt x="1110" y="1190"/>
                    <a:pt x="1110" y="1190"/>
                    <a:pt x="1110" y="1190"/>
                  </a:cubicBezTo>
                  <a:cubicBezTo>
                    <a:pt x="1154" y="1190"/>
                    <a:pt x="1190" y="1154"/>
                    <a:pt x="1190" y="1110"/>
                  </a:cubicBezTo>
                  <a:cubicBezTo>
                    <a:pt x="1190" y="712"/>
                    <a:pt x="1190" y="712"/>
                    <a:pt x="1190" y="712"/>
                  </a:cubicBezTo>
                  <a:cubicBezTo>
                    <a:pt x="1190" y="668"/>
                    <a:pt x="1193" y="630"/>
                    <a:pt x="1198" y="628"/>
                  </a:cubicBezTo>
                  <a:cubicBezTo>
                    <a:pt x="1200" y="626"/>
                    <a:pt x="1205" y="624"/>
                    <a:pt x="1211" y="620"/>
                  </a:cubicBezTo>
                  <a:cubicBezTo>
                    <a:pt x="1254" y="595"/>
                    <a:pt x="1254" y="595"/>
                    <a:pt x="1254" y="595"/>
                  </a:cubicBezTo>
                  <a:cubicBezTo>
                    <a:pt x="1211" y="570"/>
                    <a:pt x="1211" y="570"/>
                    <a:pt x="1211" y="570"/>
                  </a:cubicBezTo>
                  <a:cubicBezTo>
                    <a:pt x="1205" y="566"/>
                    <a:pt x="1200" y="564"/>
                    <a:pt x="1198" y="562"/>
                  </a:cubicBezTo>
                  <a:cubicBezTo>
                    <a:pt x="1193" y="560"/>
                    <a:pt x="1190" y="522"/>
                    <a:pt x="1190" y="478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80"/>
                    <a:pt x="1190" y="80"/>
                    <a:pt x="1190" y="80"/>
                  </a:cubicBezTo>
                  <a:cubicBezTo>
                    <a:pt x="1190" y="44"/>
                    <a:pt x="1165" y="13"/>
                    <a:pt x="1132" y="4"/>
                  </a:cubicBezTo>
                  <a:cubicBezTo>
                    <a:pt x="1130" y="3"/>
                    <a:pt x="1128" y="2"/>
                    <a:pt x="1126" y="2"/>
                  </a:cubicBezTo>
                  <a:cubicBezTo>
                    <a:pt x="1121" y="1"/>
                    <a:pt x="1115" y="0"/>
                    <a:pt x="1110" y="0"/>
                  </a:cubicBezTo>
                  <a:cubicBezTo>
                    <a:pt x="714" y="0"/>
                    <a:pt x="714" y="0"/>
                    <a:pt x="714" y="0"/>
                  </a:cubicBezTo>
                  <a:cubicBezTo>
                    <a:pt x="670" y="0"/>
                    <a:pt x="634" y="36"/>
                    <a:pt x="634" y="80"/>
                  </a:cubicBezTo>
                  <a:cubicBezTo>
                    <a:pt x="634" y="554"/>
                    <a:pt x="634" y="554"/>
                    <a:pt x="634" y="554"/>
                  </a:cubicBezTo>
                  <a:cubicBezTo>
                    <a:pt x="634" y="569"/>
                    <a:pt x="630" y="583"/>
                    <a:pt x="623" y="595"/>
                  </a:cubicBezTo>
                  <a:cubicBezTo>
                    <a:pt x="609" y="619"/>
                    <a:pt x="584" y="634"/>
                    <a:pt x="554" y="634"/>
                  </a:cubicBezTo>
                  <a:cubicBezTo>
                    <a:pt x="80" y="634"/>
                    <a:pt x="80" y="634"/>
                    <a:pt x="80" y="634"/>
                  </a:cubicBezTo>
                  <a:cubicBezTo>
                    <a:pt x="36" y="634"/>
                    <a:pt x="0" y="670"/>
                    <a:pt x="0" y="714"/>
                  </a:cubicBezTo>
                  <a:cubicBezTo>
                    <a:pt x="0" y="1110"/>
                    <a:pt x="0" y="1110"/>
                    <a:pt x="0" y="1110"/>
                  </a:cubicBezTo>
                  <a:cubicBezTo>
                    <a:pt x="0" y="1154"/>
                    <a:pt x="36" y="1190"/>
                    <a:pt x="80" y="1190"/>
                  </a:cubicBezTo>
                  <a:cubicBezTo>
                    <a:pt x="478" y="1190"/>
                    <a:pt x="478" y="1190"/>
                    <a:pt x="478" y="1190"/>
                  </a:cubicBezTo>
                  <a:lnTo>
                    <a:pt x="712" y="1190"/>
                  </a:lnTo>
                  <a:close/>
                </a:path>
              </a:pathLst>
            </a:custGeom>
            <a:noFill/>
            <a:ln w="1905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CAA4C572-7DE4-41D1-AA6E-D39BB7AF46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9727" y="1502014"/>
              <a:ext cx="398279" cy="314880"/>
            </a:xfrm>
            <a:custGeom>
              <a:avLst/>
              <a:gdLst>
                <a:gd name="T0" fmla="*/ 292 w 294"/>
                <a:gd name="T1" fmla="*/ 114 h 233"/>
                <a:gd name="T2" fmla="*/ 252 w 294"/>
                <a:gd name="T3" fmla="*/ 81 h 233"/>
                <a:gd name="T4" fmla="*/ 252 w 294"/>
                <a:gd name="T5" fmla="*/ 7 h 233"/>
                <a:gd name="T6" fmla="*/ 250 w 294"/>
                <a:gd name="T7" fmla="*/ 2 h 233"/>
                <a:gd name="T8" fmla="*/ 246 w 294"/>
                <a:gd name="T9" fmla="*/ 1 h 233"/>
                <a:gd name="T10" fmla="*/ 211 w 294"/>
                <a:gd name="T11" fmla="*/ 1 h 233"/>
                <a:gd name="T12" fmla="*/ 207 w 294"/>
                <a:gd name="T13" fmla="*/ 2 h 233"/>
                <a:gd name="T14" fmla="*/ 205 w 294"/>
                <a:gd name="T15" fmla="*/ 7 h 233"/>
                <a:gd name="T16" fmla="*/ 205 w 294"/>
                <a:gd name="T17" fmla="*/ 42 h 233"/>
                <a:gd name="T18" fmla="*/ 161 w 294"/>
                <a:gd name="T19" fmla="*/ 5 h 233"/>
                <a:gd name="T20" fmla="*/ 147 w 294"/>
                <a:gd name="T21" fmla="*/ 0 h 233"/>
                <a:gd name="T22" fmla="*/ 133 w 294"/>
                <a:gd name="T23" fmla="*/ 5 h 233"/>
                <a:gd name="T24" fmla="*/ 2 w 294"/>
                <a:gd name="T25" fmla="*/ 114 h 233"/>
                <a:gd name="T26" fmla="*/ 0 w 294"/>
                <a:gd name="T27" fmla="*/ 118 h 233"/>
                <a:gd name="T28" fmla="*/ 1 w 294"/>
                <a:gd name="T29" fmla="*/ 122 h 233"/>
                <a:gd name="T30" fmla="*/ 13 w 294"/>
                <a:gd name="T31" fmla="*/ 136 h 233"/>
                <a:gd name="T32" fmla="*/ 16 w 294"/>
                <a:gd name="T33" fmla="*/ 138 h 233"/>
                <a:gd name="T34" fmla="*/ 21 w 294"/>
                <a:gd name="T35" fmla="*/ 136 h 233"/>
                <a:gd name="T36" fmla="*/ 42 w 294"/>
                <a:gd name="T37" fmla="*/ 119 h 233"/>
                <a:gd name="T38" fmla="*/ 42 w 294"/>
                <a:gd name="T39" fmla="*/ 222 h 233"/>
                <a:gd name="T40" fmla="*/ 45 w 294"/>
                <a:gd name="T41" fmla="*/ 230 h 233"/>
                <a:gd name="T42" fmla="*/ 54 w 294"/>
                <a:gd name="T43" fmla="*/ 233 h 233"/>
                <a:gd name="T44" fmla="*/ 115 w 294"/>
                <a:gd name="T45" fmla="*/ 233 h 233"/>
                <a:gd name="T46" fmla="*/ 115 w 294"/>
                <a:gd name="T47" fmla="*/ 133 h 233"/>
                <a:gd name="T48" fmla="*/ 179 w 294"/>
                <a:gd name="T49" fmla="*/ 133 h 233"/>
                <a:gd name="T50" fmla="*/ 179 w 294"/>
                <a:gd name="T51" fmla="*/ 233 h 233"/>
                <a:gd name="T52" fmla="*/ 240 w 294"/>
                <a:gd name="T53" fmla="*/ 233 h 233"/>
                <a:gd name="T54" fmla="*/ 248 w 294"/>
                <a:gd name="T55" fmla="*/ 230 h 233"/>
                <a:gd name="T56" fmla="*/ 252 w 294"/>
                <a:gd name="T57" fmla="*/ 222 h 233"/>
                <a:gd name="T58" fmla="*/ 252 w 294"/>
                <a:gd name="T59" fmla="*/ 119 h 233"/>
                <a:gd name="T60" fmla="*/ 273 w 294"/>
                <a:gd name="T61" fmla="*/ 136 h 233"/>
                <a:gd name="T62" fmla="*/ 277 w 294"/>
                <a:gd name="T63" fmla="*/ 138 h 233"/>
                <a:gd name="T64" fmla="*/ 277 w 294"/>
                <a:gd name="T65" fmla="*/ 138 h 233"/>
                <a:gd name="T66" fmla="*/ 281 w 294"/>
                <a:gd name="T67" fmla="*/ 136 h 233"/>
                <a:gd name="T68" fmla="*/ 293 w 294"/>
                <a:gd name="T69" fmla="*/ 122 h 233"/>
                <a:gd name="T70" fmla="*/ 294 w 294"/>
                <a:gd name="T71" fmla="*/ 118 h 233"/>
                <a:gd name="T72" fmla="*/ 292 w 294"/>
                <a:gd name="T73" fmla="*/ 114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94" h="233">
                  <a:moveTo>
                    <a:pt x="292" y="114"/>
                  </a:moveTo>
                  <a:cubicBezTo>
                    <a:pt x="252" y="81"/>
                    <a:pt x="252" y="81"/>
                    <a:pt x="252" y="81"/>
                  </a:cubicBezTo>
                  <a:cubicBezTo>
                    <a:pt x="252" y="7"/>
                    <a:pt x="252" y="7"/>
                    <a:pt x="252" y="7"/>
                  </a:cubicBezTo>
                  <a:cubicBezTo>
                    <a:pt x="252" y="5"/>
                    <a:pt x="251" y="3"/>
                    <a:pt x="250" y="2"/>
                  </a:cubicBezTo>
                  <a:cubicBezTo>
                    <a:pt x="249" y="1"/>
                    <a:pt x="248" y="1"/>
                    <a:pt x="246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09" y="1"/>
                    <a:pt x="208" y="1"/>
                    <a:pt x="207" y="2"/>
                  </a:cubicBezTo>
                  <a:cubicBezTo>
                    <a:pt x="206" y="3"/>
                    <a:pt x="205" y="5"/>
                    <a:pt x="205" y="7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57" y="2"/>
                    <a:pt x="152" y="0"/>
                    <a:pt x="147" y="0"/>
                  </a:cubicBezTo>
                  <a:cubicBezTo>
                    <a:pt x="142" y="0"/>
                    <a:pt x="137" y="2"/>
                    <a:pt x="133" y="5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1" y="115"/>
                    <a:pt x="0" y="116"/>
                    <a:pt x="0" y="118"/>
                  </a:cubicBezTo>
                  <a:cubicBezTo>
                    <a:pt x="0" y="120"/>
                    <a:pt x="0" y="121"/>
                    <a:pt x="1" y="122"/>
                  </a:cubicBezTo>
                  <a:cubicBezTo>
                    <a:pt x="13" y="136"/>
                    <a:pt x="13" y="136"/>
                    <a:pt x="13" y="136"/>
                  </a:cubicBezTo>
                  <a:cubicBezTo>
                    <a:pt x="14" y="137"/>
                    <a:pt x="15" y="137"/>
                    <a:pt x="16" y="138"/>
                  </a:cubicBezTo>
                  <a:cubicBezTo>
                    <a:pt x="18" y="138"/>
                    <a:pt x="19" y="137"/>
                    <a:pt x="21" y="136"/>
                  </a:cubicBezTo>
                  <a:cubicBezTo>
                    <a:pt x="42" y="119"/>
                    <a:pt x="42" y="119"/>
                    <a:pt x="42" y="119"/>
                  </a:cubicBezTo>
                  <a:cubicBezTo>
                    <a:pt x="42" y="222"/>
                    <a:pt x="42" y="222"/>
                    <a:pt x="42" y="222"/>
                  </a:cubicBezTo>
                  <a:cubicBezTo>
                    <a:pt x="42" y="225"/>
                    <a:pt x="43" y="227"/>
                    <a:pt x="45" y="230"/>
                  </a:cubicBezTo>
                  <a:cubicBezTo>
                    <a:pt x="48" y="232"/>
                    <a:pt x="51" y="233"/>
                    <a:pt x="54" y="233"/>
                  </a:cubicBezTo>
                  <a:cubicBezTo>
                    <a:pt x="115" y="233"/>
                    <a:pt x="115" y="233"/>
                    <a:pt x="115" y="233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79" y="233"/>
                    <a:pt x="179" y="233"/>
                    <a:pt x="17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3" y="233"/>
                    <a:pt x="246" y="232"/>
                    <a:pt x="248" y="230"/>
                  </a:cubicBezTo>
                  <a:cubicBezTo>
                    <a:pt x="251" y="228"/>
                    <a:pt x="252" y="225"/>
                    <a:pt x="252" y="222"/>
                  </a:cubicBezTo>
                  <a:cubicBezTo>
                    <a:pt x="252" y="119"/>
                    <a:pt x="252" y="119"/>
                    <a:pt x="252" y="119"/>
                  </a:cubicBezTo>
                  <a:cubicBezTo>
                    <a:pt x="273" y="136"/>
                    <a:pt x="273" y="136"/>
                    <a:pt x="273" y="136"/>
                  </a:cubicBezTo>
                  <a:cubicBezTo>
                    <a:pt x="274" y="137"/>
                    <a:pt x="275" y="138"/>
                    <a:pt x="277" y="138"/>
                  </a:cubicBezTo>
                  <a:cubicBezTo>
                    <a:pt x="277" y="138"/>
                    <a:pt x="277" y="138"/>
                    <a:pt x="277" y="138"/>
                  </a:cubicBezTo>
                  <a:cubicBezTo>
                    <a:pt x="279" y="137"/>
                    <a:pt x="280" y="137"/>
                    <a:pt x="281" y="136"/>
                  </a:cubicBezTo>
                  <a:cubicBezTo>
                    <a:pt x="293" y="122"/>
                    <a:pt x="293" y="122"/>
                    <a:pt x="293" y="122"/>
                  </a:cubicBezTo>
                  <a:cubicBezTo>
                    <a:pt x="294" y="121"/>
                    <a:pt x="294" y="120"/>
                    <a:pt x="294" y="118"/>
                  </a:cubicBezTo>
                  <a:cubicBezTo>
                    <a:pt x="294" y="116"/>
                    <a:pt x="293" y="115"/>
                    <a:pt x="292" y="11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0D4622EB-82D4-450F-9E84-B778F04014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2708" y="1088740"/>
              <a:ext cx="2111194" cy="2221548"/>
            </a:xfrm>
            <a:custGeom>
              <a:avLst/>
              <a:gdLst>
                <a:gd name="T0" fmla="*/ 1110 w 1190"/>
                <a:gd name="T1" fmla="*/ 634 h 1254"/>
                <a:gd name="T2" fmla="*/ 636 w 1190"/>
                <a:gd name="T3" fmla="*/ 634 h 1254"/>
                <a:gd name="T4" fmla="*/ 556 w 1190"/>
                <a:gd name="T5" fmla="*/ 554 h 1254"/>
                <a:gd name="T6" fmla="*/ 556 w 1190"/>
                <a:gd name="T7" fmla="*/ 80 h 1254"/>
                <a:gd name="T8" fmla="*/ 476 w 1190"/>
                <a:gd name="T9" fmla="*/ 0 h 1254"/>
                <a:gd name="T10" fmla="*/ 80 w 1190"/>
                <a:gd name="T11" fmla="*/ 0 h 1254"/>
                <a:gd name="T12" fmla="*/ 0 w 1190"/>
                <a:gd name="T13" fmla="*/ 80 h 1254"/>
                <a:gd name="T14" fmla="*/ 0 w 1190"/>
                <a:gd name="T15" fmla="*/ 1110 h 1254"/>
                <a:gd name="T16" fmla="*/ 80 w 1190"/>
                <a:gd name="T17" fmla="*/ 1190 h 1254"/>
                <a:gd name="T18" fmla="*/ 478 w 1190"/>
                <a:gd name="T19" fmla="*/ 1190 h 1254"/>
                <a:gd name="T20" fmla="*/ 562 w 1190"/>
                <a:gd name="T21" fmla="*/ 1198 h 1254"/>
                <a:gd name="T22" fmla="*/ 570 w 1190"/>
                <a:gd name="T23" fmla="*/ 1211 h 1254"/>
                <a:gd name="T24" fmla="*/ 595 w 1190"/>
                <a:gd name="T25" fmla="*/ 1254 h 1254"/>
                <a:gd name="T26" fmla="*/ 620 w 1190"/>
                <a:gd name="T27" fmla="*/ 1211 h 1254"/>
                <a:gd name="T28" fmla="*/ 628 w 1190"/>
                <a:gd name="T29" fmla="*/ 1198 h 1254"/>
                <a:gd name="T30" fmla="*/ 712 w 1190"/>
                <a:gd name="T31" fmla="*/ 1190 h 1254"/>
                <a:gd name="T32" fmla="*/ 1110 w 1190"/>
                <a:gd name="T33" fmla="*/ 1190 h 1254"/>
                <a:gd name="T34" fmla="*/ 1190 w 1190"/>
                <a:gd name="T35" fmla="*/ 1110 h 1254"/>
                <a:gd name="T36" fmla="*/ 1190 w 1190"/>
                <a:gd name="T37" fmla="*/ 714 h 1254"/>
                <a:gd name="T38" fmla="*/ 1110 w 1190"/>
                <a:gd name="T39" fmla="*/ 634 h 1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0" h="1254">
                  <a:moveTo>
                    <a:pt x="1110" y="634"/>
                  </a:moveTo>
                  <a:cubicBezTo>
                    <a:pt x="636" y="634"/>
                    <a:pt x="636" y="634"/>
                    <a:pt x="636" y="634"/>
                  </a:cubicBezTo>
                  <a:cubicBezTo>
                    <a:pt x="592" y="634"/>
                    <a:pt x="556" y="598"/>
                    <a:pt x="556" y="554"/>
                  </a:cubicBezTo>
                  <a:cubicBezTo>
                    <a:pt x="556" y="80"/>
                    <a:pt x="556" y="80"/>
                    <a:pt x="556" y="80"/>
                  </a:cubicBezTo>
                  <a:cubicBezTo>
                    <a:pt x="556" y="36"/>
                    <a:pt x="520" y="0"/>
                    <a:pt x="476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1110"/>
                    <a:pt x="0" y="1110"/>
                    <a:pt x="0" y="1110"/>
                  </a:cubicBezTo>
                  <a:cubicBezTo>
                    <a:pt x="0" y="1154"/>
                    <a:pt x="36" y="1190"/>
                    <a:pt x="80" y="1190"/>
                  </a:cubicBezTo>
                  <a:cubicBezTo>
                    <a:pt x="478" y="1190"/>
                    <a:pt x="478" y="1190"/>
                    <a:pt x="478" y="1190"/>
                  </a:cubicBezTo>
                  <a:cubicBezTo>
                    <a:pt x="522" y="1190"/>
                    <a:pt x="560" y="1193"/>
                    <a:pt x="562" y="1198"/>
                  </a:cubicBezTo>
                  <a:cubicBezTo>
                    <a:pt x="564" y="1200"/>
                    <a:pt x="566" y="1205"/>
                    <a:pt x="570" y="1211"/>
                  </a:cubicBezTo>
                  <a:cubicBezTo>
                    <a:pt x="595" y="1254"/>
                    <a:pt x="595" y="1254"/>
                    <a:pt x="595" y="1254"/>
                  </a:cubicBezTo>
                  <a:cubicBezTo>
                    <a:pt x="620" y="1211"/>
                    <a:pt x="620" y="1211"/>
                    <a:pt x="620" y="1211"/>
                  </a:cubicBezTo>
                  <a:cubicBezTo>
                    <a:pt x="624" y="1205"/>
                    <a:pt x="626" y="1200"/>
                    <a:pt x="628" y="1198"/>
                  </a:cubicBezTo>
                  <a:cubicBezTo>
                    <a:pt x="630" y="1193"/>
                    <a:pt x="668" y="1190"/>
                    <a:pt x="712" y="1190"/>
                  </a:cubicBezTo>
                  <a:cubicBezTo>
                    <a:pt x="1110" y="1190"/>
                    <a:pt x="1110" y="1190"/>
                    <a:pt x="1110" y="1190"/>
                  </a:cubicBezTo>
                  <a:cubicBezTo>
                    <a:pt x="1154" y="1190"/>
                    <a:pt x="1190" y="1154"/>
                    <a:pt x="1190" y="1110"/>
                  </a:cubicBezTo>
                  <a:cubicBezTo>
                    <a:pt x="1190" y="714"/>
                    <a:pt x="1190" y="714"/>
                    <a:pt x="1190" y="714"/>
                  </a:cubicBezTo>
                  <a:cubicBezTo>
                    <a:pt x="1190" y="670"/>
                    <a:pt x="1154" y="634"/>
                    <a:pt x="1110" y="634"/>
                  </a:cubicBezTo>
                  <a:close/>
                </a:path>
              </a:pathLst>
            </a:custGeom>
            <a:noFill/>
            <a:ln w="1905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="" xmlns:a16="http://schemas.microsoft.com/office/drawing/2014/main" id="{BD37D0D5-CDAD-4E4D-A700-7D1EE99E3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364" y="1492916"/>
              <a:ext cx="314029" cy="335304"/>
            </a:xfrm>
            <a:custGeom>
              <a:avLst/>
              <a:gdLst>
                <a:gd name="T0" fmla="*/ 216 w 232"/>
                <a:gd name="T1" fmla="*/ 109 h 248"/>
                <a:gd name="T2" fmla="*/ 140 w 232"/>
                <a:gd name="T3" fmla="*/ 44 h 248"/>
                <a:gd name="T4" fmla="*/ 181 w 232"/>
                <a:gd name="T5" fmla="*/ 22 h 248"/>
                <a:gd name="T6" fmla="*/ 232 w 232"/>
                <a:gd name="T7" fmla="*/ 73 h 248"/>
                <a:gd name="T8" fmla="*/ 216 w 232"/>
                <a:gd name="T9" fmla="*/ 109 h 248"/>
                <a:gd name="T10" fmla="*/ 119 w 232"/>
                <a:gd name="T11" fmla="*/ 24 h 248"/>
                <a:gd name="T12" fmla="*/ 119 w 232"/>
                <a:gd name="T13" fmla="*/ 56 h 248"/>
                <a:gd name="T14" fmla="*/ 206 w 232"/>
                <a:gd name="T15" fmla="*/ 146 h 248"/>
                <a:gd name="T16" fmla="*/ 188 w 232"/>
                <a:gd name="T17" fmla="*/ 200 h 248"/>
                <a:gd name="T18" fmla="*/ 209 w 232"/>
                <a:gd name="T19" fmla="*/ 237 h 248"/>
                <a:gd name="T20" fmla="*/ 191 w 232"/>
                <a:gd name="T21" fmla="*/ 247 h 248"/>
                <a:gd name="T22" fmla="*/ 173 w 232"/>
                <a:gd name="T23" fmla="*/ 216 h 248"/>
                <a:gd name="T24" fmla="*/ 115 w 232"/>
                <a:gd name="T25" fmla="*/ 237 h 248"/>
                <a:gd name="T26" fmla="*/ 57 w 232"/>
                <a:gd name="T27" fmla="*/ 216 h 248"/>
                <a:gd name="T28" fmla="*/ 39 w 232"/>
                <a:gd name="T29" fmla="*/ 248 h 248"/>
                <a:gd name="T30" fmla="*/ 22 w 232"/>
                <a:gd name="T31" fmla="*/ 238 h 248"/>
                <a:gd name="T32" fmla="*/ 43 w 232"/>
                <a:gd name="T33" fmla="*/ 201 h 248"/>
                <a:gd name="T34" fmla="*/ 25 w 232"/>
                <a:gd name="T35" fmla="*/ 146 h 248"/>
                <a:gd name="T36" fmla="*/ 110 w 232"/>
                <a:gd name="T37" fmla="*/ 56 h 248"/>
                <a:gd name="T38" fmla="*/ 110 w 232"/>
                <a:gd name="T39" fmla="*/ 24 h 248"/>
                <a:gd name="T40" fmla="*/ 102 w 232"/>
                <a:gd name="T41" fmla="*/ 12 h 248"/>
                <a:gd name="T42" fmla="*/ 115 w 232"/>
                <a:gd name="T43" fmla="*/ 0 h 248"/>
                <a:gd name="T44" fmla="*/ 127 w 232"/>
                <a:gd name="T45" fmla="*/ 12 h 248"/>
                <a:gd name="T46" fmla="*/ 119 w 232"/>
                <a:gd name="T47" fmla="*/ 24 h 248"/>
                <a:gd name="T48" fmla="*/ 45 w 232"/>
                <a:gd name="T49" fmla="*/ 146 h 248"/>
                <a:gd name="T50" fmla="*/ 115 w 232"/>
                <a:gd name="T51" fmla="*/ 217 h 248"/>
                <a:gd name="T52" fmla="*/ 186 w 232"/>
                <a:gd name="T53" fmla="*/ 146 h 248"/>
                <a:gd name="T54" fmla="*/ 115 w 232"/>
                <a:gd name="T55" fmla="*/ 76 h 248"/>
                <a:gd name="T56" fmla="*/ 45 w 232"/>
                <a:gd name="T57" fmla="*/ 146 h 248"/>
                <a:gd name="T58" fmla="*/ 136 w 232"/>
                <a:gd name="T59" fmla="*/ 161 h 248"/>
                <a:gd name="T60" fmla="*/ 111 w 232"/>
                <a:gd name="T61" fmla="*/ 161 h 248"/>
                <a:gd name="T62" fmla="*/ 103 w 232"/>
                <a:gd name="T63" fmla="*/ 153 h 248"/>
                <a:gd name="T64" fmla="*/ 103 w 232"/>
                <a:gd name="T65" fmla="*/ 119 h 248"/>
                <a:gd name="T66" fmla="*/ 111 w 232"/>
                <a:gd name="T67" fmla="*/ 111 h 248"/>
                <a:gd name="T68" fmla="*/ 119 w 232"/>
                <a:gd name="T69" fmla="*/ 119 h 248"/>
                <a:gd name="T70" fmla="*/ 119 w 232"/>
                <a:gd name="T71" fmla="*/ 144 h 248"/>
                <a:gd name="T72" fmla="*/ 136 w 232"/>
                <a:gd name="T73" fmla="*/ 144 h 248"/>
                <a:gd name="T74" fmla="*/ 145 w 232"/>
                <a:gd name="T75" fmla="*/ 153 h 248"/>
                <a:gd name="T76" fmla="*/ 136 w 232"/>
                <a:gd name="T77" fmla="*/ 161 h 248"/>
                <a:gd name="T78" fmla="*/ 16 w 232"/>
                <a:gd name="T79" fmla="*/ 109 h 248"/>
                <a:gd name="T80" fmla="*/ 0 w 232"/>
                <a:gd name="T81" fmla="*/ 73 h 248"/>
                <a:gd name="T82" fmla="*/ 50 w 232"/>
                <a:gd name="T83" fmla="*/ 22 h 248"/>
                <a:gd name="T84" fmla="*/ 92 w 232"/>
                <a:gd name="T85" fmla="*/ 44 h 248"/>
                <a:gd name="T86" fmla="*/ 16 w 232"/>
                <a:gd name="T87" fmla="*/ 109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2" h="248">
                  <a:moveTo>
                    <a:pt x="216" y="109"/>
                  </a:moveTo>
                  <a:cubicBezTo>
                    <a:pt x="204" y="77"/>
                    <a:pt x="175" y="52"/>
                    <a:pt x="140" y="44"/>
                  </a:cubicBezTo>
                  <a:cubicBezTo>
                    <a:pt x="149" y="31"/>
                    <a:pt x="164" y="22"/>
                    <a:pt x="181" y="22"/>
                  </a:cubicBezTo>
                  <a:cubicBezTo>
                    <a:pt x="209" y="22"/>
                    <a:pt x="232" y="45"/>
                    <a:pt x="232" y="73"/>
                  </a:cubicBezTo>
                  <a:cubicBezTo>
                    <a:pt x="232" y="87"/>
                    <a:pt x="225" y="100"/>
                    <a:pt x="216" y="109"/>
                  </a:cubicBezTo>
                  <a:close/>
                  <a:moveTo>
                    <a:pt x="119" y="24"/>
                  </a:moveTo>
                  <a:cubicBezTo>
                    <a:pt x="119" y="56"/>
                    <a:pt x="119" y="56"/>
                    <a:pt x="119" y="56"/>
                  </a:cubicBezTo>
                  <a:cubicBezTo>
                    <a:pt x="167" y="58"/>
                    <a:pt x="206" y="97"/>
                    <a:pt x="206" y="146"/>
                  </a:cubicBezTo>
                  <a:cubicBezTo>
                    <a:pt x="206" y="166"/>
                    <a:pt x="199" y="185"/>
                    <a:pt x="188" y="200"/>
                  </a:cubicBezTo>
                  <a:cubicBezTo>
                    <a:pt x="209" y="237"/>
                    <a:pt x="209" y="237"/>
                    <a:pt x="209" y="237"/>
                  </a:cubicBezTo>
                  <a:cubicBezTo>
                    <a:pt x="191" y="247"/>
                    <a:pt x="191" y="247"/>
                    <a:pt x="191" y="247"/>
                  </a:cubicBezTo>
                  <a:cubicBezTo>
                    <a:pt x="173" y="216"/>
                    <a:pt x="173" y="216"/>
                    <a:pt x="173" y="216"/>
                  </a:cubicBezTo>
                  <a:cubicBezTo>
                    <a:pt x="158" y="229"/>
                    <a:pt x="137" y="237"/>
                    <a:pt x="115" y="237"/>
                  </a:cubicBezTo>
                  <a:cubicBezTo>
                    <a:pt x="93" y="237"/>
                    <a:pt x="73" y="229"/>
                    <a:pt x="57" y="216"/>
                  </a:cubicBezTo>
                  <a:cubicBezTo>
                    <a:pt x="39" y="248"/>
                    <a:pt x="39" y="248"/>
                    <a:pt x="39" y="248"/>
                  </a:cubicBezTo>
                  <a:cubicBezTo>
                    <a:pt x="22" y="238"/>
                    <a:pt x="22" y="238"/>
                    <a:pt x="22" y="238"/>
                  </a:cubicBezTo>
                  <a:cubicBezTo>
                    <a:pt x="43" y="201"/>
                    <a:pt x="43" y="201"/>
                    <a:pt x="43" y="201"/>
                  </a:cubicBezTo>
                  <a:cubicBezTo>
                    <a:pt x="32" y="185"/>
                    <a:pt x="25" y="167"/>
                    <a:pt x="25" y="146"/>
                  </a:cubicBezTo>
                  <a:cubicBezTo>
                    <a:pt x="25" y="98"/>
                    <a:pt x="63" y="58"/>
                    <a:pt x="110" y="56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6" y="22"/>
                    <a:pt x="102" y="18"/>
                    <a:pt x="102" y="12"/>
                  </a:cubicBezTo>
                  <a:cubicBezTo>
                    <a:pt x="102" y="5"/>
                    <a:pt x="108" y="0"/>
                    <a:pt x="115" y="0"/>
                  </a:cubicBezTo>
                  <a:cubicBezTo>
                    <a:pt x="122" y="0"/>
                    <a:pt x="127" y="5"/>
                    <a:pt x="127" y="12"/>
                  </a:cubicBezTo>
                  <a:cubicBezTo>
                    <a:pt x="127" y="18"/>
                    <a:pt x="124" y="22"/>
                    <a:pt x="119" y="24"/>
                  </a:cubicBezTo>
                  <a:close/>
                  <a:moveTo>
                    <a:pt x="45" y="146"/>
                  </a:moveTo>
                  <a:cubicBezTo>
                    <a:pt x="45" y="185"/>
                    <a:pt x="76" y="217"/>
                    <a:pt x="115" y="217"/>
                  </a:cubicBezTo>
                  <a:cubicBezTo>
                    <a:pt x="154" y="217"/>
                    <a:pt x="186" y="185"/>
                    <a:pt x="186" y="146"/>
                  </a:cubicBezTo>
                  <a:cubicBezTo>
                    <a:pt x="186" y="107"/>
                    <a:pt x="154" y="76"/>
                    <a:pt x="115" y="76"/>
                  </a:cubicBezTo>
                  <a:cubicBezTo>
                    <a:pt x="76" y="76"/>
                    <a:pt x="45" y="107"/>
                    <a:pt x="45" y="146"/>
                  </a:cubicBezTo>
                  <a:close/>
                  <a:moveTo>
                    <a:pt x="136" y="161"/>
                  </a:moveTo>
                  <a:cubicBezTo>
                    <a:pt x="111" y="161"/>
                    <a:pt x="111" y="161"/>
                    <a:pt x="111" y="161"/>
                  </a:cubicBezTo>
                  <a:cubicBezTo>
                    <a:pt x="106" y="161"/>
                    <a:pt x="103" y="158"/>
                    <a:pt x="103" y="153"/>
                  </a:cubicBezTo>
                  <a:cubicBezTo>
                    <a:pt x="103" y="119"/>
                    <a:pt x="103" y="119"/>
                    <a:pt x="103" y="119"/>
                  </a:cubicBezTo>
                  <a:cubicBezTo>
                    <a:pt x="103" y="115"/>
                    <a:pt x="106" y="111"/>
                    <a:pt x="111" y="111"/>
                  </a:cubicBezTo>
                  <a:cubicBezTo>
                    <a:pt x="116" y="111"/>
                    <a:pt x="119" y="115"/>
                    <a:pt x="119" y="119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41" y="144"/>
                    <a:pt x="145" y="148"/>
                    <a:pt x="145" y="153"/>
                  </a:cubicBezTo>
                  <a:cubicBezTo>
                    <a:pt x="145" y="158"/>
                    <a:pt x="141" y="161"/>
                    <a:pt x="136" y="161"/>
                  </a:cubicBezTo>
                  <a:close/>
                  <a:moveTo>
                    <a:pt x="16" y="109"/>
                  </a:moveTo>
                  <a:cubicBezTo>
                    <a:pt x="6" y="100"/>
                    <a:pt x="0" y="87"/>
                    <a:pt x="0" y="73"/>
                  </a:cubicBezTo>
                  <a:cubicBezTo>
                    <a:pt x="0" y="45"/>
                    <a:pt x="23" y="22"/>
                    <a:pt x="50" y="22"/>
                  </a:cubicBezTo>
                  <a:cubicBezTo>
                    <a:pt x="68" y="22"/>
                    <a:pt x="83" y="31"/>
                    <a:pt x="92" y="44"/>
                  </a:cubicBezTo>
                  <a:cubicBezTo>
                    <a:pt x="56" y="52"/>
                    <a:pt x="28" y="77"/>
                    <a:pt x="16" y="10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0" name="任意多边形: 形状 59">
              <a:extLst>
                <a:ext uri="{FF2B5EF4-FFF2-40B4-BE49-F238E27FC236}">
                  <a16:creationId xmlns="" xmlns:a16="http://schemas.microsoft.com/office/drawing/2014/main" id="{FB813C12-79BA-45AA-999A-590D47C13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6301" y="1088740"/>
              <a:ext cx="987601" cy="1092381"/>
            </a:xfrm>
            <a:custGeom>
              <a:avLst/>
              <a:gdLst>
                <a:gd name="T0" fmla="*/ 477 w 557"/>
                <a:gd name="T1" fmla="*/ 0 h 617"/>
                <a:gd name="T2" fmla="*/ 80 w 557"/>
                <a:gd name="T3" fmla="*/ 0 h 617"/>
                <a:gd name="T4" fmla="*/ 0 w 557"/>
                <a:gd name="T5" fmla="*/ 80 h 617"/>
                <a:gd name="T6" fmla="*/ 0 w 557"/>
                <a:gd name="T7" fmla="*/ 477 h 617"/>
                <a:gd name="T8" fmla="*/ 80 w 557"/>
                <a:gd name="T9" fmla="*/ 557 h 617"/>
                <a:gd name="T10" fmla="*/ 163 w 557"/>
                <a:gd name="T11" fmla="*/ 557 h 617"/>
                <a:gd name="T12" fmla="*/ 247 w 557"/>
                <a:gd name="T13" fmla="*/ 563 h 617"/>
                <a:gd name="T14" fmla="*/ 248 w 557"/>
                <a:gd name="T15" fmla="*/ 565 h 617"/>
                <a:gd name="T16" fmla="*/ 251 w 557"/>
                <a:gd name="T17" fmla="*/ 569 h 617"/>
                <a:gd name="T18" fmla="*/ 255 w 557"/>
                <a:gd name="T19" fmla="*/ 577 h 617"/>
                <a:gd name="T20" fmla="*/ 255 w 557"/>
                <a:gd name="T21" fmla="*/ 577 h 617"/>
                <a:gd name="T22" fmla="*/ 265 w 557"/>
                <a:gd name="T23" fmla="*/ 593 h 617"/>
                <a:gd name="T24" fmla="*/ 265 w 557"/>
                <a:gd name="T25" fmla="*/ 593 h 617"/>
                <a:gd name="T26" fmla="*/ 278 w 557"/>
                <a:gd name="T27" fmla="*/ 617 h 617"/>
                <a:gd name="T28" fmla="*/ 292 w 557"/>
                <a:gd name="T29" fmla="*/ 593 h 617"/>
                <a:gd name="T30" fmla="*/ 297 w 557"/>
                <a:gd name="T31" fmla="*/ 586 h 617"/>
                <a:gd name="T32" fmla="*/ 302 w 557"/>
                <a:gd name="T33" fmla="*/ 576 h 617"/>
                <a:gd name="T34" fmla="*/ 306 w 557"/>
                <a:gd name="T35" fmla="*/ 570 h 617"/>
                <a:gd name="T36" fmla="*/ 306 w 557"/>
                <a:gd name="T37" fmla="*/ 569 h 617"/>
                <a:gd name="T38" fmla="*/ 307 w 557"/>
                <a:gd name="T39" fmla="*/ 568 h 617"/>
                <a:gd name="T40" fmla="*/ 308 w 557"/>
                <a:gd name="T41" fmla="*/ 566 h 617"/>
                <a:gd name="T42" fmla="*/ 310 w 557"/>
                <a:gd name="T43" fmla="*/ 563 h 617"/>
                <a:gd name="T44" fmla="*/ 394 w 557"/>
                <a:gd name="T45" fmla="*/ 557 h 617"/>
                <a:gd name="T46" fmla="*/ 477 w 557"/>
                <a:gd name="T47" fmla="*/ 557 h 617"/>
                <a:gd name="T48" fmla="*/ 557 w 557"/>
                <a:gd name="T49" fmla="*/ 477 h 617"/>
                <a:gd name="T50" fmla="*/ 557 w 557"/>
                <a:gd name="T51" fmla="*/ 80 h 617"/>
                <a:gd name="T52" fmla="*/ 477 w 557"/>
                <a:gd name="T53" fmla="*/ 0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7">
                  <a:moveTo>
                    <a:pt x="477" y="0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36" y="0"/>
                    <a:pt x="0" y="36"/>
                    <a:pt x="0" y="80"/>
                  </a:cubicBezTo>
                  <a:cubicBezTo>
                    <a:pt x="0" y="477"/>
                    <a:pt x="0" y="477"/>
                    <a:pt x="0" y="477"/>
                  </a:cubicBezTo>
                  <a:cubicBezTo>
                    <a:pt x="0" y="521"/>
                    <a:pt x="36" y="557"/>
                    <a:pt x="80" y="557"/>
                  </a:cubicBezTo>
                  <a:cubicBezTo>
                    <a:pt x="163" y="557"/>
                    <a:pt x="163" y="557"/>
                    <a:pt x="163" y="557"/>
                  </a:cubicBezTo>
                  <a:cubicBezTo>
                    <a:pt x="207" y="557"/>
                    <a:pt x="245" y="560"/>
                    <a:pt x="247" y="563"/>
                  </a:cubicBezTo>
                  <a:cubicBezTo>
                    <a:pt x="247" y="563"/>
                    <a:pt x="248" y="564"/>
                    <a:pt x="248" y="565"/>
                  </a:cubicBezTo>
                  <a:cubicBezTo>
                    <a:pt x="251" y="569"/>
                    <a:pt x="251" y="569"/>
                    <a:pt x="251" y="569"/>
                  </a:cubicBezTo>
                  <a:cubicBezTo>
                    <a:pt x="255" y="577"/>
                    <a:pt x="255" y="577"/>
                    <a:pt x="255" y="577"/>
                  </a:cubicBezTo>
                  <a:cubicBezTo>
                    <a:pt x="255" y="577"/>
                    <a:pt x="255" y="577"/>
                    <a:pt x="255" y="577"/>
                  </a:cubicBezTo>
                  <a:cubicBezTo>
                    <a:pt x="258" y="582"/>
                    <a:pt x="261" y="588"/>
                    <a:pt x="265" y="593"/>
                  </a:cubicBezTo>
                  <a:cubicBezTo>
                    <a:pt x="265" y="593"/>
                    <a:pt x="265" y="593"/>
                    <a:pt x="265" y="593"/>
                  </a:cubicBezTo>
                  <a:cubicBezTo>
                    <a:pt x="278" y="617"/>
                    <a:pt x="278" y="617"/>
                    <a:pt x="278" y="617"/>
                  </a:cubicBezTo>
                  <a:cubicBezTo>
                    <a:pt x="292" y="593"/>
                    <a:pt x="292" y="593"/>
                    <a:pt x="292" y="593"/>
                  </a:cubicBezTo>
                  <a:cubicBezTo>
                    <a:pt x="297" y="586"/>
                    <a:pt x="297" y="586"/>
                    <a:pt x="297" y="586"/>
                  </a:cubicBezTo>
                  <a:cubicBezTo>
                    <a:pt x="302" y="576"/>
                    <a:pt x="302" y="576"/>
                    <a:pt x="302" y="576"/>
                  </a:cubicBezTo>
                  <a:cubicBezTo>
                    <a:pt x="304" y="574"/>
                    <a:pt x="305" y="572"/>
                    <a:pt x="306" y="570"/>
                  </a:cubicBezTo>
                  <a:cubicBezTo>
                    <a:pt x="306" y="569"/>
                    <a:pt x="306" y="569"/>
                    <a:pt x="306" y="569"/>
                  </a:cubicBezTo>
                  <a:cubicBezTo>
                    <a:pt x="307" y="568"/>
                    <a:pt x="307" y="568"/>
                    <a:pt x="307" y="568"/>
                  </a:cubicBezTo>
                  <a:cubicBezTo>
                    <a:pt x="308" y="567"/>
                    <a:pt x="308" y="566"/>
                    <a:pt x="308" y="566"/>
                  </a:cubicBezTo>
                  <a:cubicBezTo>
                    <a:pt x="310" y="563"/>
                    <a:pt x="310" y="563"/>
                    <a:pt x="310" y="563"/>
                  </a:cubicBezTo>
                  <a:cubicBezTo>
                    <a:pt x="312" y="560"/>
                    <a:pt x="350" y="557"/>
                    <a:pt x="394" y="557"/>
                  </a:cubicBezTo>
                  <a:cubicBezTo>
                    <a:pt x="477" y="557"/>
                    <a:pt x="477" y="557"/>
                    <a:pt x="477" y="557"/>
                  </a:cubicBezTo>
                  <a:cubicBezTo>
                    <a:pt x="521" y="557"/>
                    <a:pt x="557" y="521"/>
                    <a:pt x="557" y="477"/>
                  </a:cubicBezTo>
                  <a:cubicBezTo>
                    <a:pt x="557" y="80"/>
                    <a:pt x="557" y="80"/>
                    <a:pt x="557" y="80"/>
                  </a:cubicBezTo>
                  <a:cubicBezTo>
                    <a:pt x="557" y="36"/>
                    <a:pt x="521" y="0"/>
                    <a:pt x="47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21600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1" name="任意多边形: 形状 60">
              <a:extLst>
                <a:ext uri="{FF2B5EF4-FFF2-40B4-BE49-F238E27FC236}">
                  <a16:creationId xmlns="" xmlns:a16="http://schemas.microsoft.com/office/drawing/2014/main" id="{9AF126C6-EBC6-418A-850D-35EE9CCFD31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098" y="4674648"/>
              <a:ext cx="988717" cy="1094611"/>
            </a:xfrm>
            <a:custGeom>
              <a:avLst/>
              <a:gdLst>
                <a:gd name="T0" fmla="*/ 80 w 557"/>
                <a:gd name="T1" fmla="*/ 618 h 618"/>
                <a:gd name="T2" fmla="*/ 477 w 557"/>
                <a:gd name="T3" fmla="*/ 618 h 618"/>
                <a:gd name="T4" fmla="*/ 557 w 557"/>
                <a:gd name="T5" fmla="*/ 538 h 618"/>
                <a:gd name="T6" fmla="*/ 557 w 557"/>
                <a:gd name="T7" fmla="*/ 141 h 618"/>
                <a:gd name="T8" fmla="*/ 477 w 557"/>
                <a:gd name="T9" fmla="*/ 61 h 618"/>
                <a:gd name="T10" fmla="*/ 394 w 557"/>
                <a:gd name="T11" fmla="*/ 61 h 618"/>
                <a:gd name="T12" fmla="*/ 310 w 557"/>
                <a:gd name="T13" fmla="*/ 55 h 618"/>
                <a:gd name="T14" fmla="*/ 309 w 557"/>
                <a:gd name="T15" fmla="*/ 53 h 618"/>
                <a:gd name="T16" fmla="*/ 306 w 557"/>
                <a:gd name="T17" fmla="*/ 49 h 618"/>
                <a:gd name="T18" fmla="*/ 302 w 557"/>
                <a:gd name="T19" fmla="*/ 41 h 618"/>
                <a:gd name="T20" fmla="*/ 302 w 557"/>
                <a:gd name="T21" fmla="*/ 41 h 618"/>
                <a:gd name="T22" fmla="*/ 292 w 557"/>
                <a:gd name="T23" fmla="*/ 25 h 618"/>
                <a:gd name="T24" fmla="*/ 292 w 557"/>
                <a:gd name="T25" fmla="*/ 24 h 618"/>
                <a:gd name="T26" fmla="*/ 279 w 557"/>
                <a:gd name="T27" fmla="*/ 0 h 618"/>
                <a:gd name="T28" fmla="*/ 265 w 557"/>
                <a:gd name="T29" fmla="*/ 24 h 618"/>
                <a:gd name="T30" fmla="*/ 260 w 557"/>
                <a:gd name="T31" fmla="*/ 32 h 618"/>
                <a:gd name="T32" fmla="*/ 255 w 557"/>
                <a:gd name="T33" fmla="*/ 42 h 618"/>
                <a:gd name="T34" fmla="*/ 251 w 557"/>
                <a:gd name="T35" fmla="*/ 48 h 618"/>
                <a:gd name="T36" fmla="*/ 251 w 557"/>
                <a:gd name="T37" fmla="*/ 49 h 618"/>
                <a:gd name="T38" fmla="*/ 250 w 557"/>
                <a:gd name="T39" fmla="*/ 50 h 618"/>
                <a:gd name="T40" fmla="*/ 249 w 557"/>
                <a:gd name="T41" fmla="*/ 52 h 618"/>
                <a:gd name="T42" fmla="*/ 247 w 557"/>
                <a:gd name="T43" fmla="*/ 55 h 618"/>
                <a:gd name="T44" fmla="*/ 163 w 557"/>
                <a:gd name="T45" fmla="*/ 61 h 618"/>
                <a:gd name="T46" fmla="*/ 80 w 557"/>
                <a:gd name="T47" fmla="*/ 61 h 618"/>
                <a:gd name="T48" fmla="*/ 0 w 557"/>
                <a:gd name="T49" fmla="*/ 141 h 618"/>
                <a:gd name="T50" fmla="*/ 0 w 557"/>
                <a:gd name="T51" fmla="*/ 538 h 618"/>
                <a:gd name="T52" fmla="*/ 80 w 557"/>
                <a:gd name="T5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8">
                  <a:moveTo>
                    <a:pt x="80" y="618"/>
                  </a:moveTo>
                  <a:cubicBezTo>
                    <a:pt x="477" y="618"/>
                    <a:pt x="477" y="618"/>
                    <a:pt x="477" y="618"/>
                  </a:cubicBezTo>
                  <a:cubicBezTo>
                    <a:pt x="521" y="618"/>
                    <a:pt x="557" y="582"/>
                    <a:pt x="557" y="538"/>
                  </a:cubicBezTo>
                  <a:cubicBezTo>
                    <a:pt x="557" y="141"/>
                    <a:pt x="557" y="141"/>
                    <a:pt x="557" y="141"/>
                  </a:cubicBezTo>
                  <a:cubicBezTo>
                    <a:pt x="557" y="97"/>
                    <a:pt x="521" y="61"/>
                    <a:pt x="477" y="61"/>
                  </a:cubicBezTo>
                  <a:cubicBezTo>
                    <a:pt x="394" y="61"/>
                    <a:pt x="394" y="61"/>
                    <a:pt x="394" y="61"/>
                  </a:cubicBezTo>
                  <a:cubicBezTo>
                    <a:pt x="350" y="61"/>
                    <a:pt x="312" y="58"/>
                    <a:pt x="310" y="55"/>
                  </a:cubicBezTo>
                  <a:cubicBezTo>
                    <a:pt x="310" y="54"/>
                    <a:pt x="309" y="54"/>
                    <a:pt x="309" y="53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302" y="41"/>
                    <a:pt x="302" y="41"/>
                    <a:pt x="302" y="41"/>
                  </a:cubicBezTo>
                  <a:cubicBezTo>
                    <a:pt x="299" y="36"/>
                    <a:pt x="296" y="30"/>
                    <a:pt x="292" y="25"/>
                  </a:cubicBezTo>
                  <a:cubicBezTo>
                    <a:pt x="292" y="24"/>
                    <a:pt x="292" y="24"/>
                    <a:pt x="292" y="24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60" y="32"/>
                    <a:pt x="260" y="32"/>
                    <a:pt x="260" y="32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53" y="44"/>
                    <a:pt x="252" y="46"/>
                    <a:pt x="251" y="48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0" y="50"/>
                    <a:pt x="250" y="50"/>
                    <a:pt x="250" y="50"/>
                  </a:cubicBezTo>
                  <a:cubicBezTo>
                    <a:pt x="250" y="51"/>
                    <a:pt x="249" y="51"/>
                    <a:pt x="249" y="52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45" y="58"/>
                    <a:pt x="207" y="61"/>
                    <a:pt x="163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36" y="61"/>
                    <a:pt x="0" y="97"/>
                    <a:pt x="0" y="141"/>
                  </a:cubicBezTo>
                  <a:cubicBezTo>
                    <a:pt x="0" y="538"/>
                    <a:pt x="0" y="538"/>
                    <a:pt x="0" y="538"/>
                  </a:cubicBezTo>
                  <a:cubicBezTo>
                    <a:pt x="0" y="582"/>
                    <a:pt x="36" y="618"/>
                    <a:pt x="80" y="6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16000" rIns="91440" bIns="4572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62" name="任意多边形: 形状 61">
              <a:extLst>
                <a:ext uri="{FF2B5EF4-FFF2-40B4-BE49-F238E27FC236}">
                  <a16:creationId xmlns="" xmlns:a16="http://schemas.microsoft.com/office/drawing/2014/main" id="{7D49BF01-E083-4B19-B6AC-A9DA3B738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8098" y="3545484"/>
              <a:ext cx="2111194" cy="2223776"/>
            </a:xfrm>
            <a:custGeom>
              <a:avLst/>
              <a:gdLst>
                <a:gd name="T0" fmla="*/ 80 w 1190"/>
                <a:gd name="T1" fmla="*/ 620 h 1255"/>
                <a:gd name="T2" fmla="*/ 554 w 1190"/>
                <a:gd name="T3" fmla="*/ 620 h 1255"/>
                <a:gd name="T4" fmla="*/ 634 w 1190"/>
                <a:gd name="T5" fmla="*/ 700 h 1255"/>
                <a:gd name="T6" fmla="*/ 634 w 1190"/>
                <a:gd name="T7" fmla="*/ 1175 h 1255"/>
                <a:gd name="T8" fmla="*/ 714 w 1190"/>
                <a:gd name="T9" fmla="*/ 1255 h 1255"/>
                <a:gd name="T10" fmla="*/ 1110 w 1190"/>
                <a:gd name="T11" fmla="*/ 1255 h 1255"/>
                <a:gd name="T12" fmla="*/ 1190 w 1190"/>
                <a:gd name="T13" fmla="*/ 1175 h 1255"/>
                <a:gd name="T14" fmla="*/ 1190 w 1190"/>
                <a:gd name="T15" fmla="*/ 145 h 1255"/>
                <a:gd name="T16" fmla="*/ 1110 w 1190"/>
                <a:gd name="T17" fmla="*/ 65 h 1255"/>
                <a:gd name="T18" fmla="*/ 712 w 1190"/>
                <a:gd name="T19" fmla="*/ 65 h 1255"/>
                <a:gd name="T20" fmla="*/ 628 w 1190"/>
                <a:gd name="T21" fmla="*/ 57 h 1255"/>
                <a:gd name="T22" fmla="*/ 620 w 1190"/>
                <a:gd name="T23" fmla="*/ 44 h 1255"/>
                <a:gd name="T24" fmla="*/ 595 w 1190"/>
                <a:gd name="T25" fmla="*/ 0 h 1255"/>
                <a:gd name="T26" fmla="*/ 570 w 1190"/>
                <a:gd name="T27" fmla="*/ 44 h 1255"/>
                <a:gd name="T28" fmla="*/ 562 w 1190"/>
                <a:gd name="T29" fmla="*/ 57 h 1255"/>
                <a:gd name="T30" fmla="*/ 478 w 1190"/>
                <a:gd name="T31" fmla="*/ 65 h 1255"/>
                <a:gd name="T32" fmla="*/ 80 w 1190"/>
                <a:gd name="T33" fmla="*/ 65 h 1255"/>
                <a:gd name="T34" fmla="*/ 0 w 1190"/>
                <a:gd name="T35" fmla="*/ 145 h 1255"/>
                <a:gd name="T36" fmla="*/ 0 w 1190"/>
                <a:gd name="T37" fmla="*/ 540 h 1255"/>
                <a:gd name="T38" fmla="*/ 80 w 1190"/>
                <a:gd name="T39" fmla="*/ 620 h 1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90" h="1255">
                  <a:moveTo>
                    <a:pt x="80" y="620"/>
                  </a:moveTo>
                  <a:cubicBezTo>
                    <a:pt x="554" y="620"/>
                    <a:pt x="554" y="620"/>
                    <a:pt x="554" y="620"/>
                  </a:cubicBezTo>
                  <a:cubicBezTo>
                    <a:pt x="598" y="620"/>
                    <a:pt x="634" y="656"/>
                    <a:pt x="634" y="700"/>
                  </a:cubicBezTo>
                  <a:cubicBezTo>
                    <a:pt x="634" y="1175"/>
                    <a:pt x="634" y="1175"/>
                    <a:pt x="634" y="1175"/>
                  </a:cubicBezTo>
                  <a:cubicBezTo>
                    <a:pt x="634" y="1219"/>
                    <a:pt x="670" y="1255"/>
                    <a:pt x="714" y="1255"/>
                  </a:cubicBezTo>
                  <a:cubicBezTo>
                    <a:pt x="1110" y="1255"/>
                    <a:pt x="1110" y="1255"/>
                    <a:pt x="1110" y="1255"/>
                  </a:cubicBezTo>
                  <a:cubicBezTo>
                    <a:pt x="1154" y="1255"/>
                    <a:pt x="1190" y="1219"/>
                    <a:pt x="1190" y="1175"/>
                  </a:cubicBezTo>
                  <a:cubicBezTo>
                    <a:pt x="1190" y="145"/>
                    <a:pt x="1190" y="145"/>
                    <a:pt x="1190" y="145"/>
                  </a:cubicBezTo>
                  <a:cubicBezTo>
                    <a:pt x="1190" y="101"/>
                    <a:pt x="1154" y="65"/>
                    <a:pt x="1110" y="65"/>
                  </a:cubicBezTo>
                  <a:cubicBezTo>
                    <a:pt x="712" y="65"/>
                    <a:pt x="712" y="65"/>
                    <a:pt x="712" y="65"/>
                  </a:cubicBezTo>
                  <a:cubicBezTo>
                    <a:pt x="668" y="65"/>
                    <a:pt x="630" y="61"/>
                    <a:pt x="628" y="57"/>
                  </a:cubicBezTo>
                  <a:cubicBezTo>
                    <a:pt x="626" y="55"/>
                    <a:pt x="624" y="50"/>
                    <a:pt x="620" y="44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570" y="44"/>
                    <a:pt x="570" y="44"/>
                    <a:pt x="570" y="44"/>
                  </a:cubicBezTo>
                  <a:cubicBezTo>
                    <a:pt x="566" y="50"/>
                    <a:pt x="564" y="55"/>
                    <a:pt x="562" y="57"/>
                  </a:cubicBezTo>
                  <a:cubicBezTo>
                    <a:pt x="560" y="61"/>
                    <a:pt x="522" y="65"/>
                    <a:pt x="478" y="65"/>
                  </a:cubicBezTo>
                  <a:cubicBezTo>
                    <a:pt x="80" y="65"/>
                    <a:pt x="80" y="65"/>
                    <a:pt x="80" y="65"/>
                  </a:cubicBezTo>
                  <a:cubicBezTo>
                    <a:pt x="36" y="65"/>
                    <a:pt x="0" y="101"/>
                    <a:pt x="0" y="145"/>
                  </a:cubicBezTo>
                  <a:cubicBezTo>
                    <a:pt x="0" y="540"/>
                    <a:pt x="0" y="540"/>
                    <a:pt x="0" y="540"/>
                  </a:cubicBezTo>
                  <a:cubicBezTo>
                    <a:pt x="0" y="584"/>
                    <a:pt x="36" y="620"/>
                    <a:pt x="80" y="620"/>
                  </a:cubicBezTo>
                  <a:close/>
                </a:path>
              </a:pathLst>
            </a:custGeom>
            <a:noFill/>
            <a:ln w="1905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3" name="任意多边形: 形状 62">
              <a:extLst>
                <a:ext uri="{FF2B5EF4-FFF2-40B4-BE49-F238E27FC236}">
                  <a16:creationId xmlns="" xmlns:a16="http://schemas.microsoft.com/office/drawing/2014/main" id="{5D28E667-4B28-4BBB-A42E-8364AE222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049" y="5152196"/>
              <a:ext cx="271478" cy="177445"/>
            </a:xfrm>
            <a:custGeom>
              <a:avLst/>
              <a:gdLst>
                <a:gd name="connsiteX0" fmla="*/ 192447 w 506413"/>
                <a:gd name="connsiteY0" fmla="*/ 181356 h 331006"/>
                <a:gd name="connsiteX1" fmla="*/ 253206 w 506413"/>
                <a:gd name="connsiteY1" fmla="*/ 231542 h 331006"/>
                <a:gd name="connsiteX2" fmla="*/ 316497 w 506413"/>
                <a:gd name="connsiteY2" fmla="*/ 181356 h 331006"/>
                <a:gd name="connsiteX3" fmla="*/ 362068 w 506413"/>
                <a:gd name="connsiteY3" fmla="*/ 216486 h 331006"/>
                <a:gd name="connsiteX4" fmla="*/ 493713 w 506413"/>
                <a:gd name="connsiteY4" fmla="*/ 319366 h 331006"/>
                <a:gd name="connsiteX5" fmla="*/ 407637 w 506413"/>
                <a:gd name="connsiteY5" fmla="*/ 329403 h 331006"/>
                <a:gd name="connsiteX6" fmla="*/ 253206 w 506413"/>
                <a:gd name="connsiteY6" fmla="*/ 329403 h 331006"/>
                <a:gd name="connsiteX7" fmla="*/ 93712 w 506413"/>
                <a:gd name="connsiteY7" fmla="*/ 329403 h 331006"/>
                <a:gd name="connsiteX8" fmla="*/ 12700 w 506413"/>
                <a:gd name="connsiteY8" fmla="*/ 319366 h 331006"/>
                <a:gd name="connsiteX9" fmla="*/ 149409 w 506413"/>
                <a:gd name="connsiteY9" fmla="*/ 213977 h 331006"/>
                <a:gd name="connsiteX10" fmla="*/ 192447 w 506413"/>
                <a:gd name="connsiteY10" fmla="*/ 181356 h 331006"/>
                <a:gd name="connsiteX11" fmla="*/ 0 w 506413"/>
                <a:gd name="connsiteY11" fmla="*/ 32131 h 331006"/>
                <a:gd name="connsiteX12" fmla="*/ 174625 w 506413"/>
                <a:gd name="connsiteY12" fmla="*/ 168330 h 331006"/>
                <a:gd name="connsiteX13" fmla="*/ 0 w 506413"/>
                <a:gd name="connsiteY13" fmla="*/ 302006 h 331006"/>
                <a:gd name="connsiteX14" fmla="*/ 0 w 506413"/>
                <a:gd name="connsiteY14" fmla="*/ 32131 h 331006"/>
                <a:gd name="connsiteX15" fmla="*/ 506413 w 506413"/>
                <a:gd name="connsiteY15" fmla="*/ 28956 h 331006"/>
                <a:gd name="connsiteX16" fmla="*/ 506413 w 506413"/>
                <a:gd name="connsiteY16" fmla="*/ 302006 h 331006"/>
                <a:gd name="connsiteX17" fmla="*/ 331788 w 506413"/>
                <a:gd name="connsiteY17" fmla="*/ 168009 h 331006"/>
                <a:gd name="connsiteX18" fmla="*/ 506413 w 506413"/>
                <a:gd name="connsiteY18" fmla="*/ 28956 h 331006"/>
                <a:gd name="connsiteX19" fmla="*/ 455106 w 506413"/>
                <a:gd name="connsiteY19" fmla="*/ 35 h 331006"/>
                <a:gd name="connsiteX20" fmla="*/ 493713 w 506413"/>
                <a:gd name="connsiteY20" fmla="*/ 11728 h 331006"/>
                <a:gd name="connsiteX21" fmla="*/ 374726 w 506413"/>
                <a:gd name="connsiteY21" fmla="*/ 105274 h 331006"/>
                <a:gd name="connsiteX22" fmla="*/ 291181 w 506413"/>
                <a:gd name="connsiteY22" fmla="*/ 168480 h 331006"/>
                <a:gd name="connsiteX23" fmla="*/ 253206 w 506413"/>
                <a:gd name="connsiteY23" fmla="*/ 198819 h 331006"/>
                <a:gd name="connsiteX24" fmla="*/ 215232 w 506413"/>
                <a:gd name="connsiteY24" fmla="*/ 168480 h 331006"/>
                <a:gd name="connsiteX25" fmla="*/ 134219 w 506413"/>
                <a:gd name="connsiteY25" fmla="*/ 105274 h 331006"/>
                <a:gd name="connsiteX26" fmla="*/ 12700 w 506413"/>
                <a:gd name="connsiteY26" fmla="*/ 11728 h 331006"/>
                <a:gd name="connsiteX27" fmla="*/ 54788 w 506413"/>
                <a:gd name="connsiteY27" fmla="*/ 35 h 331006"/>
                <a:gd name="connsiteX28" fmla="*/ 98776 w 506413"/>
                <a:gd name="connsiteY28" fmla="*/ 1615 h 331006"/>
                <a:gd name="connsiteX29" fmla="*/ 253206 w 506413"/>
                <a:gd name="connsiteY29" fmla="*/ 1615 h 331006"/>
                <a:gd name="connsiteX30" fmla="*/ 412701 w 506413"/>
                <a:gd name="connsiteY30" fmla="*/ 1615 h 331006"/>
                <a:gd name="connsiteX31" fmla="*/ 455106 w 506413"/>
                <a:gd name="connsiteY31" fmla="*/ 35 h 331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506413" h="331006">
                  <a:moveTo>
                    <a:pt x="192447" y="181356"/>
                  </a:moveTo>
                  <a:cubicBezTo>
                    <a:pt x="212700" y="198921"/>
                    <a:pt x="232953" y="213977"/>
                    <a:pt x="253206" y="231542"/>
                  </a:cubicBezTo>
                  <a:cubicBezTo>
                    <a:pt x="265864" y="221505"/>
                    <a:pt x="301308" y="181356"/>
                    <a:pt x="316497" y="181356"/>
                  </a:cubicBezTo>
                  <a:cubicBezTo>
                    <a:pt x="326624" y="181356"/>
                    <a:pt x="354473" y="211468"/>
                    <a:pt x="362068" y="216486"/>
                  </a:cubicBezTo>
                  <a:cubicBezTo>
                    <a:pt x="407637" y="251616"/>
                    <a:pt x="450675" y="286746"/>
                    <a:pt x="493713" y="319366"/>
                  </a:cubicBezTo>
                  <a:cubicBezTo>
                    <a:pt x="475992" y="336931"/>
                    <a:pt x="430422" y="329403"/>
                    <a:pt x="407637" y="329403"/>
                  </a:cubicBezTo>
                  <a:cubicBezTo>
                    <a:pt x="357004" y="329403"/>
                    <a:pt x="306371" y="329403"/>
                    <a:pt x="253206" y="329403"/>
                  </a:cubicBezTo>
                  <a:cubicBezTo>
                    <a:pt x="200042" y="329403"/>
                    <a:pt x="146877" y="329403"/>
                    <a:pt x="93712" y="329403"/>
                  </a:cubicBezTo>
                  <a:cubicBezTo>
                    <a:pt x="70928" y="329403"/>
                    <a:pt x="30421" y="336931"/>
                    <a:pt x="12700" y="319366"/>
                  </a:cubicBezTo>
                  <a:cubicBezTo>
                    <a:pt x="58269" y="284236"/>
                    <a:pt x="103839" y="249107"/>
                    <a:pt x="149409" y="213977"/>
                  </a:cubicBezTo>
                  <a:cubicBezTo>
                    <a:pt x="154472" y="211468"/>
                    <a:pt x="189915" y="181356"/>
                    <a:pt x="192447" y="181356"/>
                  </a:cubicBezTo>
                  <a:close/>
                  <a:moveTo>
                    <a:pt x="0" y="32131"/>
                  </a:moveTo>
                  <a:cubicBezTo>
                    <a:pt x="58208" y="77531"/>
                    <a:pt x="116416" y="122930"/>
                    <a:pt x="174625" y="168330"/>
                  </a:cubicBezTo>
                  <a:cubicBezTo>
                    <a:pt x="116416" y="213729"/>
                    <a:pt x="58208" y="256607"/>
                    <a:pt x="0" y="302006"/>
                  </a:cubicBezTo>
                  <a:cubicBezTo>
                    <a:pt x="0" y="211207"/>
                    <a:pt x="0" y="120408"/>
                    <a:pt x="0" y="32131"/>
                  </a:cubicBezTo>
                  <a:close/>
                  <a:moveTo>
                    <a:pt x="506413" y="28956"/>
                  </a:moveTo>
                  <a:cubicBezTo>
                    <a:pt x="506413" y="119973"/>
                    <a:pt x="506413" y="210990"/>
                    <a:pt x="506413" y="302006"/>
                  </a:cubicBezTo>
                  <a:cubicBezTo>
                    <a:pt x="448205" y="256498"/>
                    <a:pt x="389997" y="213518"/>
                    <a:pt x="331788" y="168009"/>
                  </a:cubicBezTo>
                  <a:cubicBezTo>
                    <a:pt x="389997" y="122501"/>
                    <a:pt x="448205" y="76993"/>
                    <a:pt x="506413" y="28956"/>
                  </a:cubicBezTo>
                  <a:close/>
                  <a:moveTo>
                    <a:pt x="455106" y="35"/>
                  </a:moveTo>
                  <a:cubicBezTo>
                    <a:pt x="470296" y="351"/>
                    <a:pt x="484853" y="2880"/>
                    <a:pt x="493713" y="11728"/>
                  </a:cubicBezTo>
                  <a:cubicBezTo>
                    <a:pt x="453207" y="42068"/>
                    <a:pt x="415232" y="72407"/>
                    <a:pt x="374726" y="105274"/>
                  </a:cubicBezTo>
                  <a:cubicBezTo>
                    <a:pt x="346878" y="125500"/>
                    <a:pt x="319029" y="148254"/>
                    <a:pt x="291181" y="168480"/>
                  </a:cubicBezTo>
                  <a:cubicBezTo>
                    <a:pt x="283586" y="173537"/>
                    <a:pt x="263333" y="198819"/>
                    <a:pt x="253206" y="198819"/>
                  </a:cubicBezTo>
                  <a:cubicBezTo>
                    <a:pt x="245611" y="198819"/>
                    <a:pt x="222826" y="173537"/>
                    <a:pt x="215232" y="168480"/>
                  </a:cubicBezTo>
                  <a:cubicBezTo>
                    <a:pt x="187383" y="148254"/>
                    <a:pt x="162067" y="125500"/>
                    <a:pt x="134219" y="105274"/>
                  </a:cubicBezTo>
                  <a:cubicBezTo>
                    <a:pt x="93712" y="72407"/>
                    <a:pt x="53206" y="42068"/>
                    <a:pt x="12700" y="11728"/>
                  </a:cubicBezTo>
                  <a:cubicBezTo>
                    <a:pt x="22826" y="2880"/>
                    <a:pt x="38649" y="351"/>
                    <a:pt x="54788" y="35"/>
                  </a:cubicBezTo>
                  <a:cubicBezTo>
                    <a:pt x="70928" y="-281"/>
                    <a:pt x="87383" y="1615"/>
                    <a:pt x="98776" y="1615"/>
                  </a:cubicBezTo>
                  <a:cubicBezTo>
                    <a:pt x="149409" y="1615"/>
                    <a:pt x="202573" y="1615"/>
                    <a:pt x="253206" y="1615"/>
                  </a:cubicBezTo>
                  <a:cubicBezTo>
                    <a:pt x="306371" y="1615"/>
                    <a:pt x="359536" y="1615"/>
                    <a:pt x="412701" y="1615"/>
                  </a:cubicBezTo>
                  <a:cubicBezTo>
                    <a:pt x="424093" y="1615"/>
                    <a:pt x="439916" y="-281"/>
                    <a:pt x="455106" y="3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4" name="任意多边形: 形状 63">
              <a:extLst>
                <a:ext uri="{FF2B5EF4-FFF2-40B4-BE49-F238E27FC236}">
                  <a16:creationId xmlns="" xmlns:a16="http://schemas.microsoft.com/office/drawing/2014/main" id="{0B37338B-4546-4DFF-8D66-2913B0634E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6301" y="4674648"/>
              <a:ext cx="987601" cy="1094611"/>
            </a:xfrm>
            <a:custGeom>
              <a:avLst/>
              <a:gdLst>
                <a:gd name="T0" fmla="*/ 477 w 557"/>
                <a:gd name="T1" fmla="*/ 618 h 618"/>
                <a:gd name="T2" fmla="*/ 80 w 557"/>
                <a:gd name="T3" fmla="*/ 618 h 618"/>
                <a:gd name="T4" fmla="*/ 0 w 557"/>
                <a:gd name="T5" fmla="*/ 538 h 618"/>
                <a:gd name="T6" fmla="*/ 0 w 557"/>
                <a:gd name="T7" fmla="*/ 141 h 618"/>
                <a:gd name="T8" fmla="*/ 80 w 557"/>
                <a:gd name="T9" fmla="*/ 61 h 618"/>
                <a:gd name="T10" fmla="*/ 163 w 557"/>
                <a:gd name="T11" fmla="*/ 61 h 618"/>
                <a:gd name="T12" fmla="*/ 247 w 557"/>
                <a:gd name="T13" fmla="*/ 55 h 618"/>
                <a:gd name="T14" fmla="*/ 248 w 557"/>
                <a:gd name="T15" fmla="*/ 53 h 618"/>
                <a:gd name="T16" fmla="*/ 251 w 557"/>
                <a:gd name="T17" fmla="*/ 49 h 618"/>
                <a:gd name="T18" fmla="*/ 255 w 557"/>
                <a:gd name="T19" fmla="*/ 41 h 618"/>
                <a:gd name="T20" fmla="*/ 255 w 557"/>
                <a:gd name="T21" fmla="*/ 41 h 618"/>
                <a:gd name="T22" fmla="*/ 265 w 557"/>
                <a:gd name="T23" fmla="*/ 25 h 618"/>
                <a:gd name="T24" fmla="*/ 265 w 557"/>
                <a:gd name="T25" fmla="*/ 24 h 618"/>
                <a:gd name="T26" fmla="*/ 278 w 557"/>
                <a:gd name="T27" fmla="*/ 0 h 618"/>
                <a:gd name="T28" fmla="*/ 292 w 557"/>
                <a:gd name="T29" fmla="*/ 24 h 618"/>
                <a:gd name="T30" fmla="*/ 297 w 557"/>
                <a:gd name="T31" fmla="*/ 32 h 618"/>
                <a:gd name="T32" fmla="*/ 302 w 557"/>
                <a:gd name="T33" fmla="*/ 42 h 618"/>
                <a:gd name="T34" fmla="*/ 306 w 557"/>
                <a:gd name="T35" fmla="*/ 48 h 618"/>
                <a:gd name="T36" fmla="*/ 306 w 557"/>
                <a:gd name="T37" fmla="*/ 49 h 618"/>
                <a:gd name="T38" fmla="*/ 307 w 557"/>
                <a:gd name="T39" fmla="*/ 50 h 618"/>
                <a:gd name="T40" fmla="*/ 308 w 557"/>
                <a:gd name="T41" fmla="*/ 52 h 618"/>
                <a:gd name="T42" fmla="*/ 310 w 557"/>
                <a:gd name="T43" fmla="*/ 55 h 618"/>
                <a:gd name="T44" fmla="*/ 394 w 557"/>
                <a:gd name="T45" fmla="*/ 61 h 618"/>
                <a:gd name="T46" fmla="*/ 477 w 557"/>
                <a:gd name="T47" fmla="*/ 61 h 618"/>
                <a:gd name="T48" fmla="*/ 557 w 557"/>
                <a:gd name="T49" fmla="*/ 141 h 618"/>
                <a:gd name="T50" fmla="*/ 557 w 557"/>
                <a:gd name="T51" fmla="*/ 538 h 618"/>
                <a:gd name="T52" fmla="*/ 477 w 557"/>
                <a:gd name="T53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57" h="618">
                  <a:moveTo>
                    <a:pt x="477" y="618"/>
                  </a:moveTo>
                  <a:cubicBezTo>
                    <a:pt x="80" y="618"/>
                    <a:pt x="80" y="618"/>
                    <a:pt x="80" y="618"/>
                  </a:cubicBezTo>
                  <a:cubicBezTo>
                    <a:pt x="36" y="618"/>
                    <a:pt x="0" y="582"/>
                    <a:pt x="0" y="53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97"/>
                    <a:pt x="36" y="61"/>
                    <a:pt x="80" y="61"/>
                  </a:cubicBezTo>
                  <a:cubicBezTo>
                    <a:pt x="163" y="61"/>
                    <a:pt x="163" y="61"/>
                    <a:pt x="163" y="61"/>
                  </a:cubicBezTo>
                  <a:cubicBezTo>
                    <a:pt x="207" y="61"/>
                    <a:pt x="245" y="58"/>
                    <a:pt x="247" y="55"/>
                  </a:cubicBezTo>
                  <a:cubicBezTo>
                    <a:pt x="247" y="54"/>
                    <a:pt x="248" y="54"/>
                    <a:pt x="248" y="53"/>
                  </a:cubicBezTo>
                  <a:cubicBezTo>
                    <a:pt x="251" y="49"/>
                    <a:pt x="251" y="49"/>
                    <a:pt x="251" y="49"/>
                  </a:cubicBezTo>
                  <a:cubicBezTo>
                    <a:pt x="255" y="41"/>
                    <a:pt x="255" y="41"/>
                    <a:pt x="255" y="41"/>
                  </a:cubicBezTo>
                  <a:cubicBezTo>
                    <a:pt x="255" y="41"/>
                    <a:pt x="255" y="41"/>
                    <a:pt x="255" y="41"/>
                  </a:cubicBezTo>
                  <a:cubicBezTo>
                    <a:pt x="258" y="36"/>
                    <a:pt x="261" y="30"/>
                    <a:pt x="265" y="25"/>
                  </a:cubicBezTo>
                  <a:cubicBezTo>
                    <a:pt x="265" y="24"/>
                    <a:pt x="265" y="24"/>
                    <a:pt x="265" y="24"/>
                  </a:cubicBezTo>
                  <a:cubicBezTo>
                    <a:pt x="278" y="0"/>
                    <a:pt x="278" y="0"/>
                    <a:pt x="278" y="0"/>
                  </a:cubicBezTo>
                  <a:cubicBezTo>
                    <a:pt x="292" y="24"/>
                    <a:pt x="292" y="24"/>
                    <a:pt x="292" y="24"/>
                  </a:cubicBezTo>
                  <a:cubicBezTo>
                    <a:pt x="297" y="32"/>
                    <a:pt x="297" y="32"/>
                    <a:pt x="297" y="32"/>
                  </a:cubicBezTo>
                  <a:cubicBezTo>
                    <a:pt x="302" y="42"/>
                    <a:pt x="302" y="42"/>
                    <a:pt x="302" y="42"/>
                  </a:cubicBezTo>
                  <a:cubicBezTo>
                    <a:pt x="304" y="44"/>
                    <a:pt x="305" y="46"/>
                    <a:pt x="306" y="48"/>
                  </a:cubicBezTo>
                  <a:cubicBezTo>
                    <a:pt x="306" y="49"/>
                    <a:pt x="306" y="49"/>
                    <a:pt x="306" y="49"/>
                  </a:cubicBezTo>
                  <a:cubicBezTo>
                    <a:pt x="307" y="50"/>
                    <a:pt x="307" y="50"/>
                    <a:pt x="307" y="50"/>
                  </a:cubicBezTo>
                  <a:cubicBezTo>
                    <a:pt x="308" y="51"/>
                    <a:pt x="308" y="51"/>
                    <a:pt x="308" y="52"/>
                  </a:cubicBezTo>
                  <a:cubicBezTo>
                    <a:pt x="310" y="55"/>
                    <a:pt x="310" y="55"/>
                    <a:pt x="310" y="55"/>
                  </a:cubicBezTo>
                  <a:cubicBezTo>
                    <a:pt x="312" y="58"/>
                    <a:pt x="350" y="61"/>
                    <a:pt x="394" y="61"/>
                  </a:cubicBezTo>
                  <a:cubicBezTo>
                    <a:pt x="477" y="61"/>
                    <a:pt x="477" y="61"/>
                    <a:pt x="477" y="61"/>
                  </a:cubicBezTo>
                  <a:cubicBezTo>
                    <a:pt x="521" y="61"/>
                    <a:pt x="557" y="97"/>
                    <a:pt x="557" y="141"/>
                  </a:cubicBezTo>
                  <a:cubicBezTo>
                    <a:pt x="557" y="538"/>
                    <a:pt x="557" y="538"/>
                    <a:pt x="557" y="538"/>
                  </a:cubicBezTo>
                  <a:cubicBezTo>
                    <a:pt x="557" y="582"/>
                    <a:pt x="521" y="618"/>
                    <a:pt x="477" y="6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216000" rIns="91440" bIns="45720" anchor="ctr" anchorCtr="1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400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65" name="任意多边形: 形状 64">
              <a:extLst>
                <a:ext uri="{FF2B5EF4-FFF2-40B4-BE49-F238E27FC236}">
                  <a16:creationId xmlns="" xmlns:a16="http://schemas.microsoft.com/office/drawing/2014/main" id="{83F98156-C866-4CD8-916A-45CF015F2F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9011" y="3660295"/>
              <a:ext cx="2224891" cy="2108965"/>
            </a:xfrm>
            <a:custGeom>
              <a:avLst/>
              <a:gdLst>
                <a:gd name="T0" fmla="*/ 542 w 1254"/>
                <a:gd name="T1" fmla="*/ 0 h 1190"/>
                <a:gd name="T2" fmla="*/ 541 w 1254"/>
                <a:gd name="T3" fmla="*/ 0 h 1190"/>
                <a:gd name="T4" fmla="*/ 144 w 1254"/>
                <a:gd name="T5" fmla="*/ 0 h 1190"/>
                <a:gd name="T6" fmla="*/ 64 w 1254"/>
                <a:gd name="T7" fmla="*/ 80 h 1190"/>
                <a:gd name="T8" fmla="*/ 64 w 1254"/>
                <a:gd name="T9" fmla="*/ 477 h 1190"/>
                <a:gd name="T10" fmla="*/ 56 w 1254"/>
                <a:gd name="T11" fmla="*/ 562 h 1190"/>
                <a:gd name="T12" fmla="*/ 43 w 1254"/>
                <a:gd name="T13" fmla="*/ 570 h 1190"/>
                <a:gd name="T14" fmla="*/ 0 w 1254"/>
                <a:gd name="T15" fmla="*/ 595 h 1190"/>
                <a:gd name="T16" fmla="*/ 43 w 1254"/>
                <a:gd name="T17" fmla="*/ 620 h 1190"/>
                <a:gd name="T18" fmla="*/ 56 w 1254"/>
                <a:gd name="T19" fmla="*/ 627 h 1190"/>
                <a:gd name="T20" fmla="*/ 64 w 1254"/>
                <a:gd name="T21" fmla="*/ 712 h 1190"/>
                <a:gd name="T22" fmla="*/ 64 w 1254"/>
                <a:gd name="T23" fmla="*/ 1110 h 1190"/>
                <a:gd name="T24" fmla="*/ 64 w 1254"/>
                <a:gd name="T25" fmla="*/ 1110 h 1190"/>
                <a:gd name="T26" fmla="*/ 122 w 1254"/>
                <a:gd name="T27" fmla="*/ 1186 h 1190"/>
                <a:gd name="T28" fmla="*/ 128 w 1254"/>
                <a:gd name="T29" fmla="*/ 1188 h 1190"/>
                <a:gd name="T30" fmla="*/ 144 w 1254"/>
                <a:gd name="T31" fmla="*/ 1190 h 1190"/>
                <a:gd name="T32" fmla="*/ 540 w 1254"/>
                <a:gd name="T33" fmla="*/ 1190 h 1190"/>
                <a:gd name="T34" fmla="*/ 620 w 1254"/>
                <a:gd name="T35" fmla="*/ 1110 h 1190"/>
                <a:gd name="T36" fmla="*/ 620 w 1254"/>
                <a:gd name="T37" fmla="*/ 635 h 1190"/>
                <a:gd name="T38" fmla="*/ 631 w 1254"/>
                <a:gd name="T39" fmla="*/ 595 h 1190"/>
                <a:gd name="T40" fmla="*/ 700 w 1254"/>
                <a:gd name="T41" fmla="*/ 555 h 1190"/>
                <a:gd name="T42" fmla="*/ 1174 w 1254"/>
                <a:gd name="T43" fmla="*/ 555 h 1190"/>
                <a:gd name="T44" fmla="*/ 1254 w 1254"/>
                <a:gd name="T45" fmla="*/ 475 h 1190"/>
                <a:gd name="T46" fmla="*/ 1254 w 1254"/>
                <a:gd name="T47" fmla="*/ 80 h 1190"/>
                <a:gd name="T48" fmla="*/ 1174 w 1254"/>
                <a:gd name="T49" fmla="*/ 0 h 1190"/>
                <a:gd name="T50" fmla="*/ 776 w 1254"/>
                <a:gd name="T51" fmla="*/ 0 h 1190"/>
                <a:gd name="T52" fmla="*/ 542 w 1254"/>
                <a:gd name="T53" fmla="*/ 0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54" h="1190">
                  <a:moveTo>
                    <a:pt x="542" y="0"/>
                  </a:moveTo>
                  <a:cubicBezTo>
                    <a:pt x="541" y="0"/>
                    <a:pt x="541" y="0"/>
                    <a:pt x="54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00" y="0"/>
                    <a:pt x="64" y="36"/>
                    <a:pt x="64" y="80"/>
                  </a:cubicBezTo>
                  <a:cubicBezTo>
                    <a:pt x="64" y="477"/>
                    <a:pt x="64" y="477"/>
                    <a:pt x="64" y="477"/>
                  </a:cubicBezTo>
                  <a:cubicBezTo>
                    <a:pt x="64" y="521"/>
                    <a:pt x="61" y="560"/>
                    <a:pt x="56" y="562"/>
                  </a:cubicBezTo>
                  <a:cubicBezTo>
                    <a:pt x="54" y="564"/>
                    <a:pt x="49" y="566"/>
                    <a:pt x="43" y="570"/>
                  </a:cubicBezTo>
                  <a:cubicBezTo>
                    <a:pt x="0" y="595"/>
                    <a:pt x="0" y="595"/>
                    <a:pt x="0" y="595"/>
                  </a:cubicBezTo>
                  <a:cubicBezTo>
                    <a:pt x="43" y="620"/>
                    <a:pt x="43" y="620"/>
                    <a:pt x="43" y="620"/>
                  </a:cubicBezTo>
                  <a:cubicBezTo>
                    <a:pt x="49" y="623"/>
                    <a:pt x="54" y="626"/>
                    <a:pt x="56" y="627"/>
                  </a:cubicBezTo>
                  <a:cubicBezTo>
                    <a:pt x="61" y="630"/>
                    <a:pt x="64" y="668"/>
                    <a:pt x="64" y="712"/>
                  </a:cubicBezTo>
                  <a:cubicBezTo>
                    <a:pt x="64" y="1110"/>
                    <a:pt x="64" y="1110"/>
                    <a:pt x="64" y="1110"/>
                  </a:cubicBezTo>
                  <a:cubicBezTo>
                    <a:pt x="64" y="1110"/>
                    <a:pt x="64" y="1110"/>
                    <a:pt x="64" y="1110"/>
                  </a:cubicBezTo>
                  <a:cubicBezTo>
                    <a:pt x="64" y="1146"/>
                    <a:pt x="89" y="1176"/>
                    <a:pt x="122" y="1186"/>
                  </a:cubicBezTo>
                  <a:cubicBezTo>
                    <a:pt x="124" y="1187"/>
                    <a:pt x="126" y="1187"/>
                    <a:pt x="128" y="1188"/>
                  </a:cubicBezTo>
                  <a:cubicBezTo>
                    <a:pt x="133" y="1189"/>
                    <a:pt x="139" y="1190"/>
                    <a:pt x="144" y="1190"/>
                  </a:cubicBezTo>
                  <a:cubicBezTo>
                    <a:pt x="540" y="1190"/>
                    <a:pt x="540" y="1190"/>
                    <a:pt x="540" y="1190"/>
                  </a:cubicBezTo>
                  <a:cubicBezTo>
                    <a:pt x="584" y="1190"/>
                    <a:pt x="620" y="1154"/>
                    <a:pt x="620" y="1110"/>
                  </a:cubicBezTo>
                  <a:cubicBezTo>
                    <a:pt x="620" y="635"/>
                    <a:pt x="620" y="635"/>
                    <a:pt x="620" y="635"/>
                  </a:cubicBezTo>
                  <a:cubicBezTo>
                    <a:pt x="620" y="621"/>
                    <a:pt x="624" y="607"/>
                    <a:pt x="631" y="595"/>
                  </a:cubicBezTo>
                  <a:cubicBezTo>
                    <a:pt x="645" y="571"/>
                    <a:pt x="670" y="555"/>
                    <a:pt x="700" y="555"/>
                  </a:cubicBezTo>
                  <a:cubicBezTo>
                    <a:pt x="1174" y="555"/>
                    <a:pt x="1174" y="555"/>
                    <a:pt x="1174" y="555"/>
                  </a:cubicBezTo>
                  <a:cubicBezTo>
                    <a:pt x="1218" y="555"/>
                    <a:pt x="1254" y="519"/>
                    <a:pt x="1254" y="475"/>
                  </a:cubicBezTo>
                  <a:cubicBezTo>
                    <a:pt x="1254" y="80"/>
                    <a:pt x="1254" y="80"/>
                    <a:pt x="1254" y="80"/>
                  </a:cubicBezTo>
                  <a:cubicBezTo>
                    <a:pt x="1254" y="36"/>
                    <a:pt x="1218" y="0"/>
                    <a:pt x="1174" y="0"/>
                  </a:cubicBezTo>
                  <a:cubicBezTo>
                    <a:pt x="776" y="0"/>
                    <a:pt x="776" y="0"/>
                    <a:pt x="776" y="0"/>
                  </a:cubicBezTo>
                  <a:lnTo>
                    <a:pt x="542" y="0"/>
                  </a:lnTo>
                  <a:close/>
                </a:path>
              </a:pathLst>
            </a:custGeom>
            <a:noFill/>
            <a:ln w="1905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6" name="任意多边形: 形状 65">
              <a:extLst>
                <a:ext uri="{FF2B5EF4-FFF2-40B4-BE49-F238E27FC236}">
                  <a16:creationId xmlns="" xmlns:a16="http://schemas.microsoft.com/office/drawing/2014/main" id="{C54715EE-8904-4BC1-989E-9A61B76A74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7407" y="5121654"/>
              <a:ext cx="325942" cy="266387"/>
            </a:xfrm>
            <a:custGeom>
              <a:avLst/>
              <a:gdLst>
                <a:gd name="connsiteX0" fmla="*/ 291307 w 608013"/>
                <a:gd name="connsiteY0" fmla="*/ 133350 h 496918"/>
                <a:gd name="connsiteX1" fmla="*/ 263525 w 608013"/>
                <a:gd name="connsiteY1" fmla="*/ 161132 h 496918"/>
                <a:gd name="connsiteX2" fmla="*/ 291307 w 608013"/>
                <a:gd name="connsiteY2" fmla="*/ 188914 h 496918"/>
                <a:gd name="connsiteX3" fmla="*/ 319089 w 608013"/>
                <a:gd name="connsiteY3" fmla="*/ 161132 h 496918"/>
                <a:gd name="connsiteX4" fmla="*/ 291307 w 608013"/>
                <a:gd name="connsiteY4" fmla="*/ 133350 h 496918"/>
                <a:gd name="connsiteX5" fmla="*/ 210345 w 608013"/>
                <a:gd name="connsiteY5" fmla="*/ 133350 h 496918"/>
                <a:gd name="connsiteX6" fmla="*/ 182563 w 608013"/>
                <a:gd name="connsiteY6" fmla="*/ 161132 h 496918"/>
                <a:gd name="connsiteX7" fmla="*/ 210345 w 608013"/>
                <a:gd name="connsiteY7" fmla="*/ 188914 h 496918"/>
                <a:gd name="connsiteX8" fmla="*/ 238127 w 608013"/>
                <a:gd name="connsiteY8" fmla="*/ 161132 h 496918"/>
                <a:gd name="connsiteX9" fmla="*/ 210345 w 608013"/>
                <a:gd name="connsiteY9" fmla="*/ 133350 h 496918"/>
                <a:gd name="connsiteX10" fmla="*/ 129382 w 608013"/>
                <a:gd name="connsiteY10" fmla="*/ 133350 h 496918"/>
                <a:gd name="connsiteX11" fmla="*/ 101600 w 608013"/>
                <a:gd name="connsiteY11" fmla="*/ 161132 h 496918"/>
                <a:gd name="connsiteX12" fmla="*/ 129382 w 608013"/>
                <a:gd name="connsiteY12" fmla="*/ 188914 h 496918"/>
                <a:gd name="connsiteX13" fmla="*/ 157164 w 608013"/>
                <a:gd name="connsiteY13" fmla="*/ 161132 h 496918"/>
                <a:gd name="connsiteX14" fmla="*/ 129382 w 608013"/>
                <a:gd name="connsiteY14" fmla="*/ 133350 h 496918"/>
                <a:gd name="connsiteX15" fmla="*/ 448484 w 608013"/>
                <a:gd name="connsiteY15" fmla="*/ 117475 h 496918"/>
                <a:gd name="connsiteX16" fmla="*/ 582691 w 608013"/>
                <a:gd name="connsiteY16" fmla="*/ 117475 h 496918"/>
                <a:gd name="connsiteX17" fmla="*/ 608013 w 608013"/>
                <a:gd name="connsiteY17" fmla="*/ 145277 h 496918"/>
                <a:gd name="connsiteX18" fmla="*/ 608013 w 608013"/>
                <a:gd name="connsiteY18" fmla="*/ 395497 h 496918"/>
                <a:gd name="connsiteX19" fmla="*/ 582691 w 608013"/>
                <a:gd name="connsiteY19" fmla="*/ 420771 h 496918"/>
                <a:gd name="connsiteX20" fmla="*/ 521918 w 608013"/>
                <a:gd name="connsiteY20" fmla="*/ 420771 h 496918"/>
                <a:gd name="connsiteX21" fmla="*/ 539644 w 608013"/>
                <a:gd name="connsiteY21" fmla="*/ 483958 h 496918"/>
                <a:gd name="connsiteX22" fmla="*/ 526983 w 608013"/>
                <a:gd name="connsiteY22" fmla="*/ 491540 h 496918"/>
                <a:gd name="connsiteX23" fmla="*/ 440887 w 608013"/>
                <a:gd name="connsiteY23" fmla="*/ 420771 h 496918"/>
                <a:gd name="connsiteX24" fmla="*/ 223118 w 608013"/>
                <a:gd name="connsiteY24" fmla="*/ 420771 h 496918"/>
                <a:gd name="connsiteX25" fmla="*/ 195263 w 608013"/>
                <a:gd name="connsiteY25" fmla="*/ 395497 h 496918"/>
                <a:gd name="connsiteX26" fmla="*/ 195263 w 608013"/>
                <a:gd name="connsiteY26" fmla="*/ 337365 h 496918"/>
                <a:gd name="connsiteX27" fmla="*/ 402904 w 608013"/>
                <a:gd name="connsiteY27" fmla="*/ 337365 h 496918"/>
                <a:gd name="connsiteX28" fmla="*/ 448484 w 608013"/>
                <a:gd name="connsiteY28" fmla="*/ 291870 h 496918"/>
                <a:gd name="connsiteX29" fmla="*/ 448484 w 608013"/>
                <a:gd name="connsiteY29" fmla="*/ 117475 h 496918"/>
                <a:gd name="connsiteX30" fmla="*/ 25322 w 608013"/>
                <a:gd name="connsiteY30" fmla="*/ 0 h 496918"/>
                <a:gd name="connsiteX31" fmla="*/ 384896 w 608013"/>
                <a:gd name="connsiteY31" fmla="*/ 0 h 496918"/>
                <a:gd name="connsiteX32" fmla="*/ 412750 w 608013"/>
                <a:gd name="connsiteY32" fmla="*/ 25189 h 496918"/>
                <a:gd name="connsiteX33" fmla="*/ 412750 w 608013"/>
                <a:gd name="connsiteY33" fmla="*/ 274553 h 496918"/>
                <a:gd name="connsiteX34" fmla="*/ 384896 w 608013"/>
                <a:gd name="connsiteY34" fmla="*/ 302260 h 496918"/>
                <a:gd name="connsiteX35" fmla="*/ 146868 w 608013"/>
                <a:gd name="connsiteY35" fmla="*/ 302260 h 496918"/>
                <a:gd name="connsiteX36" fmla="*/ 63305 w 608013"/>
                <a:gd name="connsiteY36" fmla="*/ 372788 h 496918"/>
                <a:gd name="connsiteX37" fmla="*/ 53177 w 608013"/>
                <a:gd name="connsiteY37" fmla="*/ 377825 h 496918"/>
                <a:gd name="connsiteX38" fmla="*/ 48112 w 608013"/>
                <a:gd name="connsiteY38" fmla="*/ 362712 h 496918"/>
                <a:gd name="connsiteX39" fmla="*/ 65838 w 608013"/>
                <a:gd name="connsiteY39" fmla="*/ 302260 h 496918"/>
                <a:gd name="connsiteX40" fmla="*/ 25322 w 608013"/>
                <a:gd name="connsiteY40" fmla="*/ 302260 h 496918"/>
                <a:gd name="connsiteX41" fmla="*/ 0 w 608013"/>
                <a:gd name="connsiteY41" fmla="*/ 274553 h 496918"/>
                <a:gd name="connsiteX42" fmla="*/ 0 w 608013"/>
                <a:gd name="connsiteY42" fmla="*/ 25189 h 496918"/>
                <a:gd name="connsiteX43" fmla="*/ 25322 w 608013"/>
                <a:gd name="connsiteY43" fmla="*/ 0 h 496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08013" h="496918">
                  <a:moveTo>
                    <a:pt x="291307" y="133350"/>
                  </a:moveTo>
                  <a:cubicBezTo>
                    <a:pt x="275963" y="133350"/>
                    <a:pt x="263525" y="145788"/>
                    <a:pt x="263525" y="161132"/>
                  </a:cubicBezTo>
                  <a:cubicBezTo>
                    <a:pt x="263525" y="176476"/>
                    <a:pt x="275963" y="188914"/>
                    <a:pt x="291307" y="188914"/>
                  </a:cubicBezTo>
                  <a:cubicBezTo>
                    <a:pt x="306651" y="188914"/>
                    <a:pt x="319089" y="176476"/>
                    <a:pt x="319089" y="161132"/>
                  </a:cubicBezTo>
                  <a:cubicBezTo>
                    <a:pt x="319089" y="145788"/>
                    <a:pt x="306651" y="133350"/>
                    <a:pt x="291307" y="133350"/>
                  </a:cubicBezTo>
                  <a:close/>
                  <a:moveTo>
                    <a:pt x="210345" y="133350"/>
                  </a:moveTo>
                  <a:cubicBezTo>
                    <a:pt x="195001" y="133350"/>
                    <a:pt x="182563" y="145788"/>
                    <a:pt x="182563" y="161132"/>
                  </a:cubicBezTo>
                  <a:cubicBezTo>
                    <a:pt x="182563" y="176476"/>
                    <a:pt x="195001" y="188914"/>
                    <a:pt x="210345" y="188914"/>
                  </a:cubicBezTo>
                  <a:cubicBezTo>
                    <a:pt x="225689" y="188914"/>
                    <a:pt x="238127" y="176476"/>
                    <a:pt x="238127" y="161132"/>
                  </a:cubicBezTo>
                  <a:cubicBezTo>
                    <a:pt x="238127" y="145788"/>
                    <a:pt x="225689" y="133350"/>
                    <a:pt x="210345" y="133350"/>
                  </a:cubicBezTo>
                  <a:close/>
                  <a:moveTo>
                    <a:pt x="129382" y="133350"/>
                  </a:moveTo>
                  <a:cubicBezTo>
                    <a:pt x="114038" y="133350"/>
                    <a:pt x="101600" y="145788"/>
                    <a:pt x="101600" y="161132"/>
                  </a:cubicBezTo>
                  <a:cubicBezTo>
                    <a:pt x="101600" y="176476"/>
                    <a:pt x="114038" y="188914"/>
                    <a:pt x="129382" y="188914"/>
                  </a:cubicBezTo>
                  <a:cubicBezTo>
                    <a:pt x="144726" y="188914"/>
                    <a:pt x="157164" y="176476"/>
                    <a:pt x="157164" y="161132"/>
                  </a:cubicBezTo>
                  <a:cubicBezTo>
                    <a:pt x="157164" y="145788"/>
                    <a:pt x="144726" y="133350"/>
                    <a:pt x="129382" y="133350"/>
                  </a:cubicBezTo>
                  <a:close/>
                  <a:moveTo>
                    <a:pt x="448484" y="117475"/>
                  </a:moveTo>
                  <a:cubicBezTo>
                    <a:pt x="448484" y="117475"/>
                    <a:pt x="448484" y="117475"/>
                    <a:pt x="582691" y="117475"/>
                  </a:cubicBezTo>
                  <a:cubicBezTo>
                    <a:pt x="597884" y="117475"/>
                    <a:pt x="608013" y="130113"/>
                    <a:pt x="608013" y="145277"/>
                  </a:cubicBezTo>
                  <a:cubicBezTo>
                    <a:pt x="608013" y="145277"/>
                    <a:pt x="608013" y="145277"/>
                    <a:pt x="608013" y="395497"/>
                  </a:cubicBezTo>
                  <a:cubicBezTo>
                    <a:pt x="608013" y="408134"/>
                    <a:pt x="597884" y="420771"/>
                    <a:pt x="582691" y="420771"/>
                  </a:cubicBezTo>
                  <a:cubicBezTo>
                    <a:pt x="582691" y="420771"/>
                    <a:pt x="582691" y="420771"/>
                    <a:pt x="521918" y="420771"/>
                  </a:cubicBezTo>
                  <a:cubicBezTo>
                    <a:pt x="521918" y="420771"/>
                    <a:pt x="521918" y="420771"/>
                    <a:pt x="539644" y="483958"/>
                  </a:cubicBezTo>
                  <a:cubicBezTo>
                    <a:pt x="544708" y="496595"/>
                    <a:pt x="537111" y="501650"/>
                    <a:pt x="526983" y="491540"/>
                  </a:cubicBezTo>
                  <a:cubicBezTo>
                    <a:pt x="526983" y="491540"/>
                    <a:pt x="526983" y="491540"/>
                    <a:pt x="440887" y="420771"/>
                  </a:cubicBezTo>
                  <a:cubicBezTo>
                    <a:pt x="440887" y="420771"/>
                    <a:pt x="440887" y="420771"/>
                    <a:pt x="223118" y="420771"/>
                  </a:cubicBezTo>
                  <a:cubicBezTo>
                    <a:pt x="207924" y="420771"/>
                    <a:pt x="195263" y="408134"/>
                    <a:pt x="195263" y="395497"/>
                  </a:cubicBezTo>
                  <a:cubicBezTo>
                    <a:pt x="195263" y="395497"/>
                    <a:pt x="195263" y="395497"/>
                    <a:pt x="195263" y="337365"/>
                  </a:cubicBezTo>
                  <a:cubicBezTo>
                    <a:pt x="195263" y="337365"/>
                    <a:pt x="195263" y="337365"/>
                    <a:pt x="402904" y="337365"/>
                  </a:cubicBezTo>
                  <a:cubicBezTo>
                    <a:pt x="428226" y="337365"/>
                    <a:pt x="448484" y="317145"/>
                    <a:pt x="448484" y="291870"/>
                  </a:cubicBezTo>
                  <a:cubicBezTo>
                    <a:pt x="448484" y="291870"/>
                    <a:pt x="448484" y="291870"/>
                    <a:pt x="448484" y="117475"/>
                  </a:cubicBezTo>
                  <a:close/>
                  <a:moveTo>
                    <a:pt x="25322" y="0"/>
                  </a:moveTo>
                  <a:cubicBezTo>
                    <a:pt x="25322" y="0"/>
                    <a:pt x="25322" y="0"/>
                    <a:pt x="384896" y="0"/>
                  </a:cubicBezTo>
                  <a:cubicBezTo>
                    <a:pt x="400089" y="0"/>
                    <a:pt x="412750" y="12594"/>
                    <a:pt x="412750" y="25189"/>
                  </a:cubicBezTo>
                  <a:cubicBezTo>
                    <a:pt x="412750" y="25189"/>
                    <a:pt x="412750" y="25189"/>
                    <a:pt x="412750" y="274553"/>
                  </a:cubicBezTo>
                  <a:cubicBezTo>
                    <a:pt x="412750" y="289666"/>
                    <a:pt x="400089" y="302260"/>
                    <a:pt x="384896" y="302260"/>
                  </a:cubicBezTo>
                  <a:cubicBezTo>
                    <a:pt x="384896" y="302260"/>
                    <a:pt x="384896" y="302260"/>
                    <a:pt x="146868" y="302260"/>
                  </a:cubicBezTo>
                  <a:cubicBezTo>
                    <a:pt x="146868" y="302260"/>
                    <a:pt x="146868" y="302260"/>
                    <a:pt x="63305" y="372788"/>
                  </a:cubicBezTo>
                  <a:cubicBezTo>
                    <a:pt x="58241" y="375306"/>
                    <a:pt x="55709" y="377825"/>
                    <a:pt x="53177" y="377825"/>
                  </a:cubicBezTo>
                  <a:cubicBezTo>
                    <a:pt x="48112" y="377825"/>
                    <a:pt x="45580" y="372788"/>
                    <a:pt x="48112" y="362712"/>
                  </a:cubicBezTo>
                  <a:cubicBezTo>
                    <a:pt x="48112" y="362712"/>
                    <a:pt x="48112" y="362712"/>
                    <a:pt x="65838" y="302260"/>
                  </a:cubicBezTo>
                  <a:cubicBezTo>
                    <a:pt x="65838" y="302260"/>
                    <a:pt x="65838" y="302260"/>
                    <a:pt x="25322" y="302260"/>
                  </a:cubicBezTo>
                  <a:cubicBezTo>
                    <a:pt x="10129" y="302260"/>
                    <a:pt x="0" y="289666"/>
                    <a:pt x="0" y="274553"/>
                  </a:cubicBezTo>
                  <a:cubicBezTo>
                    <a:pt x="0" y="274553"/>
                    <a:pt x="0" y="274553"/>
                    <a:pt x="0" y="25189"/>
                  </a:cubicBezTo>
                  <a:cubicBezTo>
                    <a:pt x="0" y="12594"/>
                    <a:pt x="10129" y="0"/>
                    <a:pt x="2532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="" xmlns:a16="http://schemas.microsoft.com/office/drawing/2014/main" id="{8AC258A7-8443-4D67-8F4A-A430AB8F81DA}"/>
                </a:ext>
              </a:extLst>
            </p:cNvPr>
            <p:cNvSpPr/>
            <p:nvPr/>
          </p:nvSpPr>
          <p:spPr>
            <a:xfrm>
              <a:off x="4433490" y="2519345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 dirty="0">
                  <a:solidFill>
                    <a:schemeClr val="accent6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68" name="矩形 67">
              <a:extLst>
                <a:ext uri="{FF2B5EF4-FFF2-40B4-BE49-F238E27FC236}">
                  <a16:creationId xmlns="" xmlns:a16="http://schemas.microsoft.com/office/drawing/2014/main" id="{38F101AD-58FC-4E89-97CF-CC9D8AE319D9}"/>
                </a:ext>
              </a:extLst>
            </p:cNvPr>
            <p:cNvSpPr/>
            <p:nvPr/>
          </p:nvSpPr>
          <p:spPr>
            <a:xfrm>
              <a:off x="6861251" y="2519345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>
                  <a:solidFill>
                    <a:schemeClr val="accent6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69" name="矩形 68">
              <a:extLst>
                <a:ext uri="{FF2B5EF4-FFF2-40B4-BE49-F238E27FC236}">
                  <a16:creationId xmlns="" xmlns:a16="http://schemas.microsoft.com/office/drawing/2014/main" id="{F3555D1B-BD01-42C2-B6C9-98D6B339A4F6}"/>
                </a:ext>
              </a:extLst>
            </p:cNvPr>
            <p:cNvSpPr/>
            <p:nvPr/>
          </p:nvSpPr>
          <p:spPr>
            <a:xfrm>
              <a:off x="4433490" y="3924531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 dirty="0">
                  <a:solidFill>
                    <a:schemeClr val="accent6"/>
                  </a:solidFill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70" name="矩形 69">
              <a:extLst>
                <a:ext uri="{FF2B5EF4-FFF2-40B4-BE49-F238E27FC236}">
                  <a16:creationId xmlns="" xmlns:a16="http://schemas.microsoft.com/office/drawing/2014/main" id="{7169C777-405B-4EB7-B7FE-88773B1B9F20}"/>
                </a:ext>
              </a:extLst>
            </p:cNvPr>
            <p:cNvSpPr/>
            <p:nvPr/>
          </p:nvSpPr>
          <p:spPr>
            <a:xfrm>
              <a:off x="6861251" y="3924531"/>
              <a:ext cx="954107" cy="400110"/>
            </a:xfrm>
            <a:prstGeom prst="rect">
              <a:avLst/>
            </a:prstGeom>
          </p:spPr>
          <p:txBody>
            <a:bodyPr wrap="none" anchor="ctr">
              <a:normAutofit fontScale="85000" lnSpcReduction="20000"/>
            </a:bodyPr>
            <a:lstStyle/>
            <a:p>
              <a:pPr lvl="0" algn="ctr"/>
              <a:r>
                <a:rPr lang="zh-CN" altLang="en-US" sz="2000" dirty="0">
                  <a:solidFill>
                    <a:schemeClr val="accent6"/>
                  </a:solidFill>
                  <a:cs typeface="+mn-ea"/>
                  <a:sym typeface="+mn-lt"/>
                </a:rPr>
                <a:t>关键词</a:t>
              </a:r>
            </a:p>
          </p:txBody>
        </p:sp>
      </p:grpSp>
      <p:sp>
        <p:nvSpPr>
          <p:cNvPr id="71" name="文本框 88">
            <a:extLst>
              <a:ext uri="{FF2B5EF4-FFF2-40B4-BE49-F238E27FC236}">
                <a16:creationId xmlns="" xmlns:a16="http://schemas.microsoft.com/office/drawing/2014/main" id="{27893D21-3DA9-472C-BC48-B86A9B0062FD}"/>
              </a:ext>
            </a:extLst>
          </p:cNvPr>
          <p:cNvSpPr txBox="1"/>
          <p:nvPr/>
        </p:nvSpPr>
        <p:spPr>
          <a:xfrm>
            <a:off x="8568501" y="2106263"/>
            <a:ext cx="1909000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2" name="TextBox 81">
            <a:extLst>
              <a:ext uri="{FF2B5EF4-FFF2-40B4-BE49-F238E27FC236}">
                <a16:creationId xmlns="" xmlns:a16="http://schemas.microsoft.com/office/drawing/2014/main" id="{A66848FD-16DB-4FF6-85B2-D58A1D3A8844}"/>
              </a:ext>
            </a:extLst>
          </p:cNvPr>
          <p:cNvSpPr txBox="1"/>
          <p:nvPr/>
        </p:nvSpPr>
        <p:spPr>
          <a:xfrm>
            <a:off x="8568500" y="1763115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3" name="文本框 88">
            <a:extLst>
              <a:ext uri="{FF2B5EF4-FFF2-40B4-BE49-F238E27FC236}">
                <a16:creationId xmlns="" xmlns:a16="http://schemas.microsoft.com/office/drawing/2014/main" id="{3CB785CC-ABA2-4D1E-AF73-F4D4DFD7CE57}"/>
              </a:ext>
            </a:extLst>
          </p:cNvPr>
          <p:cNvSpPr txBox="1"/>
          <p:nvPr/>
        </p:nvSpPr>
        <p:spPr>
          <a:xfrm>
            <a:off x="2433171" y="2303007"/>
            <a:ext cx="2017141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4" name="TextBox 81">
            <a:extLst>
              <a:ext uri="{FF2B5EF4-FFF2-40B4-BE49-F238E27FC236}">
                <a16:creationId xmlns="" xmlns:a16="http://schemas.microsoft.com/office/drawing/2014/main" id="{0A3F7438-EECA-4261-A912-7AC4ACB9F544}"/>
              </a:ext>
            </a:extLst>
          </p:cNvPr>
          <p:cNvSpPr txBox="1"/>
          <p:nvPr/>
        </p:nvSpPr>
        <p:spPr>
          <a:xfrm>
            <a:off x="2433171" y="195985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5" name="文本框 88">
            <a:extLst>
              <a:ext uri="{FF2B5EF4-FFF2-40B4-BE49-F238E27FC236}">
                <a16:creationId xmlns="" xmlns:a16="http://schemas.microsoft.com/office/drawing/2014/main" id="{6B33532F-AC6B-48AB-8658-9C87F7DBC680}"/>
              </a:ext>
            </a:extLst>
          </p:cNvPr>
          <p:cNvSpPr txBox="1"/>
          <p:nvPr/>
        </p:nvSpPr>
        <p:spPr>
          <a:xfrm>
            <a:off x="2428235" y="4368369"/>
            <a:ext cx="1909000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6" name="TextBox 81">
            <a:extLst>
              <a:ext uri="{FF2B5EF4-FFF2-40B4-BE49-F238E27FC236}">
                <a16:creationId xmlns="" xmlns:a16="http://schemas.microsoft.com/office/drawing/2014/main" id="{0DA944D6-5093-4368-A1F9-5A588673E641}"/>
              </a:ext>
            </a:extLst>
          </p:cNvPr>
          <p:cNvSpPr txBox="1"/>
          <p:nvPr/>
        </p:nvSpPr>
        <p:spPr>
          <a:xfrm>
            <a:off x="2428234" y="4025221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7" name="文本框 88">
            <a:extLst>
              <a:ext uri="{FF2B5EF4-FFF2-40B4-BE49-F238E27FC236}">
                <a16:creationId xmlns="" xmlns:a16="http://schemas.microsoft.com/office/drawing/2014/main" id="{098ED02E-73C5-4E52-BEAC-2E271B7AB8D6}"/>
              </a:ext>
            </a:extLst>
          </p:cNvPr>
          <p:cNvSpPr txBox="1"/>
          <p:nvPr/>
        </p:nvSpPr>
        <p:spPr>
          <a:xfrm>
            <a:off x="8696491" y="4352555"/>
            <a:ext cx="2017141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8" name="TextBox 81">
            <a:extLst>
              <a:ext uri="{FF2B5EF4-FFF2-40B4-BE49-F238E27FC236}">
                <a16:creationId xmlns="" xmlns:a16="http://schemas.microsoft.com/office/drawing/2014/main" id="{501B99CE-FDDD-47B8-A165-27F2A6A49935}"/>
              </a:ext>
            </a:extLst>
          </p:cNvPr>
          <p:cNvSpPr txBox="1"/>
          <p:nvPr/>
        </p:nvSpPr>
        <p:spPr>
          <a:xfrm>
            <a:off x="8696491" y="400940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0264745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82976" y="284481"/>
            <a:ext cx="285003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上半年存在不足</a:t>
            </a:r>
          </a:p>
        </p:txBody>
      </p:sp>
      <p:sp>
        <p:nvSpPr>
          <p:cNvPr id="3" name="椭圆 11">
            <a:extLst>
              <a:ext uri="{FF2B5EF4-FFF2-40B4-BE49-F238E27FC236}">
                <a16:creationId xmlns="" xmlns:a16="http://schemas.microsoft.com/office/drawing/2014/main" id="{6500248A-A6BD-48EE-91E7-D4D6683612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6018" y="4863308"/>
            <a:ext cx="1991699" cy="438150"/>
          </a:xfrm>
          <a:prstGeom prst="ellipse">
            <a:avLst/>
          </a:prstGeom>
          <a:gradFill rotWithShape="1">
            <a:gsLst>
              <a:gs pos="0">
                <a:schemeClr val="tx1">
                  <a:alpha val="50998"/>
                </a:schemeClr>
              </a:gs>
              <a:gs pos="100000">
                <a:schemeClr val="bg1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None/>
            </a:pPr>
            <a:endParaRPr lang="zh-CN" altLang="en-US" sz="1799">
              <a:solidFill>
                <a:srgbClr val="FFFFFF"/>
              </a:solidFill>
            </a:endParaRPr>
          </a:p>
        </p:txBody>
      </p:sp>
      <p:grpSp>
        <p:nvGrpSpPr>
          <p:cNvPr id="4" name="组合 12">
            <a:extLst>
              <a:ext uri="{FF2B5EF4-FFF2-40B4-BE49-F238E27FC236}">
                <a16:creationId xmlns="" xmlns:a16="http://schemas.microsoft.com/office/drawing/2014/main" id="{211FCBF2-80E6-45BE-869E-848DCF109303}"/>
              </a:ext>
            </a:extLst>
          </p:cNvPr>
          <p:cNvGrpSpPr>
            <a:grpSpLocks/>
          </p:cNvGrpSpPr>
          <p:nvPr/>
        </p:nvGrpSpPr>
        <p:grpSpPr bwMode="auto">
          <a:xfrm>
            <a:off x="4404143" y="2061371"/>
            <a:ext cx="1623512" cy="1147763"/>
            <a:chOff x="0" y="0"/>
            <a:chExt cx="1624019" cy="1147515"/>
          </a:xfrm>
        </p:grpSpPr>
        <p:grpSp>
          <p:nvGrpSpPr>
            <p:cNvPr id="5" name="组合 7">
              <a:extLst>
                <a:ext uri="{FF2B5EF4-FFF2-40B4-BE49-F238E27FC236}">
                  <a16:creationId xmlns="" xmlns:a16="http://schemas.microsoft.com/office/drawing/2014/main" id="{FFC372A0-D2EA-4E72-824E-C45ABC6CA3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624019" cy="1147515"/>
              <a:chOff x="0" y="0"/>
              <a:chExt cx="2070437" cy="1462949"/>
            </a:xfrm>
          </p:grpSpPr>
          <p:sp>
            <p:nvSpPr>
              <p:cNvPr id="7" name="等腰三角形 6">
                <a:extLst>
                  <a:ext uri="{FF2B5EF4-FFF2-40B4-BE49-F238E27FC236}">
                    <a16:creationId xmlns="" xmlns:a16="http://schemas.microsoft.com/office/drawing/2014/main" id="{11B9CFB8-74C7-45C2-9E07-14DFC2FCE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20" y="900432"/>
                <a:ext cx="597046" cy="562517"/>
              </a:xfrm>
              <a:custGeom>
                <a:avLst/>
                <a:gdLst>
                  <a:gd name="T0" fmla="*/ 25306 w 595852"/>
                  <a:gd name="T1" fmla="*/ 449309 h 562574"/>
                  <a:gd name="T2" fmla="*/ 595852 w 595852"/>
                  <a:gd name="T3" fmla="*/ 0 h 562574"/>
                  <a:gd name="T4" fmla="*/ 145089 w 595852"/>
                  <a:gd name="T5" fmla="*/ 516627 h 562574"/>
                  <a:gd name="T6" fmla="*/ 25306 w 595852"/>
                  <a:gd name="T7" fmla="*/ 449309 h 56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5852" h="562574">
                    <a:moveTo>
                      <a:pt x="25306" y="449309"/>
                    </a:moveTo>
                    <a:cubicBezTo>
                      <a:pt x="-54198" y="152174"/>
                      <a:pt x="32189" y="76940"/>
                      <a:pt x="595852" y="0"/>
                    </a:cubicBezTo>
                    <a:lnTo>
                      <a:pt x="145089" y="516627"/>
                    </a:lnTo>
                    <a:cubicBezTo>
                      <a:pt x="54671" y="611059"/>
                      <a:pt x="45599" y="545610"/>
                      <a:pt x="25306" y="449309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  <p:sp>
            <p:nvSpPr>
              <p:cNvPr id="8" name="右箭头 5">
                <a:extLst>
                  <a:ext uri="{FF2B5EF4-FFF2-40B4-BE49-F238E27FC236}">
                    <a16:creationId xmlns="" xmlns:a16="http://schemas.microsoft.com/office/drawing/2014/main" id="{E912840B-5512-4983-9404-51A2C5AF95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2070437" cy="1175620"/>
              </a:xfrm>
              <a:custGeom>
                <a:avLst/>
                <a:gdLst>
                  <a:gd name="T0" fmla="*/ 13051 w 2070437"/>
                  <a:gd name="T1" fmla="*/ 1173182 h 1175256"/>
                  <a:gd name="T2" fmla="*/ 42486 w 2070437"/>
                  <a:gd name="T3" fmla="*/ 1015377 h 1175256"/>
                  <a:gd name="T4" fmla="*/ 757739 w 2070437"/>
                  <a:gd name="T5" fmla="*/ 305735 h 1175256"/>
                  <a:gd name="T6" fmla="*/ 1063474 w 2070437"/>
                  <a:gd name="T7" fmla="*/ 196343 h 1175256"/>
                  <a:gd name="T8" fmla="*/ 1482809 w 2070437"/>
                  <a:gd name="T9" fmla="*/ 194963 h 1175256"/>
                  <a:gd name="T10" fmla="*/ 1482809 w 2070437"/>
                  <a:gd name="T11" fmla="*/ 0 h 1175256"/>
                  <a:gd name="T12" fmla="*/ 2070437 w 2070437"/>
                  <a:gd name="T13" fmla="*/ 587628 h 1175256"/>
                  <a:gd name="T14" fmla="*/ 1482809 w 2070437"/>
                  <a:gd name="T15" fmla="*/ 1175256 h 1175256"/>
                  <a:gd name="T16" fmla="*/ 1482809 w 2070437"/>
                  <a:gd name="T17" fmla="*/ 980293 h 1175256"/>
                  <a:gd name="T18" fmla="*/ 575421 w 2070437"/>
                  <a:gd name="T19" fmla="*/ 980293 h 1175256"/>
                  <a:gd name="T20" fmla="*/ 13051 w 2070437"/>
                  <a:gd name="T21" fmla="*/ 1173182 h 1175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70437" h="1175256">
                    <a:moveTo>
                      <a:pt x="13051" y="1173182"/>
                    </a:moveTo>
                    <a:cubicBezTo>
                      <a:pt x="-2844" y="1119414"/>
                      <a:pt x="-14547" y="1071950"/>
                      <a:pt x="42486" y="1015377"/>
                    </a:cubicBezTo>
                    <a:lnTo>
                      <a:pt x="757739" y="305735"/>
                    </a:lnTo>
                    <a:cubicBezTo>
                      <a:pt x="865261" y="182319"/>
                      <a:pt x="897049" y="187928"/>
                      <a:pt x="1063474" y="196343"/>
                    </a:cubicBezTo>
                    <a:lnTo>
                      <a:pt x="1482809" y="194963"/>
                    </a:lnTo>
                    <a:lnTo>
                      <a:pt x="1482809" y="0"/>
                    </a:lnTo>
                    <a:lnTo>
                      <a:pt x="2070437" y="587628"/>
                    </a:lnTo>
                    <a:lnTo>
                      <a:pt x="1482809" y="1175256"/>
                    </a:lnTo>
                    <a:lnTo>
                      <a:pt x="1482809" y="980293"/>
                    </a:lnTo>
                    <a:lnTo>
                      <a:pt x="575421" y="980293"/>
                    </a:lnTo>
                    <a:cubicBezTo>
                      <a:pt x="196758" y="984047"/>
                      <a:pt x="69150" y="967474"/>
                      <a:pt x="13051" y="117318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</p:grp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1B280CBE-1391-4C96-8C49-9787920640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5100" y="277244"/>
              <a:ext cx="282917" cy="367363"/>
            </a:xfrm>
            <a:custGeom>
              <a:avLst/>
              <a:gdLst>
                <a:gd name="T0" fmla="*/ 2147483646 w 251"/>
                <a:gd name="T1" fmla="*/ 2147483646 h 326"/>
                <a:gd name="T2" fmla="*/ 2147483646 w 251"/>
                <a:gd name="T3" fmla="*/ 2147483646 h 326"/>
                <a:gd name="T4" fmla="*/ 2147483646 w 251"/>
                <a:gd name="T5" fmla="*/ 2147483646 h 326"/>
                <a:gd name="T6" fmla="*/ 2147483646 w 251"/>
                <a:gd name="T7" fmla="*/ 2147483646 h 326"/>
                <a:gd name="T8" fmla="*/ 2147483646 w 251"/>
                <a:gd name="T9" fmla="*/ 2147483646 h 326"/>
                <a:gd name="T10" fmla="*/ 2147483646 w 251"/>
                <a:gd name="T11" fmla="*/ 2147483646 h 326"/>
                <a:gd name="T12" fmla="*/ 2147483646 w 251"/>
                <a:gd name="T13" fmla="*/ 2147483646 h 326"/>
                <a:gd name="T14" fmla="*/ 2147483646 w 251"/>
                <a:gd name="T15" fmla="*/ 2147483646 h 326"/>
                <a:gd name="T16" fmla="*/ 2147483646 w 251"/>
                <a:gd name="T17" fmla="*/ 2147483646 h 326"/>
                <a:gd name="T18" fmla="*/ 2147483646 w 251"/>
                <a:gd name="T19" fmla="*/ 2147483646 h 326"/>
                <a:gd name="T20" fmla="*/ 2147483646 w 251"/>
                <a:gd name="T21" fmla="*/ 2147483646 h 326"/>
                <a:gd name="T22" fmla="*/ 2147483646 w 251"/>
                <a:gd name="T23" fmla="*/ 2147483646 h 326"/>
                <a:gd name="T24" fmla="*/ 2147483646 w 251"/>
                <a:gd name="T25" fmla="*/ 2147483646 h 326"/>
                <a:gd name="T26" fmla="*/ 2147483646 w 251"/>
                <a:gd name="T27" fmla="*/ 2147483646 h 326"/>
                <a:gd name="T28" fmla="*/ 2147483646 w 251"/>
                <a:gd name="T29" fmla="*/ 2147483646 h 326"/>
                <a:gd name="T30" fmla="*/ 2147483646 w 251"/>
                <a:gd name="T31" fmla="*/ 2147483646 h 326"/>
                <a:gd name="T32" fmla="*/ 2147483646 w 251"/>
                <a:gd name="T33" fmla="*/ 2147483646 h 326"/>
                <a:gd name="T34" fmla="*/ 2147483646 w 251"/>
                <a:gd name="T35" fmla="*/ 2147483646 h 326"/>
                <a:gd name="T36" fmla="*/ 2147483646 w 251"/>
                <a:gd name="T37" fmla="*/ 2147483646 h 326"/>
                <a:gd name="T38" fmla="*/ 2147483646 w 251"/>
                <a:gd name="T39" fmla="*/ 2147483646 h 326"/>
                <a:gd name="T40" fmla="*/ 2147483646 w 251"/>
                <a:gd name="T41" fmla="*/ 2147483646 h 326"/>
                <a:gd name="T42" fmla="*/ 2147483646 w 251"/>
                <a:gd name="T43" fmla="*/ 2147483646 h 326"/>
                <a:gd name="T44" fmla="*/ 2147483646 w 251"/>
                <a:gd name="T45" fmla="*/ 2147483646 h 326"/>
                <a:gd name="T46" fmla="*/ 2147483646 w 251"/>
                <a:gd name="T47" fmla="*/ 2147483646 h 326"/>
                <a:gd name="T48" fmla="*/ 2147483646 w 251"/>
                <a:gd name="T49" fmla="*/ 2147483646 h 326"/>
                <a:gd name="T50" fmla="*/ 2147483646 w 251"/>
                <a:gd name="T51" fmla="*/ 2147483646 h 326"/>
                <a:gd name="T52" fmla="*/ 2147483646 w 251"/>
                <a:gd name="T53" fmla="*/ 2147483646 h 326"/>
                <a:gd name="T54" fmla="*/ 2147483646 w 251"/>
                <a:gd name="T55" fmla="*/ 2147483646 h 326"/>
                <a:gd name="T56" fmla="*/ 2147483646 w 251"/>
                <a:gd name="T57" fmla="*/ 2147483646 h 326"/>
                <a:gd name="T58" fmla="*/ 2147483646 w 251"/>
                <a:gd name="T59" fmla="*/ 2147483646 h 326"/>
                <a:gd name="T60" fmla="*/ 2147483646 w 251"/>
                <a:gd name="T61" fmla="*/ 2147483646 h 326"/>
                <a:gd name="T62" fmla="*/ 2147483646 w 251"/>
                <a:gd name="T63" fmla="*/ 2147483646 h 326"/>
                <a:gd name="T64" fmla="*/ 2147483646 w 251"/>
                <a:gd name="T65" fmla="*/ 2147483646 h 326"/>
                <a:gd name="T66" fmla="*/ 2147483646 w 251"/>
                <a:gd name="T67" fmla="*/ 2147483646 h 326"/>
                <a:gd name="T68" fmla="*/ 2147483646 w 251"/>
                <a:gd name="T69" fmla="*/ 2147483646 h 326"/>
                <a:gd name="T70" fmla="*/ 2147483646 w 251"/>
                <a:gd name="T71" fmla="*/ 2147483646 h 326"/>
                <a:gd name="T72" fmla="*/ 2147483646 w 251"/>
                <a:gd name="T73" fmla="*/ 2147483646 h 32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51" h="326">
                  <a:moveTo>
                    <a:pt x="45" y="298"/>
                  </a:moveTo>
                  <a:cubicBezTo>
                    <a:pt x="33" y="298"/>
                    <a:pt x="33" y="298"/>
                    <a:pt x="33" y="298"/>
                  </a:cubicBezTo>
                  <a:cubicBezTo>
                    <a:pt x="4" y="298"/>
                    <a:pt x="0" y="279"/>
                    <a:pt x="7" y="253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29" y="168"/>
                    <a:pt x="35" y="158"/>
                    <a:pt x="42" y="151"/>
                  </a:cubicBezTo>
                  <a:cubicBezTo>
                    <a:pt x="44" y="150"/>
                    <a:pt x="44" y="150"/>
                    <a:pt x="44" y="150"/>
                  </a:cubicBezTo>
                  <a:cubicBezTo>
                    <a:pt x="45" y="149"/>
                    <a:pt x="45" y="149"/>
                    <a:pt x="45" y="149"/>
                  </a:cubicBezTo>
                  <a:cubicBezTo>
                    <a:pt x="77" y="141"/>
                    <a:pt x="77" y="141"/>
                    <a:pt x="77" y="141"/>
                  </a:cubicBezTo>
                  <a:cubicBezTo>
                    <a:pt x="74" y="171"/>
                    <a:pt x="74" y="171"/>
                    <a:pt x="74" y="171"/>
                  </a:cubicBezTo>
                  <a:cubicBezTo>
                    <a:pt x="83" y="170"/>
                    <a:pt x="83" y="170"/>
                    <a:pt x="83" y="170"/>
                  </a:cubicBezTo>
                  <a:cubicBezTo>
                    <a:pt x="76" y="177"/>
                    <a:pt x="76" y="177"/>
                    <a:pt x="76" y="177"/>
                  </a:cubicBezTo>
                  <a:cubicBezTo>
                    <a:pt x="76" y="178"/>
                    <a:pt x="76" y="178"/>
                    <a:pt x="76" y="178"/>
                  </a:cubicBezTo>
                  <a:cubicBezTo>
                    <a:pt x="77" y="178"/>
                    <a:pt x="81" y="186"/>
                    <a:pt x="87" y="197"/>
                  </a:cubicBezTo>
                  <a:cubicBezTo>
                    <a:pt x="54" y="197"/>
                    <a:pt x="54" y="197"/>
                    <a:pt x="54" y="197"/>
                  </a:cubicBezTo>
                  <a:cubicBezTo>
                    <a:pt x="45" y="206"/>
                    <a:pt x="45" y="206"/>
                    <a:pt x="45" y="206"/>
                  </a:cubicBezTo>
                  <a:cubicBezTo>
                    <a:pt x="45" y="298"/>
                    <a:pt x="45" y="298"/>
                    <a:pt x="45" y="298"/>
                  </a:cubicBezTo>
                  <a:close/>
                  <a:moveTo>
                    <a:pt x="58" y="210"/>
                  </a:moveTo>
                  <a:cubicBezTo>
                    <a:pt x="58" y="297"/>
                    <a:pt x="58" y="297"/>
                    <a:pt x="58" y="297"/>
                  </a:cubicBezTo>
                  <a:cubicBezTo>
                    <a:pt x="198" y="297"/>
                    <a:pt x="198" y="297"/>
                    <a:pt x="198" y="297"/>
                  </a:cubicBezTo>
                  <a:cubicBezTo>
                    <a:pt x="198" y="210"/>
                    <a:pt x="198" y="210"/>
                    <a:pt x="198" y="210"/>
                  </a:cubicBezTo>
                  <a:cubicBezTo>
                    <a:pt x="58" y="210"/>
                    <a:pt x="58" y="210"/>
                    <a:pt x="58" y="210"/>
                  </a:cubicBezTo>
                  <a:close/>
                  <a:moveTo>
                    <a:pt x="82" y="92"/>
                  </a:moveTo>
                  <a:cubicBezTo>
                    <a:pt x="80" y="74"/>
                    <a:pt x="79" y="66"/>
                    <a:pt x="85" y="48"/>
                  </a:cubicBezTo>
                  <a:cubicBezTo>
                    <a:pt x="96" y="56"/>
                    <a:pt x="123" y="52"/>
                    <a:pt x="134" y="47"/>
                  </a:cubicBezTo>
                  <a:cubicBezTo>
                    <a:pt x="140" y="56"/>
                    <a:pt x="151" y="58"/>
                    <a:pt x="161" y="55"/>
                  </a:cubicBezTo>
                  <a:cubicBezTo>
                    <a:pt x="164" y="70"/>
                    <a:pt x="164" y="72"/>
                    <a:pt x="164" y="92"/>
                  </a:cubicBezTo>
                  <a:cubicBezTo>
                    <a:pt x="164" y="92"/>
                    <a:pt x="175" y="82"/>
                    <a:pt x="177" y="74"/>
                  </a:cubicBezTo>
                  <a:cubicBezTo>
                    <a:pt x="179" y="65"/>
                    <a:pt x="175" y="32"/>
                    <a:pt x="171" y="25"/>
                  </a:cubicBezTo>
                  <a:cubicBezTo>
                    <a:pt x="167" y="14"/>
                    <a:pt x="154" y="6"/>
                    <a:pt x="132" y="9"/>
                  </a:cubicBezTo>
                  <a:cubicBezTo>
                    <a:pt x="111" y="0"/>
                    <a:pt x="86" y="9"/>
                    <a:pt x="75" y="21"/>
                  </a:cubicBezTo>
                  <a:cubicBezTo>
                    <a:pt x="71" y="27"/>
                    <a:pt x="65" y="74"/>
                    <a:pt x="70" y="81"/>
                  </a:cubicBezTo>
                  <a:cubicBezTo>
                    <a:pt x="76" y="88"/>
                    <a:pt x="82" y="92"/>
                    <a:pt x="82" y="92"/>
                  </a:cubicBezTo>
                  <a:close/>
                  <a:moveTo>
                    <a:pt x="40" y="311"/>
                  </a:moveTo>
                  <a:cubicBezTo>
                    <a:pt x="215" y="311"/>
                    <a:pt x="215" y="311"/>
                    <a:pt x="215" y="311"/>
                  </a:cubicBezTo>
                  <a:cubicBezTo>
                    <a:pt x="205" y="326"/>
                    <a:pt x="205" y="326"/>
                    <a:pt x="205" y="326"/>
                  </a:cubicBezTo>
                  <a:cubicBezTo>
                    <a:pt x="49" y="326"/>
                    <a:pt x="49" y="326"/>
                    <a:pt x="49" y="326"/>
                  </a:cubicBezTo>
                  <a:cubicBezTo>
                    <a:pt x="40" y="311"/>
                    <a:pt x="40" y="311"/>
                    <a:pt x="40" y="311"/>
                  </a:cubicBezTo>
                  <a:close/>
                  <a:moveTo>
                    <a:pt x="225" y="180"/>
                  </a:moveTo>
                  <a:cubicBezTo>
                    <a:pt x="244" y="253"/>
                    <a:pt x="244" y="253"/>
                    <a:pt x="244" y="253"/>
                  </a:cubicBezTo>
                  <a:cubicBezTo>
                    <a:pt x="251" y="279"/>
                    <a:pt x="248" y="298"/>
                    <a:pt x="218" y="298"/>
                  </a:cubicBezTo>
                  <a:cubicBezTo>
                    <a:pt x="211" y="298"/>
                    <a:pt x="211" y="298"/>
                    <a:pt x="211" y="298"/>
                  </a:cubicBezTo>
                  <a:cubicBezTo>
                    <a:pt x="211" y="206"/>
                    <a:pt x="211" y="206"/>
                    <a:pt x="211" y="206"/>
                  </a:cubicBezTo>
                  <a:cubicBezTo>
                    <a:pt x="201" y="197"/>
                    <a:pt x="201" y="197"/>
                    <a:pt x="201" y="197"/>
                  </a:cubicBezTo>
                  <a:cubicBezTo>
                    <a:pt x="167" y="197"/>
                    <a:pt x="167" y="197"/>
                    <a:pt x="167" y="197"/>
                  </a:cubicBezTo>
                  <a:cubicBezTo>
                    <a:pt x="172" y="186"/>
                    <a:pt x="177" y="178"/>
                    <a:pt x="177" y="178"/>
                  </a:cubicBezTo>
                  <a:cubicBezTo>
                    <a:pt x="177" y="177"/>
                    <a:pt x="177" y="177"/>
                    <a:pt x="177" y="177"/>
                  </a:cubicBezTo>
                  <a:cubicBezTo>
                    <a:pt x="170" y="170"/>
                    <a:pt x="170" y="170"/>
                    <a:pt x="170" y="170"/>
                  </a:cubicBezTo>
                  <a:cubicBezTo>
                    <a:pt x="179" y="171"/>
                    <a:pt x="179" y="171"/>
                    <a:pt x="179" y="171"/>
                  </a:cubicBezTo>
                  <a:cubicBezTo>
                    <a:pt x="177" y="142"/>
                    <a:pt x="177" y="142"/>
                    <a:pt x="177" y="142"/>
                  </a:cubicBezTo>
                  <a:cubicBezTo>
                    <a:pt x="208" y="149"/>
                    <a:pt x="208" y="149"/>
                    <a:pt x="208" y="149"/>
                  </a:cubicBezTo>
                  <a:cubicBezTo>
                    <a:pt x="210" y="150"/>
                    <a:pt x="210" y="150"/>
                    <a:pt x="210" y="150"/>
                  </a:cubicBezTo>
                  <a:cubicBezTo>
                    <a:pt x="211" y="152"/>
                    <a:pt x="211" y="152"/>
                    <a:pt x="211" y="152"/>
                  </a:cubicBezTo>
                  <a:cubicBezTo>
                    <a:pt x="218" y="160"/>
                    <a:pt x="222" y="170"/>
                    <a:pt x="224" y="180"/>
                  </a:cubicBezTo>
                  <a:cubicBezTo>
                    <a:pt x="225" y="180"/>
                    <a:pt x="225" y="180"/>
                    <a:pt x="225" y="180"/>
                  </a:cubicBezTo>
                  <a:close/>
                  <a:moveTo>
                    <a:pt x="162" y="197"/>
                  </a:moveTo>
                  <a:cubicBezTo>
                    <a:pt x="167" y="188"/>
                    <a:pt x="171" y="181"/>
                    <a:pt x="172" y="178"/>
                  </a:cubicBezTo>
                  <a:cubicBezTo>
                    <a:pt x="163" y="168"/>
                    <a:pt x="163" y="168"/>
                    <a:pt x="163" y="168"/>
                  </a:cubicBezTo>
                  <a:cubicBezTo>
                    <a:pt x="164" y="165"/>
                    <a:pt x="164" y="165"/>
                    <a:pt x="164" y="165"/>
                  </a:cubicBezTo>
                  <a:cubicBezTo>
                    <a:pt x="175" y="166"/>
                    <a:pt x="175" y="166"/>
                    <a:pt x="175" y="166"/>
                  </a:cubicBezTo>
                  <a:cubicBezTo>
                    <a:pt x="174" y="141"/>
                    <a:pt x="174" y="141"/>
                    <a:pt x="174" y="141"/>
                  </a:cubicBezTo>
                  <a:cubicBezTo>
                    <a:pt x="164" y="138"/>
                    <a:pt x="164" y="138"/>
                    <a:pt x="164" y="138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62" y="197"/>
                    <a:pt x="162" y="197"/>
                    <a:pt x="162" y="197"/>
                  </a:cubicBezTo>
                  <a:close/>
                  <a:moveTo>
                    <a:pt x="79" y="141"/>
                  </a:moveTo>
                  <a:cubicBezTo>
                    <a:pt x="78" y="166"/>
                    <a:pt x="78" y="166"/>
                    <a:pt x="78" y="166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8"/>
                    <a:pt x="90" y="168"/>
                    <a:pt x="90" y="16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2" y="181"/>
                    <a:pt x="86" y="188"/>
                    <a:pt x="91" y="197"/>
                  </a:cubicBezTo>
                  <a:cubicBezTo>
                    <a:pt x="121" y="197"/>
                    <a:pt x="121" y="197"/>
                    <a:pt x="121" y="197"/>
                  </a:cubicBezTo>
                  <a:cubicBezTo>
                    <a:pt x="96" y="145"/>
                    <a:pt x="96" y="145"/>
                    <a:pt x="96" y="145"/>
                  </a:cubicBezTo>
                  <a:cubicBezTo>
                    <a:pt x="88" y="138"/>
                    <a:pt x="88" y="138"/>
                    <a:pt x="88" y="138"/>
                  </a:cubicBezTo>
                  <a:lnTo>
                    <a:pt x="79" y="14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</p:grpSp>
      <p:grpSp>
        <p:nvGrpSpPr>
          <p:cNvPr id="9" name="组合 13">
            <a:extLst>
              <a:ext uri="{FF2B5EF4-FFF2-40B4-BE49-F238E27FC236}">
                <a16:creationId xmlns="" xmlns:a16="http://schemas.microsoft.com/office/drawing/2014/main" id="{8DB4F9F3-BB9B-4E7A-A423-9B2A9301C87E}"/>
              </a:ext>
            </a:extLst>
          </p:cNvPr>
          <p:cNvGrpSpPr>
            <a:grpSpLocks/>
          </p:cNvGrpSpPr>
          <p:nvPr/>
        </p:nvGrpSpPr>
        <p:grpSpPr bwMode="auto">
          <a:xfrm>
            <a:off x="6043524" y="2242344"/>
            <a:ext cx="1147408" cy="1624013"/>
            <a:chOff x="0" y="0"/>
            <a:chExt cx="1147515" cy="1624019"/>
          </a:xfrm>
        </p:grpSpPr>
        <p:grpSp>
          <p:nvGrpSpPr>
            <p:cNvPr id="10" name="组合 16">
              <a:extLst>
                <a:ext uri="{FF2B5EF4-FFF2-40B4-BE49-F238E27FC236}">
                  <a16:creationId xmlns="" xmlns:a16="http://schemas.microsoft.com/office/drawing/2014/main" id="{27AF4147-499F-4B7E-ACAC-10565A9C8C6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-238252" y="238252"/>
              <a:ext cx="1624019" cy="1147515"/>
              <a:chOff x="0" y="0"/>
              <a:chExt cx="2070437" cy="1462949"/>
            </a:xfrm>
          </p:grpSpPr>
          <p:sp>
            <p:nvSpPr>
              <p:cNvPr id="12" name="等腰三角形 6">
                <a:extLst>
                  <a:ext uri="{FF2B5EF4-FFF2-40B4-BE49-F238E27FC236}">
                    <a16:creationId xmlns="" xmlns:a16="http://schemas.microsoft.com/office/drawing/2014/main" id="{301DDBB8-8BAC-4725-B7AD-211816932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9" y="894362"/>
                <a:ext cx="597046" cy="562517"/>
              </a:xfrm>
              <a:custGeom>
                <a:avLst/>
                <a:gdLst>
                  <a:gd name="T0" fmla="*/ 25306 w 595852"/>
                  <a:gd name="T1" fmla="*/ 449309 h 562574"/>
                  <a:gd name="T2" fmla="*/ 595852 w 595852"/>
                  <a:gd name="T3" fmla="*/ 0 h 562574"/>
                  <a:gd name="T4" fmla="*/ 145089 w 595852"/>
                  <a:gd name="T5" fmla="*/ 516627 h 562574"/>
                  <a:gd name="T6" fmla="*/ 25306 w 595852"/>
                  <a:gd name="T7" fmla="*/ 449309 h 56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5852" h="562574">
                    <a:moveTo>
                      <a:pt x="25306" y="449309"/>
                    </a:moveTo>
                    <a:cubicBezTo>
                      <a:pt x="-54198" y="152174"/>
                      <a:pt x="32189" y="76940"/>
                      <a:pt x="595852" y="0"/>
                    </a:cubicBezTo>
                    <a:lnTo>
                      <a:pt x="145089" y="516627"/>
                    </a:lnTo>
                    <a:cubicBezTo>
                      <a:pt x="54671" y="611059"/>
                      <a:pt x="45599" y="545610"/>
                      <a:pt x="25306" y="449309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  <p:sp>
            <p:nvSpPr>
              <p:cNvPr id="13" name="右箭头 5">
                <a:extLst>
                  <a:ext uri="{FF2B5EF4-FFF2-40B4-BE49-F238E27FC236}">
                    <a16:creationId xmlns="" xmlns:a16="http://schemas.microsoft.com/office/drawing/2014/main" id="{D099356F-EC14-4357-B51E-FFB9043E5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" y="1"/>
                <a:ext cx="2070437" cy="1175620"/>
              </a:xfrm>
              <a:custGeom>
                <a:avLst/>
                <a:gdLst>
                  <a:gd name="T0" fmla="*/ 13051 w 2070437"/>
                  <a:gd name="T1" fmla="*/ 1173182 h 1175256"/>
                  <a:gd name="T2" fmla="*/ 42486 w 2070437"/>
                  <a:gd name="T3" fmla="*/ 1015377 h 1175256"/>
                  <a:gd name="T4" fmla="*/ 757739 w 2070437"/>
                  <a:gd name="T5" fmla="*/ 305735 h 1175256"/>
                  <a:gd name="T6" fmla="*/ 1063474 w 2070437"/>
                  <a:gd name="T7" fmla="*/ 196343 h 1175256"/>
                  <a:gd name="T8" fmla="*/ 1482809 w 2070437"/>
                  <a:gd name="T9" fmla="*/ 194963 h 1175256"/>
                  <a:gd name="T10" fmla="*/ 1482809 w 2070437"/>
                  <a:gd name="T11" fmla="*/ 0 h 1175256"/>
                  <a:gd name="T12" fmla="*/ 2070437 w 2070437"/>
                  <a:gd name="T13" fmla="*/ 587628 h 1175256"/>
                  <a:gd name="T14" fmla="*/ 1482809 w 2070437"/>
                  <a:gd name="T15" fmla="*/ 1175256 h 1175256"/>
                  <a:gd name="T16" fmla="*/ 1482809 w 2070437"/>
                  <a:gd name="T17" fmla="*/ 980293 h 1175256"/>
                  <a:gd name="T18" fmla="*/ 575421 w 2070437"/>
                  <a:gd name="T19" fmla="*/ 980293 h 1175256"/>
                  <a:gd name="T20" fmla="*/ 13051 w 2070437"/>
                  <a:gd name="T21" fmla="*/ 1173182 h 1175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70437" h="1175256">
                    <a:moveTo>
                      <a:pt x="13051" y="1173182"/>
                    </a:moveTo>
                    <a:cubicBezTo>
                      <a:pt x="-2844" y="1119414"/>
                      <a:pt x="-14547" y="1071950"/>
                      <a:pt x="42486" y="1015377"/>
                    </a:cubicBezTo>
                    <a:lnTo>
                      <a:pt x="757739" y="305735"/>
                    </a:lnTo>
                    <a:cubicBezTo>
                      <a:pt x="865261" y="182319"/>
                      <a:pt x="897049" y="187928"/>
                      <a:pt x="1063474" y="196343"/>
                    </a:cubicBezTo>
                    <a:lnTo>
                      <a:pt x="1482809" y="194963"/>
                    </a:lnTo>
                    <a:lnTo>
                      <a:pt x="1482809" y="0"/>
                    </a:lnTo>
                    <a:lnTo>
                      <a:pt x="2070437" y="587628"/>
                    </a:lnTo>
                    <a:lnTo>
                      <a:pt x="1482809" y="1175256"/>
                    </a:lnTo>
                    <a:lnTo>
                      <a:pt x="1482809" y="980293"/>
                    </a:lnTo>
                    <a:lnTo>
                      <a:pt x="575421" y="980293"/>
                    </a:lnTo>
                    <a:cubicBezTo>
                      <a:pt x="196758" y="984047"/>
                      <a:pt x="69150" y="967474"/>
                      <a:pt x="13051" y="117318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</p:grpSp>
        <p:sp>
          <p:nvSpPr>
            <p:cNvPr id="11" name="Freeform 11">
              <a:extLst>
                <a:ext uri="{FF2B5EF4-FFF2-40B4-BE49-F238E27FC236}">
                  <a16:creationId xmlns="" xmlns:a16="http://schemas.microsoft.com/office/drawing/2014/main" id="{BD3D0E9C-2F49-4E13-A2F5-695C648C6A1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1104" y="1045227"/>
              <a:ext cx="350967" cy="288563"/>
            </a:xfrm>
            <a:custGeom>
              <a:avLst/>
              <a:gdLst>
                <a:gd name="T0" fmla="*/ 2147483646 w 355"/>
                <a:gd name="T1" fmla="*/ 2147483646 h 292"/>
                <a:gd name="T2" fmla="*/ 2147483646 w 355"/>
                <a:gd name="T3" fmla="*/ 2147483646 h 292"/>
                <a:gd name="T4" fmla="*/ 0 w 355"/>
                <a:gd name="T5" fmla="*/ 2147483646 h 292"/>
                <a:gd name="T6" fmla="*/ 2147483646 w 355"/>
                <a:gd name="T7" fmla="*/ 2147483646 h 292"/>
                <a:gd name="T8" fmla="*/ 2147483646 w 355"/>
                <a:gd name="T9" fmla="*/ 2147483646 h 292"/>
                <a:gd name="T10" fmla="*/ 2147483646 w 355"/>
                <a:gd name="T11" fmla="*/ 2147483646 h 292"/>
                <a:gd name="T12" fmla="*/ 2147483646 w 355"/>
                <a:gd name="T13" fmla="*/ 2147483646 h 292"/>
                <a:gd name="T14" fmla="*/ 2147483646 w 355"/>
                <a:gd name="T15" fmla="*/ 2147483646 h 292"/>
                <a:gd name="T16" fmla="*/ 2147483646 w 355"/>
                <a:gd name="T17" fmla="*/ 2147483646 h 292"/>
                <a:gd name="T18" fmla="*/ 2147483646 w 355"/>
                <a:gd name="T19" fmla="*/ 2147483646 h 292"/>
                <a:gd name="T20" fmla="*/ 2147483646 w 355"/>
                <a:gd name="T21" fmla="*/ 2147483646 h 292"/>
                <a:gd name="T22" fmla="*/ 2147483646 w 355"/>
                <a:gd name="T23" fmla="*/ 2147483646 h 292"/>
                <a:gd name="T24" fmla="*/ 2147483646 w 355"/>
                <a:gd name="T25" fmla="*/ 2147483646 h 292"/>
                <a:gd name="T26" fmla="*/ 2147483646 w 355"/>
                <a:gd name="T27" fmla="*/ 2147483646 h 292"/>
                <a:gd name="T28" fmla="*/ 2147483646 w 355"/>
                <a:gd name="T29" fmla="*/ 2147483646 h 292"/>
                <a:gd name="T30" fmla="*/ 2147483646 w 355"/>
                <a:gd name="T31" fmla="*/ 2147483646 h 292"/>
                <a:gd name="T32" fmla="*/ 2147483646 w 355"/>
                <a:gd name="T33" fmla="*/ 2147483646 h 292"/>
                <a:gd name="T34" fmla="*/ 2147483646 w 355"/>
                <a:gd name="T35" fmla="*/ 2147483646 h 292"/>
                <a:gd name="T36" fmla="*/ 2147483646 w 355"/>
                <a:gd name="T37" fmla="*/ 2147483646 h 292"/>
                <a:gd name="T38" fmla="*/ 2147483646 w 355"/>
                <a:gd name="T39" fmla="*/ 2147483646 h 292"/>
                <a:gd name="T40" fmla="*/ 2147483646 w 355"/>
                <a:gd name="T41" fmla="*/ 2147483646 h 292"/>
                <a:gd name="T42" fmla="*/ 2147483646 w 355"/>
                <a:gd name="T43" fmla="*/ 2147483646 h 292"/>
                <a:gd name="T44" fmla="*/ 2147483646 w 355"/>
                <a:gd name="T45" fmla="*/ 2147483646 h 292"/>
                <a:gd name="T46" fmla="*/ 2147483646 w 355"/>
                <a:gd name="T47" fmla="*/ 2147483646 h 292"/>
                <a:gd name="T48" fmla="*/ 2147483646 w 355"/>
                <a:gd name="T49" fmla="*/ 2147483646 h 292"/>
                <a:gd name="T50" fmla="*/ 2147483646 w 355"/>
                <a:gd name="T51" fmla="*/ 2147483646 h 292"/>
                <a:gd name="T52" fmla="*/ 2147483646 w 355"/>
                <a:gd name="T53" fmla="*/ 2147483646 h 292"/>
                <a:gd name="T54" fmla="*/ 2147483646 w 355"/>
                <a:gd name="T55" fmla="*/ 2147483646 h 292"/>
                <a:gd name="T56" fmla="*/ 2147483646 w 355"/>
                <a:gd name="T57" fmla="*/ 2147483646 h 292"/>
                <a:gd name="T58" fmla="*/ 2147483646 w 355"/>
                <a:gd name="T59" fmla="*/ 2147483646 h 292"/>
                <a:gd name="T60" fmla="*/ 2147483646 w 355"/>
                <a:gd name="T61" fmla="*/ 2147483646 h 292"/>
                <a:gd name="T62" fmla="*/ 2147483646 w 355"/>
                <a:gd name="T63" fmla="*/ 2147483646 h 292"/>
                <a:gd name="T64" fmla="*/ 2147483646 w 355"/>
                <a:gd name="T65" fmla="*/ 2147483646 h 292"/>
                <a:gd name="T66" fmla="*/ 2147483646 w 355"/>
                <a:gd name="T67" fmla="*/ 2147483646 h 292"/>
                <a:gd name="T68" fmla="*/ 2147483646 w 355"/>
                <a:gd name="T69" fmla="*/ 2147483646 h 292"/>
                <a:gd name="T70" fmla="*/ 2147483646 w 355"/>
                <a:gd name="T71" fmla="*/ 2147483646 h 292"/>
                <a:gd name="T72" fmla="*/ 2147483646 w 355"/>
                <a:gd name="T73" fmla="*/ 2147483646 h 292"/>
                <a:gd name="T74" fmla="*/ 2147483646 w 355"/>
                <a:gd name="T75" fmla="*/ 2147483646 h 292"/>
                <a:gd name="T76" fmla="*/ 2147483646 w 355"/>
                <a:gd name="T77" fmla="*/ 2147483646 h 292"/>
                <a:gd name="T78" fmla="*/ 2147483646 w 355"/>
                <a:gd name="T79" fmla="*/ 2147483646 h 292"/>
                <a:gd name="T80" fmla="*/ 2147483646 w 355"/>
                <a:gd name="T81" fmla="*/ 2147483646 h 292"/>
                <a:gd name="T82" fmla="*/ 2147483646 w 355"/>
                <a:gd name="T83" fmla="*/ 2147483646 h 292"/>
                <a:gd name="T84" fmla="*/ 2147483646 w 355"/>
                <a:gd name="T85" fmla="*/ 2147483646 h 292"/>
                <a:gd name="T86" fmla="*/ 2147483646 w 355"/>
                <a:gd name="T87" fmla="*/ 2147483646 h 292"/>
                <a:gd name="T88" fmla="*/ 2147483646 w 355"/>
                <a:gd name="T89" fmla="*/ 2147483646 h 292"/>
                <a:gd name="T90" fmla="*/ 2147483646 w 355"/>
                <a:gd name="T91" fmla="*/ 2147483646 h 292"/>
                <a:gd name="T92" fmla="*/ 2147483646 w 355"/>
                <a:gd name="T93" fmla="*/ 2147483646 h 292"/>
                <a:gd name="T94" fmla="*/ 2147483646 w 355"/>
                <a:gd name="T95" fmla="*/ 2147483646 h 292"/>
                <a:gd name="T96" fmla="*/ 2147483646 w 355"/>
                <a:gd name="T97" fmla="*/ 2147483646 h 292"/>
                <a:gd name="T98" fmla="*/ 2147483646 w 355"/>
                <a:gd name="T99" fmla="*/ 2147483646 h 292"/>
                <a:gd name="T100" fmla="*/ 2147483646 w 355"/>
                <a:gd name="T101" fmla="*/ 2147483646 h 292"/>
                <a:gd name="T102" fmla="*/ 2147483646 w 355"/>
                <a:gd name="T103" fmla="*/ 2147483646 h 292"/>
                <a:gd name="T104" fmla="*/ 2147483646 w 355"/>
                <a:gd name="T105" fmla="*/ 2147483646 h 292"/>
                <a:gd name="T106" fmla="*/ 2147483646 w 355"/>
                <a:gd name="T107" fmla="*/ 2147483646 h 292"/>
                <a:gd name="T108" fmla="*/ 2147483646 w 355"/>
                <a:gd name="T109" fmla="*/ 2147483646 h 292"/>
                <a:gd name="T110" fmla="*/ 2147483646 w 355"/>
                <a:gd name="T111" fmla="*/ 2147483646 h 292"/>
                <a:gd name="T112" fmla="*/ 2147483646 w 355"/>
                <a:gd name="T113" fmla="*/ 2147483646 h 292"/>
                <a:gd name="T114" fmla="*/ 2147483646 w 355"/>
                <a:gd name="T115" fmla="*/ 2147483646 h 292"/>
                <a:gd name="T116" fmla="*/ 2147483646 w 355"/>
                <a:gd name="T117" fmla="*/ 2147483646 h 292"/>
                <a:gd name="T118" fmla="*/ 2147483646 w 355"/>
                <a:gd name="T119" fmla="*/ 2147483646 h 29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55" h="292">
                  <a:moveTo>
                    <a:pt x="165" y="123"/>
                  </a:moveTo>
                  <a:cubicBezTo>
                    <a:pt x="159" y="133"/>
                    <a:pt x="159" y="133"/>
                    <a:pt x="159" y="133"/>
                  </a:cubicBezTo>
                  <a:cubicBezTo>
                    <a:pt x="105" y="116"/>
                    <a:pt x="105" y="116"/>
                    <a:pt x="105" y="116"/>
                  </a:cubicBezTo>
                  <a:cubicBezTo>
                    <a:pt x="99" y="172"/>
                    <a:pt x="99" y="172"/>
                    <a:pt x="99" y="172"/>
                  </a:cubicBezTo>
                  <a:cubicBezTo>
                    <a:pt x="101" y="212"/>
                    <a:pt x="97" y="252"/>
                    <a:pt x="99" y="292"/>
                  </a:cubicBezTo>
                  <a:cubicBezTo>
                    <a:pt x="88" y="292"/>
                    <a:pt x="84" y="292"/>
                    <a:pt x="73" y="292"/>
                  </a:cubicBezTo>
                  <a:cubicBezTo>
                    <a:pt x="71" y="258"/>
                    <a:pt x="67" y="224"/>
                    <a:pt x="65" y="191"/>
                  </a:cubicBezTo>
                  <a:cubicBezTo>
                    <a:pt x="60" y="191"/>
                    <a:pt x="63" y="191"/>
                    <a:pt x="58" y="191"/>
                  </a:cubicBezTo>
                  <a:cubicBezTo>
                    <a:pt x="56" y="224"/>
                    <a:pt x="49" y="258"/>
                    <a:pt x="48" y="292"/>
                  </a:cubicBezTo>
                  <a:cubicBezTo>
                    <a:pt x="37" y="292"/>
                    <a:pt x="32" y="292"/>
                    <a:pt x="21" y="292"/>
                  </a:cubicBezTo>
                  <a:cubicBezTo>
                    <a:pt x="24" y="252"/>
                    <a:pt x="20" y="212"/>
                    <a:pt x="22" y="172"/>
                  </a:cubicBezTo>
                  <a:cubicBezTo>
                    <a:pt x="15" y="167"/>
                    <a:pt x="7" y="161"/>
                    <a:pt x="0" y="155"/>
                  </a:cubicBezTo>
                  <a:cubicBezTo>
                    <a:pt x="3" y="127"/>
                    <a:pt x="7" y="99"/>
                    <a:pt x="17" y="73"/>
                  </a:cubicBezTo>
                  <a:cubicBezTo>
                    <a:pt x="23" y="73"/>
                    <a:pt x="29" y="73"/>
                    <a:pt x="35" y="73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6" y="76"/>
                    <a:pt x="56" y="76"/>
                    <a:pt x="56" y="7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55" y="69"/>
                    <a:pt x="55" y="69"/>
                    <a:pt x="55" y="69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5" y="76"/>
                    <a:pt x="65" y="76"/>
                    <a:pt x="65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90" y="73"/>
                    <a:pt x="95" y="73"/>
                    <a:pt x="100" y="73"/>
                  </a:cubicBezTo>
                  <a:cubicBezTo>
                    <a:pt x="126" y="90"/>
                    <a:pt x="135" y="92"/>
                    <a:pt x="165" y="123"/>
                  </a:cubicBezTo>
                  <a:close/>
                  <a:moveTo>
                    <a:pt x="120" y="46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34" y="80"/>
                    <a:pt x="134" y="80"/>
                    <a:pt x="134" y="80"/>
                  </a:cubicBezTo>
                  <a:cubicBezTo>
                    <a:pt x="134" y="87"/>
                    <a:pt x="134" y="87"/>
                    <a:pt x="134" y="87"/>
                  </a:cubicBezTo>
                  <a:cubicBezTo>
                    <a:pt x="151" y="100"/>
                    <a:pt x="151" y="100"/>
                    <a:pt x="151" y="100"/>
                  </a:cubicBezTo>
                  <a:cubicBezTo>
                    <a:pt x="151" y="80"/>
                    <a:pt x="151" y="80"/>
                    <a:pt x="151" y="80"/>
                  </a:cubicBezTo>
                  <a:cubicBezTo>
                    <a:pt x="321" y="80"/>
                    <a:pt x="321" y="80"/>
                    <a:pt x="321" y="80"/>
                  </a:cubicBezTo>
                  <a:cubicBezTo>
                    <a:pt x="321" y="196"/>
                    <a:pt x="321" y="196"/>
                    <a:pt x="321" y="196"/>
                  </a:cubicBezTo>
                  <a:cubicBezTo>
                    <a:pt x="151" y="196"/>
                    <a:pt x="151" y="196"/>
                    <a:pt x="151" y="196"/>
                  </a:cubicBezTo>
                  <a:cubicBezTo>
                    <a:pt x="151" y="137"/>
                    <a:pt x="151" y="137"/>
                    <a:pt x="151" y="137"/>
                  </a:cubicBezTo>
                  <a:cubicBezTo>
                    <a:pt x="134" y="132"/>
                    <a:pt x="134" y="132"/>
                    <a:pt x="134" y="132"/>
                  </a:cubicBezTo>
                  <a:cubicBezTo>
                    <a:pt x="134" y="205"/>
                    <a:pt x="134" y="205"/>
                    <a:pt x="134" y="205"/>
                  </a:cubicBezTo>
                  <a:cubicBezTo>
                    <a:pt x="134" y="214"/>
                    <a:pt x="134" y="214"/>
                    <a:pt x="134" y="214"/>
                  </a:cubicBezTo>
                  <a:cubicBezTo>
                    <a:pt x="142" y="214"/>
                    <a:pt x="142" y="214"/>
                    <a:pt x="142" y="214"/>
                  </a:cubicBezTo>
                  <a:cubicBezTo>
                    <a:pt x="330" y="214"/>
                    <a:pt x="330" y="214"/>
                    <a:pt x="330" y="214"/>
                  </a:cubicBezTo>
                  <a:cubicBezTo>
                    <a:pt x="338" y="214"/>
                    <a:pt x="338" y="214"/>
                    <a:pt x="338" y="214"/>
                  </a:cubicBezTo>
                  <a:cubicBezTo>
                    <a:pt x="338" y="205"/>
                    <a:pt x="338" y="205"/>
                    <a:pt x="338" y="205"/>
                  </a:cubicBezTo>
                  <a:cubicBezTo>
                    <a:pt x="338" y="80"/>
                    <a:pt x="338" y="80"/>
                    <a:pt x="338" y="80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5" y="46"/>
                    <a:pt x="355" y="46"/>
                    <a:pt x="355" y="46"/>
                  </a:cubicBezTo>
                  <a:cubicBezTo>
                    <a:pt x="120" y="46"/>
                    <a:pt x="120" y="46"/>
                    <a:pt x="120" y="46"/>
                  </a:cubicBezTo>
                  <a:close/>
                  <a:moveTo>
                    <a:pt x="234" y="180"/>
                  </a:moveTo>
                  <a:cubicBezTo>
                    <a:pt x="234" y="162"/>
                    <a:pt x="234" y="162"/>
                    <a:pt x="234" y="162"/>
                  </a:cubicBezTo>
                  <a:cubicBezTo>
                    <a:pt x="236" y="161"/>
                    <a:pt x="236" y="161"/>
                    <a:pt x="236" y="161"/>
                  </a:cubicBezTo>
                  <a:cubicBezTo>
                    <a:pt x="238" y="137"/>
                    <a:pt x="238" y="137"/>
                    <a:pt x="238" y="137"/>
                  </a:cubicBezTo>
                  <a:cubicBezTo>
                    <a:pt x="240" y="136"/>
                    <a:pt x="240" y="136"/>
                    <a:pt x="240" y="136"/>
                  </a:cubicBezTo>
                  <a:cubicBezTo>
                    <a:pt x="240" y="180"/>
                    <a:pt x="240" y="180"/>
                    <a:pt x="240" y="180"/>
                  </a:cubicBezTo>
                  <a:cubicBezTo>
                    <a:pt x="234" y="180"/>
                    <a:pt x="234" y="180"/>
                    <a:pt x="234" y="180"/>
                  </a:cubicBezTo>
                  <a:close/>
                  <a:moveTo>
                    <a:pt x="263" y="94"/>
                  </a:moveTo>
                  <a:cubicBezTo>
                    <a:pt x="244" y="94"/>
                    <a:pt x="244" y="94"/>
                    <a:pt x="244" y="94"/>
                  </a:cubicBezTo>
                  <a:cubicBezTo>
                    <a:pt x="226" y="95"/>
                    <a:pt x="226" y="95"/>
                    <a:pt x="226" y="95"/>
                  </a:cubicBezTo>
                  <a:cubicBezTo>
                    <a:pt x="232" y="105"/>
                    <a:pt x="232" y="105"/>
                    <a:pt x="232" y="105"/>
                  </a:cubicBezTo>
                  <a:cubicBezTo>
                    <a:pt x="225" y="110"/>
                    <a:pt x="225" y="110"/>
                    <a:pt x="225" y="110"/>
                  </a:cubicBezTo>
                  <a:cubicBezTo>
                    <a:pt x="223" y="111"/>
                    <a:pt x="223" y="111"/>
                    <a:pt x="223" y="111"/>
                  </a:cubicBezTo>
                  <a:cubicBezTo>
                    <a:pt x="223" y="114"/>
                    <a:pt x="223" y="114"/>
                    <a:pt x="223" y="114"/>
                  </a:cubicBezTo>
                  <a:cubicBezTo>
                    <a:pt x="221" y="143"/>
                    <a:pt x="221" y="143"/>
                    <a:pt x="221" y="143"/>
                  </a:cubicBezTo>
                  <a:cubicBezTo>
                    <a:pt x="205" y="128"/>
                    <a:pt x="205" y="128"/>
                    <a:pt x="205" y="128"/>
                  </a:cubicBezTo>
                  <a:cubicBezTo>
                    <a:pt x="199" y="122"/>
                    <a:pt x="199" y="122"/>
                    <a:pt x="199" y="122"/>
                  </a:cubicBezTo>
                  <a:cubicBezTo>
                    <a:pt x="195" y="130"/>
                    <a:pt x="195" y="130"/>
                    <a:pt x="195" y="130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3" y="145"/>
                    <a:pt x="183" y="145"/>
                    <a:pt x="183" y="145"/>
                  </a:cubicBezTo>
                  <a:cubicBezTo>
                    <a:pt x="180" y="141"/>
                    <a:pt x="180" y="141"/>
                    <a:pt x="180" y="141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57" y="148"/>
                    <a:pt x="157" y="148"/>
                    <a:pt x="157" y="148"/>
                  </a:cubicBezTo>
                  <a:cubicBezTo>
                    <a:pt x="160" y="159"/>
                    <a:pt x="160" y="159"/>
                    <a:pt x="160" y="159"/>
                  </a:cubicBezTo>
                  <a:cubicBezTo>
                    <a:pt x="175" y="155"/>
                    <a:pt x="175" y="155"/>
                    <a:pt x="175" y="155"/>
                  </a:cubicBezTo>
                  <a:cubicBezTo>
                    <a:pt x="182" y="165"/>
                    <a:pt x="182" y="165"/>
                    <a:pt x="182" y="165"/>
                  </a:cubicBezTo>
                  <a:cubicBezTo>
                    <a:pt x="192" y="164"/>
                    <a:pt x="192" y="164"/>
                    <a:pt x="192" y="164"/>
                  </a:cubicBezTo>
                  <a:cubicBezTo>
                    <a:pt x="203" y="142"/>
                    <a:pt x="203" y="142"/>
                    <a:pt x="203" y="142"/>
                  </a:cubicBezTo>
                  <a:cubicBezTo>
                    <a:pt x="222" y="160"/>
                    <a:pt x="222" y="160"/>
                    <a:pt x="222" y="160"/>
                  </a:cubicBezTo>
                  <a:cubicBezTo>
                    <a:pt x="232" y="156"/>
                    <a:pt x="232" y="156"/>
                    <a:pt x="232" y="156"/>
                  </a:cubicBezTo>
                  <a:cubicBezTo>
                    <a:pt x="234" y="118"/>
                    <a:pt x="234" y="118"/>
                    <a:pt x="234" y="118"/>
                  </a:cubicBezTo>
                  <a:cubicBezTo>
                    <a:pt x="239" y="115"/>
                    <a:pt x="239" y="115"/>
                    <a:pt x="239" y="115"/>
                  </a:cubicBezTo>
                  <a:cubicBezTo>
                    <a:pt x="246" y="126"/>
                    <a:pt x="246" y="126"/>
                    <a:pt x="246" y="126"/>
                  </a:cubicBezTo>
                  <a:cubicBezTo>
                    <a:pt x="254" y="110"/>
                    <a:pt x="254" y="110"/>
                    <a:pt x="254" y="110"/>
                  </a:cubicBezTo>
                  <a:cubicBezTo>
                    <a:pt x="263" y="94"/>
                    <a:pt x="263" y="94"/>
                    <a:pt x="263" y="94"/>
                  </a:cubicBezTo>
                  <a:close/>
                  <a:moveTo>
                    <a:pt x="178" y="180"/>
                  </a:moveTo>
                  <a:cubicBezTo>
                    <a:pt x="178" y="171"/>
                    <a:pt x="178" y="171"/>
                    <a:pt x="178" y="171"/>
                  </a:cubicBezTo>
                  <a:cubicBezTo>
                    <a:pt x="179" y="172"/>
                    <a:pt x="179" y="172"/>
                    <a:pt x="179" y="172"/>
                  </a:cubicBezTo>
                  <a:cubicBezTo>
                    <a:pt x="184" y="172"/>
                    <a:pt x="184" y="172"/>
                    <a:pt x="184" y="172"/>
                  </a:cubicBezTo>
                  <a:cubicBezTo>
                    <a:pt x="184" y="180"/>
                    <a:pt x="184" y="180"/>
                    <a:pt x="184" y="180"/>
                  </a:cubicBezTo>
                  <a:cubicBezTo>
                    <a:pt x="182" y="180"/>
                    <a:pt x="180" y="180"/>
                    <a:pt x="178" y="180"/>
                  </a:cubicBezTo>
                  <a:close/>
                  <a:moveTo>
                    <a:pt x="167" y="180"/>
                  </a:moveTo>
                  <a:cubicBezTo>
                    <a:pt x="167" y="165"/>
                    <a:pt x="167" y="165"/>
                    <a:pt x="167" y="165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3" y="163"/>
                    <a:pt x="173" y="163"/>
                    <a:pt x="173" y="163"/>
                  </a:cubicBezTo>
                  <a:cubicBezTo>
                    <a:pt x="173" y="180"/>
                    <a:pt x="173" y="180"/>
                    <a:pt x="173" y="180"/>
                  </a:cubicBezTo>
                  <a:cubicBezTo>
                    <a:pt x="167" y="180"/>
                    <a:pt x="167" y="180"/>
                    <a:pt x="167" y="180"/>
                  </a:cubicBezTo>
                  <a:close/>
                  <a:moveTo>
                    <a:pt x="189" y="180"/>
                  </a:moveTo>
                  <a:cubicBezTo>
                    <a:pt x="189" y="172"/>
                    <a:pt x="189" y="172"/>
                    <a:pt x="189" y="172"/>
                  </a:cubicBezTo>
                  <a:cubicBezTo>
                    <a:pt x="195" y="171"/>
                    <a:pt x="195" y="171"/>
                    <a:pt x="195" y="171"/>
                  </a:cubicBezTo>
                  <a:cubicBezTo>
                    <a:pt x="196" y="171"/>
                    <a:pt x="196" y="171"/>
                    <a:pt x="196" y="171"/>
                  </a:cubicBezTo>
                  <a:cubicBezTo>
                    <a:pt x="196" y="180"/>
                    <a:pt x="196" y="180"/>
                    <a:pt x="196" y="180"/>
                  </a:cubicBezTo>
                  <a:cubicBezTo>
                    <a:pt x="193" y="180"/>
                    <a:pt x="191" y="180"/>
                    <a:pt x="189" y="180"/>
                  </a:cubicBezTo>
                  <a:close/>
                  <a:moveTo>
                    <a:pt x="200" y="180"/>
                  </a:moveTo>
                  <a:cubicBezTo>
                    <a:pt x="200" y="160"/>
                    <a:pt x="200" y="160"/>
                    <a:pt x="200" y="160"/>
                  </a:cubicBezTo>
                  <a:cubicBezTo>
                    <a:pt x="204" y="152"/>
                    <a:pt x="204" y="152"/>
                    <a:pt x="204" y="152"/>
                  </a:cubicBezTo>
                  <a:cubicBezTo>
                    <a:pt x="207" y="155"/>
                    <a:pt x="207" y="155"/>
                    <a:pt x="207" y="155"/>
                  </a:cubicBezTo>
                  <a:cubicBezTo>
                    <a:pt x="207" y="180"/>
                    <a:pt x="207" y="180"/>
                    <a:pt x="207" y="180"/>
                  </a:cubicBezTo>
                  <a:cubicBezTo>
                    <a:pt x="205" y="180"/>
                    <a:pt x="203" y="180"/>
                    <a:pt x="200" y="180"/>
                  </a:cubicBezTo>
                  <a:close/>
                  <a:moveTo>
                    <a:pt x="212" y="180"/>
                  </a:moveTo>
                  <a:cubicBezTo>
                    <a:pt x="212" y="159"/>
                    <a:pt x="212" y="159"/>
                    <a:pt x="212" y="159"/>
                  </a:cubicBezTo>
                  <a:cubicBezTo>
                    <a:pt x="218" y="165"/>
                    <a:pt x="218" y="165"/>
                    <a:pt x="218" y="165"/>
                  </a:cubicBezTo>
                  <a:cubicBezTo>
                    <a:pt x="218" y="180"/>
                    <a:pt x="218" y="180"/>
                    <a:pt x="218" y="180"/>
                  </a:cubicBezTo>
                  <a:cubicBezTo>
                    <a:pt x="216" y="180"/>
                    <a:pt x="214" y="180"/>
                    <a:pt x="212" y="180"/>
                  </a:cubicBezTo>
                  <a:close/>
                  <a:moveTo>
                    <a:pt x="223" y="180"/>
                  </a:moveTo>
                  <a:cubicBezTo>
                    <a:pt x="223" y="167"/>
                    <a:pt x="223" y="167"/>
                    <a:pt x="223" y="167"/>
                  </a:cubicBezTo>
                  <a:cubicBezTo>
                    <a:pt x="229" y="164"/>
                    <a:pt x="229" y="164"/>
                    <a:pt x="229" y="164"/>
                  </a:cubicBezTo>
                  <a:cubicBezTo>
                    <a:pt x="229" y="180"/>
                    <a:pt x="229" y="180"/>
                    <a:pt x="229" y="180"/>
                  </a:cubicBezTo>
                  <a:cubicBezTo>
                    <a:pt x="227" y="180"/>
                    <a:pt x="225" y="180"/>
                    <a:pt x="223" y="180"/>
                  </a:cubicBezTo>
                  <a:close/>
                  <a:moveTo>
                    <a:pt x="285" y="123"/>
                  </a:moveTo>
                  <a:cubicBezTo>
                    <a:pt x="293" y="123"/>
                    <a:pt x="301" y="126"/>
                    <a:pt x="306" y="131"/>
                  </a:cubicBezTo>
                  <a:cubicBezTo>
                    <a:pt x="311" y="137"/>
                    <a:pt x="314" y="144"/>
                    <a:pt x="314" y="152"/>
                  </a:cubicBezTo>
                  <a:cubicBezTo>
                    <a:pt x="314" y="156"/>
                    <a:pt x="314" y="159"/>
                    <a:pt x="313" y="162"/>
                  </a:cubicBezTo>
                  <a:cubicBezTo>
                    <a:pt x="313" y="162"/>
                    <a:pt x="313" y="162"/>
                    <a:pt x="313" y="162"/>
                  </a:cubicBezTo>
                  <a:cubicBezTo>
                    <a:pt x="313" y="162"/>
                    <a:pt x="313" y="162"/>
                    <a:pt x="313" y="162"/>
                  </a:cubicBezTo>
                  <a:cubicBezTo>
                    <a:pt x="313" y="162"/>
                    <a:pt x="313" y="162"/>
                    <a:pt x="313" y="162"/>
                  </a:cubicBezTo>
                  <a:cubicBezTo>
                    <a:pt x="311" y="166"/>
                    <a:pt x="309" y="170"/>
                    <a:pt x="306" y="173"/>
                  </a:cubicBezTo>
                  <a:cubicBezTo>
                    <a:pt x="301" y="178"/>
                    <a:pt x="293" y="181"/>
                    <a:pt x="285" y="181"/>
                  </a:cubicBezTo>
                  <a:cubicBezTo>
                    <a:pt x="277" y="181"/>
                    <a:pt x="270" y="178"/>
                    <a:pt x="265" y="173"/>
                  </a:cubicBezTo>
                  <a:cubicBezTo>
                    <a:pt x="259" y="167"/>
                    <a:pt x="256" y="160"/>
                    <a:pt x="256" y="152"/>
                  </a:cubicBezTo>
                  <a:cubicBezTo>
                    <a:pt x="256" y="151"/>
                    <a:pt x="256" y="151"/>
                    <a:pt x="256" y="150"/>
                  </a:cubicBezTo>
                  <a:cubicBezTo>
                    <a:pt x="256" y="149"/>
                    <a:pt x="256" y="149"/>
                    <a:pt x="256" y="148"/>
                  </a:cubicBezTo>
                  <a:cubicBezTo>
                    <a:pt x="257" y="145"/>
                    <a:pt x="257" y="145"/>
                    <a:pt x="257" y="145"/>
                  </a:cubicBezTo>
                  <a:cubicBezTo>
                    <a:pt x="259" y="146"/>
                    <a:pt x="259" y="146"/>
                    <a:pt x="259" y="146"/>
                  </a:cubicBezTo>
                  <a:cubicBezTo>
                    <a:pt x="268" y="147"/>
                    <a:pt x="277" y="148"/>
                    <a:pt x="282" y="149"/>
                  </a:cubicBezTo>
                  <a:cubicBezTo>
                    <a:pt x="280" y="126"/>
                    <a:pt x="280" y="126"/>
                    <a:pt x="280" y="126"/>
                  </a:cubicBezTo>
                  <a:cubicBezTo>
                    <a:pt x="280" y="123"/>
                    <a:pt x="280" y="123"/>
                    <a:pt x="280" y="123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3" y="123"/>
                    <a:pt x="283" y="123"/>
                    <a:pt x="284" y="123"/>
                  </a:cubicBezTo>
                  <a:cubicBezTo>
                    <a:pt x="284" y="123"/>
                    <a:pt x="284" y="123"/>
                    <a:pt x="284" y="123"/>
                  </a:cubicBezTo>
                  <a:cubicBezTo>
                    <a:pt x="284" y="123"/>
                    <a:pt x="285" y="123"/>
                    <a:pt x="285" y="123"/>
                  </a:cubicBezTo>
                  <a:close/>
                  <a:moveTo>
                    <a:pt x="281" y="175"/>
                  </a:moveTo>
                  <a:cubicBezTo>
                    <a:pt x="279" y="175"/>
                    <a:pt x="278" y="175"/>
                    <a:pt x="277" y="174"/>
                  </a:cubicBezTo>
                  <a:cubicBezTo>
                    <a:pt x="306" y="162"/>
                    <a:pt x="306" y="162"/>
                    <a:pt x="306" y="162"/>
                  </a:cubicBezTo>
                  <a:cubicBezTo>
                    <a:pt x="306" y="164"/>
                    <a:pt x="305" y="165"/>
                    <a:pt x="305" y="165"/>
                  </a:cubicBezTo>
                  <a:cubicBezTo>
                    <a:pt x="281" y="175"/>
                    <a:pt x="281" y="175"/>
                    <a:pt x="281" y="175"/>
                  </a:cubicBezTo>
                  <a:close/>
                  <a:moveTo>
                    <a:pt x="302" y="169"/>
                  </a:moveTo>
                  <a:cubicBezTo>
                    <a:pt x="297" y="173"/>
                    <a:pt x="292" y="176"/>
                    <a:pt x="285" y="176"/>
                  </a:cubicBezTo>
                  <a:cubicBezTo>
                    <a:pt x="302" y="169"/>
                    <a:pt x="302" y="169"/>
                    <a:pt x="302" y="169"/>
                  </a:cubicBezTo>
                  <a:close/>
                  <a:moveTo>
                    <a:pt x="286" y="135"/>
                  </a:moveTo>
                  <a:cubicBezTo>
                    <a:pt x="286" y="133"/>
                    <a:pt x="286" y="133"/>
                    <a:pt x="286" y="133"/>
                  </a:cubicBezTo>
                  <a:cubicBezTo>
                    <a:pt x="294" y="130"/>
                    <a:pt x="294" y="130"/>
                    <a:pt x="294" y="130"/>
                  </a:cubicBezTo>
                  <a:cubicBezTo>
                    <a:pt x="295" y="130"/>
                    <a:pt x="296" y="131"/>
                    <a:pt x="297" y="131"/>
                  </a:cubicBezTo>
                  <a:cubicBezTo>
                    <a:pt x="286" y="135"/>
                    <a:pt x="286" y="135"/>
                    <a:pt x="286" y="135"/>
                  </a:cubicBezTo>
                  <a:close/>
                  <a:moveTo>
                    <a:pt x="299" y="133"/>
                  </a:moveTo>
                  <a:cubicBezTo>
                    <a:pt x="300" y="133"/>
                    <a:pt x="300" y="134"/>
                    <a:pt x="301" y="134"/>
                  </a:cubicBezTo>
                  <a:cubicBezTo>
                    <a:pt x="287" y="140"/>
                    <a:pt x="287" y="140"/>
                    <a:pt x="287" y="140"/>
                  </a:cubicBezTo>
                  <a:cubicBezTo>
                    <a:pt x="287" y="138"/>
                    <a:pt x="287" y="138"/>
                    <a:pt x="287" y="138"/>
                  </a:cubicBezTo>
                  <a:cubicBezTo>
                    <a:pt x="299" y="133"/>
                    <a:pt x="299" y="133"/>
                    <a:pt x="299" y="133"/>
                  </a:cubicBezTo>
                  <a:close/>
                  <a:moveTo>
                    <a:pt x="274" y="173"/>
                  </a:moveTo>
                  <a:cubicBezTo>
                    <a:pt x="274" y="173"/>
                    <a:pt x="273" y="172"/>
                    <a:pt x="272" y="172"/>
                  </a:cubicBezTo>
                  <a:cubicBezTo>
                    <a:pt x="308" y="157"/>
                    <a:pt x="308" y="157"/>
                    <a:pt x="308" y="157"/>
                  </a:cubicBezTo>
                  <a:cubicBezTo>
                    <a:pt x="308" y="158"/>
                    <a:pt x="308" y="159"/>
                    <a:pt x="308" y="160"/>
                  </a:cubicBezTo>
                  <a:cubicBezTo>
                    <a:pt x="274" y="173"/>
                    <a:pt x="274" y="173"/>
                    <a:pt x="274" y="173"/>
                  </a:cubicBezTo>
                  <a:close/>
                  <a:moveTo>
                    <a:pt x="270" y="170"/>
                  </a:moveTo>
                  <a:cubicBezTo>
                    <a:pt x="269" y="170"/>
                    <a:pt x="269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309" y="152"/>
                    <a:pt x="309" y="152"/>
                    <a:pt x="309" y="152"/>
                  </a:cubicBezTo>
                  <a:cubicBezTo>
                    <a:pt x="309" y="153"/>
                    <a:pt x="309" y="154"/>
                    <a:pt x="309" y="154"/>
                  </a:cubicBezTo>
                  <a:cubicBezTo>
                    <a:pt x="270" y="170"/>
                    <a:pt x="270" y="170"/>
                    <a:pt x="270" y="170"/>
                  </a:cubicBezTo>
                  <a:close/>
                  <a:moveTo>
                    <a:pt x="267" y="167"/>
                  </a:moveTo>
                  <a:cubicBezTo>
                    <a:pt x="266" y="166"/>
                    <a:pt x="266" y="166"/>
                    <a:pt x="265" y="165"/>
                  </a:cubicBezTo>
                  <a:cubicBezTo>
                    <a:pt x="308" y="148"/>
                    <a:pt x="308" y="148"/>
                    <a:pt x="308" y="148"/>
                  </a:cubicBezTo>
                  <a:cubicBezTo>
                    <a:pt x="309" y="148"/>
                    <a:pt x="309" y="149"/>
                    <a:pt x="309" y="150"/>
                  </a:cubicBezTo>
                  <a:cubicBezTo>
                    <a:pt x="267" y="167"/>
                    <a:pt x="267" y="167"/>
                    <a:pt x="267" y="167"/>
                  </a:cubicBezTo>
                  <a:close/>
                  <a:moveTo>
                    <a:pt x="264" y="163"/>
                  </a:moveTo>
                  <a:cubicBezTo>
                    <a:pt x="264" y="162"/>
                    <a:pt x="264" y="162"/>
                    <a:pt x="263" y="161"/>
                  </a:cubicBezTo>
                  <a:cubicBezTo>
                    <a:pt x="281" y="154"/>
                    <a:pt x="281" y="154"/>
                    <a:pt x="281" y="154"/>
                  </a:cubicBezTo>
                  <a:cubicBezTo>
                    <a:pt x="283" y="155"/>
                    <a:pt x="285" y="155"/>
                    <a:pt x="285" y="155"/>
                  </a:cubicBezTo>
                  <a:cubicBezTo>
                    <a:pt x="264" y="163"/>
                    <a:pt x="264" y="163"/>
                    <a:pt x="264" y="163"/>
                  </a:cubicBezTo>
                  <a:close/>
                  <a:moveTo>
                    <a:pt x="285" y="155"/>
                  </a:moveTo>
                  <a:cubicBezTo>
                    <a:pt x="288" y="152"/>
                    <a:pt x="288" y="152"/>
                    <a:pt x="288" y="152"/>
                  </a:cubicBezTo>
                  <a:cubicBezTo>
                    <a:pt x="288" y="151"/>
                    <a:pt x="288" y="151"/>
                    <a:pt x="288" y="151"/>
                  </a:cubicBezTo>
                  <a:cubicBezTo>
                    <a:pt x="307" y="143"/>
                    <a:pt x="307" y="143"/>
                    <a:pt x="307" y="143"/>
                  </a:cubicBezTo>
                  <a:cubicBezTo>
                    <a:pt x="308" y="144"/>
                    <a:pt x="308" y="145"/>
                    <a:pt x="308" y="145"/>
                  </a:cubicBezTo>
                  <a:cubicBezTo>
                    <a:pt x="285" y="155"/>
                    <a:pt x="285" y="155"/>
                    <a:pt x="285" y="155"/>
                  </a:cubicBezTo>
                  <a:close/>
                  <a:moveTo>
                    <a:pt x="263" y="159"/>
                  </a:moveTo>
                  <a:cubicBezTo>
                    <a:pt x="262" y="158"/>
                    <a:pt x="262" y="158"/>
                    <a:pt x="262" y="157"/>
                  </a:cubicBezTo>
                  <a:cubicBezTo>
                    <a:pt x="272" y="153"/>
                    <a:pt x="272" y="153"/>
                    <a:pt x="272" y="153"/>
                  </a:cubicBezTo>
                  <a:cubicBezTo>
                    <a:pt x="273" y="153"/>
                    <a:pt x="275" y="153"/>
                    <a:pt x="276" y="154"/>
                  </a:cubicBezTo>
                  <a:cubicBezTo>
                    <a:pt x="263" y="159"/>
                    <a:pt x="263" y="159"/>
                    <a:pt x="263" y="159"/>
                  </a:cubicBezTo>
                  <a:close/>
                  <a:moveTo>
                    <a:pt x="288" y="149"/>
                  </a:moveTo>
                  <a:cubicBezTo>
                    <a:pt x="288" y="147"/>
                    <a:pt x="288" y="147"/>
                    <a:pt x="288" y="147"/>
                  </a:cubicBezTo>
                  <a:cubicBezTo>
                    <a:pt x="305" y="140"/>
                    <a:pt x="305" y="140"/>
                    <a:pt x="305" y="140"/>
                  </a:cubicBezTo>
                  <a:cubicBezTo>
                    <a:pt x="306" y="140"/>
                    <a:pt x="306" y="141"/>
                    <a:pt x="306" y="141"/>
                  </a:cubicBezTo>
                  <a:cubicBezTo>
                    <a:pt x="288" y="149"/>
                    <a:pt x="288" y="149"/>
                    <a:pt x="288" y="149"/>
                  </a:cubicBezTo>
                  <a:close/>
                  <a:moveTo>
                    <a:pt x="262" y="155"/>
                  </a:moveTo>
                  <a:cubicBezTo>
                    <a:pt x="262" y="154"/>
                    <a:pt x="262" y="153"/>
                    <a:pt x="262" y="153"/>
                  </a:cubicBezTo>
                  <a:cubicBezTo>
                    <a:pt x="263" y="152"/>
                    <a:pt x="263" y="152"/>
                    <a:pt x="263" y="152"/>
                  </a:cubicBezTo>
                  <a:cubicBezTo>
                    <a:pt x="265" y="152"/>
                    <a:pt x="266" y="152"/>
                    <a:pt x="267" y="152"/>
                  </a:cubicBezTo>
                  <a:cubicBezTo>
                    <a:pt x="262" y="155"/>
                    <a:pt x="262" y="155"/>
                    <a:pt x="262" y="155"/>
                  </a:cubicBezTo>
                  <a:close/>
                  <a:moveTo>
                    <a:pt x="287" y="144"/>
                  </a:moveTo>
                  <a:cubicBezTo>
                    <a:pt x="287" y="142"/>
                    <a:pt x="287" y="142"/>
                    <a:pt x="287" y="142"/>
                  </a:cubicBezTo>
                  <a:cubicBezTo>
                    <a:pt x="303" y="136"/>
                    <a:pt x="303" y="136"/>
                    <a:pt x="303" y="136"/>
                  </a:cubicBezTo>
                  <a:cubicBezTo>
                    <a:pt x="303" y="136"/>
                    <a:pt x="304" y="137"/>
                    <a:pt x="304" y="138"/>
                  </a:cubicBezTo>
                  <a:cubicBezTo>
                    <a:pt x="287" y="144"/>
                    <a:pt x="287" y="144"/>
                    <a:pt x="287" y="144"/>
                  </a:cubicBezTo>
                  <a:close/>
                  <a:moveTo>
                    <a:pt x="286" y="131"/>
                  </a:moveTo>
                  <a:cubicBezTo>
                    <a:pt x="286" y="128"/>
                    <a:pt x="286" y="128"/>
                    <a:pt x="286" y="128"/>
                  </a:cubicBezTo>
                  <a:cubicBezTo>
                    <a:pt x="287" y="128"/>
                    <a:pt x="289" y="129"/>
                    <a:pt x="291" y="129"/>
                  </a:cubicBezTo>
                  <a:cubicBezTo>
                    <a:pt x="286" y="131"/>
                    <a:pt x="286" y="131"/>
                    <a:pt x="286" y="131"/>
                  </a:cubicBezTo>
                  <a:close/>
                  <a:moveTo>
                    <a:pt x="251" y="137"/>
                  </a:moveTo>
                  <a:cubicBezTo>
                    <a:pt x="252" y="132"/>
                    <a:pt x="255" y="127"/>
                    <a:pt x="258" y="123"/>
                  </a:cubicBezTo>
                  <a:cubicBezTo>
                    <a:pt x="262" y="119"/>
                    <a:pt x="267" y="117"/>
                    <a:pt x="273" y="116"/>
                  </a:cubicBezTo>
                  <a:cubicBezTo>
                    <a:pt x="276" y="116"/>
                    <a:pt x="276" y="116"/>
                    <a:pt x="276" y="116"/>
                  </a:cubicBezTo>
                  <a:cubicBezTo>
                    <a:pt x="276" y="119"/>
                    <a:pt x="276" y="119"/>
                    <a:pt x="276" y="119"/>
                  </a:cubicBezTo>
                  <a:cubicBezTo>
                    <a:pt x="278" y="140"/>
                    <a:pt x="278" y="140"/>
                    <a:pt x="278" y="140"/>
                  </a:cubicBezTo>
                  <a:cubicBezTo>
                    <a:pt x="275" y="143"/>
                    <a:pt x="275" y="143"/>
                    <a:pt x="275" y="143"/>
                  </a:cubicBezTo>
                  <a:cubicBezTo>
                    <a:pt x="275" y="143"/>
                    <a:pt x="263" y="142"/>
                    <a:pt x="254" y="140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1" y="137"/>
                    <a:pt x="251" y="137"/>
                    <a:pt x="251" y="137"/>
                  </a:cubicBezTo>
                  <a:close/>
                  <a:moveTo>
                    <a:pt x="262" y="127"/>
                  </a:moveTo>
                  <a:cubicBezTo>
                    <a:pt x="265" y="125"/>
                    <a:pt x="268" y="123"/>
                    <a:pt x="271" y="122"/>
                  </a:cubicBezTo>
                  <a:cubicBezTo>
                    <a:pt x="272" y="137"/>
                    <a:pt x="272" y="137"/>
                    <a:pt x="272" y="137"/>
                  </a:cubicBezTo>
                  <a:cubicBezTo>
                    <a:pt x="269" y="137"/>
                    <a:pt x="263" y="136"/>
                    <a:pt x="257" y="135"/>
                  </a:cubicBezTo>
                  <a:cubicBezTo>
                    <a:pt x="258" y="132"/>
                    <a:pt x="260" y="129"/>
                    <a:pt x="262" y="127"/>
                  </a:cubicBezTo>
                  <a:close/>
                  <a:moveTo>
                    <a:pt x="252" y="253"/>
                  </a:moveTo>
                  <a:cubicBezTo>
                    <a:pt x="265" y="253"/>
                    <a:pt x="265" y="253"/>
                    <a:pt x="265" y="253"/>
                  </a:cubicBezTo>
                  <a:cubicBezTo>
                    <a:pt x="282" y="285"/>
                    <a:pt x="282" y="285"/>
                    <a:pt x="282" y="285"/>
                  </a:cubicBezTo>
                  <a:cubicBezTo>
                    <a:pt x="270" y="285"/>
                    <a:pt x="270" y="285"/>
                    <a:pt x="270" y="285"/>
                  </a:cubicBezTo>
                  <a:cubicBezTo>
                    <a:pt x="252" y="253"/>
                    <a:pt x="252" y="253"/>
                    <a:pt x="252" y="253"/>
                  </a:cubicBezTo>
                  <a:close/>
                  <a:moveTo>
                    <a:pt x="222" y="253"/>
                  </a:moveTo>
                  <a:cubicBezTo>
                    <a:pt x="210" y="253"/>
                    <a:pt x="210" y="253"/>
                    <a:pt x="210" y="253"/>
                  </a:cubicBezTo>
                  <a:cubicBezTo>
                    <a:pt x="193" y="285"/>
                    <a:pt x="193" y="285"/>
                    <a:pt x="193" y="285"/>
                  </a:cubicBezTo>
                  <a:cubicBezTo>
                    <a:pt x="205" y="285"/>
                    <a:pt x="205" y="285"/>
                    <a:pt x="205" y="285"/>
                  </a:cubicBezTo>
                  <a:cubicBezTo>
                    <a:pt x="222" y="253"/>
                    <a:pt x="222" y="253"/>
                    <a:pt x="222" y="253"/>
                  </a:cubicBezTo>
                  <a:close/>
                  <a:moveTo>
                    <a:pt x="227" y="226"/>
                  </a:moveTo>
                  <a:cubicBezTo>
                    <a:pt x="247" y="226"/>
                    <a:pt x="247" y="226"/>
                    <a:pt x="247" y="226"/>
                  </a:cubicBezTo>
                  <a:cubicBezTo>
                    <a:pt x="247" y="286"/>
                    <a:pt x="247" y="286"/>
                    <a:pt x="247" y="286"/>
                  </a:cubicBezTo>
                  <a:cubicBezTo>
                    <a:pt x="227" y="286"/>
                    <a:pt x="227" y="286"/>
                    <a:pt x="227" y="286"/>
                  </a:cubicBezTo>
                  <a:cubicBezTo>
                    <a:pt x="227" y="226"/>
                    <a:pt x="227" y="226"/>
                    <a:pt x="227" y="226"/>
                  </a:cubicBezTo>
                  <a:close/>
                  <a:moveTo>
                    <a:pt x="41" y="45"/>
                  </a:moveTo>
                  <a:cubicBezTo>
                    <a:pt x="40" y="36"/>
                    <a:pt x="40" y="31"/>
                    <a:pt x="42" y="22"/>
                  </a:cubicBezTo>
                  <a:cubicBezTo>
                    <a:pt x="52" y="35"/>
                    <a:pt x="66" y="26"/>
                    <a:pt x="77" y="23"/>
                  </a:cubicBezTo>
                  <a:cubicBezTo>
                    <a:pt x="78" y="30"/>
                    <a:pt x="79" y="35"/>
                    <a:pt x="78" y="45"/>
                  </a:cubicBezTo>
                  <a:cubicBezTo>
                    <a:pt x="87" y="38"/>
                    <a:pt x="87" y="19"/>
                    <a:pt x="82" y="12"/>
                  </a:cubicBezTo>
                  <a:cubicBezTo>
                    <a:pt x="74" y="0"/>
                    <a:pt x="46" y="0"/>
                    <a:pt x="38" y="10"/>
                  </a:cubicBezTo>
                  <a:cubicBezTo>
                    <a:pt x="35" y="14"/>
                    <a:pt x="30" y="39"/>
                    <a:pt x="41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</p:grpSp>
      <p:grpSp>
        <p:nvGrpSpPr>
          <p:cNvPr id="14" name="组合 14">
            <a:extLst>
              <a:ext uri="{FF2B5EF4-FFF2-40B4-BE49-F238E27FC236}">
                <a16:creationId xmlns="" xmlns:a16="http://schemas.microsoft.com/office/drawing/2014/main" id="{B34D82C7-9FF5-4BFE-8180-7812DFB0F42B}"/>
              </a:ext>
            </a:extLst>
          </p:cNvPr>
          <p:cNvGrpSpPr>
            <a:grpSpLocks/>
          </p:cNvGrpSpPr>
          <p:nvPr/>
        </p:nvGrpSpPr>
        <p:grpSpPr bwMode="auto">
          <a:xfrm>
            <a:off x="5397612" y="3829846"/>
            <a:ext cx="1623512" cy="1147763"/>
            <a:chOff x="0" y="0"/>
            <a:chExt cx="1624019" cy="1147515"/>
          </a:xfrm>
        </p:grpSpPr>
        <p:grpSp>
          <p:nvGrpSpPr>
            <p:cNvPr id="15" name="组合 19">
              <a:extLst>
                <a:ext uri="{FF2B5EF4-FFF2-40B4-BE49-F238E27FC236}">
                  <a16:creationId xmlns="" xmlns:a16="http://schemas.microsoft.com/office/drawing/2014/main" id="{93C11250-250C-4C60-98B2-2AE204CEC3CD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0" y="0"/>
              <a:ext cx="1624019" cy="1147515"/>
              <a:chOff x="0" y="0"/>
              <a:chExt cx="2070437" cy="1462949"/>
            </a:xfrm>
          </p:grpSpPr>
          <p:sp>
            <p:nvSpPr>
              <p:cNvPr id="18" name="等腰三角形 6">
                <a:extLst>
                  <a:ext uri="{FF2B5EF4-FFF2-40B4-BE49-F238E27FC236}">
                    <a16:creationId xmlns="" xmlns:a16="http://schemas.microsoft.com/office/drawing/2014/main" id="{2C1C6537-EF8D-4A92-B7BC-9B74656EB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191" y="894361"/>
                <a:ext cx="597047" cy="562517"/>
              </a:xfrm>
              <a:custGeom>
                <a:avLst/>
                <a:gdLst>
                  <a:gd name="T0" fmla="*/ 25306 w 595852"/>
                  <a:gd name="T1" fmla="*/ 449309 h 562574"/>
                  <a:gd name="T2" fmla="*/ 595852 w 595852"/>
                  <a:gd name="T3" fmla="*/ 0 h 562574"/>
                  <a:gd name="T4" fmla="*/ 145089 w 595852"/>
                  <a:gd name="T5" fmla="*/ 516627 h 562574"/>
                  <a:gd name="T6" fmla="*/ 25306 w 595852"/>
                  <a:gd name="T7" fmla="*/ 449309 h 56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5852" h="562574">
                    <a:moveTo>
                      <a:pt x="25306" y="449309"/>
                    </a:moveTo>
                    <a:cubicBezTo>
                      <a:pt x="-54198" y="152174"/>
                      <a:pt x="32189" y="76940"/>
                      <a:pt x="595852" y="0"/>
                    </a:cubicBezTo>
                    <a:lnTo>
                      <a:pt x="145089" y="516627"/>
                    </a:lnTo>
                    <a:cubicBezTo>
                      <a:pt x="54671" y="611059"/>
                      <a:pt x="45599" y="545610"/>
                      <a:pt x="25306" y="449309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  <p:sp>
            <p:nvSpPr>
              <p:cNvPr id="19" name="右箭头 5">
                <a:extLst>
                  <a:ext uri="{FF2B5EF4-FFF2-40B4-BE49-F238E27FC236}">
                    <a16:creationId xmlns="" xmlns:a16="http://schemas.microsoft.com/office/drawing/2014/main" id="{5C6432F0-A1C8-4789-8FA9-2B50499922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72" y="0"/>
                <a:ext cx="2070436" cy="1175620"/>
              </a:xfrm>
              <a:custGeom>
                <a:avLst/>
                <a:gdLst>
                  <a:gd name="T0" fmla="*/ 13051 w 2070437"/>
                  <a:gd name="T1" fmla="*/ 1173182 h 1175256"/>
                  <a:gd name="T2" fmla="*/ 42486 w 2070437"/>
                  <a:gd name="T3" fmla="*/ 1015377 h 1175256"/>
                  <a:gd name="T4" fmla="*/ 757739 w 2070437"/>
                  <a:gd name="T5" fmla="*/ 305735 h 1175256"/>
                  <a:gd name="T6" fmla="*/ 1063474 w 2070437"/>
                  <a:gd name="T7" fmla="*/ 196343 h 1175256"/>
                  <a:gd name="T8" fmla="*/ 1482809 w 2070437"/>
                  <a:gd name="T9" fmla="*/ 194963 h 1175256"/>
                  <a:gd name="T10" fmla="*/ 1482809 w 2070437"/>
                  <a:gd name="T11" fmla="*/ 0 h 1175256"/>
                  <a:gd name="T12" fmla="*/ 2070437 w 2070437"/>
                  <a:gd name="T13" fmla="*/ 587628 h 1175256"/>
                  <a:gd name="T14" fmla="*/ 1482809 w 2070437"/>
                  <a:gd name="T15" fmla="*/ 1175256 h 1175256"/>
                  <a:gd name="T16" fmla="*/ 1482809 w 2070437"/>
                  <a:gd name="T17" fmla="*/ 980293 h 1175256"/>
                  <a:gd name="T18" fmla="*/ 575421 w 2070437"/>
                  <a:gd name="T19" fmla="*/ 980293 h 1175256"/>
                  <a:gd name="T20" fmla="*/ 13051 w 2070437"/>
                  <a:gd name="T21" fmla="*/ 1173182 h 1175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70437" h="1175256">
                    <a:moveTo>
                      <a:pt x="13051" y="1173182"/>
                    </a:moveTo>
                    <a:cubicBezTo>
                      <a:pt x="-2844" y="1119414"/>
                      <a:pt x="-14547" y="1071950"/>
                      <a:pt x="42486" y="1015377"/>
                    </a:cubicBezTo>
                    <a:lnTo>
                      <a:pt x="757739" y="305735"/>
                    </a:lnTo>
                    <a:cubicBezTo>
                      <a:pt x="865261" y="182319"/>
                      <a:pt x="897049" y="187928"/>
                      <a:pt x="1063474" y="196343"/>
                    </a:cubicBezTo>
                    <a:lnTo>
                      <a:pt x="1482809" y="194963"/>
                    </a:lnTo>
                    <a:lnTo>
                      <a:pt x="1482809" y="0"/>
                    </a:lnTo>
                    <a:lnTo>
                      <a:pt x="2070437" y="587628"/>
                    </a:lnTo>
                    <a:lnTo>
                      <a:pt x="1482809" y="1175256"/>
                    </a:lnTo>
                    <a:lnTo>
                      <a:pt x="1482809" y="980293"/>
                    </a:lnTo>
                    <a:lnTo>
                      <a:pt x="575421" y="980293"/>
                    </a:lnTo>
                    <a:cubicBezTo>
                      <a:pt x="196758" y="984047"/>
                      <a:pt x="69150" y="967474"/>
                      <a:pt x="13051" y="117318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="" xmlns:a16="http://schemas.microsoft.com/office/drawing/2014/main" id="{673DD9E3-FC69-40B4-B9E3-4DB89FC3FE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6299" y="532166"/>
              <a:ext cx="372990" cy="308845"/>
            </a:xfrm>
            <a:custGeom>
              <a:avLst/>
              <a:gdLst>
                <a:gd name="T0" fmla="*/ 2147483646 w 332"/>
                <a:gd name="T1" fmla="*/ 2147483646 h 275"/>
                <a:gd name="T2" fmla="*/ 2147483646 w 332"/>
                <a:gd name="T3" fmla="*/ 2147483646 h 275"/>
                <a:gd name="T4" fmla="*/ 2147483646 w 332"/>
                <a:gd name="T5" fmla="*/ 2147483646 h 275"/>
                <a:gd name="T6" fmla="*/ 2147483646 w 332"/>
                <a:gd name="T7" fmla="*/ 2147483646 h 275"/>
                <a:gd name="T8" fmla="*/ 2147483646 w 332"/>
                <a:gd name="T9" fmla="*/ 2147483646 h 275"/>
                <a:gd name="T10" fmla="*/ 2147483646 w 332"/>
                <a:gd name="T11" fmla="*/ 2147483646 h 275"/>
                <a:gd name="T12" fmla="*/ 2147483646 w 332"/>
                <a:gd name="T13" fmla="*/ 2147483646 h 275"/>
                <a:gd name="T14" fmla="*/ 2147483646 w 332"/>
                <a:gd name="T15" fmla="*/ 2147483646 h 275"/>
                <a:gd name="T16" fmla="*/ 2147483646 w 332"/>
                <a:gd name="T17" fmla="*/ 2147483646 h 275"/>
                <a:gd name="T18" fmla="*/ 2147483646 w 332"/>
                <a:gd name="T19" fmla="*/ 2147483646 h 275"/>
                <a:gd name="T20" fmla="*/ 0 w 332"/>
                <a:gd name="T21" fmla="*/ 2147483646 h 275"/>
                <a:gd name="T22" fmla="*/ 2147483646 w 332"/>
                <a:gd name="T23" fmla="*/ 2147483646 h 275"/>
                <a:gd name="T24" fmla="*/ 2147483646 w 332"/>
                <a:gd name="T25" fmla="*/ 2147483646 h 275"/>
                <a:gd name="T26" fmla="*/ 2147483646 w 332"/>
                <a:gd name="T27" fmla="*/ 2147483646 h 275"/>
                <a:gd name="T28" fmla="*/ 2147483646 w 332"/>
                <a:gd name="T29" fmla="*/ 2147483646 h 275"/>
                <a:gd name="T30" fmla="*/ 2147483646 w 332"/>
                <a:gd name="T31" fmla="*/ 2147483646 h 275"/>
                <a:gd name="T32" fmla="*/ 2147483646 w 332"/>
                <a:gd name="T33" fmla="*/ 2147483646 h 275"/>
                <a:gd name="T34" fmla="*/ 2147483646 w 332"/>
                <a:gd name="T35" fmla="*/ 2147483646 h 275"/>
                <a:gd name="T36" fmla="*/ 2147483646 w 332"/>
                <a:gd name="T37" fmla="*/ 2147483646 h 275"/>
                <a:gd name="T38" fmla="*/ 2147483646 w 332"/>
                <a:gd name="T39" fmla="*/ 2147483646 h 275"/>
                <a:gd name="T40" fmla="*/ 2147483646 w 332"/>
                <a:gd name="T41" fmla="*/ 2147483646 h 275"/>
                <a:gd name="T42" fmla="*/ 2147483646 w 332"/>
                <a:gd name="T43" fmla="*/ 2147483646 h 275"/>
                <a:gd name="T44" fmla="*/ 2147483646 w 332"/>
                <a:gd name="T45" fmla="*/ 2147483646 h 275"/>
                <a:gd name="T46" fmla="*/ 2147483646 w 332"/>
                <a:gd name="T47" fmla="*/ 2147483646 h 275"/>
                <a:gd name="T48" fmla="*/ 2147483646 w 332"/>
                <a:gd name="T49" fmla="*/ 2147483646 h 275"/>
                <a:gd name="T50" fmla="*/ 2147483646 w 332"/>
                <a:gd name="T51" fmla="*/ 2147483646 h 275"/>
                <a:gd name="T52" fmla="*/ 2147483646 w 332"/>
                <a:gd name="T53" fmla="*/ 2147483646 h 275"/>
                <a:gd name="T54" fmla="*/ 2147483646 w 332"/>
                <a:gd name="T55" fmla="*/ 2147483646 h 275"/>
                <a:gd name="T56" fmla="*/ 2147483646 w 332"/>
                <a:gd name="T57" fmla="*/ 2147483646 h 275"/>
                <a:gd name="T58" fmla="*/ 2147483646 w 332"/>
                <a:gd name="T59" fmla="*/ 2147483646 h 275"/>
                <a:gd name="T60" fmla="*/ 2147483646 w 332"/>
                <a:gd name="T61" fmla="*/ 2147483646 h 275"/>
                <a:gd name="T62" fmla="*/ 2147483646 w 332"/>
                <a:gd name="T63" fmla="*/ 2147483646 h 275"/>
                <a:gd name="T64" fmla="*/ 2147483646 w 332"/>
                <a:gd name="T65" fmla="*/ 2147483646 h 275"/>
                <a:gd name="T66" fmla="*/ 2147483646 w 332"/>
                <a:gd name="T67" fmla="*/ 2147483646 h 275"/>
                <a:gd name="T68" fmla="*/ 2147483646 w 332"/>
                <a:gd name="T69" fmla="*/ 2147483646 h 275"/>
                <a:gd name="T70" fmla="*/ 2147483646 w 332"/>
                <a:gd name="T71" fmla="*/ 2147483646 h 275"/>
                <a:gd name="T72" fmla="*/ 2147483646 w 332"/>
                <a:gd name="T73" fmla="*/ 2147483646 h 275"/>
                <a:gd name="T74" fmla="*/ 2147483646 w 332"/>
                <a:gd name="T75" fmla="*/ 2147483646 h 275"/>
                <a:gd name="T76" fmla="*/ 2147483646 w 332"/>
                <a:gd name="T77" fmla="*/ 2147483646 h 275"/>
                <a:gd name="T78" fmla="*/ 2147483646 w 332"/>
                <a:gd name="T79" fmla="*/ 2147483646 h 275"/>
                <a:gd name="T80" fmla="*/ 2147483646 w 332"/>
                <a:gd name="T81" fmla="*/ 2147483646 h 275"/>
                <a:gd name="T82" fmla="*/ 2147483646 w 332"/>
                <a:gd name="T83" fmla="*/ 2147483646 h 275"/>
                <a:gd name="T84" fmla="*/ 2147483646 w 332"/>
                <a:gd name="T85" fmla="*/ 2147483646 h 275"/>
                <a:gd name="T86" fmla="*/ 2147483646 w 332"/>
                <a:gd name="T87" fmla="*/ 2147483646 h 275"/>
                <a:gd name="T88" fmla="*/ 2147483646 w 332"/>
                <a:gd name="T89" fmla="*/ 2147483646 h 275"/>
                <a:gd name="T90" fmla="*/ 2147483646 w 332"/>
                <a:gd name="T91" fmla="*/ 2147483646 h 275"/>
                <a:gd name="T92" fmla="*/ 2147483646 w 332"/>
                <a:gd name="T93" fmla="*/ 2147483646 h 275"/>
                <a:gd name="T94" fmla="*/ 2147483646 w 332"/>
                <a:gd name="T95" fmla="*/ 2147483646 h 275"/>
                <a:gd name="T96" fmla="*/ 2147483646 w 332"/>
                <a:gd name="T97" fmla="*/ 2147483646 h 275"/>
                <a:gd name="T98" fmla="*/ 2147483646 w 332"/>
                <a:gd name="T99" fmla="*/ 2147483646 h 275"/>
                <a:gd name="T100" fmla="*/ 2147483646 w 332"/>
                <a:gd name="T101" fmla="*/ 2147483646 h 275"/>
                <a:gd name="T102" fmla="*/ 2147483646 w 332"/>
                <a:gd name="T103" fmla="*/ 2147483646 h 275"/>
                <a:gd name="T104" fmla="*/ 2147483646 w 332"/>
                <a:gd name="T105" fmla="*/ 2147483646 h 275"/>
                <a:gd name="T106" fmla="*/ 2147483646 w 332"/>
                <a:gd name="T107" fmla="*/ 2147483646 h 275"/>
                <a:gd name="T108" fmla="*/ 2147483646 w 332"/>
                <a:gd name="T109" fmla="*/ 2147483646 h 275"/>
                <a:gd name="T110" fmla="*/ 2147483646 w 332"/>
                <a:gd name="T111" fmla="*/ 2147483646 h 275"/>
                <a:gd name="T112" fmla="*/ 2147483646 w 332"/>
                <a:gd name="T113" fmla="*/ 2147483646 h 275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32" h="275">
                  <a:moveTo>
                    <a:pt x="244" y="46"/>
                  </a:moveTo>
                  <a:cubicBezTo>
                    <a:pt x="243" y="38"/>
                    <a:pt x="243" y="32"/>
                    <a:pt x="245" y="23"/>
                  </a:cubicBezTo>
                  <a:cubicBezTo>
                    <a:pt x="255" y="37"/>
                    <a:pt x="270" y="27"/>
                    <a:pt x="281" y="24"/>
                  </a:cubicBezTo>
                  <a:cubicBezTo>
                    <a:pt x="283" y="31"/>
                    <a:pt x="283" y="37"/>
                    <a:pt x="283" y="47"/>
                  </a:cubicBezTo>
                  <a:cubicBezTo>
                    <a:pt x="291" y="39"/>
                    <a:pt x="291" y="19"/>
                    <a:pt x="286" y="12"/>
                  </a:cubicBezTo>
                  <a:cubicBezTo>
                    <a:pt x="278" y="1"/>
                    <a:pt x="249" y="0"/>
                    <a:pt x="241" y="10"/>
                  </a:cubicBezTo>
                  <a:cubicBezTo>
                    <a:pt x="237" y="14"/>
                    <a:pt x="233" y="41"/>
                    <a:pt x="244" y="46"/>
                  </a:cubicBezTo>
                  <a:close/>
                  <a:moveTo>
                    <a:pt x="113" y="203"/>
                  </a:moveTo>
                  <a:cubicBezTo>
                    <a:pt x="113" y="211"/>
                    <a:pt x="113" y="211"/>
                    <a:pt x="113" y="211"/>
                  </a:cubicBezTo>
                  <a:cubicBezTo>
                    <a:pt x="70" y="223"/>
                    <a:pt x="70" y="223"/>
                    <a:pt x="70" y="223"/>
                  </a:cubicBezTo>
                  <a:cubicBezTo>
                    <a:pt x="70" y="252"/>
                    <a:pt x="70" y="252"/>
                    <a:pt x="70" y="252"/>
                  </a:cubicBezTo>
                  <a:cubicBezTo>
                    <a:pt x="90" y="267"/>
                    <a:pt x="90" y="267"/>
                    <a:pt x="90" y="267"/>
                  </a:cubicBezTo>
                  <a:cubicBezTo>
                    <a:pt x="90" y="275"/>
                    <a:pt x="90" y="275"/>
                    <a:pt x="90" y="275"/>
                  </a:cubicBezTo>
                  <a:cubicBezTo>
                    <a:pt x="35" y="275"/>
                    <a:pt x="35" y="275"/>
                    <a:pt x="35" y="275"/>
                  </a:cubicBezTo>
                  <a:cubicBezTo>
                    <a:pt x="35" y="266"/>
                    <a:pt x="35" y="266"/>
                    <a:pt x="35" y="266"/>
                  </a:cubicBezTo>
                  <a:cubicBezTo>
                    <a:pt x="54" y="252"/>
                    <a:pt x="54" y="252"/>
                    <a:pt x="54" y="25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15" y="223"/>
                    <a:pt x="15" y="223"/>
                    <a:pt x="15" y="223"/>
                  </a:cubicBezTo>
                  <a:cubicBezTo>
                    <a:pt x="12" y="202"/>
                    <a:pt x="12" y="202"/>
                    <a:pt x="12" y="202"/>
                  </a:cubicBezTo>
                  <a:cubicBezTo>
                    <a:pt x="21" y="199"/>
                    <a:pt x="21" y="199"/>
                    <a:pt x="21" y="199"/>
                  </a:cubicBezTo>
                  <a:cubicBezTo>
                    <a:pt x="9" y="182"/>
                    <a:pt x="9" y="182"/>
                    <a:pt x="9" y="182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33" y="116"/>
                    <a:pt x="33" y="116"/>
                    <a:pt x="33" y="116"/>
                  </a:cubicBezTo>
                  <a:cubicBezTo>
                    <a:pt x="43" y="182"/>
                    <a:pt x="43" y="182"/>
                    <a:pt x="43" y="182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45" y="198"/>
                    <a:pt x="45" y="198"/>
                    <a:pt x="45" y="198"/>
                  </a:cubicBezTo>
                  <a:cubicBezTo>
                    <a:pt x="50" y="198"/>
                    <a:pt x="50" y="198"/>
                    <a:pt x="50" y="198"/>
                  </a:cubicBezTo>
                  <a:cubicBezTo>
                    <a:pt x="48" y="124"/>
                    <a:pt x="33" y="112"/>
                    <a:pt x="50" y="81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77"/>
                    <a:pt x="53" y="73"/>
                    <a:pt x="52" y="69"/>
                  </a:cubicBezTo>
                  <a:cubicBezTo>
                    <a:pt x="29" y="56"/>
                    <a:pt x="37" y="26"/>
                    <a:pt x="57" y="20"/>
                  </a:cubicBezTo>
                  <a:cubicBezTo>
                    <a:pt x="68" y="16"/>
                    <a:pt x="81" y="17"/>
                    <a:pt x="90" y="26"/>
                  </a:cubicBezTo>
                  <a:cubicBezTo>
                    <a:pt x="97" y="33"/>
                    <a:pt x="93" y="35"/>
                    <a:pt x="93" y="35"/>
                  </a:cubicBezTo>
                  <a:cubicBezTo>
                    <a:pt x="92" y="36"/>
                    <a:pt x="92" y="36"/>
                    <a:pt x="92" y="36"/>
                  </a:cubicBezTo>
                  <a:cubicBezTo>
                    <a:pt x="93" y="39"/>
                    <a:pt x="94" y="45"/>
                    <a:pt x="94" y="46"/>
                  </a:cubicBezTo>
                  <a:cubicBezTo>
                    <a:pt x="94" y="47"/>
                    <a:pt x="92" y="48"/>
                    <a:pt x="92" y="48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94" y="64"/>
                    <a:pt x="94" y="67"/>
                    <a:pt x="94" y="71"/>
                  </a:cubicBezTo>
                  <a:cubicBezTo>
                    <a:pt x="93" y="71"/>
                    <a:pt x="91" y="73"/>
                    <a:pt x="90" y="73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80" y="88"/>
                    <a:pt x="80" y="88"/>
                    <a:pt x="80" y="88"/>
                  </a:cubicBezTo>
                  <a:cubicBezTo>
                    <a:pt x="149" y="105"/>
                    <a:pt x="149" y="105"/>
                    <a:pt x="149" y="105"/>
                  </a:cubicBezTo>
                  <a:cubicBezTo>
                    <a:pt x="159" y="106"/>
                    <a:pt x="154" y="107"/>
                    <a:pt x="165" y="108"/>
                  </a:cubicBezTo>
                  <a:cubicBezTo>
                    <a:pt x="172" y="109"/>
                    <a:pt x="179" y="116"/>
                    <a:pt x="180" y="120"/>
                  </a:cubicBezTo>
                  <a:cubicBezTo>
                    <a:pt x="181" y="120"/>
                    <a:pt x="181" y="120"/>
                    <a:pt x="181" y="120"/>
                  </a:cubicBezTo>
                  <a:cubicBezTo>
                    <a:pt x="203" y="120"/>
                    <a:pt x="203" y="120"/>
                    <a:pt x="203" y="120"/>
                  </a:cubicBezTo>
                  <a:cubicBezTo>
                    <a:pt x="202" y="100"/>
                    <a:pt x="204" y="86"/>
                    <a:pt x="208" y="79"/>
                  </a:cubicBezTo>
                  <a:cubicBezTo>
                    <a:pt x="218" y="75"/>
                    <a:pt x="226" y="73"/>
                    <a:pt x="236" y="69"/>
                  </a:cubicBezTo>
                  <a:cubicBezTo>
                    <a:pt x="234" y="88"/>
                    <a:pt x="234" y="88"/>
                    <a:pt x="234" y="88"/>
                  </a:cubicBezTo>
                  <a:cubicBezTo>
                    <a:pt x="239" y="88"/>
                    <a:pt x="239" y="88"/>
                    <a:pt x="239" y="88"/>
                  </a:cubicBezTo>
                  <a:cubicBezTo>
                    <a:pt x="235" y="92"/>
                    <a:pt x="235" y="92"/>
                    <a:pt x="235" y="92"/>
                  </a:cubicBezTo>
                  <a:cubicBezTo>
                    <a:pt x="235" y="92"/>
                    <a:pt x="235" y="92"/>
                    <a:pt x="235" y="92"/>
                  </a:cubicBezTo>
                  <a:cubicBezTo>
                    <a:pt x="235" y="92"/>
                    <a:pt x="243" y="107"/>
                    <a:pt x="249" y="117"/>
                  </a:cubicBezTo>
                  <a:cubicBezTo>
                    <a:pt x="250" y="118"/>
                    <a:pt x="252" y="118"/>
                    <a:pt x="252" y="119"/>
                  </a:cubicBezTo>
                  <a:cubicBezTo>
                    <a:pt x="248" y="111"/>
                    <a:pt x="240" y="96"/>
                    <a:pt x="238" y="92"/>
                  </a:cubicBezTo>
                  <a:cubicBezTo>
                    <a:pt x="243" y="87"/>
                    <a:pt x="243" y="87"/>
                    <a:pt x="243" y="87"/>
                  </a:cubicBezTo>
                  <a:cubicBezTo>
                    <a:pt x="242" y="85"/>
                    <a:pt x="242" y="85"/>
                    <a:pt x="242" y="85"/>
                  </a:cubicBezTo>
                  <a:cubicBezTo>
                    <a:pt x="236" y="86"/>
                    <a:pt x="236" y="86"/>
                    <a:pt x="236" y="86"/>
                  </a:cubicBezTo>
                  <a:cubicBezTo>
                    <a:pt x="237" y="69"/>
                    <a:pt x="237" y="69"/>
                    <a:pt x="237" y="69"/>
                  </a:cubicBezTo>
                  <a:cubicBezTo>
                    <a:pt x="239" y="67"/>
                    <a:pt x="246" y="64"/>
                    <a:pt x="248" y="62"/>
                  </a:cubicBezTo>
                  <a:cubicBezTo>
                    <a:pt x="249" y="62"/>
                    <a:pt x="249" y="62"/>
                    <a:pt x="249" y="62"/>
                  </a:cubicBezTo>
                  <a:cubicBezTo>
                    <a:pt x="249" y="79"/>
                    <a:pt x="249" y="79"/>
                    <a:pt x="249" y="79"/>
                  </a:cubicBezTo>
                  <a:cubicBezTo>
                    <a:pt x="256" y="97"/>
                    <a:pt x="256" y="97"/>
                    <a:pt x="256" y="97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8" y="75"/>
                    <a:pt x="258" y="75"/>
                    <a:pt x="258" y="75"/>
                  </a:cubicBezTo>
                  <a:cubicBezTo>
                    <a:pt x="260" y="70"/>
                    <a:pt x="260" y="70"/>
                    <a:pt x="260" y="70"/>
                  </a:cubicBezTo>
                  <a:cubicBezTo>
                    <a:pt x="267" y="70"/>
                    <a:pt x="267" y="70"/>
                    <a:pt x="267" y="70"/>
                  </a:cubicBezTo>
                  <a:cubicBezTo>
                    <a:pt x="270" y="75"/>
                    <a:pt x="270" y="75"/>
                    <a:pt x="270" y="75"/>
                  </a:cubicBezTo>
                  <a:cubicBezTo>
                    <a:pt x="267" y="78"/>
                    <a:pt x="267" y="78"/>
                    <a:pt x="267" y="78"/>
                  </a:cubicBezTo>
                  <a:cubicBezTo>
                    <a:pt x="272" y="97"/>
                    <a:pt x="272" y="97"/>
                    <a:pt x="272" y="97"/>
                  </a:cubicBezTo>
                  <a:cubicBezTo>
                    <a:pt x="278" y="79"/>
                    <a:pt x="278" y="79"/>
                    <a:pt x="278" y="79"/>
                  </a:cubicBezTo>
                  <a:cubicBezTo>
                    <a:pt x="279" y="63"/>
                    <a:pt x="279" y="63"/>
                    <a:pt x="279" y="63"/>
                  </a:cubicBezTo>
                  <a:cubicBezTo>
                    <a:pt x="282" y="65"/>
                    <a:pt x="287" y="67"/>
                    <a:pt x="289" y="69"/>
                  </a:cubicBezTo>
                  <a:cubicBezTo>
                    <a:pt x="289" y="86"/>
                    <a:pt x="289" y="86"/>
                    <a:pt x="289" y="86"/>
                  </a:cubicBezTo>
                  <a:cubicBezTo>
                    <a:pt x="284" y="85"/>
                    <a:pt x="284" y="85"/>
                    <a:pt x="284" y="85"/>
                  </a:cubicBezTo>
                  <a:cubicBezTo>
                    <a:pt x="283" y="87"/>
                    <a:pt x="283" y="87"/>
                    <a:pt x="283" y="87"/>
                  </a:cubicBezTo>
                  <a:cubicBezTo>
                    <a:pt x="288" y="92"/>
                    <a:pt x="288" y="92"/>
                    <a:pt x="288" y="92"/>
                  </a:cubicBezTo>
                  <a:cubicBezTo>
                    <a:pt x="286" y="95"/>
                    <a:pt x="280" y="107"/>
                    <a:pt x="276" y="115"/>
                  </a:cubicBezTo>
                  <a:cubicBezTo>
                    <a:pt x="276" y="115"/>
                    <a:pt x="276" y="115"/>
                    <a:pt x="276" y="115"/>
                  </a:cubicBezTo>
                  <a:cubicBezTo>
                    <a:pt x="276" y="115"/>
                    <a:pt x="276" y="115"/>
                    <a:pt x="276" y="115"/>
                  </a:cubicBezTo>
                  <a:cubicBezTo>
                    <a:pt x="275" y="116"/>
                    <a:pt x="274" y="118"/>
                    <a:pt x="273" y="119"/>
                  </a:cubicBezTo>
                  <a:cubicBezTo>
                    <a:pt x="274" y="118"/>
                    <a:pt x="275" y="118"/>
                    <a:pt x="276" y="117"/>
                  </a:cubicBezTo>
                  <a:cubicBezTo>
                    <a:pt x="282" y="107"/>
                    <a:pt x="290" y="92"/>
                    <a:pt x="290" y="92"/>
                  </a:cubicBezTo>
                  <a:cubicBezTo>
                    <a:pt x="291" y="92"/>
                    <a:pt x="291" y="92"/>
                    <a:pt x="291" y="92"/>
                  </a:cubicBezTo>
                  <a:cubicBezTo>
                    <a:pt x="287" y="88"/>
                    <a:pt x="287" y="88"/>
                    <a:pt x="287" y="88"/>
                  </a:cubicBezTo>
                  <a:cubicBezTo>
                    <a:pt x="292" y="88"/>
                    <a:pt x="292" y="88"/>
                    <a:pt x="292" y="88"/>
                  </a:cubicBezTo>
                  <a:cubicBezTo>
                    <a:pt x="290" y="69"/>
                    <a:pt x="290" y="69"/>
                    <a:pt x="290" y="69"/>
                  </a:cubicBezTo>
                  <a:cubicBezTo>
                    <a:pt x="316" y="79"/>
                    <a:pt x="316" y="79"/>
                    <a:pt x="316" y="79"/>
                  </a:cubicBezTo>
                  <a:cubicBezTo>
                    <a:pt x="322" y="89"/>
                    <a:pt x="322" y="104"/>
                    <a:pt x="322" y="120"/>
                  </a:cubicBezTo>
                  <a:cubicBezTo>
                    <a:pt x="332" y="120"/>
                    <a:pt x="332" y="120"/>
                    <a:pt x="332" y="120"/>
                  </a:cubicBezTo>
                  <a:cubicBezTo>
                    <a:pt x="332" y="139"/>
                    <a:pt x="332" y="139"/>
                    <a:pt x="332" y="139"/>
                  </a:cubicBezTo>
                  <a:cubicBezTo>
                    <a:pt x="332" y="147"/>
                    <a:pt x="332" y="147"/>
                    <a:pt x="332" y="147"/>
                  </a:cubicBezTo>
                  <a:cubicBezTo>
                    <a:pt x="332" y="274"/>
                    <a:pt x="332" y="274"/>
                    <a:pt x="332" y="274"/>
                  </a:cubicBezTo>
                  <a:cubicBezTo>
                    <a:pt x="190" y="274"/>
                    <a:pt x="190" y="274"/>
                    <a:pt x="190" y="274"/>
                  </a:cubicBezTo>
                  <a:cubicBezTo>
                    <a:pt x="190" y="147"/>
                    <a:pt x="190" y="147"/>
                    <a:pt x="190" y="147"/>
                  </a:cubicBezTo>
                  <a:cubicBezTo>
                    <a:pt x="147" y="147"/>
                    <a:pt x="147" y="147"/>
                    <a:pt x="147" y="147"/>
                  </a:cubicBezTo>
                  <a:cubicBezTo>
                    <a:pt x="147" y="124"/>
                    <a:pt x="147" y="124"/>
                    <a:pt x="147" y="124"/>
                  </a:cubicBezTo>
                  <a:cubicBezTo>
                    <a:pt x="133" y="124"/>
                    <a:pt x="120" y="124"/>
                    <a:pt x="106" y="123"/>
                  </a:cubicBezTo>
                  <a:cubicBezTo>
                    <a:pt x="105" y="138"/>
                    <a:pt x="103" y="152"/>
                    <a:pt x="102" y="166"/>
                  </a:cubicBezTo>
                  <a:cubicBezTo>
                    <a:pt x="128" y="168"/>
                    <a:pt x="152" y="175"/>
                    <a:pt x="172" y="189"/>
                  </a:cubicBezTo>
                  <a:cubicBezTo>
                    <a:pt x="158" y="217"/>
                    <a:pt x="144" y="246"/>
                    <a:pt x="131" y="275"/>
                  </a:cubicBezTo>
                  <a:cubicBezTo>
                    <a:pt x="123" y="275"/>
                    <a:pt x="116" y="275"/>
                    <a:pt x="108" y="275"/>
                  </a:cubicBezTo>
                  <a:cubicBezTo>
                    <a:pt x="117" y="250"/>
                    <a:pt x="110" y="228"/>
                    <a:pt x="130" y="204"/>
                  </a:cubicBezTo>
                  <a:cubicBezTo>
                    <a:pt x="125" y="204"/>
                    <a:pt x="119" y="203"/>
                    <a:pt x="113" y="203"/>
                  </a:cubicBezTo>
                  <a:close/>
                  <a:moveTo>
                    <a:pt x="226" y="120"/>
                  </a:moveTo>
                  <a:cubicBezTo>
                    <a:pt x="231" y="120"/>
                    <a:pt x="231" y="120"/>
                    <a:pt x="231" y="120"/>
                  </a:cubicBezTo>
                  <a:cubicBezTo>
                    <a:pt x="227" y="107"/>
                    <a:pt x="227" y="107"/>
                    <a:pt x="227" y="107"/>
                  </a:cubicBezTo>
                  <a:cubicBezTo>
                    <a:pt x="226" y="107"/>
                    <a:pt x="226" y="107"/>
                    <a:pt x="226" y="107"/>
                  </a:cubicBezTo>
                  <a:cubicBezTo>
                    <a:pt x="226" y="120"/>
                    <a:pt x="226" y="120"/>
                    <a:pt x="226" y="120"/>
                  </a:cubicBezTo>
                  <a:close/>
                  <a:moveTo>
                    <a:pt x="296" y="120"/>
                  </a:moveTo>
                  <a:cubicBezTo>
                    <a:pt x="301" y="120"/>
                    <a:pt x="301" y="120"/>
                    <a:pt x="301" y="120"/>
                  </a:cubicBezTo>
                  <a:cubicBezTo>
                    <a:pt x="302" y="107"/>
                    <a:pt x="302" y="107"/>
                    <a:pt x="302" y="107"/>
                  </a:cubicBezTo>
                  <a:cubicBezTo>
                    <a:pt x="300" y="107"/>
                    <a:pt x="300" y="107"/>
                    <a:pt x="300" y="107"/>
                  </a:cubicBezTo>
                  <a:lnTo>
                    <a:pt x="296" y="1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</p:grpSp>
      <p:grpSp>
        <p:nvGrpSpPr>
          <p:cNvPr id="20" name="组合 15">
            <a:extLst>
              <a:ext uri="{FF2B5EF4-FFF2-40B4-BE49-F238E27FC236}">
                <a16:creationId xmlns="" xmlns:a16="http://schemas.microsoft.com/office/drawing/2014/main" id="{C90A18C5-7313-4573-9E01-4430AC68CE5F}"/>
              </a:ext>
            </a:extLst>
          </p:cNvPr>
          <p:cNvGrpSpPr>
            <a:grpSpLocks/>
          </p:cNvGrpSpPr>
          <p:nvPr/>
        </p:nvGrpSpPr>
        <p:grpSpPr bwMode="auto">
          <a:xfrm>
            <a:off x="4243854" y="3151984"/>
            <a:ext cx="1147408" cy="1624012"/>
            <a:chOff x="0" y="0"/>
            <a:chExt cx="1147515" cy="1624019"/>
          </a:xfrm>
        </p:grpSpPr>
        <p:grpSp>
          <p:nvGrpSpPr>
            <p:cNvPr id="21" name="组合 22">
              <a:extLst>
                <a:ext uri="{FF2B5EF4-FFF2-40B4-BE49-F238E27FC236}">
                  <a16:creationId xmlns="" xmlns:a16="http://schemas.microsoft.com/office/drawing/2014/main" id="{23A864D5-D3D4-49C3-B655-90C9A0983B19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-238252" y="238252"/>
              <a:ext cx="1624019" cy="1147515"/>
              <a:chOff x="0" y="0"/>
              <a:chExt cx="2070437" cy="1462949"/>
            </a:xfrm>
          </p:grpSpPr>
          <p:sp>
            <p:nvSpPr>
              <p:cNvPr id="23" name="等腰三角形 6">
                <a:extLst>
                  <a:ext uri="{FF2B5EF4-FFF2-40B4-BE49-F238E27FC236}">
                    <a16:creationId xmlns="" xmlns:a16="http://schemas.microsoft.com/office/drawing/2014/main" id="{1B775120-05FC-4439-9FC6-E4AABF1E59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19" y="900432"/>
                <a:ext cx="597048" cy="562517"/>
              </a:xfrm>
              <a:custGeom>
                <a:avLst/>
                <a:gdLst>
                  <a:gd name="T0" fmla="*/ 25306 w 595852"/>
                  <a:gd name="T1" fmla="*/ 449309 h 562574"/>
                  <a:gd name="T2" fmla="*/ 595852 w 595852"/>
                  <a:gd name="T3" fmla="*/ 0 h 562574"/>
                  <a:gd name="T4" fmla="*/ 145089 w 595852"/>
                  <a:gd name="T5" fmla="*/ 516627 h 562574"/>
                  <a:gd name="T6" fmla="*/ 25306 w 595852"/>
                  <a:gd name="T7" fmla="*/ 449309 h 5625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95852" h="562574">
                    <a:moveTo>
                      <a:pt x="25306" y="449309"/>
                    </a:moveTo>
                    <a:cubicBezTo>
                      <a:pt x="-54198" y="152174"/>
                      <a:pt x="32189" y="76940"/>
                      <a:pt x="595852" y="0"/>
                    </a:cubicBezTo>
                    <a:lnTo>
                      <a:pt x="145089" y="516627"/>
                    </a:lnTo>
                    <a:cubicBezTo>
                      <a:pt x="54671" y="611059"/>
                      <a:pt x="45599" y="545610"/>
                      <a:pt x="25306" y="449309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  <p:sp>
            <p:nvSpPr>
              <p:cNvPr id="24" name="右箭头 5">
                <a:extLst>
                  <a:ext uri="{FF2B5EF4-FFF2-40B4-BE49-F238E27FC236}">
                    <a16:creationId xmlns="" xmlns:a16="http://schemas.microsoft.com/office/drawing/2014/main" id="{4F363A32-D0F1-4D14-BFA0-505C76DB09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" y="1"/>
                <a:ext cx="2070437" cy="1175620"/>
              </a:xfrm>
              <a:custGeom>
                <a:avLst/>
                <a:gdLst>
                  <a:gd name="T0" fmla="*/ 13051 w 2070437"/>
                  <a:gd name="T1" fmla="*/ 1173182 h 1175256"/>
                  <a:gd name="T2" fmla="*/ 42486 w 2070437"/>
                  <a:gd name="T3" fmla="*/ 1015377 h 1175256"/>
                  <a:gd name="T4" fmla="*/ 757739 w 2070437"/>
                  <a:gd name="T5" fmla="*/ 305735 h 1175256"/>
                  <a:gd name="T6" fmla="*/ 1063474 w 2070437"/>
                  <a:gd name="T7" fmla="*/ 196343 h 1175256"/>
                  <a:gd name="T8" fmla="*/ 1482809 w 2070437"/>
                  <a:gd name="T9" fmla="*/ 194963 h 1175256"/>
                  <a:gd name="T10" fmla="*/ 1482809 w 2070437"/>
                  <a:gd name="T11" fmla="*/ 0 h 1175256"/>
                  <a:gd name="T12" fmla="*/ 2070437 w 2070437"/>
                  <a:gd name="T13" fmla="*/ 587628 h 1175256"/>
                  <a:gd name="T14" fmla="*/ 1482809 w 2070437"/>
                  <a:gd name="T15" fmla="*/ 1175256 h 1175256"/>
                  <a:gd name="T16" fmla="*/ 1482809 w 2070437"/>
                  <a:gd name="T17" fmla="*/ 980293 h 1175256"/>
                  <a:gd name="T18" fmla="*/ 575421 w 2070437"/>
                  <a:gd name="T19" fmla="*/ 980293 h 1175256"/>
                  <a:gd name="T20" fmla="*/ 13051 w 2070437"/>
                  <a:gd name="T21" fmla="*/ 1173182 h 1175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70437" h="1175256">
                    <a:moveTo>
                      <a:pt x="13051" y="1173182"/>
                    </a:moveTo>
                    <a:cubicBezTo>
                      <a:pt x="-2844" y="1119414"/>
                      <a:pt x="-14547" y="1071950"/>
                      <a:pt x="42486" y="1015377"/>
                    </a:cubicBezTo>
                    <a:lnTo>
                      <a:pt x="757739" y="305735"/>
                    </a:lnTo>
                    <a:cubicBezTo>
                      <a:pt x="865261" y="182319"/>
                      <a:pt x="897049" y="187928"/>
                      <a:pt x="1063474" y="196343"/>
                    </a:cubicBezTo>
                    <a:lnTo>
                      <a:pt x="1482809" y="194963"/>
                    </a:lnTo>
                    <a:lnTo>
                      <a:pt x="1482809" y="0"/>
                    </a:lnTo>
                    <a:lnTo>
                      <a:pt x="2070437" y="587628"/>
                    </a:lnTo>
                    <a:lnTo>
                      <a:pt x="1482809" y="1175256"/>
                    </a:lnTo>
                    <a:lnTo>
                      <a:pt x="1482809" y="980293"/>
                    </a:lnTo>
                    <a:lnTo>
                      <a:pt x="575421" y="980293"/>
                    </a:lnTo>
                    <a:cubicBezTo>
                      <a:pt x="196758" y="984047"/>
                      <a:pt x="69150" y="967474"/>
                      <a:pt x="13051" y="1173182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ea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1799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="" xmlns:a16="http://schemas.microsoft.com/office/drawing/2014/main" id="{E6D7DFB9-A334-4F7A-B404-F718A6B1E7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6372" y="279498"/>
              <a:ext cx="391200" cy="256623"/>
            </a:xfrm>
            <a:custGeom>
              <a:avLst/>
              <a:gdLst>
                <a:gd name="T0" fmla="*/ 2147483646 w 357"/>
                <a:gd name="T1" fmla="*/ 2147483646 h 234"/>
                <a:gd name="T2" fmla="*/ 2147483646 w 357"/>
                <a:gd name="T3" fmla="*/ 2147483646 h 234"/>
                <a:gd name="T4" fmla="*/ 2147483646 w 357"/>
                <a:gd name="T5" fmla="*/ 2147483646 h 234"/>
                <a:gd name="T6" fmla="*/ 0 w 357"/>
                <a:gd name="T7" fmla="*/ 2147483646 h 234"/>
                <a:gd name="T8" fmla="*/ 2147483646 w 357"/>
                <a:gd name="T9" fmla="*/ 2147483646 h 234"/>
                <a:gd name="T10" fmla="*/ 2147483646 w 357"/>
                <a:gd name="T11" fmla="*/ 2147483646 h 234"/>
                <a:gd name="T12" fmla="*/ 2147483646 w 357"/>
                <a:gd name="T13" fmla="*/ 2147483646 h 234"/>
                <a:gd name="T14" fmla="*/ 2147483646 w 357"/>
                <a:gd name="T15" fmla="*/ 2147483646 h 234"/>
                <a:gd name="T16" fmla="*/ 2147483646 w 357"/>
                <a:gd name="T17" fmla="*/ 2147483646 h 234"/>
                <a:gd name="T18" fmla="*/ 2147483646 w 357"/>
                <a:gd name="T19" fmla="*/ 2147483646 h 234"/>
                <a:gd name="T20" fmla="*/ 2147483646 w 357"/>
                <a:gd name="T21" fmla="*/ 2147483646 h 234"/>
                <a:gd name="T22" fmla="*/ 2147483646 w 357"/>
                <a:gd name="T23" fmla="*/ 0 h 234"/>
                <a:gd name="T24" fmla="*/ 2147483646 w 357"/>
                <a:gd name="T25" fmla="*/ 2147483646 h 234"/>
                <a:gd name="T26" fmla="*/ 2147483646 w 357"/>
                <a:gd name="T27" fmla="*/ 2147483646 h 234"/>
                <a:gd name="T28" fmla="*/ 2147483646 w 357"/>
                <a:gd name="T29" fmla="*/ 2147483646 h 234"/>
                <a:gd name="T30" fmla="*/ 2147483646 w 357"/>
                <a:gd name="T31" fmla="*/ 2147483646 h 234"/>
                <a:gd name="T32" fmla="*/ 2147483646 w 357"/>
                <a:gd name="T33" fmla="*/ 2147483646 h 234"/>
                <a:gd name="T34" fmla="*/ 2147483646 w 357"/>
                <a:gd name="T35" fmla="*/ 2147483646 h 234"/>
                <a:gd name="T36" fmla="*/ 2147483646 w 357"/>
                <a:gd name="T37" fmla="*/ 2147483646 h 234"/>
                <a:gd name="T38" fmla="*/ 2147483646 w 357"/>
                <a:gd name="T39" fmla="*/ 2147483646 h 234"/>
                <a:gd name="T40" fmla="*/ 2147483646 w 357"/>
                <a:gd name="T41" fmla="*/ 2147483646 h 234"/>
                <a:gd name="T42" fmla="*/ 2147483646 w 357"/>
                <a:gd name="T43" fmla="*/ 2147483646 h 234"/>
                <a:gd name="T44" fmla="*/ 2147483646 w 357"/>
                <a:gd name="T45" fmla="*/ 2147483646 h 234"/>
                <a:gd name="T46" fmla="*/ 2147483646 w 357"/>
                <a:gd name="T47" fmla="*/ 2147483646 h 234"/>
                <a:gd name="T48" fmla="*/ 2147483646 w 357"/>
                <a:gd name="T49" fmla="*/ 2147483646 h 234"/>
                <a:gd name="T50" fmla="*/ 2147483646 w 357"/>
                <a:gd name="T51" fmla="*/ 2147483646 h 234"/>
                <a:gd name="T52" fmla="*/ 2147483646 w 357"/>
                <a:gd name="T53" fmla="*/ 2147483646 h 234"/>
                <a:gd name="T54" fmla="*/ 2147483646 w 357"/>
                <a:gd name="T55" fmla="*/ 2147483646 h 234"/>
                <a:gd name="T56" fmla="*/ 2147483646 w 357"/>
                <a:gd name="T57" fmla="*/ 0 h 234"/>
                <a:gd name="T58" fmla="*/ 2147483646 w 357"/>
                <a:gd name="T59" fmla="*/ 2147483646 h 234"/>
                <a:gd name="T60" fmla="*/ 2147483646 w 357"/>
                <a:gd name="T61" fmla="*/ 2147483646 h 234"/>
                <a:gd name="T62" fmla="*/ 2147483646 w 357"/>
                <a:gd name="T63" fmla="*/ 2147483646 h 234"/>
                <a:gd name="T64" fmla="*/ 2147483646 w 357"/>
                <a:gd name="T65" fmla="*/ 2147483646 h 234"/>
                <a:gd name="T66" fmla="*/ 2147483646 w 357"/>
                <a:gd name="T67" fmla="*/ 2147483646 h 2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357" h="234">
                  <a:moveTo>
                    <a:pt x="259" y="196"/>
                  </a:moveTo>
                  <a:cubicBezTo>
                    <a:pt x="228" y="170"/>
                    <a:pt x="228" y="170"/>
                    <a:pt x="228" y="170"/>
                  </a:cubicBezTo>
                  <a:cubicBezTo>
                    <a:pt x="239" y="158"/>
                    <a:pt x="239" y="158"/>
                    <a:pt x="239" y="158"/>
                  </a:cubicBezTo>
                  <a:cubicBezTo>
                    <a:pt x="273" y="180"/>
                    <a:pt x="273" y="180"/>
                    <a:pt x="273" y="180"/>
                  </a:cubicBezTo>
                  <a:cubicBezTo>
                    <a:pt x="269" y="185"/>
                    <a:pt x="264" y="191"/>
                    <a:pt x="259" y="196"/>
                  </a:cubicBezTo>
                  <a:close/>
                  <a:moveTo>
                    <a:pt x="80" y="18"/>
                  </a:moveTo>
                  <a:cubicBezTo>
                    <a:pt x="34" y="5"/>
                    <a:pt x="34" y="5"/>
                    <a:pt x="34" y="5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47" y="137"/>
                    <a:pt x="47" y="137"/>
                    <a:pt x="47" y="137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141" y="86"/>
                    <a:pt x="141" y="86"/>
                    <a:pt x="141" y="86"/>
                  </a:cubicBezTo>
                  <a:cubicBezTo>
                    <a:pt x="167" y="77"/>
                    <a:pt x="167" y="77"/>
                    <a:pt x="167" y="77"/>
                  </a:cubicBezTo>
                  <a:cubicBezTo>
                    <a:pt x="208" y="101"/>
                    <a:pt x="208" y="101"/>
                    <a:pt x="208" y="101"/>
                  </a:cubicBezTo>
                  <a:cubicBezTo>
                    <a:pt x="221" y="90"/>
                    <a:pt x="221" y="90"/>
                    <a:pt x="221" y="90"/>
                  </a:cubicBezTo>
                  <a:cubicBezTo>
                    <a:pt x="195" y="44"/>
                    <a:pt x="195" y="44"/>
                    <a:pt x="195" y="44"/>
                  </a:cubicBezTo>
                  <a:cubicBezTo>
                    <a:pt x="135" y="41"/>
                    <a:pt x="135" y="41"/>
                    <a:pt x="135" y="41"/>
                  </a:cubicBezTo>
                  <a:cubicBezTo>
                    <a:pt x="90" y="48"/>
                    <a:pt x="90" y="48"/>
                    <a:pt x="90" y="4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4" y="74"/>
                    <a:pt x="64" y="74"/>
                    <a:pt x="64" y="74"/>
                  </a:cubicBezTo>
                  <a:cubicBezTo>
                    <a:pt x="75" y="38"/>
                    <a:pt x="75" y="38"/>
                    <a:pt x="75" y="38"/>
                  </a:cubicBezTo>
                  <a:cubicBezTo>
                    <a:pt x="80" y="18"/>
                    <a:pt x="80" y="18"/>
                    <a:pt x="80" y="18"/>
                  </a:cubicBezTo>
                  <a:close/>
                  <a:moveTo>
                    <a:pt x="280" y="0"/>
                  </a:moveTo>
                  <a:cubicBezTo>
                    <a:pt x="243" y="30"/>
                    <a:pt x="243" y="30"/>
                    <a:pt x="243" y="30"/>
                  </a:cubicBezTo>
                  <a:cubicBezTo>
                    <a:pt x="249" y="38"/>
                    <a:pt x="249" y="38"/>
                    <a:pt x="249" y="38"/>
                  </a:cubicBezTo>
                  <a:cubicBezTo>
                    <a:pt x="249" y="38"/>
                    <a:pt x="249" y="38"/>
                    <a:pt x="249" y="38"/>
                  </a:cubicBezTo>
                  <a:cubicBezTo>
                    <a:pt x="279" y="75"/>
                    <a:pt x="279" y="75"/>
                    <a:pt x="279" y="75"/>
                  </a:cubicBezTo>
                  <a:cubicBezTo>
                    <a:pt x="274" y="79"/>
                    <a:pt x="274" y="79"/>
                    <a:pt x="274" y="79"/>
                  </a:cubicBezTo>
                  <a:cubicBezTo>
                    <a:pt x="233" y="42"/>
                    <a:pt x="233" y="42"/>
                    <a:pt x="233" y="42"/>
                  </a:cubicBezTo>
                  <a:cubicBezTo>
                    <a:pt x="226" y="44"/>
                    <a:pt x="219" y="48"/>
                    <a:pt x="210" y="52"/>
                  </a:cubicBezTo>
                  <a:cubicBezTo>
                    <a:pt x="234" y="89"/>
                    <a:pt x="234" y="89"/>
                    <a:pt x="234" y="89"/>
                  </a:cubicBezTo>
                  <a:cubicBezTo>
                    <a:pt x="210" y="109"/>
                    <a:pt x="210" y="109"/>
                    <a:pt x="210" y="109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21" y="112"/>
                    <a:pt x="92" y="137"/>
                    <a:pt x="69" y="160"/>
                  </a:cubicBezTo>
                  <a:cubicBezTo>
                    <a:pt x="71" y="170"/>
                    <a:pt x="78" y="177"/>
                    <a:pt x="90" y="181"/>
                  </a:cubicBezTo>
                  <a:cubicBezTo>
                    <a:pt x="103" y="169"/>
                    <a:pt x="127" y="150"/>
                    <a:pt x="141" y="139"/>
                  </a:cubicBezTo>
                  <a:cubicBezTo>
                    <a:pt x="143" y="145"/>
                    <a:pt x="143" y="145"/>
                    <a:pt x="143" y="145"/>
                  </a:cubicBezTo>
                  <a:cubicBezTo>
                    <a:pt x="129" y="158"/>
                    <a:pt x="108" y="175"/>
                    <a:pt x="96" y="192"/>
                  </a:cubicBezTo>
                  <a:cubicBezTo>
                    <a:pt x="118" y="210"/>
                    <a:pt x="118" y="210"/>
                    <a:pt x="118" y="210"/>
                  </a:cubicBezTo>
                  <a:cubicBezTo>
                    <a:pt x="128" y="207"/>
                    <a:pt x="143" y="192"/>
                    <a:pt x="158" y="178"/>
                  </a:cubicBezTo>
                  <a:cubicBezTo>
                    <a:pt x="161" y="181"/>
                    <a:pt x="161" y="181"/>
                    <a:pt x="161" y="181"/>
                  </a:cubicBezTo>
                  <a:cubicBezTo>
                    <a:pt x="157" y="187"/>
                    <a:pt x="140" y="206"/>
                    <a:pt x="139" y="214"/>
                  </a:cubicBezTo>
                  <a:cubicBezTo>
                    <a:pt x="145" y="217"/>
                    <a:pt x="152" y="221"/>
                    <a:pt x="158" y="225"/>
                  </a:cubicBezTo>
                  <a:cubicBezTo>
                    <a:pt x="167" y="219"/>
                    <a:pt x="186" y="201"/>
                    <a:pt x="193" y="193"/>
                  </a:cubicBezTo>
                  <a:cubicBezTo>
                    <a:pt x="196" y="195"/>
                    <a:pt x="196" y="195"/>
                    <a:pt x="196" y="195"/>
                  </a:cubicBezTo>
                  <a:cubicBezTo>
                    <a:pt x="194" y="199"/>
                    <a:pt x="186" y="211"/>
                    <a:pt x="185" y="222"/>
                  </a:cubicBezTo>
                  <a:cubicBezTo>
                    <a:pt x="191" y="226"/>
                    <a:pt x="198" y="230"/>
                    <a:pt x="204" y="234"/>
                  </a:cubicBezTo>
                  <a:cubicBezTo>
                    <a:pt x="211" y="229"/>
                    <a:pt x="218" y="223"/>
                    <a:pt x="223" y="217"/>
                  </a:cubicBezTo>
                  <a:cubicBezTo>
                    <a:pt x="227" y="213"/>
                    <a:pt x="227" y="213"/>
                    <a:pt x="227" y="213"/>
                  </a:cubicBezTo>
                  <a:cubicBezTo>
                    <a:pt x="212" y="188"/>
                    <a:pt x="212" y="188"/>
                    <a:pt x="212" y="188"/>
                  </a:cubicBezTo>
                  <a:cubicBezTo>
                    <a:pt x="217" y="169"/>
                    <a:pt x="240" y="147"/>
                    <a:pt x="258" y="139"/>
                  </a:cubicBezTo>
                  <a:cubicBezTo>
                    <a:pt x="285" y="144"/>
                    <a:pt x="285" y="144"/>
                    <a:pt x="285" y="144"/>
                  </a:cubicBezTo>
                  <a:cubicBezTo>
                    <a:pt x="310" y="114"/>
                    <a:pt x="310" y="114"/>
                    <a:pt x="310" y="114"/>
                  </a:cubicBezTo>
                  <a:cubicBezTo>
                    <a:pt x="320" y="126"/>
                    <a:pt x="320" y="126"/>
                    <a:pt x="320" y="126"/>
                  </a:cubicBezTo>
                  <a:cubicBezTo>
                    <a:pt x="357" y="96"/>
                    <a:pt x="357" y="96"/>
                    <a:pt x="357" y="96"/>
                  </a:cubicBezTo>
                  <a:cubicBezTo>
                    <a:pt x="280" y="0"/>
                    <a:pt x="280" y="0"/>
                    <a:pt x="280" y="0"/>
                  </a:cubicBezTo>
                  <a:close/>
                  <a:moveTo>
                    <a:pt x="291" y="151"/>
                  </a:moveTo>
                  <a:cubicBezTo>
                    <a:pt x="260" y="146"/>
                    <a:pt x="260" y="146"/>
                    <a:pt x="260" y="146"/>
                  </a:cubicBezTo>
                  <a:cubicBezTo>
                    <a:pt x="253" y="155"/>
                    <a:pt x="253" y="155"/>
                    <a:pt x="253" y="155"/>
                  </a:cubicBezTo>
                  <a:cubicBezTo>
                    <a:pt x="279" y="172"/>
                    <a:pt x="279" y="172"/>
                    <a:pt x="279" y="172"/>
                  </a:cubicBezTo>
                  <a:cubicBezTo>
                    <a:pt x="283" y="165"/>
                    <a:pt x="287" y="158"/>
                    <a:pt x="291" y="151"/>
                  </a:cubicBezTo>
                  <a:close/>
                  <a:moveTo>
                    <a:pt x="236" y="218"/>
                  </a:moveTo>
                  <a:cubicBezTo>
                    <a:pt x="242" y="213"/>
                    <a:pt x="248" y="207"/>
                    <a:pt x="254" y="201"/>
                  </a:cubicBezTo>
                  <a:cubicBezTo>
                    <a:pt x="229" y="183"/>
                    <a:pt x="229" y="183"/>
                    <a:pt x="229" y="183"/>
                  </a:cubicBezTo>
                  <a:cubicBezTo>
                    <a:pt x="220" y="190"/>
                    <a:pt x="220" y="190"/>
                    <a:pt x="220" y="190"/>
                  </a:cubicBezTo>
                  <a:lnTo>
                    <a:pt x="236" y="21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</p:grpSp>
      <p:sp>
        <p:nvSpPr>
          <p:cNvPr id="25" name="文本框 88">
            <a:extLst>
              <a:ext uri="{FF2B5EF4-FFF2-40B4-BE49-F238E27FC236}">
                <a16:creationId xmlns="" xmlns:a16="http://schemas.microsoft.com/office/drawing/2014/main" id="{8400B57B-35B2-48D1-AABF-66AC66C149DE}"/>
              </a:ext>
            </a:extLst>
          </p:cNvPr>
          <p:cNvSpPr txBox="1"/>
          <p:nvPr/>
        </p:nvSpPr>
        <p:spPr>
          <a:xfrm>
            <a:off x="1821600" y="2296765"/>
            <a:ext cx="2017141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6" name="TextBox 81">
            <a:extLst>
              <a:ext uri="{FF2B5EF4-FFF2-40B4-BE49-F238E27FC236}">
                <a16:creationId xmlns="" xmlns:a16="http://schemas.microsoft.com/office/drawing/2014/main" id="{5E9D903A-1701-4556-975F-0339B45226B4}"/>
              </a:ext>
            </a:extLst>
          </p:cNvPr>
          <p:cNvSpPr txBox="1"/>
          <p:nvPr/>
        </p:nvSpPr>
        <p:spPr>
          <a:xfrm>
            <a:off x="1821600" y="195361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7" name="文本框 88">
            <a:extLst>
              <a:ext uri="{FF2B5EF4-FFF2-40B4-BE49-F238E27FC236}">
                <a16:creationId xmlns="" xmlns:a16="http://schemas.microsoft.com/office/drawing/2014/main" id="{663DBF27-E7D7-4D3D-8309-D0C2067B4D85}"/>
              </a:ext>
            </a:extLst>
          </p:cNvPr>
          <p:cNvSpPr txBox="1"/>
          <p:nvPr/>
        </p:nvSpPr>
        <p:spPr>
          <a:xfrm>
            <a:off x="1816664" y="4362127"/>
            <a:ext cx="1909000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28" name="TextBox 81">
            <a:extLst>
              <a:ext uri="{FF2B5EF4-FFF2-40B4-BE49-F238E27FC236}">
                <a16:creationId xmlns="" xmlns:a16="http://schemas.microsoft.com/office/drawing/2014/main" id="{0A5019C3-C2A0-4E4D-BC94-BF9241F77CAF}"/>
              </a:ext>
            </a:extLst>
          </p:cNvPr>
          <p:cNvSpPr txBox="1"/>
          <p:nvPr/>
        </p:nvSpPr>
        <p:spPr>
          <a:xfrm>
            <a:off x="1816663" y="401897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29" name="文本框 88">
            <a:extLst>
              <a:ext uri="{FF2B5EF4-FFF2-40B4-BE49-F238E27FC236}">
                <a16:creationId xmlns="" xmlns:a16="http://schemas.microsoft.com/office/drawing/2014/main" id="{C3999860-F007-42F8-AF00-338E83E02A17}"/>
              </a:ext>
            </a:extLst>
          </p:cNvPr>
          <p:cNvSpPr txBox="1"/>
          <p:nvPr/>
        </p:nvSpPr>
        <p:spPr>
          <a:xfrm>
            <a:off x="8228554" y="2296765"/>
            <a:ext cx="2017141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30" name="TextBox 81">
            <a:extLst>
              <a:ext uri="{FF2B5EF4-FFF2-40B4-BE49-F238E27FC236}">
                <a16:creationId xmlns="" xmlns:a16="http://schemas.microsoft.com/office/drawing/2014/main" id="{1C52CDFA-426B-4F42-82FE-570BAAD55ACC}"/>
              </a:ext>
            </a:extLst>
          </p:cNvPr>
          <p:cNvSpPr txBox="1"/>
          <p:nvPr/>
        </p:nvSpPr>
        <p:spPr>
          <a:xfrm>
            <a:off x="8228554" y="195361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1" name="文本框 88">
            <a:extLst>
              <a:ext uri="{FF2B5EF4-FFF2-40B4-BE49-F238E27FC236}">
                <a16:creationId xmlns="" xmlns:a16="http://schemas.microsoft.com/office/drawing/2014/main" id="{1EE1843A-C393-4EAF-86FC-7C14FE02DCCD}"/>
              </a:ext>
            </a:extLst>
          </p:cNvPr>
          <p:cNvSpPr txBox="1"/>
          <p:nvPr/>
        </p:nvSpPr>
        <p:spPr>
          <a:xfrm>
            <a:off x="8223618" y="4362127"/>
            <a:ext cx="1909000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32" name="TextBox 81">
            <a:extLst>
              <a:ext uri="{FF2B5EF4-FFF2-40B4-BE49-F238E27FC236}">
                <a16:creationId xmlns="" xmlns:a16="http://schemas.microsoft.com/office/drawing/2014/main" id="{1A2C143E-0EF5-44F9-9897-5E0368133A40}"/>
              </a:ext>
            </a:extLst>
          </p:cNvPr>
          <p:cNvSpPr txBox="1"/>
          <p:nvPr/>
        </p:nvSpPr>
        <p:spPr>
          <a:xfrm>
            <a:off x="8223617" y="401897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5549191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 animBg="1" autoUpdateAnimBg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82976" y="284481"/>
            <a:ext cx="2850031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上半年存在不足</a:t>
            </a:r>
          </a:p>
        </p:txBody>
      </p:sp>
      <p:grpSp>
        <p:nvGrpSpPr>
          <p:cNvPr id="3" name="组合 9">
            <a:extLst>
              <a:ext uri="{FF2B5EF4-FFF2-40B4-BE49-F238E27FC236}">
                <a16:creationId xmlns="" xmlns:a16="http://schemas.microsoft.com/office/drawing/2014/main" id="{0573B2EB-D372-44FC-82FA-A04BA1F85957}"/>
              </a:ext>
            </a:extLst>
          </p:cNvPr>
          <p:cNvGrpSpPr/>
          <p:nvPr/>
        </p:nvGrpSpPr>
        <p:grpSpPr>
          <a:xfrm>
            <a:off x="885452" y="2341309"/>
            <a:ext cx="2301874" cy="3021593"/>
            <a:chOff x="4264026" y="2292350"/>
            <a:chExt cx="615950" cy="808038"/>
          </a:xfrm>
          <a:solidFill>
            <a:schemeClr val="accent6"/>
          </a:solidFill>
        </p:grpSpPr>
        <p:sp>
          <p:nvSpPr>
            <p:cNvPr id="4" name="Oval 10">
              <a:extLst>
                <a:ext uri="{FF2B5EF4-FFF2-40B4-BE49-F238E27FC236}">
                  <a16:creationId xmlns="" xmlns:a16="http://schemas.microsoft.com/office/drawing/2014/main" id="{0380301F-1307-49C2-9B2F-2773FF5F7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10088" y="2305050"/>
              <a:ext cx="122238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="" xmlns:a16="http://schemas.microsoft.com/office/drawing/2014/main" id="{7CC2BA6A-F3B1-430B-9FF4-AEC10B050795}"/>
                </a:ext>
              </a:extLst>
            </p:cNvPr>
            <p:cNvSpPr/>
            <p:nvPr/>
          </p:nvSpPr>
          <p:spPr bwMode="auto">
            <a:xfrm>
              <a:off x="4264026" y="2292350"/>
              <a:ext cx="615950" cy="808038"/>
            </a:xfrm>
            <a:custGeom>
              <a:avLst/>
              <a:gdLst>
                <a:gd name="T0" fmla="*/ 689 w 698"/>
                <a:gd name="T1" fmla="*/ 10 h 918"/>
                <a:gd name="T2" fmla="*/ 657 w 698"/>
                <a:gd name="T3" fmla="*/ 9 h 918"/>
                <a:gd name="T4" fmla="*/ 485 w 698"/>
                <a:gd name="T5" fmla="*/ 168 h 918"/>
                <a:gd name="T6" fmla="*/ 485 w 698"/>
                <a:gd name="T7" fmla="*/ 168 h 918"/>
                <a:gd name="T8" fmla="*/ 436 w 698"/>
                <a:gd name="T9" fmla="*/ 168 h 918"/>
                <a:gd name="T10" fmla="*/ 399 w 698"/>
                <a:gd name="T11" fmla="*/ 168 h 918"/>
                <a:gd name="T12" fmla="*/ 375 w 698"/>
                <a:gd name="T13" fmla="*/ 279 h 918"/>
                <a:gd name="T14" fmla="*/ 356 w 698"/>
                <a:gd name="T15" fmla="*/ 217 h 918"/>
                <a:gd name="T16" fmla="*/ 367 w 698"/>
                <a:gd name="T17" fmla="*/ 203 h 918"/>
                <a:gd name="T18" fmla="*/ 349 w 698"/>
                <a:gd name="T19" fmla="*/ 183 h 918"/>
                <a:gd name="T20" fmla="*/ 329 w 698"/>
                <a:gd name="T21" fmla="*/ 201 h 918"/>
                <a:gd name="T22" fmla="*/ 341 w 698"/>
                <a:gd name="T23" fmla="*/ 217 h 918"/>
                <a:gd name="T24" fmla="*/ 324 w 698"/>
                <a:gd name="T25" fmla="*/ 279 h 918"/>
                <a:gd name="T26" fmla="*/ 298 w 698"/>
                <a:gd name="T27" fmla="*/ 168 h 918"/>
                <a:gd name="T28" fmla="*/ 262 w 698"/>
                <a:gd name="T29" fmla="*/ 168 h 918"/>
                <a:gd name="T30" fmla="*/ 213 w 698"/>
                <a:gd name="T31" fmla="*/ 168 h 918"/>
                <a:gd name="T32" fmla="*/ 213 w 698"/>
                <a:gd name="T33" fmla="*/ 168 h 918"/>
                <a:gd name="T34" fmla="*/ 40 w 698"/>
                <a:gd name="T35" fmla="*/ 9 h 918"/>
                <a:gd name="T36" fmla="*/ 8 w 698"/>
                <a:gd name="T37" fmla="*/ 10 h 918"/>
                <a:gd name="T38" fmla="*/ 9 w 698"/>
                <a:gd name="T39" fmla="*/ 42 h 918"/>
                <a:gd name="T40" fmla="*/ 262 w 698"/>
                <a:gd name="T41" fmla="*/ 285 h 918"/>
                <a:gd name="T42" fmla="*/ 262 w 698"/>
                <a:gd name="T43" fmla="*/ 532 h 918"/>
                <a:gd name="T44" fmla="*/ 262 w 698"/>
                <a:gd name="T45" fmla="*/ 881 h 918"/>
                <a:gd name="T46" fmla="*/ 298 w 698"/>
                <a:gd name="T47" fmla="*/ 918 h 918"/>
                <a:gd name="T48" fmla="*/ 335 w 698"/>
                <a:gd name="T49" fmla="*/ 881 h 918"/>
                <a:gd name="T50" fmla="*/ 335 w 698"/>
                <a:gd name="T51" fmla="*/ 532 h 918"/>
                <a:gd name="T52" fmla="*/ 363 w 698"/>
                <a:gd name="T53" fmla="*/ 532 h 918"/>
                <a:gd name="T54" fmla="*/ 363 w 698"/>
                <a:gd name="T55" fmla="*/ 881 h 918"/>
                <a:gd name="T56" fmla="*/ 399 w 698"/>
                <a:gd name="T57" fmla="*/ 918 h 918"/>
                <a:gd name="T58" fmla="*/ 436 w 698"/>
                <a:gd name="T59" fmla="*/ 881 h 918"/>
                <a:gd name="T60" fmla="*/ 436 w 698"/>
                <a:gd name="T61" fmla="*/ 532 h 918"/>
                <a:gd name="T62" fmla="*/ 436 w 698"/>
                <a:gd name="T63" fmla="*/ 285 h 918"/>
                <a:gd name="T64" fmla="*/ 688 w 698"/>
                <a:gd name="T65" fmla="*/ 42 h 918"/>
                <a:gd name="T66" fmla="*/ 689 w 698"/>
                <a:gd name="T67" fmla="*/ 1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918">
                  <a:moveTo>
                    <a:pt x="689" y="10"/>
                  </a:moveTo>
                  <a:cubicBezTo>
                    <a:pt x="681" y="1"/>
                    <a:pt x="666" y="0"/>
                    <a:pt x="657" y="9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36" y="168"/>
                    <a:pt x="436" y="168"/>
                    <a:pt x="436" y="168"/>
                  </a:cubicBezTo>
                  <a:cubicBezTo>
                    <a:pt x="399" y="168"/>
                    <a:pt x="399" y="168"/>
                    <a:pt x="399" y="168"/>
                  </a:cubicBezTo>
                  <a:cubicBezTo>
                    <a:pt x="391" y="256"/>
                    <a:pt x="375" y="279"/>
                    <a:pt x="375" y="279"/>
                  </a:cubicBezTo>
                  <a:cubicBezTo>
                    <a:pt x="356" y="217"/>
                    <a:pt x="356" y="217"/>
                    <a:pt x="356" y="217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49" y="183"/>
                    <a:pt x="349" y="183"/>
                    <a:pt x="349" y="183"/>
                  </a:cubicBezTo>
                  <a:cubicBezTo>
                    <a:pt x="329" y="201"/>
                    <a:pt x="329" y="201"/>
                    <a:pt x="329" y="201"/>
                  </a:cubicBezTo>
                  <a:cubicBezTo>
                    <a:pt x="341" y="217"/>
                    <a:pt x="341" y="217"/>
                    <a:pt x="341" y="217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09" y="262"/>
                    <a:pt x="301" y="196"/>
                    <a:pt x="298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1" y="0"/>
                    <a:pt x="17" y="1"/>
                    <a:pt x="8" y="10"/>
                  </a:cubicBezTo>
                  <a:cubicBezTo>
                    <a:pt x="0" y="19"/>
                    <a:pt x="0" y="34"/>
                    <a:pt x="9" y="42"/>
                  </a:cubicBezTo>
                  <a:cubicBezTo>
                    <a:pt x="262" y="285"/>
                    <a:pt x="262" y="285"/>
                    <a:pt x="262" y="285"/>
                  </a:cubicBezTo>
                  <a:cubicBezTo>
                    <a:pt x="262" y="532"/>
                    <a:pt x="262" y="532"/>
                    <a:pt x="262" y="532"/>
                  </a:cubicBezTo>
                  <a:cubicBezTo>
                    <a:pt x="262" y="881"/>
                    <a:pt x="262" y="881"/>
                    <a:pt x="262" y="881"/>
                  </a:cubicBezTo>
                  <a:cubicBezTo>
                    <a:pt x="262" y="901"/>
                    <a:pt x="278" y="918"/>
                    <a:pt x="298" y="918"/>
                  </a:cubicBezTo>
                  <a:cubicBezTo>
                    <a:pt x="318" y="918"/>
                    <a:pt x="335" y="901"/>
                    <a:pt x="335" y="881"/>
                  </a:cubicBezTo>
                  <a:cubicBezTo>
                    <a:pt x="335" y="532"/>
                    <a:pt x="335" y="532"/>
                    <a:pt x="335" y="532"/>
                  </a:cubicBezTo>
                  <a:cubicBezTo>
                    <a:pt x="363" y="532"/>
                    <a:pt x="363" y="532"/>
                    <a:pt x="363" y="532"/>
                  </a:cubicBezTo>
                  <a:cubicBezTo>
                    <a:pt x="363" y="881"/>
                    <a:pt x="363" y="881"/>
                    <a:pt x="363" y="881"/>
                  </a:cubicBezTo>
                  <a:cubicBezTo>
                    <a:pt x="363" y="901"/>
                    <a:pt x="379" y="918"/>
                    <a:pt x="399" y="918"/>
                  </a:cubicBezTo>
                  <a:cubicBezTo>
                    <a:pt x="419" y="918"/>
                    <a:pt x="436" y="901"/>
                    <a:pt x="436" y="881"/>
                  </a:cubicBezTo>
                  <a:cubicBezTo>
                    <a:pt x="436" y="532"/>
                    <a:pt x="436" y="532"/>
                    <a:pt x="436" y="532"/>
                  </a:cubicBezTo>
                  <a:cubicBezTo>
                    <a:pt x="436" y="285"/>
                    <a:pt x="436" y="285"/>
                    <a:pt x="436" y="285"/>
                  </a:cubicBezTo>
                  <a:cubicBezTo>
                    <a:pt x="688" y="42"/>
                    <a:pt x="688" y="42"/>
                    <a:pt x="688" y="42"/>
                  </a:cubicBezTo>
                  <a:cubicBezTo>
                    <a:pt x="697" y="34"/>
                    <a:pt x="698" y="19"/>
                    <a:pt x="68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" name="椭圆 22">
            <a:extLst>
              <a:ext uri="{FF2B5EF4-FFF2-40B4-BE49-F238E27FC236}">
                <a16:creationId xmlns="" xmlns:a16="http://schemas.microsoft.com/office/drawing/2014/main" id="{67C7C198-726E-4935-AC1E-AE7C758324E6}"/>
              </a:ext>
            </a:extLst>
          </p:cNvPr>
          <p:cNvSpPr/>
          <p:nvPr/>
        </p:nvSpPr>
        <p:spPr>
          <a:xfrm>
            <a:off x="3671012" y="2090083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>
            <a:extLst>
              <a:ext uri="{FF2B5EF4-FFF2-40B4-BE49-F238E27FC236}">
                <a16:creationId xmlns="" xmlns:a16="http://schemas.microsoft.com/office/drawing/2014/main" id="{AB3FBA8A-F8B0-454F-9EC7-3EEBDD6F56CD}"/>
              </a:ext>
            </a:extLst>
          </p:cNvPr>
          <p:cNvSpPr>
            <a:spLocks/>
          </p:cNvSpPr>
          <p:nvPr/>
        </p:nvSpPr>
        <p:spPr bwMode="auto">
          <a:xfrm>
            <a:off x="3886651" y="2317830"/>
            <a:ext cx="407191" cy="421321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noFill/>
          <a:ln w="12700">
            <a:solidFill>
              <a:schemeClr val="accent6"/>
            </a:solidFill>
          </a:ln>
          <a:extLst/>
        </p:spPr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charset="-122"/>
                <a:cs typeface="+mn-cs"/>
              </a:defRPr>
            </a:lvl9pPr>
          </a:lstStyle>
          <a:p>
            <a:pPr algn="ctr"/>
            <a:endParaRPr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88">
            <a:extLst>
              <a:ext uri="{FF2B5EF4-FFF2-40B4-BE49-F238E27FC236}">
                <a16:creationId xmlns="" xmlns:a16="http://schemas.microsoft.com/office/drawing/2014/main" id="{95CB423A-5220-4771-938F-2499DA5B8205}"/>
              </a:ext>
            </a:extLst>
          </p:cNvPr>
          <p:cNvSpPr txBox="1"/>
          <p:nvPr/>
        </p:nvSpPr>
        <p:spPr>
          <a:xfrm>
            <a:off x="4842224" y="2271763"/>
            <a:ext cx="2488365" cy="11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6" name="TextBox 81">
            <a:extLst>
              <a:ext uri="{FF2B5EF4-FFF2-40B4-BE49-F238E27FC236}">
                <a16:creationId xmlns="" xmlns:a16="http://schemas.microsoft.com/office/drawing/2014/main" id="{858A84A2-2947-4E79-A7F7-6F2241C0BC97}"/>
              </a:ext>
            </a:extLst>
          </p:cNvPr>
          <p:cNvSpPr txBox="1"/>
          <p:nvPr/>
        </p:nvSpPr>
        <p:spPr>
          <a:xfrm>
            <a:off x="4842224" y="194747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27" name="椭圆 26">
            <a:extLst>
              <a:ext uri="{FF2B5EF4-FFF2-40B4-BE49-F238E27FC236}">
                <a16:creationId xmlns="" xmlns:a16="http://schemas.microsoft.com/office/drawing/2014/main" id="{FFAEC29C-901C-4707-8B14-68FDB61623D6}"/>
              </a:ext>
            </a:extLst>
          </p:cNvPr>
          <p:cNvSpPr/>
          <p:nvPr/>
        </p:nvSpPr>
        <p:spPr>
          <a:xfrm>
            <a:off x="3671012" y="4433712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88">
            <a:extLst>
              <a:ext uri="{FF2B5EF4-FFF2-40B4-BE49-F238E27FC236}">
                <a16:creationId xmlns="" xmlns:a16="http://schemas.microsoft.com/office/drawing/2014/main" id="{3741724E-85AE-4B7C-A3F9-026F4F805B3B}"/>
              </a:ext>
            </a:extLst>
          </p:cNvPr>
          <p:cNvSpPr txBox="1"/>
          <p:nvPr/>
        </p:nvSpPr>
        <p:spPr>
          <a:xfrm>
            <a:off x="4842224" y="4615392"/>
            <a:ext cx="2507552" cy="11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9" name="TextBox 81">
            <a:extLst>
              <a:ext uri="{FF2B5EF4-FFF2-40B4-BE49-F238E27FC236}">
                <a16:creationId xmlns="" xmlns:a16="http://schemas.microsoft.com/office/drawing/2014/main" id="{9D23D3AB-F1D3-41F1-A5E0-559050ACFA14}"/>
              </a:ext>
            </a:extLst>
          </p:cNvPr>
          <p:cNvSpPr txBox="1"/>
          <p:nvPr/>
        </p:nvSpPr>
        <p:spPr>
          <a:xfrm>
            <a:off x="4842224" y="429109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30" name="淘宝店chenying0907 33">
            <a:extLst>
              <a:ext uri="{FF2B5EF4-FFF2-40B4-BE49-F238E27FC236}">
                <a16:creationId xmlns="" xmlns:a16="http://schemas.microsoft.com/office/drawing/2014/main" id="{AE1A9F36-B1F2-4542-990F-BDD2B7E84046}"/>
              </a:ext>
            </a:extLst>
          </p:cNvPr>
          <p:cNvSpPr>
            <a:spLocks noEditPoints="1"/>
          </p:cNvSpPr>
          <p:nvPr/>
        </p:nvSpPr>
        <p:spPr bwMode="auto">
          <a:xfrm>
            <a:off x="3932588" y="4676583"/>
            <a:ext cx="361254" cy="334263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椭圆 30">
            <a:extLst>
              <a:ext uri="{FF2B5EF4-FFF2-40B4-BE49-F238E27FC236}">
                <a16:creationId xmlns="" xmlns:a16="http://schemas.microsoft.com/office/drawing/2014/main" id="{7AFD4056-6DE5-4B5E-867C-038CACBF5973}"/>
              </a:ext>
            </a:extLst>
          </p:cNvPr>
          <p:cNvSpPr/>
          <p:nvPr/>
        </p:nvSpPr>
        <p:spPr>
          <a:xfrm>
            <a:off x="7513959" y="2090083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88">
            <a:extLst>
              <a:ext uri="{FF2B5EF4-FFF2-40B4-BE49-F238E27FC236}">
                <a16:creationId xmlns="" xmlns:a16="http://schemas.microsoft.com/office/drawing/2014/main" id="{90D10EBB-C025-42B6-ACD6-6F8CF50C6539}"/>
              </a:ext>
            </a:extLst>
          </p:cNvPr>
          <p:cNvSpPr txBox="1"/>
          <p:nvPr/>
        </p:nvSpPr>
        <p:spPr>
          <a:xfrm>
            <a:off x="8685171" y="2271763"/>
            <a:ext cx="2488365" cy="11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3" name="TextBox 81">
            <a:extLst>
              <a:ext uri="{FF2B5EF4-FFF2-40B4-BE49-F238E27FC236}">
                <a16:creationId xmlns="" xmlns:a16="http://schemas.microsoft.com/office/drawing/2014/main" id="{B3F4BA00-78AC-4786-9C7C-4818F5BD4A71}"/>
              </a:ext>
            </a:extLst>
          </p:cNvPr>
          <p:cNvSpPr txBox="1"/>
          <p:nvPr/>
        </p:nvSpPr>
        <p:spPr>
          <a:xfrm>
            <a:off x="8685171" y="194747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34" name="椭圆 33">
            <a:extLst>
              <a:ext uri="{FF2B5EF4-FFF2-40B4-BE49-F238E27FC236}">
                <a16:creationId xmlns="" xmlns:a16="http://schemas.microsoft.com/office/drawing/2014/main" id="{8972A2D1-2157-494C-A184-38A3385DA6EC}"/>
              </a:ext>
            </a:extLst>
          </p:cNvPr>
          <p:cNvSpPr/>
          <p:nvPr/>
        </p:nvSpPr>
        <p:spPr>
          <a:xfrm>
            <a:off x="7513959" y="4433712"/>
            <a:ext cx="853616" cy="853616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88">
            <a:extLst>
              <a:ext uri="{FF2B5EF4-FFF2-40B4-BE49-F238E27FC236}">
                <a16:creationId xmlns="" xmlns:a16="http://schemas.microsoft.com/office/drawing/2014/main" id="{92A69F10-B26D-42D3-ABB4-1707AB265BE1}"/>
              </a:ext>
            </a:extLst>
          </p:cNvPr>
          <p:cNvSpPr txBox="1"/>
          <p:nvPr/>
        </p:nvSpPr>
        <p:spPr>
          <a:xfrm>
            <a:off x="8685171" y="4615392"/>
            <a:ext cx="2488365" cy="1189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听风吹雨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为您的演讲加分添彩</a:t>
            </a:r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!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6" name="TextBox 81">
            <a:extLst>
              <a:ext uri="{FF2B5EF4-FFF2-40B4-BE49-F238E27FC236}">
                <a16:creationId xmlns="" xmlns:a16="http://schemas.microsoft.com/office/drawing/2014/main" id="{33759EF9-2D68-48D7-956E-5CCAD615A6F5}"/>
              </a:ext>
            </a:extLst>
          </p:cNvPr>
          <p:cNvSpPr txBox="1"/>
          <p:nvPr/>
        </p:nvSpPr>
        <p:spPr>
          <a:xfrm>
            <a:off x="8685171" y="4291099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添加标题</a:t>
            </a:r>
          </a:p>
        </p:txBody>
      </p:sp>
      <p:sp>
        <p:nvSpPr>
          <p:cNvPr id="37" name="淘宝店chenying0907 35">
            <a:extLst>
              <a:ext uri="{FF2B5EF4-FFF2-40B4-BE49-F238E27FC236}">
                <a16:creationId xmlns="" xmlns:a16="http://schemas.microsoft.com/office/drawing/2014/main" id="{48710838-2750-44EB-B84D-A4E9E746873C}"/>
              </a:ext>
            </a:extLst>
          </p:cNvPr>
          <p:cNvSpPr>
            <a:spLocks noEditPoints="1"/>
          </p:cNvSpPr>
          <p:nvPr/>
        </p:nvSpPr>
        <p:spPr bwMode="auto">
          <a:xfrm>
            <a:off x="7803246" y="4676583"/>
            <a:ext cx="313840" cy="39975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8" name="淘宝店chenying0907 38">
            <a:extLst>
              <a:ext uri="{FF2B5EF4-FFF2-40B4-BE49-F238E27FC236}">
                <a16:creationId xmlns="" xmlns:a16="http://schemas.microsoft.com/office/drawing/2014/main" id="{6F29783C-4965-4855-8AA8-5F62E3DDABE5}"/>
              </a:ext>
            </a:extLst>
          </p:cNvPr>
          <p:cNvSpPr>
            <a:spLocks noEditPoints="1"/>
          </p:cNvSpPr>
          <p:nvPr/>
        </p:nvSpPr>
        <p:spPr bwMode="auto">
          <a:xfrm>
            <a:off x="7784059" y="2374334"/>
            <a:ext cx="295778" cy="352329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32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4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 animBg="1"/>
      <p:bldP spid="24" grpId="0" animBg="1"/>
      <p:bldP spid="25" grpId="0"/>
      <p:bldP spid="26" grpId="0"/>
      <p:bldP spid="27" grpId="0" animBg="1"/>
      <p:bldP spid="28" grpId="0"/>
      <p:bldP spid="29" grpId="0"/>
      <p:bldP spid="30" grpId="0" animBg="1"/>
      <p:bldP spid="31" grpId="0" animBg="1"/>
      <p:bldP spid="32" grpId="0"/>
      <p:bldP spid="33" grpId="0"/>
      <p:bldP spid="34" grpId="0" animBg="1"/>
      <p:bldP spid="35" grpId="0"/>
      <p:bldP spid="36" grpId="0"/>
      <p:bldP spid="37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26FEA5-0985-4CDB-A3AA-2703899A18A7}"/>
              </a:ext>
            </a:extLst>
          </p:cNvPr>
          <p:cNvSpPr/>
          <p:nvPr/>
        </p:nvSpPr>
        <p:spPr>
          <a:xfrm>
            <a:off x="1789467" y="1150257"/>
            <a:ext cx="9705847" cy="45574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94690">
                <a:schemeClr val="bg1">
                  <a:lumMod val="95000"/>
                  <a:alpha val="0"/>
                </a:schemeClr>
              </a:gs>
              <a:gs pos="54000">
                <a:schemeClr val="bg1">
                  <a:lumMod val="95000"/>
                </a:schemeClr>
              </a:gs>
            </a:gsLst>
            <a:lin ang="11400000" scaled="0"/>
          </a:gradFill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3000">
                  <a:schemeClr val="accent6"/>
                </a:gs>
                <a:gs pos="100000">
                  <a:schemeClr val="bg1"/>
                </a:gs>
              </a:gsLst>
              <a:lin ang="11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6DB8256-E3B5-40EE-BD45-740C06A0591E}"/>
              </a:ext>
            </a:extLst>
          </p:cNvPr>
          <p:cNvSpPr txBox="1"/>
          <p:nvPr/>
        </p:nvSpPr>
        <p:spPr>
          <a:xfrm>
            <a:off x="5621122" y="2405467"/>
            <a:ext cx="3877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下半年</a:t>
            </a:r>
            <a:endParaRPr lang="en-US" altLang="zh-CN" sz="7200" dirty="0">
              <a:solidFill>
                <a:schemeClr val="accent6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7200" dirty="0">
                <a:solidFill>
                  <a:schemeClr val="accent6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工作计划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AB89C4F-D051-456D-A5D7-3CFBCB8DA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7975" y="1860550"/>
            <a:ext cx="1700963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21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 p14:presetBounceEnd="62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 p14:presetBounceEnd="62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7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65510" y="318434"/>
            <a:ext cx="273783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下半年工作计划</a:t>
            </a:r>
          </a:p>
        </p:txBody>
      </p:sp>
      <p:grpSp>
        <p:nvGrpSpPr>
          <p:cNvPr id="43" name="Group 3">
            <a:extLst>
              <a:ext uri="{FF2B5EF4-FFF2-40B4-BE49-F238E27FC236}">
                <a16:creationId xmlns="" xmlns:a16="http://schemas.microsoft.com/office/drawing/2014/main" id="{A7BCF69B-F8C5-460F-AD0B-D68CA86AD9B1}"/>
              </a:ext>
            </a:extLst>
          </p:cNvPr>
          <p:cNvGrpSpPr/>
          <p:nvPr/>
        </p:nvGrpSpPr>
        <p:grpSpPr>
          <a:xfrm>
            <a:off x="1460031" y="1721694"/>
            <a:ext cx="1462683" cy="1456090"/>
            <a:chOff x="1066800" y="2249388"/>
            <a:chExt cx="1981200" cy="1981200"/>
          </a:xfrm>
        </p:grpSpPr>
        <p:grpSp>
          <p:nvGrpSpPr>
            <p:cNvPr id="44" name="Group 4">
              <a:extLst>
                <a:ext uri="{FF2B5EF4-FFF2-40B4-BE49-F238E27FC236}">
                  <a16:creationId xmlns="" xmlns:a16="http://schemas.microsoft.com/office/drawing/2014/main" id="{BE66E5E1-7B88-4708-999E-6408555D243E}"/>
                </a:ext>
              </a:extLst>
            </p:cNvPr>
            <p:cNvGrpSpPr/>
            <p:nvPr/>
          </p:nvGrpSpPr>
          <p:grpSpPr>
            <a:xfrm>
              <a:off x="1066800" y="2249388"/>
              <a:ext cx="1981200" cy="1981200"/>
              <a:chOff x="1371600" y="1752600"/>
              <a:chExt cx="2590800" cy="2590800"/>
            </a:xfrm>
          </p:grpSpPr>
          <p:sp>
            <p:nvSpPr>
              <p:cNvPr id="46" name="Oval 6">
                <a:extLst>
                  <a:ext uri="{FF2B5EF4-FFF2-40B4-BE49-F238E27FC236}">
                    <a16:creationId xmlns="" xmlns:a16="http://schemas.microsoft.com/office/drawing/2014/main" id="{EF48A314-8337-41ED-A8C8-587769C49416}"/>
                  </a:ext>
                </a:extLst>
              </p:cNvPr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47" name="Oval 7">
                <a:extLst>
                  <a:ext uri="{FF2B5EF4-FFF2-40B4-BE49-F238E27FC236}">
                    <a16:creationId xmlns="" xmlns:a16="http://schemas.microsoft.com/office/drawing/2014/main" id="{8E2AE8B5-9313-411C-9337-B42217C16909}"/>
                  </a:ext>
                </a:extLst>
              </p:cNvPr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4690">
                    <a:schemeClr val="bg1">
                      <a:lumMod val="95000"/>
                      <a:alpha val="0"/>
                    </a:schemeClr>
                  </a:gs>
                  <a:gs pos="54000">
                    <a:schemeClr val="bg1">
                      <a:lumMod val="95000"/>
                    </a:schemeClr>
                  </a:gs>
                </a:gsLst>
                <a:lin ang="11400000" scaled="0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76000">
                      <a:schemeClr val="accent6"/>
                    </a:gs>
                    <a:gs pos="33000">
                      <a:schemeClr val="accent6"/>
                    </a:gs>
                    <a:gs pos="100000">
                      <a:schemeClr val="bg1"/>
                    </a:gs>
                  </a:gsLst>
                  <a:lin ang="11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45" name="Freeform 57">
              <a:extLst>
                <a:ext uri="{FF2B5EF4-FFF2-40B4-BE49-F238E27FC236}">
                  <a16:creationId xmlns="" xmlns:a16="http://schemas.microsoft.com/office/drawing/2014/main" id="{5367444F-3045-40E0-9F2E-921B55D2BB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2356" y="2999073"/>
              <a:ext cx="550085" cy="481827"/>
            </a:xfrm>
            <a:custGeom>
              <a:avLst/>
              <a:gdLst>
                <a:gd name="T0" fmla="*/ 212060 w 602"/>
                <a:gd name="T1" fmla="*/ 103681 h 531"/>
                <a:gd name="T2" fmla="*/ 112352 w 602"/>
                <a:gd name="T3" fmla="*/ 144579 h 531"/>
                <a:gd name="T4" fmla="*/ 112352 w 602"/>
                <a:gd name="T5" fmla="*/ 144579 h 531"/>
                <a:gd name="T6" fmla="*/ 109823 w 602"/>
                <a:gd name="T7" fmla="*/ 147090 h 531"/>
                <a:gd name="T8" fmla="*/ 104766 w 602"/>
                <a:gd name="T9" fmla="*/ 144579 h 531"/>
                <a:gd name="T10" fmla="*/ 104766 w 602"/>
                <a:gd name="T11" fmla="*/ 144579 h 531"/>
                <a:gd name="T12" fmla="*/ 5419 w 602"/>
                <a:gd name="T13" fmla="*/ 103681 h 531"/>
                <a:gd name="T14" fmla="*/ 10477 w 602"/>
                <a:gd name="T15" fmla="*/ 86102 h 531"/>
                <a:gd name="T16" fmla="*/ 15534 w 602"/>
                <a:gd name="T17" fmla="*/ 86102 h 531"/>
                <a:gd name="T18" fmla="*/ 15534 w 602"/>
                <a:gd name="T19" fmla="*/ 86102 h 531"/>
                <a:gd name="T20" fmla="*/ 204474 w 602"/>
                <a:gd name="T21" fmla="*/ 86102 h 531"/>
                <a:gd name="T22" fmla="*/ 204474 w 602"/>
                <a:gd name="T23" fmla="*/ 86102 h 531"/>
                <a:gd name="T24" fmla="*/ 207002 w 602"/>
                <a:gd name="T25" fmla="*/ 86102 h 531"/>
                <a:gd name="T26" fmla="*/ 212060 w 602"/>
                <a:gd name="T27" fmla="*/ 103681 h 531"/>
                <a:gd name="T28" fmla="*/ 212060 w 602"/>
                <a:gd name="T29" fmla="*/ 60630 h 531"/>
                <a:gd name="T30" fmla="*/ 112352 w 602"/>
                <a:gd name="T31" fmla="*/ 101169 h 531"/>
                <a:gd name="T32" fmla="*/ 112352 w 602"/>
                <a:gd name="T33" fmla="*/ 101169 h 531"/>
                <a:gd name="T34" fmla="*/ 109823 w 602"/>
                <a:gd name="T35" fmla="*/ 101169 h 531"/>
                <a:gd name="T36" fmla="*/ 104766 w 602"/>
                <a:gd name="T37" fmla="*/ 101169 h 531"/>
                <a:gd name="T38" fmla="*/ 104766 w 602"/>
                <a:gd name="T39" fmla="*/ 101169 h 531"/>
                <a:gd name="T40" fmla="*/ 5419 w 602"/>
                <a:gd name="T41" fmla="*/ 60630 h 531"/>
                <a:gd name="T42" fmla="*/ 5419 w 602"/>
                <a:gd name="T43" fmla="*/ 43051 h 531"/>
                <a:gd name="T44" fmla="*/ 104766 w 602"/>
                <a:gd name="T45" fmla="*/ 2511 h 531"/>
                <a:gd name="T46" fmla="*/ 104766 w 602"/>
                <a:gd name="T47" fmla="*/ 2511 h 531"/>
                <a:gd name="T48" fmla="*/ 109823 w 602"/>
                <a:gd name="T49" fmla="*/ 0 h 531"/>
                <a:gd name="T50" fmla="*/ 112352 w 602"/>
                <a:gd name="T51" fmla="*/ 2511 h 531"/>
                <a:gd name="T52" fmla="*/ 112352 w 602"/>
                <a:gd name="T53" fmla="*/ 2511 h 531"/>
                <a:gd name="T54" fmla="*/ 212060 w 602"/>
                <a:gd name="T55" fmla="*/ 43051 h 531"/>
                <a:gd name="T56" fmla="*/ 212060 w 602"/>
                <a:gd name="T57" fmla="*/ 60630 h 531"/>
                <a:gd name="T58" fmla="*/ 10477 w 602"/>
                <a:gd name="T59" fmla="*/ 129153 h 531"/>
                <a:gd name="T60" fmla="*/ 15534 w 602"/>
                <a:gd name="T61" fmla="*/ 129153 h 531"/>
                <a:gd name="T62" fmla="*/ 15534 w 602"/>
                <a:gd name="T63" fmla="*/ 129153 h 531"/>
                <a:gd name="T64" fmla="*/ 204474 w 602"/>
                <a:gd name="T65" fmla="*/ 129153 h 531"/>
                <a:gd name="T66" fmla="*/ 204474 w 602"/>
                <a:gd name="T67" fmla="*/ 129153 h 531"/>
                <a:gd name="T68" fmla="*/ 207002 w 602"/>
                <a:gd name="T69" fmla="*/ 129153 h 531"/>
                <a:gd name="T70" fmla="*/ 212060 w 602"/>
                <a:gd name="T71" fmla="*/ 149602 h 531"/>
                <a:gd name="T72" fmla="*/ 112352 w 602"/>
                <a:gd name="T73" fmla="*/ 190141 h 531"/>
                <a:gd name="T74" fmla="*/ 112352 w 602"/>
                <a:gd name="T75" fmla="*/ 190141 h 531"/>
                <a:gd name="T76" fmla="*/ 109823 w 602"/>
                <a:gd name="T77" fmla="*/ 190141 h 531"/>
                <a:gd name="T78" fmla="*/ 104766 w 602"/>
                <a:gd name="T79" fmla="*/ 190141 h 531"/>
                <a:gd name="T80" fmla="*/ 104766 w 602"/>
                <a:gd name="T81" fmla="*/ 190141 h 531"/>
                <a:gd name="T82" fmla="*/ 5419 w 602"/>
                <a:gd name="T83" fmla="*/ 149602 h 531"/>
                <a:gd name="T84" fmla="*/ 10477 w 602"/>
                <a:gd name="T85" fmla="*/ 129153 h 5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602" h="531">
                  <a:moveTo>
                    <a:pt x="587" y="289"/>
                  </a:moveTo>
                  <a:lnTo>
                    <a:pt x="587" y="289"/>
                  </a:lnTo>
                  <a:cubicBezTo>
                    <a:pt x="311" y="403"/>
                    <a:pt x="311" y="403"/>
                    <a:pt x="311" y="403"/>
                  </a:cubicBezTo>
                  <a:cubicBezTo>
                    <a:pt x="311" y="410"/>
                    <a:pt x="304" y="410"/>
                    <a:pt x="304" y="410"/>
                  </a:cubicBezTo>
                  <a:cubicBezTo>
                    <a:pt x="297" y="410"/>
                    <a:pt x="297" y="410"/>
                    <a:pt x="290" y="403"/>
                  </a:cubicBezTo>
                  <a:cubicBezTo>
                    <a:pt x="15" y="289"/>
                    <a:pt x="15" y="289"/>
                    <a:pt x="15" y="289"/>
                  </a:cubicBezTo>
                  <a:cubicBezTo>
                    <a:pt x="7" y="289"/>
                    <a:pt x="0" y="275"/>
                    <a:pt x="0" y="268"/>
                  </a:cubicBezTo>
                  <a:cubicBezTo>
                    <a:pt x="0" y="247"/>
                    <a:pt x="15" y="240"/>
                    <a:pt x="29" y="240"/>
                  </a:cubicBezTo>
                  <a:cubicBezTo>
                    <a:pt x="36" y="240"/>
                    <a:pt x="36" y="240"/>
                    <a:pt x="43" y="240"/>
                  </a:cubicBezTo>
                  <a:cubicBezTo>
                    <a:pt x="304" y="346"/>
                    <a:pt x="304" y="346"/>
                    <a:pt x="304" y="346"/>
                  </a:cubicBezTo>
                  <a:cubicBezTo>
                    <a:pt x="566" y="240"/>
                    <a:pt x="566" y="240"/>
                    <a:pt x="566" y="240"/>
                  </a:cubicBezTo>
                  <a:lnTo>
                    <a:pt x="573" y="240"/>
                  </a:lnTo>
                  <a:cubicBezTo>
                    <a:pt x="594" y="240"/>
                    <a:pt x="601" y="247"/>
                    <a:pt x="601" y="268"/>
                  </a:cubicBezTo>
                  <a:cubicBezTo>
                    <a:pt x="601" y="275"/>
                    <a:pt x="594" y="289"/>
                    <a:pt x="587" y="289"/>
                  </a:cubicBezTo>
                  <a:close/>
                  <a:moveTo>
                    <a:pt x="587" y="169"/>
                  </a:moveTo>
                  <a:lnTo>
                    <a:pt x="587" y="169"/>
                  </a:lnTo>
                  <a:cubicBezTo>
                    <a:pt x="311" y="282"/>
                    <a:pt x="311" y="282"/>
                    <a:pt x="311" y="282"/>
                  </a:cubicBezTo>
                  <a:lnTo>
                    <a:pt x="304" y="282"/>
                  </a:lnTo>
                  <a:cubicBezTo>
                    <a:pt x="297" y="282"/>
                    <a:pt x="297" y="282"/>
                    <a:pt x="290" y="282"/>
                  </a:cubicBezTo>
                  <a:cubicBezTo>
                    <a:pt x="15" y="169"/>
                    <a:pt x="15" y="169"/>
                    <a:pt x="15" y="169"/>
                  </a:cubicBezTo>
                  <a:cubicBezTo>
                    <a:pt x="7" y="162"/>
                    <a:pt x="0" y="155"/>
                    <a:pt x="0" y="141"/>
                  </a:cubicBezTo>
                  <a:cubicBezTo>
                    <a:pt x="0" y="134"/>
                    <a:pt x="7" y="120"/>
                    <a:pt x="15" y="120"/>
                  </a:cubicBezTo>
                  <a:cubicBezTo>
                    <a:pt x="290" y="7"/>
                    <a:pt x="290" y="7"/>
                    <a:pt x="290" y="7"/>
                  </a:cubicBezTo>
                  <a:cubicBezTo>
                    <a:pt x="297" y="0"/>
                    <a:pt x="297" y="0"/>
                    <a:pt x="304" y="0"/>
                  </a:cubicBezTo>
                  <a:cubicBezTo>
                    <a:pt x="304" y="0"/>
                    <a:pt x="311" y="0"/>
                    <a:pt x="311" y="7"/>
                  </a:cubicBezTo>
                  <a:cubicBezTo>
                    <a:pt x="587" y="120"/>
                    <a:pt x="587" y="120"/>
                    <a:pt x="587" y="120"/>
                  </a:cubicBezTo>
                  <a:cubicBezTo>
                    <a:pt x="594" y="120"/>
                    <a:pt x="601" y="134"/>
                    <a:pt x="601" y="141"/>
                  </a:cubicBezTo>
                  <a:cubicBezTo>
                    <a:pt x="601" y="155"/>
                    <a:pt x="594" y="162"/>
                    <a:pt x="587" y="169"/>
                  </a:cubicBezTo>
                  <a:close/>
                  <a:moveTo>
                    <a:pt x="29" y="360"/>
                  </a:moveTo>
                  <a:lnTo>
                    <a:pt x="29" y="360"/>
                  </a:lnTo>
                  <a:cubicBezTo>
                    <a:pt x="36" y="360"/>
                    <a:pt x="36" y="360"/>
                    <a:pt x="43" y="360"/>
                  </a:cubicBezTo>
                  <a:cubicBezTo>
                    <a:pt x="304" y="473"/>
                    <a:pt x="304" y="473"/>
                    <a:pt x="304" y="473"/>
                  </a:cubicBezTo>
                  <a:cubicBezTo>
                    <a:pt x="566" y="360"/>
                    <a:pt x="566" y="360"/>
                    <a:pt x="566" y="360"/>
                  </a:cubicBezTo>
                  <a:lnTo>
                    <a:pt x="573" y="360"/>
                  </a:lnTo>
                  <a:cubicBezTo>
                    <a:pt x="594" y="360"/>
                    <a:pt x="601" y="374"/>
                    <a:pt x="601" y="388"/>
                  </a:cubicBezTo>
                  <a:cubicBezTo>
                    <a:pt x="601" y="403"/>
                    <a:pt x="594" y="410"/>
                    <a:pt x="587" y="417"/>
                  </a:cubicBezTo>
                  <a:cubicBezTo>
                    <a:pt x="311" y="530"/>
                    <a:pt x="311" y="530"/>
                    <a:pt x="311" y="530"/>
                  </a:cubicBezTo>
                  <a:lnTo>
                    <a:pt x="304" y="530"/>
                  </a:lnTo>
                  <a:cubicBezTo>
                    <a:pt x="297" y="530"/>
                    <a:pt x="297" y="530"/>
                    <a:pt x="290" y="530"/>
                  </a:cubicBezTo>
                  <a:cubicBezTo>
                    <a:pt x="15" y="417"/>
                    <a:pt x="15" y="417"/>
                    <a:pt x="15" y="417"/>
                  </a:cubicBezTo>
                  <a:cubicBezTo>
                    <a:pt x="7" y="410"/>
                    <a:pt x="0" y="403"/>
                    <a:pt x="0" y="388"/>
                  </a:cubicBezTo>
                  <a:cubicBezTo>
                    <a:pt x="0" y="374"/>
                    <a:pt x="15" y="360"/>
                    <a:pt x="29" y="36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48" name="文本框 88">
            <a:extLst>
              <a:ext uri="{FF2B5EF4-FFF2-40B4-BE49-F238E27FC236}">
                <a16:creationId xmlns="" xmlns:a16="http://schemas.microsoft.com/office/drawing/2014/main" id="{84834633-DE9A-492E-B3C7-9A4D96B0206E}"/>
              </a:ext>
            </a:extLst>
          </p:cNvPr>
          <p:cNvSpPr txBox="1"/>
          <p:nvPr/>
        </p:nvSpPr>
        <p:spPr>
          <a:xfrm>
            <a:off x="1070958" y="3937418"/>
            <a:ext cx="2436259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49" name="TextBox 81">
            <a:extLst>
              <a:ext uri="{FF2B5EF4-FFF2-40B4-BE49-F238E27FC236}">
                <a16:creationId xmlns="" xmlns:a16="http://schemas.microsoft.com/office/drawing/2014/main" id="{19B3598F-ADAA-4444-955D-9D2DB77548A1}"/>
              </a:ext>
            </a:extLst>
          </p:cNvPr>
          <p:cNvSpPr txBox="1"/>
          <p:nvPr/>
        </p:nvSpPr>
        <p:spPr>
          <a:xfrm>
            <a:off x="1632111" y="3537308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grpSp>
        <p:nvGrpSpPr>
          <p:cNvPr id="50" name="Group 18">
            <a:extLst>
              <a:ext uri="{FF2B5EF4-FFF2-40B4-BE49-F238E27FC236}">
                <a16:creationId xmlns="" xmlns:a16="http://schemas.microsoft.com/office/drawing/2014/main" id="{0B26918E-53DB-4E81-BDC4-ED9C5A56B2D8}"/>
              </a:ext>
            </a:extLst>
          </p:cNvPr>
          <p:cNvGrpSpPr/>
          <p:nvPr/>
        </p:nvGrpSpPr>
        <p:grpSpPr>
          <a:xfrm>
            <a:off x="3823990" y="1599195"/>
            <a:ext cx="1839684" cy="1831392"/>
            <a:chOff x="3763169" y="2249388"/>
            <a:chExt cx="1981200" cy="1981200"/>
          </a:xfrm>
        </p:grpSpPr>
        <p:grpSp>
          <p:nvGrpSpPr>
            <p:cNvPr id="52" name="Group 19">
              <a:extLst>
                <a:ext uri="{FF2B5EF4-FFF2-40B4-BE49-F238E27FC236}">
                  <a16:creationId xmlns="" xmlns:a16="http://schemas.microsoft.com/office/drawing/2014/main" id="{1110C722-12A1-43C1-A4F3-55736C5D3D38}"/>
                </a:ext>
              </a:extLst>
            </p:cNvPr>
            <p:cNvGrpSpPr/>
            <p:nvPr/>
          </p:nvGrpSpPr>
          <p:grpSpPr>
            <a:xfrm>
              <a:off x="3763169" y="2249388"/>
              <a:ext cx="1981200" cy="1981200"/>
              <a:chOff x="1371600" y="1752600"/>
              <a:chExt cx="2590800" cy="2590800"/>
            </a:xfrm>
          </p:grpSpPr>
          <p:sp>
            <p:nvSpPr>
              <p:cNvPr id="54" name="Oval 21">
                <a:extLst>
                  <a:ext uri="{FF2B5EF4-FFF2-40B4-BE49-F238E27FC236}">
                    <a16:creationId xmlns="" xmlns:a16="http://schemas.microsoft.com/office/drawing/2014/main" id="{6B722628-54C7-42C7-8ED3-D62D84ACABA5}"/>
                  </a:ext>
                </a:extLst>
              </p:cNvPr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55" name="Oval 22">
                <a:extLst>
                  <a:ext uri="{FF2B5EF4-FFF2-40B4-BE49-F238E27FC236}">
                    <a16:creationId xmlns="" xmlns:a16="http://schemas.microsoft.com/office/drawing/2014/main" id="{DA9E920A-9EC4-40E0-B926-A5B5A06B37D2}"/>
                  </a:ext>
                </a:extLst>
              </p:cNvPr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4690">
                    <a:schemeClr val="bg1">
                      <a:lumMod val="95000"/>
                      <a:alpha val="0"/>
                    </a:schemeClr>
                  </a:gs>
                  <a:gs pos="54000">
                    <a:schemeClr val="bg1">
                      <a:lumMod val="95000"/>
                    </a:schemeClr>
                  </a:gs>
                </a:gsLst>
                <a:lin ang="11400000" scaled="0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76000">
                      <a:schemeClr val="accent6"/>
                    </a:gs>
                    <a:gs pos="33000">
                      <a:schemeClr val="accent6"/>
                    </a:gs>
                    <a:gs pos="100000">
                      <a:schemeClr val="bg1"/>
                    </a:gs>
                  </a:gsLst>
                  <a:lin ang="11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53" name="Freeform 157">
              <a:extLst>
                <a:ext uri="{FF2B5EF4-FFF2-40B4-BE49-F238E27FC236}">
                  <a16:creationId xmlns="" xmlns:a16="http://schemas.microsoft.com/office/drawing/2014/main" id="{EA38C20C-74E8-43A1-AACE-8B1FEB589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8725" y="2962288"/>
              <a:ext cx="550086" cy="550084"/>
            </a:xfrm>
            <a:custGeom>
              <a:avLst/>
              <a:gdLst>
                <a:gd name="T0" fmla="*/ 207003 w 602"/>
                <a:gd name="T1" fmla="*/ 165825 h 602"/>
                <a:gd name="T2" fmla="*/ 173767 w 602"/>
                <a:gd name="T3" fmla="*/ 155709 h 602"/>
                <a:gd name="T4" fmla="*/ 173767 w 602"/>
                <a:gd name="T5" fmla="*/ 135117 h 602"/>
                <a:gd name="T6" fmla="*/ 173767 w 602"/>
                <a:gd name="T7" fmla="*/ 114885 h 602"/>
                <a:gd name="T8" fmla="*/ 43351 w 602"/>
                <a:gd name="T9" fmla="*/ 125001 h 602"/>
                <a:gd name="T10" fmla="*/ 43351 w 602"/>
                <a:gd name="T11" fmla="*/ 153180 h 602"/>
                <a:gd name="T12" fmla="*/ 43351 w 602"/>
                <a:gd name="T13" fmla="*/ 165825 h 602"/>
                <a:gd name="T14" fmla="*/ 0 w 602"/>
                <a:gd name="T15" fmla="*/ 155709 h 602"/>
                <a:gd name="T16" fmla="*/ 10115 w 602"/>
                <a:gd name="T17" fmla="*/ 50940 h 602"/>
                <a:gd name="T18" fmla="*/ 217119 w 602"/>
                <a:gd name="T19" fmla="*/ 61055 h 602"/>
                <a:gd name="T20" fmla="*/ 207003 w 602"/>
                <a:gd name="T21" fmla="*/ 165825 h 602"/>
                <a:gd name="T22" fmla="*/ 30707 w 602"/>
                <a:gd name="T23" fmla="*/ 71532 h 602"/>
                <a:gd name="T24" fmla="*/ 30707 w 602"/>
                <a:gd name="T25" fmla="*/ 91764 h 602"/>
                <a:gd name="T26" fmla="*/ 30707 w 602"/>
                <a:gd name="T27" fmla="*/ 71532 h 602"/>
                <a:gd name="T28" fmla="*/ 163291 w 602"/>
                <a:gd name="T29" fmla="*/ 40824 h 602"/>
                <a:gd name="T30" fmla="*/ 53467 w 602"/>
                <a:gd name="T31" fmla="*/ 40824 h 602"/>
                <a:gd name="T32" fmla="*/ 53467 w 602"/>
                <a:gd name="T33" fmla="*/ 30708 h 602"/>
                <a:gd name="T34" fmla="*/ 53467 w 602"/>
                <a:gd name="T35" fmla="*/ 5058 h 602"/>
                <a:gd name="T36" fmla="*/ 153175 w 602"/>
                <a:gd name="T37" fmla="*/ 0 h 602"/>
                <a:gd name="T38" fmla="*/ 153175 w 602"/>
                <a:gd name="T39" fmla="*/ 0 h 602"/>
                <a:gd name="T40" fmla="*/ 158233 w 602"/>
                <a:gd name="T41" fmla="*/ 2529 h 602"/>
                <a:gd name="T42" fmla="*/ 158233 w 602"/>
                <a:gd name="T43" fmla="*/ 2529 h 602"/>
                <a:gd name="T44" fmla="*/ 158233 w 602"/>
                <a:gd name="T45" fmla="*/ 2529 h 602"/>
                <a:gd name="T46" fmla="*/ 160762 w 602"/>
                <a:gd name="T47" fmla="*/ 5058 h 602"/>
                <a:gd name="T48" fmla="*/ 163291 w 602"/>
                <a:gd name="T49" fmla="*/ 10116 h 602"/>
                <a:gd name="T50" fmla="*/ 163291 w 602"/>
                <a:gd name="T51" fmla="*/ 10116 h 602"/>
                <a:gd name="T52" fmla="*/ 163291 w 602"/>
                <a:gd name="T53" fmla="*/ 145593 h 602"/>
                <a:gd name="T54" fmla="*/ 163291 w 602"/>
                <a:gd name="T55" fmla="*/ 196533 h 602"/>
                <a:gd name="T56" fmla="*/ 163291 w 602"/>
                <a:gd name="T57" fmla="*/ 206649 h 602"/>
                <a:gd name="T58" fmla="*/ 63943 w 602"/>
                <a:gd name="T59" fmla="*/ 217126 h 602"/>
                <a:gd name="T60" fmla="*/ 53467 w 602"/>
                <a:gd name="T61" fmla="*/ 201591 h 602"/>
                <a:gd name="T62" fmla="*/ 53467 w 602"/>
                <a:gd name="T63" fmla="*/ 145593 h 602"/>
                <a:gd name="T64" fmla="*/ 163291 w 602"/>
                <a:gd name="T65" fmla="*/ 125001 h 602"/>
                <a:gd name="T66" fmla="*/ 143060 w 602"/>
                <a:gd name="T67" fmla="*/ 145593 h 602"/>
                <a:gd name="T68" fmla="*/ 74059 w 602"/>
                <a:gd name="T69" fmla="*/ 145593 h 602"/>
                <a:gd name="T70" fmla="*/ 143060 w 602"/>
                <a:gd name="T71" fmla="*/ 155709 h 602"/>
                <a:gd name="T72" fmla="*/ 143060 w 602"/>
                <a:gd name="T73" fmla="*/ 165825 h 602"/>
                <a:gd name="T74" fmla="*/ 74059 w 602"/>
                <a:gd name="T75" fmla="*/ 165825 h 602"/>
                <a:gd name="T76" fmla="*/ 143060 w 602"/>
                <a:gd name="T77" fmla="*/ 175940 h 602"/>
                <a:gd name="T78" fmla="*/ 143060 w 602"/>
                <a:gd name="T79" fmla="*/ 186417 h 602"/>
                <a:gd name="T80" fmla="*/ 74059 w 602"/>
                <a:gd name="T81" fmla="*/ 186417 h 602"/>
                <a:gd name="T82" fmla="*/ 143060 w 602"/>
                <a:gd name="T83" fmla="*/ 196533 h 60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02" h="602">
                  <a:moveTo>
                    <a:pt x="573" y="459"/>
                  </a:moveTo>
                  <a:lnTo>
                    <a:pt x="573" y="459"/>
                  </a:lnTo>
                  <a:cubicBezTo>
                    <a:pt x="481" y="459"/>
                    <a:pt x="481" y="459"/>
                    <a:pt x="481" y="459"/>
                  </a:cubicBezTo>
                  <a:cubicBezTo>
                    <a:pt x="481" y="431"/>
                    <a:pt x="481" y="431"/>
                    <a:pt x="481" y="431"/>
                  </a:cubicBezTo>
                  <a:cubicBezTo>
                    <a:pt x="481" y="424"/>
                    <a:pt x="481" y="424"/>
                    <a:pt x="481" y="424"/>
                  </a:cubicBezTo>
                  <a:cubicBezTo>
                    <a:pt x="481" y="374"/>
                    <a:pt x="481" y="374"/>
                    <a:pt x="481" y="374"/>
                  </a:cubicBezTo>
                  <a:cubicBezTo>
                    <a:pt x="481" y="346"/>
                    <a:pt x="481" y="346"/>
                    <a:pt x="481" y="346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120" y="318"/>
                    <a:pt x="120" y="318"/>
                    <a:pt x="120" y="318"/>
                  </a:cubicBezTo>
                  <a:cubicBezTo>
                    <a:pt x="120" y="346"/>
                    <a:pt x="120" y="346"/>
                    <a:pt x="120" y="346"/>
                  </a:cubicBezTo>
                  <a:cubicBezTo>
                    <a:pt x="120" y="374"/>
                    <a:pt x="120" y="374"/>
                    <a:pt x="120" y="374"/>
                  </a:cubicBezTo>
                  <a:cubicBezTo>
                    <a:pt x="120" y="424"/>
                    <a:pt x="120" y="424"/>
                    <a:pt x="120" y="424"/>
                  </a:cubicBezTo>
                  <a:cubicBezTo>
                    <a:pt x="120" y="431"/>
                    <a:pt x="120" y="431"/>
                    <a:pt x="120" y="431"/>
                  </a:cubicBezTo>
                  <a:cubicBezTo>
                    <a:pt x="120" y="459"/>
                    <a:pt x="120" y="459"/>
                    <a:pt x="120" y="459"/>
                  </a:cubicBezTo>
                  <a:cubicBezTo>
                    <a:pt x="28" y="459"/>
                    <a:pt x="28" y="459"/>
                    <a:pt x="28" y="459"/>
                  </a:cubicBezTo>
                  <a:cubicBezTo>
                    <a:pt x="7" y="459"/>
                    <a:pt x="0" y="452"/>
                    <a:pt x="0" y="431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155"/>
                    <a:pt x="7" y="141"/>
                    <a:pt x="28" y="141"/>
                  </a:cubicBezTo>
                  <a:cubicBezTo>
                    <a:pt x="573" y="141"/>
                    <a:pt x="573" y="141"/>
                    <a:pt x="573" y="141"/>
                  </a:cubicBezTo>
                  <a:cubicBezTo>
                    <a:pt x="587" y="141"/>
                    <a:pt x="601" y="155"/>
                    <a:pt x="601" y="169"/>
                  </a:cubicBezTo>
                  <a:cubicBezTo>
                    <a:pt x="601" y="431"/>
                    <a:pt x="601" y="431"/>
                    <a:pt x="601" y="431"/>
                  </a:cubicBezTo>
                  <a:cubicBezTo>
                    <a:pt x="601" y="452"/>
                    <a:pt x="587" y="459"/>
                    <a:pt x="573" y="459"/>
                  </a:cubicBezTo>
                  <a:close/>
                  <a:moveTo>
                    <a:pt x="85" y="198"/>
                  </a:moveTo>
                  <a:lnTo>
                    <a:pt x="85" y="198"/>
                  </a:lnTo>
                  <a:cubicBezTo>
                    <a:pt x="64" y="198"/>
                    <a:pt x="57" y="212"/>
                    <a:pt x="57" y="226"/>
                  </a:cubicBezTo>
                  <a:cubicBezTo>
                    <a:pt x="57" y="240"/>
                    <a:pt x="64" y="254"/>
                    <a:pt x="85" y="254"/>
                  </a:cubicBezTo>
                  <a:cubicBezTo>
                    <a:pt x="99" y="254"/>
                    <a:pt x="113" y="240"/>
                    <a:pt x="113" y="226"/>
                  </a:cubicBezTo>
                  <a:cubicBezTo>
                    <a:pt x="113" y="212"/>
                    <a:pt x="99" y="198"/>
                    <a:pt x="85" y="198"/>
                  </a:cubicBezTo>
                  <a:close/>
                  <a:moveTo>
                    <a:pt x="452" y="113"/>
                  </a:moveTo>
                  <a:lnTo>
                    <a:pt x="452" y="113"/>
                  </a:lnTo>
                  <a:cubicBezTo>
                    <a:pt x="148" y="113"/>
                    <a:pt x="148" y="113"/>
                    <a:pt x="148" y="113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148" y="28"/>
                    <a:pt x="148" y="28"/>
                    <a:pt x="148" y="28"/>
                  </a:cubicBezTo>
                  <a:cubicBezTo>
                    <a:pt x="148" y="21"/>
                    <a:pt x="148" y="21"/>
                    <a:pt x="148" y="14"/>
                  </a:cubicBezTo>
                  <a:cubicBezTo>
                    <a:pt x="155" y="7"/>
                    <a:pt x="163" y="0"/>
                    <a:pt x="177" y="0"/>
                  </a:cubicBezTo>
                  <a:cubicBezTo>
                    <a:pt x="424" y="0"/>
                    <a:pt x="424" y="0"/>
                    <a:pt x="424" y="0"/>
                  </a:cubicBezTo>
                  <a:cubicBezTo>
                    <a:pt x="431" y="0"/>
                    <a:pt x="431" y="0"/>
                    <a:pt x="438" y="7"/>
                  </a:cubicBezTo>
                  <a:cubicBezTo>
                    <a:pt x="445" y="7"/>
                    <a:pt x="445" y="14"/>
                    <a:pt x="445" y="14"/>
                  </a:cubicBezTo>
                  <a:cubicBezTo>
                    <a:pt x="445" y="14"/>
                    <a:pt x="452" y="21"/>
                    <a:pt x="452" y="28"/>
                  </a:cubicBezTo>
                  <a:cubicBezTo>
                    <a:pt x="452" y="113"/>
                    <a:pt x="452" y="113"/>
                    <a:pt x="452" y="113"/>
                  </a:cubicBezTo>
                  <a:close/>
                  <a:moveTo>
                    <a:pt x="452" y="403"/>
                  </a:moveTo>
                  <a:lnTo>
                    <a:pt x="452" y="403"/>
                  </a:lnTo>
                  <a:cubicBezTo>
                    <a:pt x="452" y="544"/>
                    <a:pt x="452" y="544"/>
                    <a:pt x="452" y="544"/>
                  </a:cubicBezTo>
                  <a:cubicBezTo>
                    <a:pt x="452" y="558"/>
                    <a:pt x="452" y="558"/>
                    <a:pt x="452" y="558"/>
                  </a:cubicBezTo>
                  <a:cubicBezTo>
                    <a:pt x="452" y="572"/>
                    <a:pt x="452" y="572"/>
                    <a:pt x="452" y="572"/>
                  </a:cubicBezTo>
                  <a:cubicBezTo>
                    <a:pt x="452" y="594"/>
                    <a:pt x="438" y="601"/>
                    <a:pt x="424" y="601"/>
                  </a:cubicBezTo>
                  <a:cubicBezTo>
                    <a:pt x="177" y="601"/>
                    <a:pt x="177" y="601"/>
                    <a:pt x="177" y="601"/>
                  </a:cubicBezTo>
                  <a:cubicBezTo>
                    <a:pt x="163" y="601"/>
                    <a:pt x="148" y="594"/>
                    <a:pt x="148" y="572"/>
                  </a:cubicBezTo>
                  <a:cubicBezTo>
                    <a:pt x="148" y="558"/>
                    <a:pt x="148" y="558"/>
                    <a:pt x="148" y="558"/>
                  </a:cubicBezTo>
                  <a:cubicBezTo>
                    <a:pt x="148" y="544"/>
                    <a:pt x="148" y="544"/>
                    <a:pt x="148" y="544"/>
                  </a:cubicBezTo>
                  <a:cubicBezTo>
                    <a:pt x="148" y="403"/>
                    <a:pt x="148" y="403"/>
                    <a:pt x="148" y="403"/>
                  </a:cubicBezTo>
                  <a:cubicBezTo>
                    <a:pt x="148" y="346"/>
                    <a:pt x="148" y="346"/>
                    <a:pt x="148" y="346"/>
                  </a:cubicBezTo>
                  <a:cubicBezTo>
                    <a:pt x="452" y="346"/>
                    <a:pt x="452" y="346"/>
                    <a:pt x="452" y="346"/>
                  </a:cubicBezTo>
                  <a:lnTo>
                    <a:pt x="452" y="403"/>
                  </a:lnTo>
                  <a:close/>
                  <a:moveTo>
                    <a:pt x="396" y="403"/>
                  </a:moveTo>
                  <a:lnTo>
                    <a:pt x="396" y="403"/>
                  </a:lnTo>
                  <a:cubicBezTo>
                    <a:pt x="205" y="403"/>
                    <a:pt x="205" y="403"/>
                    <a:pt x="205" y="403"/>
                  </a:cubicBezTo>
                  <a:cubicBezTo>
                    <a:pt x="205" y="431"/>
                    <a:pt x="205" y="431"/>
                    <a:pt x="205" y="431"/>
                  </a:cubicBezTo>
                  <a:cubicBezTo>
                    <a:pt x="396" y="431"/>
                    <a:pt x="396" y="431"/>
                    <a:pt x="396" y="431"/>
                  </a:cubicBezTo>
                  <a:lnTo>
                    <a:pt x="396" y="403"/>
                  </a:lnTo>
                  <a:close/>
                  <a:moveTo>
                    <a:pt x="396" y="459"/>
                  </a:moveTo>
                  <a:lnTo>
                    <a:pt x="396" y="459"/>
                  </a:lnTo>
                  <a:cubicBezTo>
                    <a:pt x="205" y="459"/>
                    <a:pt x="205" y="459"/>
                    <a:pt x="205" y="459"/>
                  </a:cubicBezTo>
                  <a:cubicBezTo>
                    <a:pt x="205" y="487"/>
                    <a:pt x="205" y="487"/>
                    <a:pt x="205" y="487"/>
                  </a:cubicBezTo>
                  <a:cubicBezTo>
                    <a:pt x="396" y="487"/>
                    <a:pt x="396" y="487"/>
                    <a:pt x="396" y="487"/>
                  </a:cubicBezTo>
                  <a:lnTo>
                    <a:pt x="396" y="459"/>
                  </a:lnTo>
                  <a:close/>
                  <a:moveTo>
                    <a:pt x="396" y="516"/>
                  </a:moveTo>
                  <a:lnTo>
                    <a:pt x="396" y="516"/>
                  </a:lnTo>
                  <a:cubicBezTo>
                    <a:pt x="205" y="516"/>
                    <a:pt x="205" y="516"/>
                    <a:pt x="205" y="516"/>
                  </a:cubicBezTo>
                  <a:cubicBezTo>
                    <a:pt x="205" y="544"/>
                    <a:pt x="205" y="544"/>
                    <a:pt x="205" y="544"/>
                  </a:cubicBezTo>
                  <a:cubicBezTo>
                    <a:pt x="396" y="544"/>
                    <a:pt x="396" y="544"/>
                    <a:pt x="396" y="544"/>
                  </a:cubicBezTo>
                  <a:lnTo>
                    <a:pt x="396" y="516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56" name="文本框 88">
            <a:extLst>
              <a:ext uri="{FF2B5EF4-FFF2-40B4-BE49-F238E27FC236}">
                <a16:creationId xmlns="" xmlns:a16="http://schemas.microsoft.com/office/drawing/2014/main" id="{4FBBD879-3079-43D4-BF47-C18E681FC4E9}"/>
              </a:ext>
            </a:extLst>
          </p:cNvPr>
          <p:cNvSpPr txBox="1"/>
          <p:nvPr/>
        </p:nvSpPr>
        <p:spPr>
          <a:xfrm>
            <a:off x="3556663" y="3937418"/>
            <a:ext cx="2441402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57" name="TextBox 81">
            <a:extLst>
              <a:ext uri="{FF2B5EF4-FFF2-40B4-BE49-F238E27FC236}">
                <a16:creationId xmlns="" xmlns:a16="http://schemas.microsoft.com/office/drawing/2014/main" id="{310706FE-09F2-41D7-A147-B32C10ABF178}"/>
              </a:ext>
            </a:extLst>
          </p:cNvPr>
          <p:cNvSpPr txBox="1"/>
          <p:nvPr/>
        </p:nvSpPr>
        <p:spPr>
          <a:xfrm>
            <a:off x="4168851" y="3537308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grpSp>
        <p:nvGrpSpPr>
          <p:cNvPr id="58" name="Group 13">
            <a:extLst>
              <a:ext uri="{FF2B5EF4-FFF2-40B4-BE49-F238E27FC236}">
                <a16:creationId xmlns="" xmlns:a16="http://schemas.microsoft.com/office/drawing/2014/main" id="{CC8B153D-8766-4CD2-92FA-665E07D5F125}"/>
              </a:ext>
            </a:extLst>
          </p:cNvPr>
          <p:cNvGrpSpPr/>
          <p:nvPr/>
        </p:nvGrpSpPr>
        <p:grpSpPr>
          <a:xfrm>
            <a:off x="6557829" y="1721694"/>
            <a:ext cx="1462683" cy="1456090"/>
            <a:chOff x="6459538" y="2249388"/>
            <a:chExt cx="1981200" cy="1981200"/>
          </a:xfrm>
        </p:grpSpPr>
        <p:grpSp>
          <p:nvGrpSpPr>
            <p:cNvPr id="59" name="Group 14">
              <a:extLst>
                <a:ext uri="{FF2B5EF4-FFF2-40B4-BE49-F238E27FC236}">
                  <a16:creationId xmlns="" xmlns:a16="http://schemas.microsoft.com/office/drawing/2014/main" id="{1A20FC41-9C3C-4A5D-8034-9C26978DB391}"/>
                </a:ext>
              </a:extLst>
            </p:cNvPr>
            <p:cNvGrpSpPr/>
            <p:nvPr/>
          </p:nvGrpSpPr>
          <p:grpSpPr>
            <a:xfrm>
              <a:off x="6459538" y="2249388"/>
              <a:ext cx="1981200" cy="1981200"/>
              <a:chOff x="1371600" y="1752600"/>
              <a:chExt cx="2590800" cy="2590800"/>
            </a:xfrm>
          </p:grpSpPr>
          <p:sp>
            <p:nvSpPr>
              <p:cNvPr id="67" name="Oval 16">
                <a:extLst>
                  <a:ext uri="{FF2B5EF4-FFF2-40B4-BE49-F238E27FC236}">
                    <a16:creationId xmlns="" xmlns:a16="http://schemas.microsoft.com/office/drawing/2014/main" id="{806973F2-059A-4B64-937D-442B27335C45}"/>
                  </a:ext>
                </a:extLst>
              </p:cNvPr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68" name="Oval 17">
                <a:extLst>
                  <a:ext uri="{FF2B5EF4-FFF2-40B4-BE49-F238E27FC236}">
                    <a16:creationId xmlns="" xmlns:a16="http://schemas.microsoft.com/office/drawing/2014/main" id="{1D9077C8-9947-499B-9B2B-621852065872}"/>
                  </a:ext>
                </a:extLst>
              </p:cNvPr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4690">
                    <a:schemeClr val="bg1">
                      <a:lumMod val="95000"/>
                      <a:alpha val="0"/>
                    </a:schemeClr>
                  </a:gs>
                  <a:gs pos="54000">
                    <a:schemeClr val="bg1">
                      <a:lumMod val="95000"/>
                    </a:schemeClr>
                  </a:gs>
                </a:gsLst>
                <a:lin ang="11400000" scaled="0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76000">
                      <a:schemeClr val="accent6"/>
                    </a:gs>
                    <a:gs pos="33000">
                      <a:schemeClr val="accent6"/>
                    </a:gs>
                    <a:gs pos="100000">
                      <a:schemeClr val="bg1"/>
                    </a:gs>
                  </a:gsLst>
                  <a:lin ang="11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66" name="Freeform 138">
              <a:extLst>
                <a:ext uri="{FF2B5EF4-FFF2-40B4-BE49-F238E27FC236}">
                  <a16:creationId xmlns="" xmlns:a16="http://schemas.microsoft.com/office/drawing/2014/main" id="{5191F9A2-D0CC-4796-AD05-21CE63925E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79111" y="2999073"/>
              <a:ext cx="542053" cy="530010"/>
            </a:xfrm>
            <a:custGeom>
              <a:avLst/>
              <a:gdLst>
                <a:gd name="T0" fmla="*/ 203841 w 594"/>
                <a:gd name="T1" fmla="*/ 122628 h 581"/>
                <a:gd name="T2" fmla="*/ 201316 w 594"/>
                <a:gd name="T3" fmla="*/ 122628 h 581"/>
                <a:gd name="T4" fmla="*/ 196265 w 594"/>
                <a:gd name="T5" fmla="*/ 140301 h 581"/>
                <a:gd name="T6" fmla="*/ 196265 w 594"/>
                <a:gd name="T7" fmla="*/ 142826 h 581"/>
                <a:gd name="T8" fmla="*/ 196265 w 594"/>
                <a:gd name="T9" fmla="*/ 145351 h 581"/>
                <a:gd name="T10" fmla="*/ 196265 w 594"/>
                <a:gd name="T11" fmla="*/ 145351 h 581"/>
                <a:gd name="T12" fmla="*/ 193739 w 594"/>
                <a:gd name="T13" fmla="*/ 147875 h 581"/>
                <a:gd name="T14" fmla="*/ 185802 w 594"/>
                <a:gd name="T15" fmla="*/ 150400 h 581"/>
                <a:gd name="T16" fmla="*/ 185802 w 594"/>
                <a:gd name="T17" fmla="*/ 150400 h 581"/>
                <a:gd name="T18" fmla="*/ 155497 w 594"/>
                <a:gd name="T19" fmla="*/ 122628 h 581"/>
                <a:gd name="T20" fmla="*/ 155497 w 594"/>
                <a:gd name="T21" fmla="*/ 122628 h 581"/>
                <a:gd name="T22" fmla="*/ 50870 w 594"/>
                <a:gd name="T23" fmla="*/ 112169 h 581"/>
                <a:gd name="T24" fmla="*/ 60972 w 594"/>
                <a:gd name="T25" fmla="*/ 0 h 581"/>
                <a:gd name="T26" fmla="*/ 213943 w 594"/>
                <a:gd name="T27" fmla="*/ 10459 h 581"/>
                <a:gd name="T28" fmla="*/ 203841 w 594"/>
                <a:gd name="T29" fmla="*/ 122628 h 581"/>
                <a:gd name="T30" fmla="*/ 150446 w 594"/>
                <a:gd name="T31" fmla="*/ 132727 h 581"/>
                <a:gd name="T32" fmla="*/ 173175 w 594"/>
                <a:gd name="T33" fmla="*/ 155810 h 581"/>
                <a:gd name="T34" fmla="*/ 185802 w 594"/>
                <a:gd name="T35" fmla="*/ 168433 h 581"/>
                <a:gd name="T36" fmla="*/ 175700 w 594"/>
                <a:gd name="T37" fmla="*/ 178532 h 581"/>
                <a:gd name="T38" fmla="*/ 104266 w 594"/>
                <a:gd name="T39" fmla="*/ 178532 h 581"/>
                <a:gd name="T40" fmla="*/ 81537 w 594"/>
                <a:gd name="T41" fmla="*/ 178532 h 581"/>
                <a:gd name="T42" fmla="*/ 71074 w 594"/>
                <a:gd name="T43" fmla="*/ 178532 h 581"/>
                <a:gd name="T44" fmla="*/ 40768 w 594"/>
                <a:gd name="T45" fmla="*/ 204140 h 581"/>
                <a:gd name="T46" fmla="*/ 32831 w 594"/>
                <a:gd name="T47" fmla="*/ 209189 h 581"/>
                <a:gd name="T48" fmla="*/ 32831 w 594"/>
                <a:gd name="T49" fmla="*/ 209189 h 581"/>
                <a:gd name="T50" fmla="*/ 25255 w 594"/>
                <a:gd name="T51" fmla="*/ 204140 h 581"/>
                <a:gd name="T52" fmla="*/ 25255 w 594"/>
                <a:gd name="T53" fmla="*/ 204140 h 581"/>
                <a:gd name="T54" fmla="*/ 25255 w 594"/>
                <a:gd name="T55" fmla="*/ 201615 h 581"/>
                <a:gd name="T56" fmla="*/ 22729 w 594"/>
                <a:gd name="T57" fmla="*/ 199091 h 581"/>
                <a:gd name="T58" fmla="*/ 22729 w 594"/>
                <a:gd name="T59" fmla="*/ 178532 h 581"/>
                <a:gd name="T60" fmla="*/ 22729 w 594"/>
                <a:gd name="T61" fmla="*/ 178532 h 581"/>
                <a:gd name="T62" fmla="*/ 0 w 594"/>
                <a:gd name="T63" fmla="*/ 168433 h 581"/>
                <a:gd name="T64" fmla="*/ 0 w 594"/>
                <a:gd name="T65" fmla="*/ 51215 h 581"/>
                <a:gd name="T66" fmla="*/ 40768 w 594"/>
                <a:gd name="T67" fmla="*/ 40756 h 581"/>
                <a:gd name="T68" fmla="*/ 60972 w 594"/>
                <a:gd name="T69" fmla="*/ 132727 h 58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94" h="581">
                  <a:moveTo>
                    <a:pt x="565" y="340"/>
                  </a:moveTo>
                  <a:lnTo>
                    <a:pt x="565" y="340"/>
                  </a:lnTo>
                  <a:cubicBezTo>
                    <a:pt x="558" y="340"/>
                    <a:pt x="558" y="340"/>
                    <a:pt x="558" y="340"/>
                  </a:cubicBezTo>
                  <a:cubicBezTo>
                    <a:pt x="544" y="340"/>
                    <a:pt x="544" y="340"/>
                    <a:pt x="544" y="340"/>
                  </a:cubicBezTo>
                  <a:cubicBezTo>
                    <a:pt x="544" y="389"/>
                    <a:pt x="544" y="389"/>
                    <a:pt x="544" y="389"/>
                  </a:cubicBezTo>
                  <a:lnTo>
                    <a:pt x="544" y="396"/>
                  </a:lnTo>
                  <a:cubicBezTo>
                    <a:pt x="544" y="396"/>
                    <a:pt x="544" y="396"/>
                    <a:pt x="544" y="403"/>
                  </a:cubicBezTo>
                  <a:lnTo>
                    <a:pt x="537" y="410"/>
                  </a:lnTo>
                  <a:cubicBezTo>
                    <a:pt x="530" y="417"/>
                    <a:pt x="523" y="417"/>
                    <a:pt x="515" y="417"/>
                  </a:cubicBezTo>
                  <a:cubicBezTo>
                    <a:pt x="508" y="417"/>
                    <a:pt x="501" y="417"/>
                    <a:pt x="501" y="410"/>
                  </a:cubicBezTo>
                  <a:cubicBezTo>
                    <a:pt x="431" y="340"/>
                    <a:pt x="431" y="340"/>
                    <a:pt x="431" y="340"/>
                  </a:cubicBezTo>
                  <a:cubicBezTo>
                    <a:pt x="169" y="340"/>
                    <a:pt x="169" y="340"/>
                    <a:pt x="169" y="340"/>
                  </a:cubicBezTo>
                  <a:cubicBezTo>
                    <a:pt x="155" y="340"/>
                    <a:pt x="141" y="332"/>
                    <a:pt x="141" y="311"/>
                  </a:cubicBezTo>
                  <a:cubicBezTo>
                    <a:pt x="141" y="29"/>
                    <a:pt x="141" y="29"/>
                    <a:pt x="141" y="29"/>
                  </a:cubicBezTo>
                  <a:cubicBezTo>
                    <a:pt x="141" y="14"/>
                    <a:pt x="155" y="0"/>
                    <a:pt x="169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79" y="0"/>
                    <a:pt x="593" y="14"/>
                    <a:pt x="593" y="29"/>
                  </a:cubicBezTo>
                  <a:cubicBezTo>
                    <a:pt x="593" y="311"/>
                    <a:pt x="593" y="311"/>
                    <a:pt x="593" y="311"/>
                  </a:cubicBezTo>
                  <a:cubicBezTo>
                    <a:pt x="593" y="332"/>
                    <a:pt x="579" y="340"/>
                    <a:pt x="565" y="340"/>
                  </a:cubicBezTo>
                  <a:close/>
                  <a:moveTo>
                    <a:pt x="417" y="368"/>
                  </a:moveTo>
                  <a:lnTo>
                    <a:pt x="417" y="368"/>
                  </a:lnTo>
                  <a:cubicBezTo>
                    <a:pt x="480" y="432"/>
                    <a:pt x="480" y="432"/>
                    <a:pt x="480" y="432"/>
                  </a:cubicBezTo>
                  <a:cubicBezTo>
                    <a:pt x="487" y="439"/>
                    <a:pt x="501" y="446"/>
                    <a:pt x="515" y="446"/>
                  </a:cubicBezTo>
                  <a:cubicBezTo>
                    <a:pt x="515" y="467"/>
                    <a:pt x="515" y="467"/>
                    <a:pt x="515" y="467"/>
                  </a:cubicBezTo>
                  <a:cubicBezTo>
                    <a:pt x="515" y="481"/>
                    <a:pt x="508" y="495"/>
                    <a:pt x="487" y="495"/>
                  </a:cubicBezTo>
                  <a:cubicBezTo>
                    <a:pt x="289" y="495"/>
                    <a:pt x="289" y="495"/>
                    <a:pt x="289" y="495"/>
                  </a:cubicBezTo>
                  <a:cubicBezTo>
                    <a:pt x="226" y="495"/>
                    <a:pt x="226" y="495"/>
                    <a:pt x="226" y="495"/>
                  </a:cubicBezTo>
                  <a:cubicBezTo>
                    <a:pt x="197" y="495"/>
                    <a:pt x="197" y="495"/>
                    <a:pt x="197" y="495"/>
                  </a:cubicBezTo>
                  <a:cubicBezTo>
                    <a:pt x="190" y="495"/>
                    <a:pt x="190" y="495"/>
                    <a:pt x="190" y="495"/>
                  </a:cubicBezTo>
                  <a:cubicBezTo>
                    <a:pt x="113" y="566"/>
                    <a:pt x="113" y="566"/>
                    <a:pt x="113" y="566"/>
                  </a:cubicBezTo>
                  <a:cubicBezTo>
                    <a:pt x="106" y="573"/>
                    <a:pt x="99" y="580"/>
                    <a:pt x="91" y="580"/>
                  </a:cubicBezTo>
                  <a:cubicBezTo>
                    <a:pt x="84" y="580"/>
                    <a:pt x="77" y="573"/>
                    <a:pt x="77" y="566"/>
                  </a:cubicBezTo>
                  <a:cubicBezTo>
                    <a:pt x="70" y="566"/>
                    <a:pt x="70" y="566"/>
                    <a:pt x="70" y="566"/>
                  </a:cubicBezTo>
                  <a:lnTo>
                    <a:pt x="70" y="559"/>
                  </a:lnTo>
                  <a:cubicBezTo>
                    <a:pt x="70" y="559"/>
                    <a:pt x="63" y="559"/>
                    <a:pt x="63" y="552"/>
                  </a:cubicBezTo>
                  <a:cubicBezTo>
                    <a:pt x="63" y="495"/>
                    <a:pt x="63" y="495"/>
                    <a:pt x="63" y="495"/>
                  </a:cubicBezTo>
                  <a:cubicBezTo>
                    <a:pt x="28" y="495"/>
                    <a:pt x="28" y="495"/>
                    <a:pt x="28" y="495"/>
                  </a:cubicBezTo>
                  <a:cubicBezTo>
                    <a:pt x="14" y="495"/>
                    <a:pt x="0" y="481"/>
                    <a:pt x="0" y="467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0" y="128"/>
                    <a:pt x="14" y="113"/>
                    <a:pt x="28" y="113"/>
                  </a:cubicBezTo>
                  <a:cubicBezTo>
                    <a:pt x="113" y="113"/>
                    <a:pt x="113" y="113"/>
                    <a:pt x="113" y="113"/>
                  </a:cubicBezTo>
                  <a:cubicBezTo>
                    <a:pt x="113" y="311"/>
                    <a:pt x="113" y="311"/>
                    <a:pt x="113" y="311"/>
                  </a:cubicBezTo>
                  <a:cubicBezTo>
                    <a:pt x="113" y="347"/>
                    <a:pt x="141" y="368"/>
                    <a:pt x="169" y="368"/>
                  </a:cubicBezTo>
                  <a:lnTo>
                    <a:pt x="417" y="36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69" name="文本框 88">
            <a:extLst>
              <a:ext uri="{FF2B5EF4-FFF2-40B4-BE49-F238E27FC236}">
                <a16:creationId xmlns="" xmlns:a16="http://schemas.microsoft.com/office/drawing/2014/main" id="{8A7CEB9F-D2A3-46C0-9A3C-214DDF716A26}"/>
              </a:ext>
            </a:extLst>
          </p:cNvPr>
          <p:cNvSpPr txBox="1"/>
          <p:nvPr/>
        </p:nvSpPr>
        <p:spPr>
          <a:xfrm>
            <a:off x="6337228" y="3937418"/>
            <a:ext cx="2441402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0" name="TextBox 81">
            <a:extLst>
              <a:ext uri="{FF2B5EF4-FFF2-40B4-BE49-F238E27FC236}">
                <a16:creationId xmlns="" xmlns:a16="http://schemas.microsoft.com/office/drawing/2014/main" id="{D5EB9E62-4C39-455F-8865-981C06B4B49B}"/>
              </a:ext>
            </a:extLst>
          </p:cNvPr>
          <p:cNvSpPr txBox="1"/>
          <p:nvPr/>
        </p:nvSpPr>
        <p:spPr>
          <a:xfrm>
            <a:off x="6697810" y="3537308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grpSp>
        <p:nvGrpSpPr>
          <p:cNvPr id="71" name="Group 8">
            <a:extLst>
              <a:ext uri="{FF2B5EF4-FFF2-40B4-BE49-F238E27FC236}">
                <a16:creationId xmlns="" xmlns:a16="http://schemas.microsoft.com/office/drawing/2014/main" id="{33F541DA-B8B6-4860-B023-768A17AE47C5}"/>
              </a:ext>
            </a:extLst>
          </p:cNvPr>
          <p:cNvGrpSpPr/>
          <p:nvPr/>
        </p:nvGrpSpPr>
        <p:grpSpPr>
          <a:xfrm>
            <a:off x="8959414" y="1517988"/>
            <a:ext cx="1839684" cy="1831392"/>
            <a:chOff x="9155906" y="2249389"/>
            <a:chExt cx="1981200" cy="1981200"/>
          </a:xfrm>
        </p:grpSpPr>
        <p:grpSp>
          <p:nvGrpSpPr>
            <p:cNvPr id="72" name="Group 9">
              <a:extLst>
                <a:ext uri="{FF2B5EF4-FFF2-40B4-BE49-F238E27FC236}">
                  <a16:creationId xmlns="" xmlns:a16="http://schemas.microsoft.com/office/drawing/2014/main" id="{122A24A8-F514-4ADC-B40A-C9B993D92A4D}"/>
                </a:ext>
              </a:extLst>
            </p:cNvPr>
            <p:cNvGrpSpPr/>
            <p:nvPr/>
          </p:nvGrpSpPr>
          <p:grpSpPr>
            <a:xfrm>
              <a:off x="9155906" y="2249389"/>
              <a:ext cx="1981200" cy="1981200"/>
              <a:chOff x="1371600" y="1752600"/>
              <a:chExt cx="2590800" cy="2590800"/>
            </a:xfrm>
          </p:grpSpPr>
          <p:sp>
            <p:nvSpPr>
              <p:cNvPr id="74" name="Oval 11">
                <a:extLst>
                  <a:ext uri="{FF2B5EF4-FFF2-40B4-BE49-F238E27FC236}">
                    <a16:creationId xmlns="" xmlns:a16="http://schemas.microsoft.com/office/drawing/2014/main" id="{1AB2D946-FB40-4C94-B424-BF1CFE727F51}"/>
                  </a:ext>
                </a:extLst>
              </p:cNvPr>
              <p:cNvSpPr/>
              <p:nvPr/>
            </p:nvSpPr>
            <p:spPr>
              <a:xfrm>
                <a:off x="1676400" y="2057400"/>
                <a:ext cx="1981200" cy="1981200"/>
              </a:xfrm>
              <a:prstGeom prst="ellipse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cs typeface="+mn-ea"/>
                  <a:sym typeface="+mn-lt"/>
                </a:endParaRPr>
              </a:p>
            </p:txBody>
          </p:sp>
          <p:sp>
            <p:nvSpPr>
              <p:cNvPr id="75" name="Oval 12">
                <a:extLst>
                  <a:ext uri="{FF2B5EF4-FFF2-40B4-BE49-F238E27FC236}">
                    <a16:creationId xmlns="" xmlns:a16="http://schemas.microsoft.com/office/drawing/2014/main" id="{3CA6CD25-8F42-4732-8A49-6F2395C6F258}"/>
                  </a:ext>
                </a:extLst>
              </p:cNvPr>
              <p:cNvSpPr/>
              <p:nvPr/>
            </p:nvSpPr>
            <p:spPr>
              <a:xfrm>
                <a:off x="1371600" y="1752600"/>
                <a:ext cx="2590800" cy="25908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5000"/>
                      <a:lumOff val="95000"/>
                      <a:alpha val="0"/>
                    </a:schemeClr>
                  </a:gs>
                  <a:gs pos="94690">
                    <a:schemeClr val="bg1">
                      <a:lumMod val="95000"/>
                      <a:alpha val="0"/>
                    </a:schemeClr>
                  </a:gs>
                  <a:gs pos="54000">
                    <a:schemeClr val="bg1">
                      <a:lumMod val="95000"/>
                    </a:schemeClr>
                  </a:gs>
                </a:gsLst>
                <a:lin ang="11400000" scaled="0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76000">
                      <a:schemeClr val="accent6"/>
                    </a:gs>
                    <a:gs pos="33000">
                      <a:schemeClr val="accent6"/>
                    </a:gs>
                    <a:gs pos="100000">
                      <a:schemeClr val="bg1"/>
                    </a:gs>
                  </a:gsLst>
                  <a:lin ang="114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latin typeface="思源黑体 CN Medium" panose="020B0600000000000000" pitchFamily="34" charset="-122"/>
                  <a:ea typeface="思源黑体 CN Medium" panose="020B0600000000000000" pitchFamily="34" charset="-122"/>
                  <a:sym typeface="+mn-lt"/>
                </a:endParaRPr>
              </a:p>
            </p:txBody>
          </p:sp>
        </p:grpSp>
        <p:sp>
          <p:nvSpPr>
            <p:cNvPr id="73" name="Freeform 100">
              <a:extLst>
                <a:ext uri="{FF2B5EF4-FFF2-40B4-BE49-F238E27FC236}">
                  <a16:creationId xmlns="" xmlns:a16="http://schemas.microsoft.com/office/drawing/2014/main" id="{8EA06D4E-3987-4CF4-A2E1-65FEAECD2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73470" y="3002438"/>
              <a:ext cx="546070" cy="469783"/>
            </a:xfrm>
            <a:custGeom>
              <a:avLst/>
              <a:gdLst>
                <a:gd name="T0" fmla="*/ 205475 w 601"/>
                <a:gd name="T1" fmla="*/ 185379 h 517"/>
                <a:gd name="T2" fmla="*/ 0 w 601"/>
                <a:gd name="T3" fmla="*/ 174960 h 517"/>
                <a:gd name="T4" fmla="*/ 0 w 601"/>
                <a:gd name="T5" fmla="*/ 111730 h 517"/>
                <a:gd name="T6" fmla="*/ 28019 w 601"/>
                <a:gd name="T7" fmla="*/ 35567 h 517"/>
                <a:gd name="T8" fmla="*/ 35563 w 601"/>
                <a:gd name="T9" fmla="*/ 30537 h 517"/>
                <a:gd name="T10" fmla="*/ 53165 w 601"/>
                <a:gd name="T11" fmla="*/ 30537 h 517"/>
                <a:gd name="T12" fmla="*/ 86213 w 601"/>
                <a:gd name="T13" fmla="*/ 35567 h 517"/>
                <a:gd name="T14" fmla="*/ 53165 w 601"/>
                <a:gd name="T15" fmla="*/ 50656 h 517"/>
                <a:gd name="T16" fmla="*/ 43107 w 601"/>
                <a:gd name="T17" fmla="*/ 50656 h 517"/>
                <a:gd name="T18" fmla="*/ 45621 w 601"/>
                <a:gd name="T19" fmla="*/ 101312 h 517"/>
                <a:gd name="T20" fmla="*/ 55679 w 601"/>
                <a:gd name="T21" fmla="*/ 101312 h 517"/>
                <a:gd name="T22" fmla="*/ 65737 w 601"/>
                <a:gd name="T23" fmla="*/ 121790 h 517"/>
                <a:gd name="T24" fmla="*/ 147281 w 601"/>
                <a:gd name="T25" fmla="*/ 111730 h 517"/>
                <a:gd name="T26" fmla="*/ 167397 w 601"/>
                <a:gd name="T27" fmla="*/ 101312 h 517"/>
                <a:gd name="T28" fmla="*/ 190387 w 601"/>
                <a:gd name="T29" fmla="*/ 101312 h 517"/>
                <a:gd name="T30" fmla="*/ 162368 w 601"/>
                <a:gd name="T31" fmla="*/ 50656 h 517"/>
                <a:gd name="T32" fmla="*/ 126805 w 601"/>
                <a:gd name="T33" fmla="*/ 50656 h 517"/>
                <a:gd name="T34" fmla="*/ 126805 w 601"/>
                <a:gd name="T35" fmla="*/ 30537 h 517"/>
                <a:gd name="T36" fmla="*/ 162368 w 601"/>
                <a:gd name="T37" fmla="*/ 30537 h 517"/>
                <a:gd name="T38" fmla="*/ 177455 w 601"/>
                <a:gd name="T39" fmla="*/ 30537 h 517"/>
                <a:gd name="T40" fmla="*/ 215533 w 601"/>
                <a:gd name="T41" fmla="*/ 106341 h 517"/>
                <a:gd name="T42" fmla="*/ 215533 w 601"/>
                <a:gd name="T43" fmla="*/ 111730 h 517"/>
                <a:gd name="T44" fmla="*/ 215533 w 601"/>
                <a:gd name="T45" fmla="*/ 174960 h 517"/>
                <a:gd name="T46" fmla="*/ 142252 w 601"/>
                <a:gd name="T47" fmla="*/ 73649 h 517"/>
                <a:gd name="T48" fmla="*/ 136863 w 601"/>
                <a:gd name="T49" fmla="*/ 81193 h 517"/>
                <a:gd name="T50" fmla="*/ 106689 w 601"/>
                <a:gd name="T51" fmla="*/ 106341 h 517"/>
                <a:gd name="T52" fmla="*/ 76155 w 601"/>
                <a:gd name="T53" fmla="*/ 81193 h 517"/>
                <a:gd name="T54" fmla="*/ 83699 w 601"/>
                <a:gd name="T55" fmla="*/ 63230 h 517"/>
                <a:gd name="T56" fmla="*/ 96271 w 601"/>
                <a:gd name="T57" fmla="*/ 73649 h 517"/>
                <a:gd name="T58" fmla="*/ 96271 w 601"/>
                <a:gd name="T59" fmla="*/ 25148 h 517"/>
                <a:gd name="T60" fmla="*/ 106689 w 601"/>
                <a:gd name="T61" fmla="*/ 0 h 517"/>
                <a:gd name="T62" fmla="*/ 116747 w 601"/>
                <a:gd name="T63" fmla="*/ 30537 h 517"/>
                <a:gd name="T64" fmla="*/ 116747 w 601"/>
                <a:gd name="T65" fmla="*/ 73649 h 517"/>
                <a:gd name="T66" fmla="*/ 131834 w 601"/>
                <a:gd name="T67" fmla="*/ 63230 h 5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601" h="517">
                  <a:moveTo>
                    <a:pt x="572" y="516"/>
                  </a:moveTo>
                  <a:lnTo>
                    <a:pt x="572" y="516"/>
                  </a:lnTo>
                  <a:cubicBezTo>
                    <a:pt x="28" y="516"/>
                    <a:pt x="28" y="516"/>
                    <a:pt x="28" y="516"/>
                  </a:cubicBezTo>
                  <a:cubicBezTo>
                    <a:pt x="7" y="516"/>
                    <a:pt x="0" y="502"/>
                    <a:pt x="0" y="487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04"/>
                    <a:pt x="0" y="304"/>
                    <a:pt x="0" y="296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2"/>
                    <a:pt x="92" y="85"/>
                    <a:pt x="99" y="85"/>
                  </a:cubicBezTo>
                  <a:cubicBezTo>
                    <a:pt x="148" y="85"/>
                    <a:pt x="148" y="85"/>
                    <a:pt x="148" y="85"/>
                  </a:cubicBezTo>
                  <a:cubicBezTo>
                    <a:pt x="240" y="85"/>
                    <a:pt x="240" y="85"/>
                    <a:pt x="240" y="85"/>
                  </a:cubicBezTo>
                  <a:cubicBezTo>
                    <a:pt x="240" y="99"/>
                    <a:pt x="240" y="99"/>
                    <a:pt x="240" y="9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148" y="141"/>
                    <a:pt x="148" y="141"/>
                    <a:pt x="148" y="141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63" y="282"/>
                    <a:pt x="63" y="282"/>
                    <a:pt x="63" y="282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55" y="282"/>
                    <a:pt x="155" y="282"/>
                    <a:pt x="155" y="282"/>
                  </a:cubicBezTo>
                  <a:cubicBezTo>
                    <a:pt x="176" y="282"/>
                    <a:pt x="183" y="289"/>
                    <a:pt x="183" y="311"/>
                  </a:cubicBezTo>
                  <a:cubicBezTo>
                    <a:pt x="183" y="339"/>
                    <a:pt x="183" y="339"/>
                    <a:pt x="183" y="339"/>
                  </a:cubicBezTo>
                  <a:cubicBezTo>
                    <a:pt x="410" y="339"/>
                    <a:pt x="410" y="339"/>
                    <a:pt x="410" y="339"/>
                  </a:cubicBezTo>
                  <a:cubicBezTo>
                    <a:pt x="410" y="311"/>
                    <a:pt x="410" y="311"/>
                    <a:pt x="410" y="311"/>
                  </a:cubicBezTo>
                  <a:cubicBezTo>
                    <a:pt x="410" y="289"/>
                    <a:pt x="424" y="282"/>
                    <a:pt x="438" y="282"/>
                  </a:cubicBezTo>
                  <a:cubicBezTo>
                    <a:pt x="466" y="282"/>
                    <a:pt x="466" y="282"/>
                    <a:pt x="466" y="282"/>
                  </a:cubicBezTo>
                  <a:cubicBezTo>
                    <a:pt x="530" y="282"/>
                    <a:pt x="530" y="282"/>
                    <a:pt x="530" y="282"/>
                  </a:cubicBezTo>
                  <a:cubicBezTo>
                    <a:pt x="480" y="141"/>
                    <a:pt x="480" y="141"/>
                    <a:pt x="480" y="141"/>
                  </a:cubicBezTo>
                  <a:cubicBezTo>
                    <a:pt x="452" y="141"/>
                    <a:pt x="452" y="141"/>
                    <a:pt x="452" y="141"/>
                  </a:cubicBezTo>
                  <a:cubicBezTo>
                    <a:pt x="353" y="141"/>
                    <a:pt x="353" y="141"/>
                    <a:pt x="353" y="141"/>
                  </a:cubicBezTo>
                  <a:cubicBezTo>
                    <a:pt x="353" y="99"/>
                    <a:pt x="353" y="99"/>
                    <a:pt x="353" y="99"/>
                  </a:cubicBezTo>
                  <a:cubicBezTo>
                    <a:pt x="353" y="85"/>
                    <a:pt x="353" y="85"/>
                    <a:pt x="353" y="85"/>
                  </a:cubicBezTo>
                  <a:cubicBezTo>
                    <a:pt x="452" y="85"/>
                    <a:pt x="452" y="85"/>
                    <a:pt x="452" y="85"/>
                  </a:cubicBezTo>
                  <a:cubicBezTo>
                    <a:pt x="494" y="85"/>
                    <a:pt x="494" y="85"/>
                    <a:pt x="494" y="85"/>
                  </a:cubicBezTo>
                  <a:cubicBezTo>
                    <a:pt x="509" y="85"/>
                    <a:pt x="523" y="92"/>
                    <a:pt x="523" y="99"/>
                  </a:cubicBezTo>
                  <a:cubicBezTo>
                    <a:pt x="600" y="296"/>
                    <a:pt x="600" y="296"/>
                    <a:pt x="600" y="296"/>
                  </a:cubicBezTo>
                  <a:cubicBezTo>
                    <a:pt x="600" y="304"/>
                    <a:pt x="600" y="304"/>
                    <a:pt x="600" y="311"/>
                  </a:cubicBezTo>
                  <a:cubicBezTo>
                    <a:pt x="600" y="487"/>
                    <a:pt x="600" y="487"/>
                    <a:pt x="600" y="487"/>
                  </a:cubicBezTo>
                  <a:cubicBezTo>
                    <a:pt x="600" y="502"/>
                    <a:pt x="586" y="516"/>
                    <a:pt x="572" y="516"/>
                  </a:cubicBezTo>
                  <a:close/>
                  <a:moveTo>
                    <a:pt x="396" y="205"/>
                  </a:moveTo>
                  <a:lnTo>
                    <a:pt x="396" y="205"/>
                  </a:lnTo>
                  <a:cubicBezTo>
                    <a:pt x="396" y="212"/>
                    <a:pt x="389" y="219"/>
                    <a:pt x="381" y="226"/>
                  </a:cubicBezTo>
                  <a:cubicBezTo>
                    <a:pt x="318" y="289"/>
                    <a:pt x="318" y="289"/>
                    <a:pt x="318" y="289"/>
                  </a:cubicBezTo>
                  <a:cubicBezTo>
                    <a:pt x="311" y="296"/>
                    <a:pt x="304" y="296"/>
                    <a:pt x="297" y="296"/>
                  </a:cubicBezTo>
                  <a:cubicBezTo>
                    <a:pt x="290" y="296"/>
                    <a:pt x="283" y="296"/>
                    <a:pt x="283" y="289"/>
                  </a:cubicBezTo>
                  <a:cubicBezTo>
                    <a:pt x="212" y="226"/>
                    <a:pt x="212" y="226"/>
                    <a:pt x="212" y="226"/>
                  </a:cubicBezTo>
                  <a:cubicBezTo>
                    <a:pt x="205" y="219"/>
                    <a:pt x="205" y="212"/>
                    <a:pt x="205" y="205"/>
                  </a:cubicBezTo>
                  <a:cubicBezTo>
                    <a:pt x="205" y="191"/>
                    <a:pt x="219" y="176"/>
                    <a:pt x="233" y="176"/>
                  </a:cubicBezTo>
                  <a:cubicBezTo>
                    <a:pt x="240" y="176"/>
                    <a:pt x="247" y="176"/>
                    <a:pt x="254" y="183"/>
                  </a:cubicBezTo>
                  <a:cubicBezTo>
                    <a:pt x="268" y="205"/>
                    <a:pt x="268" y="205"/>
                    <a:pt x="268" y="205"/>
                  </a:cubicBezTo>
                  <a:cubicBezTo>
                    <a:pt x="268" y="99"/>
                    <a:pt x="268" y="99"/>
                    <a:pt x="268" y="99"/>
                  </a:cubicBezTo>
                  <a:cubicBezTo>
                    <a:pt x="268" y="70"/>
                    <a:pt x="268" y="70"/>
                    <a:pt x="268" y="70"/>
                  </a:cubicBezTo>
                  <a:cubicBezTo>
                    <a:pt x="268" y="28"/>
                    <a:pt x="268" y="28"/>
                    <a:pt x="268" y="28"/>
                  </a:cubicBezTo>
                  <a:cubicBezTo>
                    <a:pt x="268" y="7"/>
                    <a:pt x="283" y="0"/>
                    <a:pt x="297" y="0"/>
                  </a:cubicBezTo>
                  <a:cubicBezTo>
                    <a:pt x="318" y="0"/>
                    <a:pt x="325" y="7"/>
                    <a:pt x="325" y="28"/>
                  </a:cubicBezTo>
                  <a:cubicBezTo>
                    <a:pt x="325" y="85"/>
                    <a:pt x="325" y="85"/>
                    <a:pt x="325" y="85"/>
                  </a:cubicBezTo>
                  <a:cubicBezTo>
                    <a:pt x="325" y="92"/>
                    <a:pt x="325" y="92"/>
                    <a:pt x="325" y="92"/>
                  </a:cubicBezTo>
                  <a:cubicBezTo>
                    <a:pt x="325" y="205"/>
                    <a:pt x="325" y="205"/>
                    <a:pt x="325" y="205"/>
                  </a:cubicBezTo>
                  <a:cubicBezTo>
                    <a:pt x="346" y="183"/>
                    <a:pt x="346" y="183"/>
                    <a:pt x="346" y="183"/>
                  </a:cubicBezTo>
                  <a:cubicBezTo>
                    <a:pt x="353" y="176"/>
                    <a:pt x="360" y="176"/>
                    <a:pt x="367" y="176"/>
                  </a:cubicBezTo>
                  <a:cubicBezTo>
                    <a:pt x="381" y="176"/>
                    <a:pt x="396" y="191"/>
                    <a:pt x="396" y="205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76" name="文本框 88">
            <a:extLst>
              <a:ext uri="{FF2B5EF4-FFF2-40B4-BE49-F238E27FC236}">
                <a16:creationId xmlns="" xmlns:a16="http://schemas.microsoft.com/office/drawing/2014/main" id="{C442EA27-1630-4397-8F79-A7F3AF325009}"/>
              </a:ext>
            </a:extLst>
          </p:cNvPr>
          <p:cNvSpPr txBox="1"/>
          <p:nvPr/>
        </p:nvSpPr>
        <p:spPr>
          <a:xfrm>
            <a:off x="8835502" y="3937418"/>
            <a:ext cx="2441402" cy="1185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7" name="TextBox 81">
            <a:extLst>
              <a:ext uri="{FF2B5EF4-FFF2-40B4-BE49-F238E27FC236}">
                <a16:creationId xmlns="" xmlns:a16="http://schemas.microsoft.com/office/drawing/2014/main" id="{4EA784DB-56F3-4224-AC96-B6781F410CD9}"/>
              </a:ext>
            </a:extLst>
          </p:cNvPr>
          <p:cNvSpPr txBox="1"/>
          <p:nvPr/>
        </p:nvSpPr>
        <p:spPr>
          <a:xfrm>
            <a:off x="9196084" y="3537308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1062108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8" grpId="0"/>
      <p:bldP spid="49" grpId="0"/>
      <p:bldP spid="56" grpId="0"/>
      <p:bldP spid="57" grpId="0"/>
      <p:bldP spid="69" grpId="0"/>
      <p:bldP spid="70" grpId="0"/>
      <p:bldP spid="76" grpId="0"/>
      <p:bldP spid="7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ACF84B6-0E89-43EF-ACB9-812EE11EB2A9}"/>
              </a:ext>
            </a:extLst>
          </p:cNvPr>
          <p:cNvSpPr txBox="1"/>
          <p:nvPr/>
        </p:nvSpPr>
        <p:spPr>
          <a:xfrm>
            <a:off x="4748378" y="339036"/>
            <a:ext cx="27714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下半年工作计划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5C7B4040-CDC1-467C-96CC-535D5E193E4E}"/>
              </a:ext>
            </a:extLst>
          </p:cNvPr>
          <p:cNvGrpSpPr/>
          <p:nvPr/>
        </p:nvGrpSpPr>
        <p:grpSpPr>
          <a:xfrm>
            <a:off x="4517620" y="1741809"/>
            <a:ext cx="3623080" cy="3698033"/>
            <a:chOff x="3946120" y="1675134"/>
            <a:chExt cx="2668937" cy="2724151"/>
          </a:xfrm>
          <a:noFill/>
          <a:effectLst/>
        </p:grpSpPr>
        <p:sp>
          <p:nvSpPr>
            <p:cNvPr id="66" name="Freeform 24">
              <a:extLst>
                <a:ext uri="{FF2B5EF4-FFF2-40B4-BE49-F238E27FC236}">
                  <a16:creationId xmlns="" xmlns:a16="http://schemas.microsoft.com/office/drawing/2014/main" id="{52243F79-459F-4614-9E3C-DFAAFF63AF5E}"/>
                </a:ext>
              </a:extLst>
            </p:cNvPr>
            <p:cNvSpPr>
              <a:spLocks/>
            </p:cNvSpPr>
            <p:nvPr/>
          </p:nvSpPr>
          <p:spPr bwMode="auto">
            <a:xfrm rot="5400000">
              <a:off x="4131164" y="1490091"/>
              <a:ext cx="1038114" cy="140820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grpFill/>
            <a:ln w="1905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5023" tIns="32511" rIns="65023" bIns="32511"/>
            <a:lstStyle/>
            <a:p>
              <a:pPr algn="just">
                <a:lnSpc>
                  <a:spcPct val="120000"/>
                </a:lnSpc>
                <a:defRPr/>
              </a:pPr>
              <a:endParaRPr lang="da-DK" sz="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24">
              <a:extLst>
                <a:ext uri="{FF2B5EF4-FFF2-40B4-BE49-F238E27FC236}">
                  <a16:creationId xmlns="" xmlns:a16="http://schemas.microsoft.com/office/drawing/2014/main" id="{451F9C5E-22BD-45B4-AF5D-9EA6CDE4D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6120" y="2991083"/>
              <a:ext cx="1038114" cy="140820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grpFill/>
            <a:ln w="1905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5023" tIns="32511" rIns="65023" bIns="32511"/>
            <a:lstStyle/>
            <a:p>
              <a:pPr algn="just">
                <a:lnSpc>
                  <a:spcPct val="120000"/>
                </a:lnSpc>
                <a:defRPr/>
              </a:pPr>
              <a:endParaRPr lang="da-DK" sz="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24">
              <a:extLst>
                <a:ext uri="{FF2B5EF4-FFF2-40B4-BE49-F238E27FC236}">
                  <a16:creationId xmlns="" xmlns:a16="http://schemas.microsoft.com/office/drawing/2014/main" id="{1D737EE1-4C42-40B4-9C53-AF5437A6BE58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576943" y="1675134"/>
              <a:ext cx="1038114" cy="140820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grpFill/>
            <a:ln w="1905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5023" tIns="32511" rIns="65023" bIns="32511"/>
            <a:lstStyle/>
            <a:p>
              <a:pPr algn="just">
                <a:lnSpc>
                  <a:spcPct val="120000"/>
                </a:lnSpc>
                <a:defRPr/>
              </a:pPr>
              <a:endParaRPr lang="da-DK" sz="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24">
              <a:extLst>
                <a:ext uri="{FF2B5EF4-FFF2-40B4-BE49-F238E27FC236}">
                  <a16:creationId xmlns="" xmlns:a16="http://schemas.microsoft.com/office/drawing/2014/main" id="{6C588C97-6B4A-417C-A6AC-5D05EF72ED9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91900" y="3176127"/>
              <a:ext cx="1038114" cy="1408201"/>
            </a:xfrm>
            <a:custGeom>
              <a:avLst/>
              <a:gdLst/>
              <a:ahLst/>
              <a:cxnLst>
                <a:cxn ang="0">
                  <a:pos x="452" y="426"/>
                </a:cxn>
                <a:cxn ang="0">
                  <a:pos x="478" y="432"/>
                </a:cxn>
                <a:cxn ang="0">
                  <a:pos x="500" y="444"/>
                </a:cxn>
                <a:cxn ang="0">
                  <a:pos x="524" y="464"/>
                </a:cxn>
                <a:cxn ang="0">
                  <a:pos x="530" y="468"/>
                </a:cxn>
                <a:cxn ang="0">
                  <a:pos x="586" y="468"/>
                </a:cxn>
                <a:cxn ang="0">
                  <a:pos x="590" y="468"/>
                </a:cxn>
                <a:cxn ang="0">
                  <a:pos x="594" y="464"/>
                </a:cxn>
                <a:cxn ang="0">
                  <a:pos x="594" y="220"/>
                </a:cxn>
                <a:cxn ang="0">
                  <a:pos x="594" y="216"/>
                </a:cxn>
                <a:cxn ang="0">
                  <a:pos x="590" y="212"/>
                </a:cxn>
                <a:cxn ang="0">
                  <a:pos x="346" y="212"/>
                </a:cxn>
                <a:cxn ang="0">
                  <a:pos x="338" y="212"/>
                </a:cxn>
                <a:cxn ang="0">
                  <a:pos x="338" y="202"/>
                </a:cxn>
                <a:cxn ang="0">
                  <a:pos x="338" y="166"/>
                </a:cxn>
                <a:cxn ang="0">
                  <a:pos x="344" y="152"/>
                </a:cxn>
                <a:cxn ang="0">
                  <a:pos x="350" y="146"/>
                </a:cxn>
                <a:cxn ang="0">
                  <a:pos x="370" y="120"/>
                </a:cxn>
                <a:cxn ang="0">
                  <a:pos x="380" y="96"/>
                </a:cxn>
                <a:cxn ang="0">
                  <a:pos x="382" y="84"/>
                </a:cxn>
                <a:cxn ang="0">
                  <a:pos x="376" y="50"/>
                </a:cxn>
                <a:cxn ang="0">
                  <a:pos x="358" y="24"/>
                </a:cxn>
                <a:cxn ang="0">
                  <a:pos x="330" y="6"/>
                </a:cxn>
                <a:cxn ang="0">
                  <a:pos x="298" y="0"/>
                </a:cxn>
                <a:cxn ang="0">
                  <a:pos x="280" y="0"/>
                </a:cxn>
                <a:cxn ang="0">
                  <a:pos x="250" y="14"/>
                </a:cxn>
                <a:cxn ang="0">
                  <a:pos x="228" y="36"/>
                </a:cxn>
                <a:cxn ang="0">
                  <a:pos x="214" y="66"/>
                </a:cxn>
                <a:cxn ang="0">
                  <a:pos x="212" y="84"/>
                </a:cxn>
                <a:cxn ang="0">
                  <a:pos x="218" y="108"/>
                </a:cxn>
                <a:cxn ang="0">
                  <a:pos x="232" y="130"/>
                </a:cxn>
                <a:cxn ang="0">
                  <a:pos x="250" y="152"/>
                </a:cxn>
                <a:cxn ang="0">
                  <a:pos x="254" y="158"/>
                </a:cxn>
                <a:cxn ang="0">
                  <a:pos x="256" y="202"/>
                </a:cxn>
                <a:cxn ang="0">
                  <a:pos x="256" y="212"/>
                </a:cxn>
                <a:cxn ang="0">
                  <a:pos x="248" y="212"/>
                </a:cxn>
                <a:cxn ang="0">
                  <a:pos x="8" y="212"/>
                </a:cxn>
                <a:cxn ang="0">
                  <a:pos x="2" y="214"/>
                </a:cxn>
                <a:cxn ang="0">
                  <a:pos x="0" y="220"/>
                </a:cxn>
                <a:cxn ang="0">
                  <a:pos x="0" y="798"/>
                </a:cxn>
                <a:cxn ang="0">
                  <a:pos x="2" y="804"/>
                </a:cxn>
                <a:cxn ang="0">
                  <a:pos x="8" y="806"/>
                </a:cxn>
                <a:cxn ang="0">
                  <a:pos x="586" y="806"/>
                </a:cxn>
                <a:cxn ang="0">
                  <a:pos x="592" y="804"/>
                </a:cxn>
                <a:cxn ang="0">
                  <a:pos x="594" y="798"/>
                </a:cxn>
                <a:cxn ang="0">
                  <a:pos x="594" y="558"/>
                </a:cxn>
                <a:cxn ang="0">
                  <a:pos x="592" y="554"/>
                </a:cxn>
                <a:cxn ang="0">
                  <a:pos x="586" y="550"/>
                </a:cxn>
                <a:cxn ang="0">
                  <a:pos x="538" y="550"/>
                </a:cxn>
                <a:cxn ang="0">
                  <a:pos x="524" y="556"/>
                </a:cxn>
                <a:cxn ang="0">
                  <a:pos x="518" y="562"/>
                </a:cxn>
                <a:cxn ang="0">
                  <a:pos x="490" y="582"/>
                </a:cxn>
                <a:cxn ang="0">
                  <a:pos x="466" y="592"/>
                </a:cxn>
                <a:cxn ang="0">
                  <a:pos x="452" y="594"/>
                </a:cxn>
                <a:cxn ang="0">
                  <a:pos x="418" y="588"/>
                </a:cxn>
                <a:cxn ang="0">
                  <a:pos x="390" y="570"/>
                </a:cxn>
                <a:cxn ang="0">
                  <a:pos x="370" y="542"/>
                </a:cxn>
                <a:cxn ang="0">
                  <a:pos x="364" y="510"/>
                </a:cxn>
                <a:cxn ang="0">
                  <a:pos x="366" y="492"/>
                </a:cxn>
                <a:cxn ang="0">
                  <a:pos x="380" y="462"/>
                </a:cxn>
                <a:cxn ang="0">
                  <a:pos x="404" y="440"/>
                </a:cxn>
                <a:cxn ang="0">
                  <a:pos x="434" y="426"/>
                </a:cxn>
                <a:cxn ang="0">
                  <a:pos x="452" y="426"/>
                </a:cxn>
              </a:cxnLst>
              <a:rect l="0" t="0" r="r" b="b"/>
              <a:pathLst>
                <a:path w="594" h="806">
                  <a:moveTo>
                    <a:pt x="452" y="426"/>
                  </a:moveTo>
                  <a:lnTo>
                    <a:pt x="452" y="426"/>
                  </a:lnTo>
                  <a:lnTo>
                    <a:pt x="466" y="426"/>
                  </a:lnTo>
                  <a:lnTo>
                    <a:pt x="478" y="432"/>
                  </a:lnTo>
                  <a:lnTo>
                    <a:pt x="490" y="438"/>
                  </a:lnTo>
                  <a:lnTo>
                    <a:pt x="500" y="444"/>
                  </a:lnTo>
                  <a:lnTo>
                    <a:pt x="518" y="458"/>
                  </a:lnTo>
                  <a:lnTo>
                    <a:pt x="524" y="464"/>
                  </a:lnTo>
                  <a:lnTo>
                    <a:pt x="524" y="464"/>
                  </a:lnTo>
                  <a:lnTo>
                    <a:pt x="530" y="468"/>
                  </a:lnTo>
                  <a:lnTo>
                    <a:pt x="538" y="468"/>
                  </a:lnTo>
                  <a:lnTo>
                    <a:pt x="586" y="468"/>
                  </a:lnTo>
                  <a:lnTo>
                    <a:pt x="586" y="468"/>
                  </a:lnTo>
                  <a:lnTo>
                    <a:pt x="590" y="468"/>
                  </a:lnTo>
                  <a:lnTo>
                    <a:pt x="592" y="466"/>
                  </a:lnTo>
                  <a:lnTo>
                    <a:pt x="594" y="464"/>
                  </a:lnTo>
                  <a:lnTo>
                    <a:pt x="594" y="460"/>
                  </a:lnTo>
                  <a:lnTo>
                    <a:pt x="594" y="220"/>
                  </a:lnTo>
                  <a:lnTo>
                    <a:pt x="594" y="220"/>
                  </a:lnTo>
                  <a:lnTo>
                    <a:pt x="594" y="216"/>
                  </a:lnTo>
                  <a:lnTo>
                    <a:pt x="592" y="214"/>
                  </a:lnTo>
                  <a:lnTo>
                    <a:pt x="590" y="212"/>
                  </a:lnTo>
                  <a:lnTo>
                    <a:pt x="586" y="212"/>
                  </a:lnTo>
                  <a:lnTo>
                    <a:pt x="346" y="212"/>
                  </a:lnTo>
                  <a:lnTo>
                    <a:pt x="346" y="212"/>
                  </a:lnTo>
                  <a:lnTo>
                    <a:pt x="338" y="212"/>
                  </a:lnTo>
                  <a:lnTo>
                    <a:pt x="338" y="212"/>
                  </a:lnTo>
                  <a:lnTo>
                    <a:pt x="338" y="202"/>
                  </a:lnTo>
                  <a:lnTo>
                    <a:pt x="338" y="166"/>
                  </a:lnTo>
                  <a:lnTo>
                    <a:pt x="338" y="166"/>
                  </a:lnTo>
                  <a:lnTo>
                    <a:pt x="340" y="158"/>
                  </a:lnTo>
                  <a:lnTo>
                    <a:pt x="344" y="152"/>
                  </a:lnTo>
                  <a:lnTo>
                    <a:pt x="344" y="152"/>
                  </a:lnTo>
                  <a:lnTo>
                    <a:pt x="350" y="146"/>
                  </a:lnTo>
                  <a:lnTo>
                    <a:pt x="364" y="130"/>
                  </a:lnTo>
                  <a:lnTo>
                    <a:pt x="370" y="120"/>
                  </a:lnTo>
                  <a:lnTo>
                    <a:pt x="376" y="108"/>
                  </a:lnTo>
                  <a:lnTo>
                    <a:pt x="380" y="96"/>
                  </a:lnTo>
                  <a:lnTo>
                    <a:pt x="382" y="84"/>
                  </a:lnTo>
                  <a:lnTo>
                    <a:pt x="382" y="84"/>
                  </a:lnTo>
                  <a:lnTo>
                    <a:pt x="380" y="66"/>
                  </a:lnTo>
                  <a:lnTo>
                    <a:pt x="376" y="50"/>
                  </a:lnTo>
                  <a:lnTo>
                    <a:pt x="368" y="36"/>
                  </a:lnTo>
                  <a:lnTo>
                    <a:pt x="358" y="24"/>
                  </a:lnTo>
                  <a:lnTo>
                    <a:pt x="344" y="14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98" y="0"/>
                  </a:lnTo>
                  <a:lnTo>
                    <a:pt x="298" y="0"/>
                  </a:lnTo>
                  <a:lnTo>
                    <a:pt x="280" y="0"/>
                  </a:lnTo>
                  <a:lnTo>
                    <a:pt x="264" y="6"/>
                  </a:lnTo>
                  <a:lnTo>
                    <a:pt x="250" y="14"/>
                  </a:lnTo>
                  <a:lnTo>
                    <a:pt x="238" y="24"/>
                  </a:lnTo>
                  <a:lnTo>
                    <a:pt x="228" y="36"/>
                  </a:lnTo>
                  <a:lnTo>
                    <a:pt x="220" y="50"/>
                  </a:lnTo>
                  <a:lnTo>
                    <a:pt x="214" y="66"/>
                  </a:lnTo>
                  <a:lnTo>
                    <a:pt x="212" y="84"/>
                  </a:lnTo>
                  <a:lnTo>
                    <a:pt x="212" y="84"/>
                  </a:lnTo>
                  <a:lnTo>
                    <a:pt x="214" y="96"/>
                  </a:lnTo>
                  <a:lnTo>
                    <a:pt x="218" y="108"/>
                  </a:lnTo>
                  <a:lnTo>
                    <a:pt x="224" y="120"/>
                  </a:lnTo>
                  <a:lnTo>
                    <a:pt x="232" y="130"/>
                  </a:lnTo>
                  <a:lnTo>
                    <a:pt x="244" y="146"/>
                  </a:lnTo>
                  <a:lnTo>
                    <a:pt x="250" y="152"/>
                  </a:lnTo>
                  <a:lnTo>
                    <a:pt x="250" y="152"/>
                  </a:lnTo>
                  <a:lnTo>
                    <a:pt x="254" y="158"/>
                  </a:lnTo>
                  <a:lnTo>
                    <a:pt x="256" y="166"/>
                  </a:lnTo>
                  <a:lnTo>
                    <a:pt x="256" y="202"/>
                  </a:lnTo>
                  <a:lnTo>
                    <a:pt x="256" y="202"/>
                  </a:lnTo>
                  <a:lnTo>
                    <a:pt x="256" y="212"/>
                  </a:lnTo>
                  <a:lnTo>
                    <a:pt x="256" y="212"/>
                  </a:lnTo>
                  <a:lnTo>
                    <a:pt x="248" y="212"/>
                  </a:lnTo>
                  <a:lnTo>
                    <a:pt x="8" y="212"/>
                  </a:lnTo>
                  <a:lnTo>
                    <a:pt x="8" y="212"/>
                  </a:lnTo>
                  <a:lnTo>
                    <a:pt x="6" y="212"/>
                  </a:lnTo>
                  <a:lnTo>
                    <a:pt x="2" y="214"/>
                  </a:lnTo>
                  <a:lnTo>
                    <a:pt x="0" y="216"/>
                  </a:lnTo>
                  <a:lnTo>
                    <a:pt x="0" y="220"/>
                  </a:lnTo>
                  <a:lnTo>
                    <a:pt x="0" y="798"/>
                  </a:lnTo>
                  <a:lnTo>
                    <a:pt x="0" y="798"/>
                  </a:lnTo>
                  <a:lnTo>
                    <a:pt x="0" y="802"/>
                  </a:lnTo>
                  <a:lnTo>
                    <a:pt x="2" y="804"/>
                  </a:lnTo>
                  <a:lnTo>
                    <a:pt x="6" y="806"/>
                  </a:lnTo>
                  <a:lnTo>
                    <a:pt x="8" y="806"/>
                  </a:lnTo>
                  <a:lnTo>
                    <a:pt x="586" y="806"/>
                  </a:lnTo>
                  <a:lnTo>
                    <a:pt x="586" y="806"/>
                  </a:lnTo>
                  <a:lnTo>
                    <a:pt x="590" y="806"/>
                  </a:lnTo>
                  <a:lnTo>
                    <a:pt x="592" y="804"/>
                  </a:lnTo>
                  <a:lnTo>
                    <a:pt x="594" y="802"/>
                  </a:lnTo>
                  <a:lnTo>
                    <a:pt x="594" y="798"/>
                  </a:lnTo>
                  <a:lnTo>
                    <a:pt x="594" y="558"/>
                  </a:lnTo>
                  <a:lnTo>
                    <a:pt x="594" y="558"/>
                  </a:lnTo>
                  <a:lnTo>
                    <a:pt x="594" y="556"/>
                  </a:lnTo>
                  <a:lnTo>
                    <a:pt x="592" y="554"/>
                  </a:lnTo>
                  <a:lnTo>
                    <a:pt x="590" y="552"/>
                  </a:lnTo>
                  <a:lnTo>
                    <a:pt x="586" y="550"/>
                  </a:lnTo>
                  <a:lnTo>
                    <a:pt x="538" y="550"/>
                  </a:lnTo>
                  <a:lnTo>
                    <a:pt x="538" y="550"/>
                  </a:lnTo>
                  <a:lnTo>
                    <a:pt x="530" y="552"/>
                  </a:lnTo>
                  <a:lnTo>
                    <a:pt x="524" y="556"/>
                  </a:lnTo>
                  <a:lnTo>
                    <a:pt x="524" y="556"/>
                  </a:lnTo>
                  <a:lnTo>
                    <a:pt x="518" y="562"/>
                  </a:lnTo>
                  <a:lnTo>
                    <a:pt x="500" y="576"/>
                  </a:lnTo>
                  <a:lnTo>
                    <a:pt x="490" y="582"/>
                  </a:lnTo>
                  <a:lnTo>
                    <a:pt x="478" y="588"/>
                  </a:lnTo>
                  <a:lnTo>
                    <a:pt x="466" y="592"/>
                  </a:lnTo>
                  <a:lnTo>
                    <a:pt x="452" y="594"/>
                  </a:lnTo>
                  <a:lnTo>
                    <a:pt x="452" y="594"/>
                  </a:lnTo>
                  <a:lnTo>
                    <a:pt x="434" y="592"/>
                  </a:lnTo>
                  <a:lnTo>
                    <a:pt x="418" y="588"/>
                  </a:lnTo>
                  <a:lnTo>
                    <a:pt x="404" y="580"/>
                  </a:lnTo>
                  <a:lnTo>
                    <a:pt x="390" y="570"/>
                  </a:lnTo>
                  <a:lnTo>
                    <a:pt x="380" y="558"/>
                  </a:lnTo>
                  <a:lnTo>
                    <a:pt x="370" y="542"/>
                  </a:lnTo>
                  <a:lnTo>
                    <a:pt x="366" y="526"/>
                  </a:lnTo>
                  <a:lnTo>
                    <a:pt x="364" y="510"/>
                  </a:lnTo>
                  <a:lnTo>
                    <a:pt x="364" y="510"/>
                  </a:lnTo>
                  <a:lnTo>
                    <a:pt x="366" y="492"/>
                  </a:lnTo>
                  <a:lnTo>
                    <a:pt x="370" y="476"/>
                  </a:lnTo>
                  <a:lnTo>
                    <a:pt x="380" y="462"/>
                  </a:lnTo>
                  <a:lnTo>
                    <a:pt x="390" y="450"/>
                  </a:lnTo>
                  <a:lnTo>
                    <a:pt x="404" y="440"/>
                  </a:lnTo>
                  <a:lnTo>
                    <a:pt x="418" y="432"/>
                  </a:lnTo>
                  <a:lnTo>
                    <a:pt x="434" y="426"/>
                  </a:lnTo>
                  <a:lnTo>
                    <a:pt x="452" y="426"/>
                  </a:lnTo>
                  <a:lnTo>
                    <a:pt x="452" y="426"/>
                  </a:lnTo>
                  <a:close/>
                </a:path>
              </a:pathLst>
            </a:custGeom>
            <a:grpFill/>
            <a:ln w="19050" cap="flat" cmpd="sng">
              <a:solidFill>
                <a:schemeClr val="accent6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lIns="65023" tIns="32511" rIns="65023" bIns="32511"/>
            <a:lstStyle/>
            <a:p>
              <a:pPr algn="just">
                <a:lnSpc>
                  <a:spcPct val="120000"/>
                </a:lnSpc>
                <a:defRPr/>
              </a:pPr>
              <a:endParaRPr lang="da-DK" sz="600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0" name="文本框 88">
            <a:extLst>
              <a:ext uri="{FF2B5EF4-FFF2-40B4-BE49-F238E27FC236}">
                <a16:creationId xmlns="" xmlns:a16="http://schemas.microsoft.com/office/drawing/2014/main" id="{2C421554-0704-4073-A6AE-471C6E33C438}"/>
              </a:ext>
            </a:extLst>
          </p:cNvPr>
          <p:cNvSpPr txBox="1"/>
          <p:nvPr/>
        </p:nvSpPr>
        <p:spPr>
          <a:xfrm>
            <a:off x="1974206" y="2014562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1" name="TextBox 81">
            <a:extLst>
              <a:ext uri="{FF2B5EF4-FFF2-40B4-BE49-F238E27FC236}">
                <a16:creationId xmlns="" xmlns:a16="http://schemas.microsoft.com/office/drawing/2014/main" id="{9A4952DE-7992-41A1-B059-4DF4B035E12C}"/>
              </a:ext>
            </a:extLst>
          </p:cNvPr>
          <p:cNvSpPr txBox="1"/>
          <p:nvPr/>
        </p:nvSpPr>
        <p:spPr>
          <a:xfrm>
            <a:off x="1949907" y="1614452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2" name="文本框 88">
            <a:extLst>
              <a:ext uri="{FF2B5EF4-FFF2-40B4-BE49-F238E27FC236}">
                <a16:creationId xmlns="" xmlns:a16="http://schemas.microsoft.com/office/drawing/2014/main" id="{D694D439-6072-46A2-9417-7CFBE02498AF}"/>
              </a:ext>
            </a:extLst>
          </p:cNvPr>
          <p:cNvSpPr txBox="1"/>
          <p:nvPr/>
        </p:nvSpPr>
        <p:spPr>
          <a:xfrm>
            <a:off x="1974206" y="4483697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3" name="TextBox 81">
            <a:extLst>
              <a:ext uri="{FF2B5EF4-FFF2-40B4-BE49-F238E27FC236}">
                <a16:creationId xmlns="" xmlns:a16="http://schemas.microsoft.com/office/drawing/2014/main" id="{4D610B90-3B33-4C30-9BDA-E167C9BD24D6}"/>
              </a:ext>
            </a:extLst>
          </p:cNvPr>
          <p:cNvSpPr txBox="1"/>
          <p:nvPr/>
        </p:nvSpPr>
        <p:spPr>
          <a:xfrm>
            <a:off x="1949907" y="4083587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4" name="文本框 88">
            <a:extLst>
              <a:ext uri="{FF2B5EF4-FFF2-40B4-BE49-F238E27FC236}">
                <a16:creationId xmlns="" xmlns:a16="http://schemas.microsoft.com/office/drawing/2014/main" id="{9934201C-A6A5-4773-923E-751996E558F2}"/>
              </a:ext>
            </a:extLst>
          </p:cNvPr>
          <p:cNvSpPr txBox="1"/>
          <p:nvPr/>
        </p:nvSpPr>
        <p:spPr>
          <a:xfrm>
            <a:off x="8442908" y="2025450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5" name="TextBox 81">
            <a:extLst>
              <a:ext uri="{FF2B5EF4-FFF2-40B4-BE49-F238E27FC236}">
                <a16:creationId xmlns="" xmlns:a16="http://schemas.microsoft.com/office/drawing/2014/main" id="{A3DAF830-D89E-4A7A-8F3A-7176C22DA172}"/>
              </a:ext>
            </a:extLst>
          </p:cNvPr>
          <p:cNvSpPr txBox="1"/>
          <p:nvPr/>
        </p:nvSpPr>
        <p:spPr>
          <a:xfrm>
            <a:off x="8418609" y="162534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6" name="文本框 88">
            <a:extLst>
              <a:ext uri="{FF2B5EF4-FFF2-40B4-BE49-F238E27FC236}">
                <a16:creationId xmlns="" xmlns:a16="http://schemas.microsoft.com/office/drawing/2014/main" id="{33DE495E-98D7-46CD-A782-3021B8509DDB}"/>
              </a:ext>
            </a:extLst>
          </p:cNvPr>
          <p:cNvSpPr txBox="1"/>
          <p:nvPr/>
        </p:nvSpPr>
        <p:spPr>
          <a:xfrm>
            <a:off x="8442908" y="4336850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7" name="TextBox 81">
            <a:extLst>
              <a:ext uri="{FF2B5EF4-FFF2-40B4-BE49-F238E27FC236}">
                <a16:creationId xmlns="" xmlns:a16="http://schemas.microsoft.com/office/drawing/2014/main" id="{BD065B46-5CB2-4376-8F6C-678C376C282E}"/>
              </a:ext>
            </a:extLst>
          </p:cNvPr>
          <p:cNvSpPr txBox="1"/>
          <p:nvPr/>
        </p:nvSpPr>
        <p:spPr>
          <a:xfrm>
            <a:off x="8418609" y="393674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13596505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945B3086-1A1A-42AB-85D4-ED52BC22DAF9}"/>
              </a:ext>
            </a:extLst>
          </p:cNvPr>
          <p:cNvSpPr txBox="1"/>
          <p:nvPr/>
        </p:nvSpPr>
        <p:spPr>
          <a:xfrm>
            <a:off x="4748378" y="339036"/>
            <a:ext cx="2771444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lvl="0">
              <a:defRPr/>
            </a:pPr>
            <a:r>
              <a:rPr kumimoji="0" lang="zh-CN" altLang="en-US" sz="280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下半年工作计划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3E67D770-D146-4CB2-89F1-D3D3087EC4C3}"/>
              </a:ext>
            </a:extLst>
          </p:cNvPr>
          <p:cNvGrpSpPr/>
          <p:nvPr/>
        </p:nvGrpSpPr>
        <p:grpSpPr>
          <a:xfrm>
            <a:off x="4339761" y="1752600"/>
            <a:ext cx="1641238" cy="1725008"/>
            <a:chOff x="4752827" y="2575792"/>
            <a:chExt cx="1306490" cy="1373176"/>
          </a:xfrm>
          <a:noFill/>
        </p:grpSpPr>
        <p:sp>
          <p:nvSpPr>
            <p:cNvPr id="35" name="Freeform 8">
              <a:extLst>
                <a:ext uri="{FF2B5EF4-FFF2-40B4-BE49-F238E27FC236}">
                  <a16:creationId xmlns="" xmlns:a16="http://schemas.microsoft.com/office/drawing/2014/main" id="{9C06E57B-554A-4238-99A1-52D248AF5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827" y="2575792"/>
              <a:ext cx="1306490" cy="1367113"/>
            </a:xfrm>
            <a:custGeom>
              <a:avLst/>
              <a:gdLst>
                <a:gd name="T0" fmla="*/ 226 w 228"/>
                <a:gd name="T1" fmla="*/ 180 h 239"/>
                <a:gd name="T2" fmla="*/ 188 w 228"/>
                <a:gd name="T3" fmla="*/ 177 h 239"/>
                <a:gd name="T4" fmla="*/ 174 w 228"/>
                <a:gd name="T5" fmla="*/ 159 h 239"/>
                <a:gd name="T6" fmla="*/ 79 w 228"/>
                <a:gd name="T7" fmla="*/ 69 h 239"/>
                <a:gd name="T8" fmla="*/ 59 w 228"/>
                <a:gd name="T9" fmla="*/ 89 h 239"/>
                <a:gd name="T10" fmla="*/ 134 w 228"/>
                <a:gd name="T11" fmla="*/ 181 h 239"/>
                <a:gd name="T12" fmla="*/ 167 w 228"/>
                <a:gd name="T13" fmla="*/ 239 h 239"/>
                <a:gd name="T14" fmla="*/ 39 w 228"/>
                <a:gd name="T15" fmla="*/ 173 h 239"/>
                <a:gd name="T16" fmla="*/ 8 w 228"/>
                <a:gd name="T17" fmla="*/ 35 h 239"/>
                <a:gd name="T18" fmla="*/ 21 w 228"/>
                <a:gd name="T19" fmla="*/ 19 h 239"/>
                <a:gd name="T20" fmla="*/ 228 w 228"/>
                <a:gd name="T21" fmla="*/ 172 h 239"/>
                <a:gd name="T22" fmla="*/ 226 w 228"/>
                <a:gd name="T23" fmla="*/ 18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8" h="239">
                  <a:moveTo>
                    <a:pt x="226" y="180"/>
                  </a:moveTo>
                  <a:cubicBezTo>
                    <a:pt x="213" y="179"/>
                    <a:pt x="200" y="180"/>
                    <a:pt x="188" y="177"/>
                  </a:cubicBezTo>
                  <a:cubicBezTo>
                    <a:pt x="182" y="175"/>
                    <a:pt x="176" y="166"/>
                    <a:pt x="174" y="159"/>
                  </a:cubicBezTo>
                  <a:cubicBezTo>
                    <a:pt x="165" y="107"/>
                    <a:pt x="131" y="75"/>
                    <a:pt x="79" y="69"/>
                  </a:cubicBezTo>
                  <a:cubicBezTo>
                    <a:pt x="63" y="67"/>
                    <a:pt x="58" y="72"/>
                    <a:pt x="59" y="89"/>
                  </a:cubicBezTo>
                  <a:cubicBezTo>
                    <a:pt x="62" y="135"/>
                    <a:pt x="89" y="169"/>
                    <a:pt x="134" y="181"/>
                  </a:cubicBezTo>
                  <a:cubicBezTo>
                    <a:pt x="169" y="191"/>
                    <a:pt x="173" y="198"/>
                    <a:pt x="167" y="239"/>
                  </a:cubicBezTo>
                  <a:cubicBezTo>
                    <a:pt x="114" y="237"/>
                    <a:pt x="71" y="216"/>
                    <a:pt x="39" y="173"/>
                  </a:cubicBezTo>
                  <a:cubicBezTo>
                    <a:pt x="8" y="132"/>
                    <a:pt x="0" y="85"/>
                    <a:pt x="8" y="35"/>
                  </a:cubicBezTo>
                  <a:cubicBezTo>
                    <a:pt x="9" y="29"/>
                    <a:pt x="16" y="20"/>
                    <a:pt x="21" y="19"/>
                  </a:cubicBezTo>
                  <a:cubicBezTo>
                    <a:pt x="130" y="0"/>
                    <a:pt x="221" y="70"/>
                    <a:pt x="228" y="172"/>
                  </a:cubicBezTo>
                  <a:cubicBezTo>
                    <a:pt x="228" y="173"/>
                    <a:pt x="227" y="175"/>
                    <a:pt x="226" y="180"/>
                  </a:cubicBezTo>
                  <a:close/>
                </a:path>
              </a:pathLst>
            </a:custGeom>
            <a:grp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6" name="Freeform 10">
              <a:extLst>
                <a:ext uri="{FF2B5EF4-FFF2-40B4-BE49-F238E27FC236}">
                  <a16:creationId xmlns="" xmlns:a16="http://schemas.microsoft.com/office/drawing/2014/main" id="{AC10CC54-770D-4A59-81FF-C93B6B6694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655" y="3679182"/>
              <a:ext cx="257661" cy="269786"/>
            </a:xfrm>
            <a:custGeom>
              <a:avLst/>
              <a:gdLst>
                <a:gd name="T0" fmla="*/ 0 w 45"/>
                <a:gd name="T1" fmla="*/ 0 h 47"/>
                <a:gd name="T2" fmla="*/ 37 w 45"/>
                <a:gd name="T3" fmla="*/ 2 h 47"/>
                <a:gd name="T4" fmla="*/ 45 w 45"/>
                <a:gd name="T5" fmla="*/ 8 h 47"/>
                <a:gd name="T6" fmla="*/ 40 w 45"/>
                <a:gd name="T7" fmla="*/ 19 h 47"/>
                <a:gd name="T8" fmla="*/ 19 w 45"/>
                <a:gd name="T9" fmla="*/ 40 h 47"/>
                <a:gd name="T10" fmla="*/ 9 w 45"/>
                <a:gd name="T11" fmla="*/ 46 h 47"/>
                <a:gd name="T12" fmla="*/ 1 w 45"/>
                <a:gd name="T13" fmla="*/ 37 h 47"/>
                <a:gd name="T14" fmla="*/ 0 w 45"/>
                <a:gd name="T1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7">
                  <a:moveTo>
                    <a:pt x="0" y="0"/>
                  </a:moveTo>
                  <a:cubicBezTo>
                    <a:pt x="14" y="0"/>
                    <a:pt x="25" y="1"/>
                    <a:pt x="37" y="2"/>
                  </a:cubicBezTo>
                  <a:cubicBezTo>
                    <a:pt x="40" y="2"/>
                    <a:pt x="45" y="6"/>
                    <a:pt x="45" y="8"/>
                  </a:cubicBezTo>
                  <a:cubicBezTo>
                    <a:pt x="45" y="12"/>
                    <a:pt x="42" y="16"/>
                    <a:pt x="40" y="19"/>
                  </a:cubicBezTo>
                  <a:cubicBezTo>
                    <a:pt x="33" y="26"/>
                    <a:pt x="26" y="33"/>
                    <a:pt x="19" y="40"/>
                  </a:cubicBezTo>
                  <a:cubicBezTo>
                    <a:pt x="16" y="42"/>
                    <a:pt x="12" y="47"/>
                    <a:pt x="9" y="46"/>
                  </a:cubicBezTo>
                  <a:cubicBezTo>
                    <a:pt x="6" y="45"/>
                    <a:pt x="2" y="41"/>
                    <a:pt x="1" y="37"/>
                  </a:cubicBezTo>
                  <a:cubicBezTo>
                    <a:pt x="0" y="26"/>
                    <a:pt x="0" y="14"/>
                    <a:pt x="0" y="0"/>
                  </a:cubicBezTo>
                  <a:close/>
                </a:path>
              </a:pathLst>
            </a:custGeom>
            <a:grpFill/>
            <a:ln w="34925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 dirty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="" xmlns:a16="http://schemas.microsoft.com/office/drawing/2014/main" id="{3E6937F0-A91A-48C9-9A09-926100AD33F3}"/>
              </a:ext>
            </a:extLst>
          </p:cNvPr>
          <p:cNvGrpSpPr/>
          <p:nvPr/>
        </p:nvGrpSpPr>
        <p:grpSpPr>
          <a:xfrm>
            <a:off x="6216238" y="1763282"/>
            <a:ext cx="1728817" cy="1660272"/>
            <a:chOff x="6156318" y="2633387"/>
            <a:chExt cx="1376208" cy="1321643"/>
          </a:xfrm>
          <a:noFill/>
        </p:grpSpPr>
        <p:sp>
          <p:nvSpPr>
            <p:cNvPr id="62" name="Freeform 6">
              <a:extLst>
                <a:ext uri="{FF2B5EF4-FFF2-40B4-BE49-F238E27FC236}">
                  <a16:creationId xmlns="" xmlns:a16="http://schemas.microsoft.com/office/drawing/2014/main" id="{8A894B45-A0E2-4DDC-9CCE-851A362A9A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6318" y="2633387"/>
              <a:ext cx="1376208" cy="1321643"/>
            </a:xfrm>
            <a:custGeom>
              <a:avLst/>
              <a:gdLst>
                <a:gd name="T0" fmla="*/ 167 w 240"/>
                <a:gd name="T1" fmla="*/ 64 h 231"/>
                <a:gd name="T2" fmla="*/ 58 w 240"/>
                <a:gd name="T3" fmla="*/ 143 h 231"/>
                <a:gd name="T4" fmla="*/ 23 w 240"/>
                <a:gd name="T5" fmla="*/ 172 h 231"/>
                <a:gd name="T6" fmla="*/ 0 w 240"/>
                <a:gd name="T7" fmla="*/ 173 h 231"/>
                <a:gd name="T8" fmla="*/ 35 w 240"/>
                <a:gd name="T9" fmla="*/ 70 h 231"/>
                <a:gd name="T10" fmla="*/ 205 w 240"/>
                <a:gd name="T11" fmla="*/ 9 h 231"/>
                <a:gd name="T12" fmla="*/ 222 w 240"/>
                <a:gd name="T13" fmla="*/ 21 h 231"/>
                <a:gd name="T14" fmla="*/ 66 w 240"/>
                <a:gd name="T15" fmla="*/ 231 h 231"/>
                <a:gd name="T16" fmla="*/ 59 w 240"/>
                <a:gd name="T17" fmla="*/ 229 h 231"/>
                <a:gd name="T18" fmla="*/ 63 w 240"/>
                <a:gd name="T19" fmla="*/ 186 h 231"/>
                <a:gd name="T20" fmla="*/ 82 w 240"/>
                <a:gd name="T21" fmla="*/ 176 h 231"/>
                <a:gd name="T22" fmla="*/ 167 w 240"/>
                <a:gd name="T23" fmla="*/ 64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31">
                  <a:moveTo>
                    <a:pt x="167" y="64"/>
                  </a:moveTo>
                  <a:cubicBezTo>
                    <a:pt x="111" y="60"/>
                    <a:pt x="66" y="91"/>
                    <a:pt x="58" y="143"/>
                  </a:cubicBezTo>
                  <a:cubicBezTo>
                    <a:pt x="54" y="166"/>
                    <a:pt x="45" y="173"/>
                    <a:pt x="23" y="172"/>
                  </a:cubicBezTo>
                  <a:cubicBezTo>
                    <a:pt x="16" y="171"/>
                    <a:pt x="9" y="172"/>
                    <a:pt x="0" y="173"/>
                  </a:cubicBezTo>
                  <a:cubicBezTo>
                    <a:pt x="0" y="133"/>
                    <a:pt x="11" y="99"/>
                    <a:pt x="35" y="70"/>
                  </a:cubicBezTo>
                  <a:cubicBezTo>
                    <a:pt x="79" y="16"/>
                    <a:pt x="138" y="0"/>
                    <a:pt x="205" y="9"/>
                  </a:cubicBezTo>
                  <a:cubicBezTo>
                    <a:pt x="211" y="10"/>
                    <a:pt x="221" y="16"/>
                    <a:pt x="222" y="21"/>
                  </a:cubicBezTo>
                  <a:cubicBezTo>
                    <a:pt x="240" y="121"/>
                    <a:pt x="182" y="225"/>
                    <a:pt x="66" y="231"/>
                  </a:cubicBezTo>
                  <a:cubicBezTo>
                    <a:pt x="65" y="231"/>
                    <a:pt x="64" y="230"/>
                    <a:pt x="59" y="229"/>
                  </a:cubicBezTo>
                  <a:cubicBezTo>
                    <a:pt x="60" y="215"/>
                    <a:pt x="59" y="200"/>
                    <a:pt x="63" y="186"/>
                  </a:cubicBezTo>
                  <a:cubicBezTo>
                    <a:pt x="64" y="181"/>
                    <a:pt x="75" y="177"/>
                    <a:pt x="82" y="176"/>
                  </a:cubicBezTo>
                  <a:cubicBezTo>
                    <a:pt x="137" y="167"/>
                    <a:pt x="173" y="120"/>
                    <a:pt x="167" y="64"/>
                  </a:cubicBezTo>
                  <a:close/>
                </a:path>
              </a:pathLst>
            </a:custGeom>
            <a:grp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3" name="Freeform 9">
              <a:extLst>
                <a:ext uri="{FF2B5EF4-FFF2-40B4-BE49-F238E27FC236}">
                  <a16:creationId xmlns="" xmlns:a16="http://schemas.microsoft.com/office/drawing/2014/main" id="{31BF08A9-488E-4B71-9345-47C6D589E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8443" y="3673120"/>
              <a:ext cx="275849" cy="275848"/>
            </a:xfrm>
            <a:custGeom>
              <a:avLst/>
              <a:gdLst>
                <a:gd name="T0" fmla="*/ 48 w 48"/>
                <a:gd name="T1" fmla="*/ 0 h 48"/>
                <a:gd name="T2" fmla="*/ 45 w 48"/>
                <a:gd name="T3" fmla="*/ 39 h 48"/>
                <a:gd name="T4" fmla="*/ 37 w 48"/>
                <a:gd name="T5" fmla="*/ 48 h 48"/>
                <a:gd name="T6" fmla="*/ 27 w 48"/>
                <a:gd name="T7" fmla="*/ 41 h 48"/>
                <a:gd name="T8" fmla="*/ 7 w 48"/>
                <a:gd name="T9" fmla="*/ 20 h 48"/>
                <a:gd name="T10" fmla="*/ 1 w 48"/>
                <a:gd name="T11" fmla="*/ 10 h 48"/>
                <a:gd name="T12" fmla="*/ 10 w 48"/>
                <a:gd name="T13" fmla="*/ 3 h 48"/>
                <a:gd name="T14" fmla="*/ 48 w 48"/>
                <a:gd name="T15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cubicBezTo>
                    <a:pt x="47" y="15"/>
                    <a:pt x="47" y="27"/>
                    <a:pt x="45" y="39"/>
                  </a:cubicBezTo>
                  <a:cubicBezTo>
                    <a:pt x="44" y="42"/>
                    <a:pt x="40" y="47"/>
                    <a:pt x="37" y="48"/>
                  </a:cubicBezTo>
                  <a:cubicBezTo>
                    <a:pt x="34" y="48"/>
                    <a:pt x="30" y="44"/>
                    <a:pt x="27" y="41"/>
                  </a:cubicBezTo>
                  <a:cubicBezTo>
                    <a:pt x="20" y="34"/>
                    <a:pt x="13" y="27"/>
                    <a:pt x="7" y="20"/>
                  </a:cubicBezTo>
                  <a:cubicBezTo>
                    <a:pt x="4" y="17"/>
                    <a:pt x="0" y="13"/>
                    <a:pt x="1" y="10"/>
                  </a:cubicBezTo>
                  <a:cubicBezTo>
                    <a:pt x="1" y="7"/>
                    <a:pt x="6" y="3"/>
                    <a:pt x="10" y="3"/>
                  </a:cubicBezTo>
                  <a:cubicBezTo>
                    <a:pt x="21" y="1"/>
                    <a:pt x="33" y="1"/>
                    <a:pt x="48" y="0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="" xmlns:a16="http://schemas.microsoft.com/office/drawing/2014/main" id="{18DF7922-4EB9-411C-B17F-0920ED71EB46}"/>
              </a:ext>
            </a:extLst>
          </p:cNvPr>
          <p:cNvGrpSpPr/>
          <p:nvPr/>
        </p:nvGrpSpPr>
        <p:grpSpPr>
          <a:xfrm>
            <a:off x="4335645" y="3631197"/>
            <a:ext cx="1732628" cy="1660271"/>
            <a:chOff x="4686138" y="4058095"/>
            <a:chExt cx="1379241" cy="1321643"/>
          </a:xfrm>
          <a:noFill/>
        </p:grpSpPr>
        <p:sp>
          <p:nvSpPr>
            <p:cNvPr id="66" name="Freeform 5">
              <a:extLst>
                <a:ext uri="{FF2B5EF4-FFF2-40B4-BE49-F238E27FC236}">
                  <a16:creationId xmlns="" xmlns:a16="http://schemas.microsoft.com/office/drawing/2014/main" id="{5CADB3E0-9443-4FF9-9223-AB4D07BF1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6138" y="4058095"/>
              <a:ext cx="1379241" cy="1321643"/>
            </a:xfrm>
            <a:custGeom>
              <a:avLst/>
              <a:gdLst>
                <a:gd name="T0" fmla="*/ 73 w 241"/>
                <a:gd name="T1" fmla="*/ 167 h 231"/>
                <a:gd name="T2" fmla="*/ 182 w 241"/>
                <a:gd name="T3" fmla="*/ 88 h 231"/>
                <a:gd name="T4" fmla="*/ 217 w 241"/>
                <a:gd name="T5" fmla="*/ 59 h 231"/>
                <a:gd name="T6" fmla="*/ 240 w 241"/>
                <a:gd name="T7" fmla="*/ 58 h 231"/>
                <a:gd name="T8" fmla="*/ 205 w 241"/>
                <a:gd name="T9" fmla="*/ 161 h 231"/>
                <a:gd name="T10" fmla="*/ 35 w 241"/>
                <a:gd name="T11" fmla="*/ 222 h 231"/>
                <a:gd name="T12" fmla="*/ 19 w 241"/>
                <a:gd name="T13" fmla="*/ 209 h 231"/>
                <a:gd name="T14" fmla="*/ 174 w 241"/>
                <a:gd name="T15" fmla="*/ 0 h 231"/>
                <a:gd name="T16" fmla="*/ 181 w 241"/>
                <a:gd name="T17" fmla="*/ 1 h 231"/>
                <a:gd name="T18" fmla="*/ 178 w 241"/>
                <a:gd name="T19" fmla="*/ 45 h 231"/>
                <a:gd name="T20" fmla="*/ 159 w 241"/>
                <a:gd name="T21" fmla="*/ 55 h 231"/>
                <a:gd name="T22" fmla="*/ 73 w 241"/>
                <a:gd name="T23" fmla="*/ 16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1" h="231">
                  <a:moveTo>
                    <a:pt x="73" y="167"/>
                  </a:moveTo>
                  <a:cubicBezTo>
                    <a:pt x="129" y="170"/>
                    <a:pt x="174" y="139"/>
                    <a:pt x="182" y="88"/>
                  </a:cubicBezTo>
                  <a:cubicBezTo>
                    <a:pt x="186" y="64"/>
                    <a:pt x="196" y="57"/>
                    <a:pt x="217" y="59"/>
                  </a:cubicBezTo>
                  <a:cubicBezTo>
                    <a:pt x="224" y="60"/>
                    <a:pt x="231" y="58"/>
                    <a:pt x="240" y="58"/>
                  </a:cubicBezTo>
                  <a:cubicBezTo>
                    <a:pt x="241" y="98"/>
                    <a:pt x="229" y="132"/>
                    <a:pt x="205" y="161"/>
                  </a:cubicBezTo>
                  <a:cubicBezTo>
                    <a:pt x="161" y="214"/>
                    <a:pt x="102" y="231"/>
                    <a:pt x="35" y="222"/>
                  </a:cubicBezTo>
                  <a:cubicBezTo>
                    <a:pt x="29" y="221"/>
                    <a:pt x="20" y="214"/>
                    <a:pt x="19" y="209"/>
                  </a:cubicBezTo>
                  <a:cubicBezTo>
                    <a:pt x="0" y="109"/>
                    <a:pt x="59" y="6"/>
                    <a:pt x="174" y="0"/>
                  </a:cubicBezTo>
                  <a:cubicBezTo>
                    <a:pt x="175" y="0"/>
                    <a:pt x="177" y="0"/>
                    <a:pt x="181" y="1"/>
                  </a:cubicBezTo>
                  <a:cubicBezTo>
                    <a:pt x="180" y="16"/>
                    <a:pt x="181" y="31"/>
                    <a:pt x="178" y="45"/>
                  </a:cubicBezTo>
                  <a:cubicBezTo>
                    <a:pt x="177" y="50"/>
                    <a:pt x="166" y="54"/>
                    <a:pt x="159" y="55"/>
                  </a:cubicBezTo>
                  <a:cubicBezTo>
                    <a:pt x="104" y="64"/>
                    <a:pt x="67" y="110"/>
                    <a:pt x="73" y="167"/>
                  </a:cubicBezTo>
                  <a:close/>
                </a:path>
              </a:pathLst>
            </a:custGeom>
            <a:grp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67" name="Freeform 11">
              <a:extLst>
                <a:ext uri="{FF2B5EF4-FFF2-40B4-BE49-F238E27FC236}">
                  <a16:creationId xmlns="" xmlns:a16="http://schemas.microsoft.com/office/drawing/2014/main" id="{37D06C8F-6F13-44E3-9B84-FA98B089D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1655" y="4058095"/>
              <a:ext cx="257661" cy="257661"/>
            </a:xfrm>
            <a:custGeom>
              <a:avLst/>
              <a:gdLst>
                <a:gd name="T0" fmla="*/ 0 w 45"/>
                <a:gd name="T1" fmla="*/ 45 h 45"/>
                <a:gd name="T2" fmla="*/ 2 w 45"/>
                <a:gd name="T3" fmla="*/ 8 h 45"/>
                <a:gd name="T4" fmla="*/ 8 w 45"/>
                <a:gd name="T5" fmla="*/ 0 h 45"/>
                <a:gd name="T6" fmla="*/ 17 w 45"/>
                <a:gd name="T7" fmla="*/ 6 h 45"/>
                <a:gd name="T8" fmla="*/ 38 w 45"/>
                <a:gd name="T9" fmla="*/ 27 h 45"/>
                <a:gd name="T10" fmla="*/ 44 w 45"/>
                <a:gd name="T11" fmla="*/ 35 h 45"/>
                <a:gd name="T12" fmla="*/ 35 w 45"/>
                <a:gd name="T13" fmla="*/ 43 h 45"/>
                <a:gd name="T14" fmla="*/ 0 w 45"/>
                <a:gd name="T1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5">
                  <a:moveTo>
                    <a:pt x="0" y="45"/>
                  </a:moveTo>
                  <a:cubicBezTo>
                    <a:pt x="1" y="31"/>
                    <a:pt x="1" y="19"/>
                    <a:pt x="2" y="8"/>
                  </a:cubicBezTo>
                  <a:cubicBezTo>
                    <a:pt x="2" y="5"/>
                    <a:pt x="6" y="1"/>
                    <a:pt x="8" y="0"/>
                  </a:cubicBezTo>
                  <a:cubicBezTo>
                    <a:pt x="11" y="0"/>
                    <a:pt x="15" y="4"/>
                    <a:pt x="17" y="6"/>
                  </a:cubicBezTo>
                  <a:cubicBezTo>
                    <a:pt x="24" y="13"/>
                    <a:pt x="31" y="20"/>
                    <a:pt x="38" y="27"/>
                  </a:cubicBezTo>
                  <a:cubicBezTo>
                    <a:pt x="41" y="29"/>
                    <a:pt x="45" y="33"/>
                    <a:pt x="44" y="35"/>
                  </a:cubicBezTo>
                  <a:cubicBezTo>
                    <a:pt x="43" y="38"/>
                    <a:pt x="39" y="42"/>
                    <a:pt x="35" y="43"/>
                  </a:cubicBezTo>
                  <a:cubicBezTo>
                    <a:pt x="25" y="44"/>
                    <a:pt x="14" y="44"/>
                    <a:pt x="0" y="45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9" name="组合 68">
            <a:extLst>
              <a:ext uri="{FF2B5EF4-FFF2-40B4-BE49-F238E27FC236}">
                <a16:creationId xmlns="" xmlns:a16="http://schemas.microsoft.com/office/drawing/2014/main" id="{FA158FD8-928F-4AAB-A331-765235544B56}"/>
              </a:ext>
            </a:extLst>
          </p:cNvPr>
          <p:cNvGrpSpPr/>
          <p:nvPr/>
        </p:nvGrpSpPr>
        <p:grpSpPr>
          <a:xfrm>
            <a:off x="6131345" y="3581692"/>
            <a:ext cx="1660276" cy="1709776"/>
            <a:chOff x="6174505" y="4064157"/>
            <a:chExt cx="1321645" cy="1361051"/>
          </a:xfrm>
          <a:noFill/>
        </p:grpSpPr>
        <p:sp>
          <p:nvSpPr>
            <p:cNvPr id="70" name="Freeform 7">
              <a:extLst>
                <a:ext uri="{FF2B5EF4-FFF2-40B4-BE49-F238E27FC236}">
                  <a16:creationId xmlns="" xmlns:a16="http://schemas.microsoft.com/office/drawing/2014/main" id="{F6039F05-13E1-4C2D-A144-E7477E7E8C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4505" y="4064157"/>
              <a:ext cx="1321645" cy="1361051"/>
            </a:xfrm>
            <a:custGeom>
              <a:avLst/>
              <a:gdLst>
                <a:gd name="T0" fmla="*/ 0 w 231"/>
                <a:gd name="T1" fmla="*/ 53 h 238"/>
                <a:gd name="T2" fmla="*/ 19 w 231"/>
                <a:gd name="T3" fmla="*/ 58 h 238"/>
                <a:gd name="T4" fmla="*/ 56 w 231"/>
                <a:gd name="T5" fmla="*/ 88 h 238"/>
                <a:gd name="T6" fmla="*/ 166 w 231"/>
                <a:gd name="T7" fmla="*/ 167 h 238"/>
                <a:gd name="T8" fmla="*/ 109 w 231"/>
                <a:gd name="T9" fmla="*/ 62 h 238"/>
                <a:gd name="T10" fmla="*/ 94 w 231"/>
                <a:gd name="T11" fmla="*/ 56 h 238"/>
                <a:gd name="T12" fmla="*/ 62 w 231"/>
                <a:gd name="T13" fmla="*/ 0 h 238"/>
                <a:gd name="T14" fmla="*/ 161 w 231"/>
                <a:gd name="T15" fmla="*/ 35 h 238"/>
                <a:gd name="T16" fmla="*/ 222 w 231"/>
                <a:gd name="T17" fmla="*/ 203 h 238"/>
                <a:gd name="T18" fmla="*/ 207 w 231"/>
                <a:gd name="T19" fmla="*/ 220 h 238"/>
                <a:gd name="T20" fmla="*/ 1 w 231"/>
                <a:gd name="T21" fmla="*/ 82 h 238"/>
                <a:gd name="T22" fmla="*/ 0 w 231"/>
                <a:gd name="T23" fmla="*/ 53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" h="238">
                  <a:moveTo>
                    <a:pt x="0" y="53"/>
                  </a:moveTo>
                  <a:cubicBezTo>
                    <a:pt x="8" y="55"/>
                    <a:pt x="13" y="58"/>
                    <a:pt x="19" y="58"/>
                  </a:cubicBezTo>
                  <a:cubicBezTo>
                    <a:pt x="49" y="60"/>
                    <a:pt x="49" y="60"/>
                    <a:pt x="56" y="88"/>
                  </a:cubicBezTo>
                  <a:cubicBezTo>
                    <a:pt x="68" y="140"/>
                    <a:pt x="109" y="169"/>
                    <a:pt x="166" y="167"/>
                  </a:cubicBezTo>
                  <a:cubicBezTo>
                    <a:pt x="175" y="128"/>
                    <a:pt x="149" y="79"/>
                    <a:pt x="109" y="62"/>
                  </a:cubicBezTo>
                  <a:cubicBezTo>
                    <a:pt x="104" y="59"/>
                    <a:pt x="99" y="58"/>
                    <a:pt x="94" y="56"/>
                  </a:cubicBezTo>
                  <a:cubicBezTo>
                    <a:pt x="58" y="46"/>
                    <a:pt x="55" y="42"/>
                    <a:pt x="62" y="0"/>
                  </a:cubicBezTo>
                  <a:cubicBezTo>
                    <a:pt x="99" y="0"/>
                    <a:pt x="132" y="11"/>
                    <a:pt x="161" y="35"/>
                  </a:cubicBezTo>
                  <a:cubicBezTo>
                    <a:pt x="214" y="79"/>
                    <a:pt x="231" y="136"/>
                    <a:pt x="222" y="203"/>
                  </a:cubicBezTo>
                  <a:cubicBezTo>
                    <a:pt x="221" y="209"/>
                    <a:pt x="213" y="219"/>
                    <a:pt x="207" y="220"/>
                  </a:cubicBezTo>
                  <a:cubicBezTo>
                    <a:pt x="107" y="238"/>
                    <a:pt x="17" y="179"/>
                    <a:pt x="1" y="82"/>
                  </a:cubicBezTo>
                  <a:cubicBezTo>
                    <a:pt x="0" y="75"/>
                    <a:pt x="1" y="68"/>
                    <a:pt x="0" y="53"/>
                  </a:cubicBezTo>
                  <a:close/>
                </a:path>
              </a:pathLst>
            </a:custGeom>
            <a:grp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" name="Freeform 12">
              <a:extLst>
                <a:ext uri="{FF2B5EF4-FFF2-40B4-BE49-F238E27FC236}">
                  <a16:creationId xmlns="" xmlns:a16="http://schemas.microsoft.com/office/drawing/2014/main" id="{952C379E-EDA6-4D57-BADB-BC01B2609B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0568" y="4064157"/>
              <a:ext cx="257661" cy="251598"/>
            </a:xfrm>
            <a:custGeom>
              <a:avLst/>
              <a:gdLst>
                <a:gd name="T0" fmla="*/ 45 w 45"/>
                <a:gd name="T1" fmla="*/ 44 h 44"/>
                <a:gd name="T2" fmla="*/ 9 w 45"/>
                <a:gd name="T3" fmla="*/ 42 h 44"/>
                <a:gd name="T4" fmla="*/ 0 w 45"/>
                <a:gd name="T5" fmla="*/ 33 h 44"/>
                <a:gd name="T6" fmla="*/ 7 w 45"/>
                <a:gd name="T7" fmla="*/ 26 h 44"/>
                <a:gd name="T8" fmla="*/ 26 w 45"/>
                <a:gd name="T9" fmla="*/ 6 h 44"/>
                <a:gd name="T10" fmla="*/ 34 w 45"/>
                <a:gd name="T11" fmla="*/ 0 h 44"/>
                <a:gd name="T12" fmla="*/ 42 w 45"/>
                <a:gd name="T13" fmla="*/ 8 h 44"/>
                <a:gd name="T14" fmla="*/ 45 w 45"/>
                <a:gd name="T1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" h="44">
                  <a:moveTo>
                    <a:pt x="45" y="44"/>
                  </a:moveTo>
                  <a:cubicBezTo>
                    <a:pt x="30" y="43"/>
                    <a:pt x="19" y="43"/>
                    <a:pt x="9" y="42"/>
                  </a:cubicBezTo>
                  <a:cubicBezTo>
                    <a:pt x="5" y="41"/>
                    <a:pt x="2" y="37"/>
                    <a:pt x="0" y="33"/>
                  </a:cubicBezTo>
                  <a:cubicBezTo>
                    <a:pt x="0" y="32"/>
                    <a:pt x="4" y="28"/>
                    <a:pt x="7" y="26"/>
                  </a:cubicBezTo>
                  <a:cubicBezTo>
                    <a:pt x="13" y="19"/>
                    <a:pt x="19" y="12"/>
                    <a:pt x="26" y="6"/>
                  </a:cubicBezTo>
                  <a:cubicBezTo>
                    <a:pt x="28" y="4"/>
                    <a:pt x="32" y="0"/>
                    <a:pt x="34" y="0"/>
                  </a:cubicBezTo>
                  <a:cubicBezTo>
                    <a:pt x="37" y="1"/>
                    <a:pt x="41" y="5"/>
                    <a:pt x="42" y="8"/>
                  </a:cubicBezTo>
                  <a:cubicBezTo>
                    <a:pt x="43" y="19"/>
                    <a:pt x="44" y="30"/>
                    <a:pt x="45" y="44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49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73" name="文本框 88">
            <a:extLst>
              <a:ext uri="{FF2B5EF4-FFF2-40B4-BE49-F238E27FC236}">
                <a16:creationId xmlns="" xmlns:a16="http://schemas.microsoft.com/office/drawing/2014/main" id="{2FE924D6-C47A-45BA-99C6-A39619C65D4B}"/>
              </a:ext>
            </a:extLst>
          </p:cNvPr>
          <p:cNvSpPr txBox="1"/>
          <p:nvPr/>
        </p:nvSpPr>
        <p:spPr>
          <a:xfrm>
            <a:off x="1390006" y="2152710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4" name="TextBox 81">
            <a:extLst>
              <a:ext uri="{FF2B5EF4-FFF2-40B4-BE49-F238E27FC236}">
                <a16:creationId xmlns="" xmlns:a16="http://schemas.microsoft.com/office/drawing/2014/main" id="{8D7DE3DE-283F-48FF-8515-60F6D4BCD26B}"/>
              </a:ext>
            </a:extLst>
          </p:cNvPr>
          <p:cNvSpPr txBox="1"/>
          <p:nvPr/>
        </p:nvSpPr>
        <p:spPr>
          <a:xfrm>
            <a:off x="1365707" y="175260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5" name="文本框 88">
            <a:extLst>
              <a:ext uri="{FF2B5EF4-FFF2-40B4-BE49-F238E27FC236}">
                <a16:creationId xmlns="" xmlns:a16="http://schemas.microsoft.com/office/drawing/2014/main" id="{1A865766-0869-4F27-BB7D-F33D038756DE}"/>
              </a:ext>
            </a:extLst>
          </p:cNvPr>
          <p:cNvSpPr txBox="1"/>
          <p:nvPr/>
        </p:nvSpPr>
        <p:spPr>
          <a:xfrm>
            <a:off x="1390006" y="4386220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6" name="TextBox 81">
            <a:extLst>
              <a:ext uri="{FF2B5EF4-FFF2-40B4-BE49-F238E27FC236}">
                <a16:creationId xmlns="" xmlns:a16="http://schemas.microsoft.com/office/drawing/2014/main" id="{54C89515-A30A-4893-9299-00E357FEF46A}"/>
              </a:ext>
            </a:extLst>
          </p:cNvPr>
          <p:cNvSpPr txBox="1"/>
          <p:nvPr/>
        </p:nvSpPr>
        <p:spPr>
          <a:xfrm>
            <a:off x="1365707" y="398611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7" name="文本框 88">
            <a:extLst>
              <a:ext uri="{FF2B5EF4-FFF2-40B4-BE49-F238E27FC236}">
                <a16:creationId xmlns="" xmlns:a16="http://schemas.microsoft.com/office/drawing/2014/main" id="{30572715-D334-46D9-817C-BD385F95215C}"/>
              </a:ext>
            </a:extLst>
          </p:cNvPr>
          <p:cNvSpPr txBox="1"/>
          <p:nvPr/>
        </p:nvSpPr>
        <p:spPr>
          <a:xfrm>
            <a:off x="8409577" y="2152710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78" name="TextBox 81">
            <a:extLst>
              <a:ext uri="{FF2B5EF4-FFF2-40B4-BE49-F238E27FC236}">
                <a16:creationId xmlns="" xmlns:a16="http://schemas.microsoft.com/office/drawing/2014/main" id="{3D1CFDFB-1DF5-4E66-964F-3E4429C173E1}"/>
              </a:ext>
            </a:extLst>
          </p:cNvPr>
          <p:cNvSpPr txBox="1"/>
          <p:nvPr/>
        </p:nvSpPr>
        <p:spPr>
          <a:xfrm>
            <a:off x="8385278" y="175260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79" name="文本框 88">
            <a:extLst>
              <a:ext uri="{FF2B5EF4-FFF2-40B4-BE49-F238E27FC236}">
                <a16:creationId xmlns="" xmlns:a16="http://schemas.microsoft.com/office/drawing/2014/main" id="{5FFD23FB-3205-4488-B2F0-293F2A2DB363}"/>
              </a:ext>
            </a:extLst>
          </p:cNvPr>
          <p:cNvSpPr txBox="1"/>
          <p:nvPr/>
        </p:nvSpPr>
        <p:spPr>
          <a:xfrm>
            <a:off x="8409577" y="4386220"/>
            <a:ext cx="2416716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r">
              <a:lnSpc>
                <a:spcPct val="150000"/>
              </a:lnSpc>
              <a:defRPr sz="14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r>
              <a:rPr lang="en-US" altLang="zh-CN" dirty="0">
                <a:solidFill>
                  <a:schemeClr val="accent6"/>
                </a:solidFill>
                <a:cs typeface="+mn-ea"/>
                <a:sym typeface="+mn-lt"/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听风吹雨</a:t>
            </a:r>
            <a:r>
              <a:rPr lang="en-US" altLang="zh-CN" dirty="0">
                <a:solidFill>
                  <a:schemeClr val="accent6"/>
                </a:solidFill>
              </a:rPr>
              <a:t>,</a:t>
            </a:r>
            <a:r>
              <a:rPr lang="zh-CN" altLang="en-US" dirty="0">
                <a:solidFill>
                  <a:schemeClr val="accent6"/>
                </a:solidFill>
              </a:rPr>
              <a:t>为您的演讲加分添彩</a:t>
            </a:r>
            <a:r>
              <a:rPr lang="en-US" altLang="zh-CN" dirty="0">
                <a:solidFill>
                  <a:schemeClr val="accent6"/>
                </a:solidFill>
              </a:rPr>
              <a:t>!</a:t>
            </a:r>
            <a:r>
              <a:rPr lang="zh-CN" altLang="en-US" dirty="0">
                <a:solidFill>
                  <a:schemeClr val="accent6"/>
                </a:solidFill>
                <a:cs typeface="+mn-ea"/>
                <a:sym typeface="+mn-lt"/>
              </a:rPr>
              <a:t>点击此处输入具体内容</a:t>
            </a:r>
            <a:endParaRPr lang="zh-CN" altLang="en-US" dirty="0">
              <a:solidFill>
                <a:schemeClr val="accent6"/>
              </a:solidFill>
            </a:endParaRPr>
          </a:p>
        </p:txBody>
      </p:sp>
      <p:sp>
        <p:nvSpPr>
          <p:cNvPr id="80" name="TextBox 81">
            <a:extLst>
              <a:ext uri="{FF2B5EF4-FFF2-40B4-BE49-F238E27FC236}">
                <a16:creationId xmlns="" xmlns:a16="http://schemas.microsoft.com/office/drawing/2014/main" id="{1CD6C95A-85E8-48FC-9FE3-9044F298D4A5}"/>
              </a:ext>
            </a:extLst>
          </p:cNvPr>
          <p:cNvSpPr txBox="1"/>
          <p:nvPr/>
        </p:nvSpPr>
        <p:spPr>
          <a:xfrm>
            <a:off x="8385278" y="3986110"/>
            <a:ext cx="13681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8680722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E7A5726E-8967-4530-909D-BBF4C52F5454}"/>
              </a:ext>
            </a:extLst>
          </p:cNvPr>
          <p:cNvSpPr txBox="1"/>
          <p:nvPr/>
        </p:nvSpPr>
        <p:spPr>
          <a:xfrm>
            <a:off x="4379422" y="3987565"/>
            <a:ext cx="50353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 感谢聆听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09ED1393-B832-4C93-B6B2-98467A94E499}"/>
              </a:ext>
            </a:extLst>
          </p:cNvPr>
          <p:cNvSpPr txBox="1"/>
          <p:nvPr/>
        </p:nvSpPr>
        <p:spPr>
          <a:xfrm>
            <a:off x="4379422" y="4757006"/>
            <a:ext cx="5099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适用于商务汇报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工作总结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月度计划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述职报告等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FE18ABAF-01F3-472D-99E4-E2A0A15152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8002" y="1095113"/>
            <a:ext cx="6112956" cy="387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070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600"/>
                            </p:stCondLst>
                            <p:childTnLst>
                              <p:par>
                                <p:cTn id="16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橙色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1042</TotalTime>
  <Words>2754</Words>
  <Application>Microsoft Office PowerPoint</Application>
  <PresentationFormat>宽屏</PresentationFormat>
  <Paragraphs>221</Paragraphs>
  <Slides>27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9" baseType="lpstr">
      <vt:lpstr>Aharoni</vt:lpstr>
      <vt:lpstr>Montserrat</vt:lpstr>
      <vt:lpstr>等线</vt:lpstr>
      <vt:lpstr>等线 Light</vt:lpstr>
      <vt:lpstr>思源黑体 CN Light</vt:lpstr>
      <vt:lpstr>思源黑体 CN Medium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122</cp:revision>
  <dcterms:created xsi:type="dcterms:W3CDTF">2018-03-20T06:56:53Z</dcterms:created>
  <dcterms:modified xsi:type="dcterms:W3CDTF">2018-11-30T02:57:57Z</dcterms:modified>
</cp:coreProperties>
</file>