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olors1.xml" ContentType="application/vnd.ms-office.chartcolorstyle+xml"/>
  <Override PartName="/ppt/charts/colors2.xml" ContentType="application/vnd.ms-office.chartcolorstyle+xml"/>
  <Override PartName="/ppt/charts/style1.xml" ContentType="application/vnd.ms-office.chartstyle+xml"/>
  <Override PartName="/ppt/charts/style2.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84" r:id="rId3"/>
    <p:sldId id="257" r:id="rId5"/>
    <p:sldId id="258" r:id="rId6"/>
    <p:sldId id="264" r:id="rId7"/>
    <p:sldId id="261" r:id="rId8"/>
    <p:sldId id="269" r:id="rId9"/>
    <p:sldId id="265" r:id="rId10"/>
    <p:sldId id="267" r:id="rId11"/>
    <p:sldId id="281" r:id="rId12"/>
    <p:sldId id="274" r:id="rId13"/>
    <p:sldId id="272" r:id="rId14"/>
    <p:sldId id="271" r:id="rId15"/>
    <p:sldId id="276" r:id="rId16"/>
    <p:sldId id="280" r:id="rId17"/>
    <p:sldId id="262" r:id="rId18"/>
    <p:sldId id="263" r:id="rId19"/>
    <p:sldId id="266" r:id="rId20"/>
    <p:sldId id="268" r:id="rId21"/>
    <p:sldId id="270" r:id="rId22"/>
    <p:sldId id="279" r:id="rId23"/>
    <p:sldId id="273" r:id="rId24"/>
    <p:sldId id="275" r:id="rId25"/>
    <p:sldId id="277" r:id="rId26"/>
    <p:sldId id="278" r:id="rId27"/>
    <p:sldId id="259" r:id="rId28"/>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7300"/>
    <a:srgbClr val="E30000"/>
    <a:srgbClr val="00AFF4"/>
    <a:srgbClr val="0000BA"/>
    <a:srgbClr val="EA0B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06" autoAdjust="0"/>
    <p:restoredTop sz="94660"/>
  </p:normalViewPr>
  <p:slideViewPr>
    <p:cSldViewPr snapToGrid="0" showGuides="1">
      <p:cViewPr varScale="1">
        <p:scale>
          <a:sx n="84" d="100"/>
          <a:sy n="84" d="100"/>
        </p:scale>
        <p:origin x="240" y="84"/>
      </p:cViewPr>
      <p:guideLst>
        <p:guide orient="horz" pos="2136"/>
        <p:guide pos="3840"/>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gs" Target="tags/tag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delete val="1"/>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8.2</c:v>
                </c:pt>
                <c:pt idx="1">
                  <c:v>3.2</c:v>
                </c:pt>
                <c:pt idx="2">
                  <c:v>1.4</c:v>
                </c:pt>
                <c:pt idx="3">
                  <c:v>1.2</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85214135402427"/>
          <c:y val="0.0399391009450011"/>
          <c:w val="0.958100660038353"/>
          <c:h val="0.814798298120628"/>
        </c:manualLayout>
      </c:layout>
      <c:barChart>
        <c:barDir val="col"/>
        <c:grouping val="clustered"/>
        <c:varyColors val="0"/>
        <c:ser>
          <c:idx val="0"/>
          <c:order val="0"/>
          <c:tx>
            <c:strRef>
              <c:f>Sheet1!$B$1</c:f>
              <c:strCache>
                <c:ptCount val="1"/>
                <c:pt idx="0">
                  <c:v>系列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tx1">
                        <a:lumMod val="75000"/>
                        <a:lumOff val="25000"/>
                      </a:schemeClr>
                    </a:solidFill>
                    <a:latin typeface="Century Gothic" panose="020B0502020202020204" pitchFamily="34" charset="0"/>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tx1">
                        <a:lumMod val="75000"/>
                        <a:lumOff val="25000"/>
                      </a:schemeClr>
                    </a:solidFill>
                    <a:latin typeface="Century Gothic" panose="020B0502020202020204" pitchFamily="34" charset="0"/>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c:v>
                </c:pt>
                <c:pt idx="2">
                  <c:v>1.8</c:v>
                </c:pt>
                <c:pt idx="3">
                  <c:v>2.8</c:v>
                </c:pt>
              </c:numCache>
            </c:numRef>
          </c:val>
        </c:ser>
        <c:ser>
          <c:idx val="2"/>
          <c:order val="2"/>
          <c:tx>
            <c:strRef>
              <c:f>Sheet1!$D$1</c:f>
              <c:strCache>
                <c:ptCount val="1"/>
                <c:pt idx="0">
                  <c:v>系列 3</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tx1">
                        <a:lumMod val="75000"/>
                        <a:lumOff val="25000"/>
                      </a:schemeClr>
                    </a:solidFill>
                    <a:latin typeface="Century Gothic" panose="020B0502020202020204" pitchFamily="34" charset="0"/>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1"/>
          <c:showCatName val="0"/>
          <c:showSerName val="0"/>
          <c:showPercent val="0"/>
          <c:showBubbleSize val="0"/>
        </c:dLbls>
        <c:gapWidth val="219"/>
        <c:overlap val="-27"/>
        <c:axId val="854743280"/>
        <c:axId val="854743840"/>
      </c:barChart>
      <c:catAx>
        <c:axId val="854743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Century Gothic" panose="020B0502020202020204" pitchFamily="34" charset="0"/>
                <a:ea typeface="+mn-ea"/>
                <a:cs typeface="+mn-cs"/>
              </a:defRPr>
            </a:pPr>
          </a:p>
        </c:txPr>
        <c:crossAx val="854743840"/>
        <c:crosses val="autoZero"/>
        <c:auto val="1"/>
        <c:lblAlgn val="ctr"/>
        <c:lblOffset val="100"/>
        <c:noMultiLvlLbl val="0"/>
      </c:catAx>
      <c:valAx>
        <c:axId val="854743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Century Gothic" panose="020B0502020202020204" pitchFamily="34" charset="0"/>
                <a:ea typeface="+mn-ea"/>
                <a:cs typeface="+mn-cs"/>
              </a:defRPr>
            </a:pPr>
          </a:p>
        </c:txPr>
        <c:crossAx val="854743280"/>
        <c:crosses val="autoZero"/>
        <c:crossBetween val="between"/>
      </c:valAx>
      <c:spPr>
        <a:noFill/>
        <a:ln>
          <a:noFill/>
        </a:ln>
        <a:effectLst/>
      </c:spPr>
    </c:plotArea>
    <c:legend>
      <c:legendPos val="b"/>
      <c:layout>
        <c:manualLayout>
          <c:xMode val="edge"/>
          <c:yMode val="edge"/>
          <c:x val="0.345757012795276"/>
          <c:y val="0.0623553398550429"/>
          <c:w val="0.20119309653031"/>
          <c:h val="0.0657493412335961"/>
        </c:manualLayout>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Century Gothic" panose="020B0502020202020204" pitchFamily="34" charset="0"/>
              <a:ea typeface="+mn-ea"/>
              <a:cs typeface="+mn-cs"/>
            </a:defRPr>
          </a:pPr>
        </a:p>
      </c:txPr>
    </c:legend>
    <c:plotVisOnly val="1"/>
    <c:dispBlanksAs val="gap"/>
    <c:showDLblsOverMax val="0"/>
  </c:chart>
  <c:spPr>
    <a:noFill/>
    <a:ln>
      <a:noFill/>
    </a:ln>
    <a:effectLst/>
  </c:spPr>
  <c:txPr>
    <a:bodyPr/>
    <a:lstStyle/>
    <a:p>
      <a:pPr>
        <a:defRPr lang="zh-CN">
          <a:latin typeface="Century Gothic" panose="020B0502020202020204" pitchFamily="34" charset="0"/>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87E384-B446-46FF-8722-BB21D762B21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1A9E88-02C1-4CDC-8A22-0D93AF2168AE}"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1A9E88-02C1-4CDC-8A22-0D93AF2168A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1A9E88-02C1-4CDC-8A22-0D93AF2168A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1A9E88-02C1-4CDC-8A22-0D93AF2168A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135B57-1D13-45FB-9275-02A0D53F9767}"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229F52-12DD-4252-98E2-B230B00F5927}"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CC2BEC-97A0-4B41-98C0-982C717DE2F8}"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135B57-1D13-45FB-9275-02A0D53F9767}"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CC2BEC-97A0-4B41-98C0-982C717DE2F8}"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1A9E88-02C1-4CDC-8A22-0D93AF2168A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C24395-8BEF-41A1-8AAA-0B6B11182D6B}"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46263B-01B5-4813-8552-A112BD15E1B2}"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46263B-01B5-4813-8552-A112BD15E1B2}"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480862-7396-4DFF-B9D3-97C2FEB422B3}"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1A9E88-02C1-4CDC-8A22-0D93AF2168A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229F52-12DD-4252-98E2-B230B00F5927}"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229F52-12DD-4252-98E2-B230B00F5927}"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135B57-1D13-45FB-9275-02A0D53F9767}"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CC2BEC-97A0-4B41-98C0-982C717DE2F8}"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46263B-01B5-4813-8552-A112BD15E1B2}"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1A9E88-02C1-4CDC-8A22-0D93AF2168AE}"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C24395-8BEF-41A1-8AAA-0B6B11182D6B}"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C24395-8BEF-41A1-8AAA-0B6B11182D6B}"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480862-7396-4DFF-B9D3-97C2FEB422B3}"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480862-7396-4DFF-B9D3-97C2FEB422B3}"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1A9E88-02C1-4CDC-8A22-0D93AF2168A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
        <p:nvSpPr>
          <p:cNvPr id="6" name="任意多边形: 形状 5"/>
          <p:cNvSpPr>
            <a:spLocks noGrp="1"/>
          </p:cNvSpPr>
          <p:nvPr>
            <p:ph type="pic" sz="quarter" idx="10"/>
          </p:nvPr>
        </p:nvSpPr>
        <p:spPr>
          <a:xfrm>
            <a:off x="1" y="2067091"/>
            <a:ext cx="5336004" cy="4790911"/>
          </a:xfrm>
          <a:custGeom>
            <a:avLst/>
            <a:gdLst>
              <a:gd name="connsiteX0" fmla="*/ 4655056 w 5336004"/>
              <a:gd name="connsiteY0" fmla="*/ 2566424 h 4790911"/>
              <a:gd name="connsiteX1" fmla="*/ 5237847 w 5336004"/>
              <a:gd name="connsiteY1" fmla="*/ 2930602 h 4790911"/>
              <a:gd name="connsiteX2" fmla="*/ 5237846 w 5336004"/>
              <a:gd name="connsiteY2" fmla="*/ 2930602 h 4790911"/>
              <a:gd name="connsiteX3" fmla="*/ 4970006 w 5336004"/>
              <a:gd name="connsiteY3" fmla="*/ 3930197 h 4790911"/>
              <a:gd name="connsiteX4" fmla="*/ 3479204 w 5336004"/>
              <a:gd name="connsiteY4" fmla="*/ 4790911 h 4790911"/>
              <a:gd name="connsiteX5" fmla="*/ 552189 w 5336004"/>
              <a:gd name="connsiteY5" fmla="*/ 4790911 h 4790911"/>
              <a:gd name="connsiteX6" fmla="*/ 4238252 w 5336004"/>
              <a:gd name="connsiteY6" fmla="*/ 2662761 h 4790911"/>
              <a:gd name="connsiteX7" fmla="*/ 4655056 w 5336004"/>
              <a:gd name="connsiteY7" fmla="*/ 2566424 h 4790911"/>
              <a:gd name="connsiteX8" fmla="*/ 4473691 w 5336004"/>
              <a:gd name="connsiteY8" fmla="*/ 721235 h 4790911"/>
              <a:gd name="connsiteX9" fmla="*/ 5056482 w 5336004"/>
              <a:gd name="connsiteY9" fmla="*/ 1085413 h 4790911"/>
              <a:gd name="connsiteX10" fmla="*/ 5056481 w 5336004"/>
              <a:gd name="connsiteY10" fmla="*/ 1085413 h 4790911"/>
              <a:gd name="connsiteX11" fmla="*/ 4788641 w 5336004"/>
              <a:gd name="connsiteY11" fmla="*/ 2085008 h 4790911"/>
              <a:gd name="connsiteX12" fmla="*/ 242010 w 5336004"/>
              <a:gd name="connsiteY12" fmla="*/ 4710005 h 4790911"/>
              <a:gd name="connsiteX13" fmla="*/ 124117 w 5336004"/>
              <a:gd name="connsiteY13" fmla="*/ 4764873 h 4790911"/>
              <a:gd name="connsiteX14" fmla="*/ 26149 w 5336004"/>
              <a:gd name="connsiteY14" fmla="*/ 4790911 h 4790911"/>
              <a:gd name="connsiteX15" fmla="*/ 0 w 5336004"/>
              <a:gd name="connsiteY15" fmla="*/ 4790911 h 4790911"/>
              <a:gd name="connsiteX16" fmla="*/ 0 w 5336004"/>
              <a:gd name="connsiteY16" fmla="*/ 3159817 h 4790911"/>
              <a:gd name="connsiteX17" fmla="*/ 4056887 w 5336004"/>
              <a:gd name="connsiteY17" fmla="*/ 817572 h 4790911"/>
              <a:gd name="connsiteX18" fmla="*/ 4473691 w 5336004"/>
              <a:gd name="connsiteY18" fmla="*/ 721235 h 4790911"/>
              <a:gd name="connsiteX19" fmla="*/ 2342428 w 5336004"/>
              <a:gd name="connsiteY19" fmla="*/ 1823 h 4790911"/>
              <a:gd name="connsiteX20" fmla="*/ 2873528 w 5336004"/>
              <a:gd name="connsiteY20" fmla="*/ 288227 h 4790911"/>
              <a:gd name="connsiteX21" fmla="*/ 2925219 w 5336004"/>
              <a:gd name="connsiteY21" fmla="*/ 366000 h 4790911"/>
              <a:gd name="connsiteX22" fmla="*/ 2986081 w 5336004"/>
              <a:gd name="connsiteY22" fmla="*/ 501150 h 4790911"/>
              <a:gd name="connsiteX23" fmla="*/ 2657377 w 5336004"/>
              <a:gd name="connsiteY23" fmla="*/ 1365594 h 4790911"/>
              <a:gd name="connsiteX24" fmla="*/ 0 w 5336004"/>
              <a:gd name="connsiteY24" fmla="*/ 2899832 h 4790911"/>
              <a:gd name="connsiteX25" fmla="*/ 0 w 5336004"/>
              <a:gd name="connsiteY25" fmla="*/ 1209919 h 4790911"/>
              <a:gd name="connsiteX26" fmla="*/ 1925624 w 5336004"/>
              <a:gd name="connsiteY26" fmla="*/ 98159 h 4790911"/>
              <a:gd name="connsiteX27" fmla="*/ 2342428 w 5336004"/>
              <a:gd name="connsiteY27" fmla="*/ 1823 h 4790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336004" h="4790911">
                <a:moveTo>
                  <a:pt x="4655056" y="2566424"/>
                </a:moveTo>
                <a:cubicBezTo>
                  <a:pt x="4889377" y="2582984"/>
                  <a:pt x="5111554" y="2711857"/>
                  <a:pt x="5237847" y="2930602"/>
                </a:cubicBezTo>
                <a:lnTo>
                  <a:pt x="5237846" y="2930602"/>
                </a:lnTo>
                <a:cubicBezTo>
                  <a:pt x="5439915" y="3280595"/>
                  <a:pt x="5319998" y="3728128"/>
                  <a:pt x="4970006" y="3930197"/>
                </a:cubicBezTo>
                <a:lnTo>
                  <a:pt x="3479204" y="4790911"/>
                </a:lnTo>
                <a:lnTo>
                  <a:pt x="552189" y="4790911"/>
                </a:lnTo>
                <a:lnTo>
                  <a:pt x="4238252" y="2662761"/>
                </a:lnTo>
                <a:cubicBezTo>
                  <a:pt x="4369499" y="2586986"/>
                  <a:pt x="4514464" y="2556489"/>
                  <a:pt x="4655056" y="2566424"/>
                </a:cubicBezTo>
                <a:close/>
                <a:moveTo>
                  <a:pt x="4473691" y="721235"/>
                </a:moveTo>
                <a:cubicBezTo>
                  <a:pt x="4708013" y="737796"/>
                  <a:pt x="4930189" y="866667"/>
                  <a:pt x="5056482" y="1085413"/>
                </a:cubicBezTo>
                <a:lnTo>
                  <a:pt x="5056481" y="1085413"/>
                </a:lnTo>
                <a:cubicBezTo>
                  <a:pt x="5258550" y="1435406"/>
                  <a:pt x="5138634" y="1882939"/>
                  <a:pt x="4788641" y="2085008"/>
                </a:cubicBezTo>
                <a:lnTo>
                  <a:pt x="242010" y="4710005"/>
                </a:lnTo>
                <a:cubicBezTo>
                  <a:pt x="203730" y="4732106"/>
                  <a:pt x="164283" y="4750355"/>
                  <a:pt x="124117" y="4764873"/>
                </a:cubicBezTo>
                <a:lnTo>
                  <a:pt x="26149" y="4790911"/>
                </a:lnTo>
                <a:lnTo>
                  <a:pt x="0" y="4790911"/>
                </a:lnTo>
                <a:lnTo>
                  <a:pt x="0" y="3159817"/>
                </a:lnTo>
                <a:lnTo>
                  <a:pt x="4056887" y="817572"/>
                </a:lnTo>
                <a:cubicBezTo>
                  <a:pt x="4188134" y="741796"/>
                  <a:pt x="4333099" y="711300"/>
                  <a:pt x="4473691" y="721235"/>
                </a:cubicBezTo>
                <a:close/>
                <a:moveTo>
                  <a:pt x="2342428" y="1823"/>
                </a:moveTo>
                <a:cubicBezTo>
                  <a:pt x="2547459" y="16313"/>
                  <a:pt x="2743192" y="116791"/>
                  <a:pt x="2873528" y="288227"/>
                </a:cubicBezTo>
                <a:lnTo>
                  <a:pt x="2925219" y="366000"/>
                </a:lnTo>
                <a:lnTo>
                  <a:pt x="2986081" y="501150"/>
                </a:lnTo>
                <a:cubicBezTo>
                  <a:pt x="3093712" y="824042"/>
                  <a:pt x="2963622" y="1188784"/>
                  <a:pt x="2657377" y="1365594"/>
                </a:cubicBezTo>
                <a:lnTo>
                  <a:pt x="0" y="2899832"/>
                </a:lnTo>
                <a:lnTo>
                  <a:pt x="0" y="1209919"/>
                </a:lnTo>
                <a:lnTo>
                  <a:pt x="1925624" y="98159"/>
                </a:lnTo>
                <a:cubicBezTo>
                  <a:pt x="2056872" y="22384"/>
                  <a:pt x="2201836" y="-8113"/>
                  <a:pt x="2342428" y="1823"/>
                </a:cubicBezTo>
                <a:close/>
              </a:path>
            </a:pathLst>
          </a:custGeom>
        </p:spPr>
        <p:txBody>
          <a:bodyPr wrap="square">
            <a:noAutofit/>
          </a:bodyPr>
          <a:lstStyle/>
          <a:p>
            <a:endParaRPr lang="zh-CN" alt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6" name="任意多边形: 形状 5"/>
          <p:cNvSpPr>
            <a:spLocks noGrp="1"/>
          </p:cNvSpPr>
          <p:nvPr>
            <p:ph type="pic" sz="quarter" idx="10"/>
          </p:nvPr>
        </p:nvSpPr>
        <p:spPr>
          <a:xfrm>
            <a:off x="874714" y="1312412"/>
            <a:ext cx="10442574" cy="2815088"/>
          </a:xfrm>
          <a:custGeom>
            <a:avLst/>
            <a:gdLst>
              <a:gd name="connsiteX0" fmla="*/ 0 w 10442574"/>
              <a:gd name="connsiteY0" fmla="*/ 0 h 2815088"/>
              <a:gd name="connsiteX1" fmla="*/ 10442574 w 10442574"/>
              <a:gd name="connsiteY1" fmla="*/ 0 h 2815088"/>
              <a:gd name="connsiteX2" fmla="*/ 10442574 w 10442574"/>
              <a:gd name="connsiteY2" fmla="*/ 2815088 h 2815088"/>
              <a:gd name="connsiteX3" fmla="*/ 0 w 10442574"/>
              <a:gd name="connsiteY3" fmla="*/ 2815088 h 2815088"/>
            </a:gdLst>
            <a:ahLst/>
            <a:cxnLst>
              <a:cxn ang="0">
                <a:pos x="connsiteX0" y="connsiteY0"/>
              </a:cxn>
              <a:cxn ang="0">
                <a:pos x="connsiteX1" y="connsiteY1"/>
              </a:cxn>
              <a:cxn ang="0">
                <a:pos x="connsiteX2" y="connsiteY2"/>
              </a:cxn>
              <a:cxn ang="0">
                <a:pos x="connsiteX3" y="connsiteY3"/>
              </a:cxn>
            </a:cxnLst>
            <a:rect l="l" t="t" r="r" b="b"/>
            <a:pathLst>
              <a:path w="10442574" h="2815088">
                <a:moveTo>
                  <a:pt x="0" y="0"/>
                </a:moveTo>
                <a:lnTo>
                  <a:pt x="10442574" y="0"/>
                </a:lnTo>
                <a:lnTo>
                  <a:pt x="10442574" y="2815088"/>
                </a:lnTo>
                <a:lnTo>
                  <a:pt x="0" y="2815088"/>
                </a:lnTo>
                <a:close/>
              </a:path>
            </a:pathLst>
          </a:custGeom>
        </p:spPr>
        <p:txBody>
          <a:bodyPr wrap="square">
            <a:noAutofit/>
          </a:bodyPr>
          <a:lstStyle/>
          <a:p>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7_自定义版式">
    <p:spTree>
      <p:nvGrpSpPr>
        <p:cNvPr id="1" name=""/>
        <p:cNvGrpSpPr/>
        <p:nvPr/>
      </p:nvGrpSpPr>
      <p:grpSpPr>
        <a:xfrm>
          <a:off x="0" y="0"/>
          <a:ext cx="0" cy="0"/>
          <a:chOff x="0" y="0"/>
          <a:chExt cx="0" cy="0"/>
        </a:xfrm>
      </p:grpSpPr>
      <p:sp>
        <p:nvSpPr>
          <p:cNvPr id="12" name="任意多边形: 形状 11"/>
          <p:cNvSpPr>
            <a:spLocks noGrp="1"/>
          </p:cNvSpPr>
          <p:nvPr>
            <p:ph type="pic" sz="quarter" idx="10"/>
          </p:nvPr>
        </p:nvSpPr>
        <p:spPr>
          <a:xfrm>
            <a:off x="5651500" y="1517650"/>
            <a:ext cx="5665788" cy="2438400"/>
          </a:xfrm>
          <a:custGeom>
            <a:avLst/>
            <a:gdLst>
              <a:gd name="connsiteX0" fmla="*/ 0 w 5665788"/>
              <a:gd name="connsiteY0" fmla="*/ 0 h 2438400"/>
              <a:gd name="connsiteX1" fmla="*/ 5665788 w 5665788"/>
              <a:gd name="connsiteY1" fmla="*/ 0 h 2438400"/>
              <a:gd name="connsiteX2" fmla="*/ 5665788 w 5665788"/>
              <a:gd name="connsiteY2" fmla="*/ 2438400 h 2438400"/>
              <a:gd name="connsiteX3" fmla="*/ 0 w 5665788"/>
              <a:gd name="connsiteY3" fmla="*/ 2438400 h 2438400"/>
            </a:gdLst>
            <a:ahLst/>
            <a:cxnLst>
              <a:cxn ang="0">
                <a:pos x="connsiteX0" y="connsiteY0"/>
              </a:cxn>
              <a:cxn ang="0">
                <a:pos x="connsiteX1" y="connsiteY1"/>
              </a:cxn>
              <a:cxn ang="0">
                <a:pos x="connsiteX2" y="connsiteY2"/>
              </a:cxn>
              <a:cxn ang="0">
                <a:pos x="connsiteX3" y="connsiteY3"/>
              </a:cxn>
            </a:cxnLst>
            <a:rect l="l" t="t" r="r" b="b"/>
            <a:pathLst>
              <a:path w="5665788" h="2438400">
                <a:moveTo>
                  <a:pt x="0" y="0"/>
                </a:moveTo>
                <a:lnTo>
                  <a:pt x="5665788" y="0"/>
                </a:lnTo>
                <a:lnTo>
                  <a:pt x="5665788" y="2438400"/>
                </a:lnTo>
                <a:lnTo>
                  <a:pt x="0" y="2438400"/>
                </a:lnTo>
                <a:close/>
              </a:path>
            </a:pathLst>
          </a:custGeom>
        </p:spPr>
        <p:txBody>
          <a:bodyPr wrap="square">
            <a:noAutofit/>
          </a:bodyPr>
          <a:lstStyle/>
          <a:p>
            <a:endParaRPr lang="zh-CN" altLang="en-US"/>
          </a:p>
        </p:txBody>
      </p:sp>
      <p:sp>
        <p:nvSpPr>
          <p:cNvPr id="13" name="任意多边形: 形状 12"/>
          <p:cNvSpPr>
            <a:spLocks noGrp="1"/>
          </p:cNvSpPr>
          <p:nvPr>
            <p:ph type="pic" sz="quarter" idx="11"/>
          </p:nvPr>
        </p:nvSpPr>
        <p:spPr>
          <a:xfrm>
            <a:off x="5651501" y="4140200"/>
            <a:ext cx="2747445" cy="1631951"/>
          </a:xfrm>
          <a:custGeom>
            <a:avLst/>
            <a:gdLst>
              <a:gd name="connsiteX0" fmla="*/ 0 w 2747445"/>
              <a:gd name="connsiteY0" fmla="*/ 0 h 1631951"/>
              <a:gd name="connsiteX1" fmla="*/ 2747445 w 2747445"/>
              <a:gd name="connsiteY1" fmla="*/ 0 h 1631951"/>
              <a:gd name="connsiteX2" fmla="*/ 2747445 w 2747445"/>
              <a:gd name="connsiteY2" fmla="*/ 1631951 h 1631951"/>
              <a:gd name="connsiteX3" fmla="*/ 0 w 2747445"/>
              <a:gd name="connsiteY3" fmla="*/ 1631951 h 1631951"/>
            </a:gdLst>
            <a:ahLst/>
            <a:cxnLst>
              <a:cxn ang="0">
                <a:pos x="connsiteX0" y="connsiteY0"/>
              </a:cxn>
              <a:cxn ang="0">
                <a:pos x="connsiteX1" y="connsiteY1"/>
              </a:cxn>
              <a:cxn ang="0">
                <a:pos x="connsiteX2" y="connsiteY2"/>
              </a:cxn>
              <a:cxn ang="0">
                <a:pos x="connsiteX3" y="connsiteY3"/>
              </a:cxn>
            </a:cxnLst>
            <a:rect l="l" t="t" r="r" b="b"/>
            <a:pathLst>
              <a:path w="2747445" h="1631951">
                <a:moveTo>
                  <a:pt x="0" y="0"/>
                </a:moveTo>
                <a:lnTo>
                  <a:pt x="2747445" y="0"/>
                </a:lnTo>
                <a:lnTo>
                  <a:pt x="2747445" y="1631951"/>
                </a:lnTo>
                <a:lnTo>
                  <a:pt x="0" y="1631951"/>
                </a:lnTo>
                <a:close/>
              </a:path>
            </a:pathLst>
          </a:custGeom>
        </p:spPr>
        <p:txBody>
          <a:bodyPr wrap="square">
            <a:noAutofit/>
          </a:bodyPr>
          <a:lstStyle/>
          <a:p>
            <a:endParaRPr lang="zh-CN" altLang="en-US"/>
          </a:p>
        </p:txBody>
      </p:sp>
      <p:sp>
        <p:nvSpPr>
          <p:cNvPr id="14" name="任意多边形: 形状 13"/>
          <p:cNvSpPr>
            <a:spLocks noGrp="1"/>
          </p:cNvSpPr>
          <p:nvPr>
            <p:ph type="pic" sz="quarter" idx="12"/>
          </p:nvPr>
        </p:nvSpPr>
        <p:spPr>
          <a:xfrm>
            <a:off x="8569844" y="4140200"/>
            <a:ext cx="2747445" cy="1631951"/>
          </a:xfrm>
          <a:custGeom>
            <a:avLst/>
            <a:gdLst>
              <a:gd name="connsiteX0" fmla="*/ 0 w 2747445"/>
              <a:gd name="connsiteY0" fmla="*/ 0 h 1631951"/>
              <a:gd name="connsiteX1" fmla="*/ 2747445 w 2747445"/>
              <a:gd name="connsiteY1" fmla="*/ 0 h 1631951"/>
              <a:gd name="connsiteX2" fmla="*/ 2747445 w 2747445"/>
              <a:gd name="connsiteY2" fmla="*/ 1631951 h 1631951"/>
              <a:gd name="connsiteX3" fmla="*/ 0 w 2747445"/>
              <a:gd name="connsiteY3" fmla="*/ 1631951 h 1631951"/>
            </a:gdLst>
            <a:ahLst/>
            <a:cxnLst>
              <a:cxn ang="0">
                <a:pos x="connsiteX0" y="connsiteY0"/>
              </a:cxn>
              <a:cxn ang="0">
                <a:pos x="connsiteX1" y="connsiteY1"/>
              </a:cxn>
              <a:cxn ang="0">
                <a:pos x="connsiteX2" y="connsiteY2"/>
              </a:cxn>
              <a:cxn ang="0">
                <a:pos x="connsiteX3" y="connsiteY3"/>
              </a:cxn>
            </a:cxnLst>
            <a:rect l="l" t="t" r="r" b="b"/>
            <a:pathLst>
              <a:path w="2747445" h="1631951">
                <a:moveTo>
                  <a:pt x="0" y="0"/>
                </a:moveTo>
                <a:lnTo>
                  <a:pt x="2747445" y="0"/>
                </a:lnTo>
                <a:lnTo>
                  <a:pt x="2747445" y="1631951"/>
                </a:lnTo>
                <a:lnTo>
                  <a:pt x="0" y="1631951"/>
                </a:lnTo>
                <a:close/>
              </a:path>
            </a:pathLst>
          </a:custGeom>
        </p:spPr>
        <p:txBody>
          <a:bodyPr wrap="square">
            <a:noAutofit/>
          </a:bodyPr>
          <a:lstStyle/>
          <a:p>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
        <p:nvSpPr>
          <p:cNvPr id="9" name="任意多边形: 形状 8"/>
          <p:cNvSpPr>
            <a:spLocks noGrp="1"/>
          </p:cNvSpPr>
          <p:nvPr>
            <p:ph type="pic" sz="quarter" idx="10"/>
          </p:nvPr>
        </p:nvSpPr>
        <p:spPr>
          <a:xfrm>
            <a:off x="874712" y="3824288"/>
            <a:ext cx="5221288" cy="2484437"/>
          </a:xfrm>
          <a:custGeom>
            <a:avLst/>
            <a:gdLst>
              <a:gd name="connsiteX0" fmla="*/ 0 w 5221288"/>
              <a:gd name="connsiteY0" fmla="*/ 0 h 2484437"/>
              <a:gd name="connsiteX1" fmla="*/ 5221288 w 5221288"/>
              <a:gd name="connsiteY1" fmla="*/ 0 h 2484437"/>
              <a:gd name="connsiteX2" fmla="*/ 5221288 w 5221288"/>
              <a:gd name="connsiteY2" fmla="*/ 2484437 h 2484437"/>
              <a:gd name="connsiteX3" fmla="*/ 0 w 5221288"/>
              <a:gd name="connsiteY3" fmla="*/ 2484437 h 2484437"/>
            </a:gdLst>
            <a:ahLst/>
            <a:cxnLst>
              <a:cxn ang="0">
                <a:pos x="connsiteX0" y="connsiteY0"/>
              </a:cxn>
              <a:cxn ang="0">
                <a:pos x="connsiteX1" y="connsiteY1"/>
              </a:cxn>
              <a:cxn ang="0">
                <a:pos x="connsiteX2" y="connsiteY2"/>
              </a:cxn>
              <a:cxn ang="0">
                <a:pos x="connsiteX3" y="connsiteY3"/>
              </a:cxn>
            </a:cxnLst>
            <a:rect l="l" t="t" r="r" b="b"/>
            <a:pathLst>
              <a:path w="5221288" h="2484437">
                <a:moveTo>
                  <a:pt x="0" y="0"/>
                </a:moveTo>
                <a:lnTo>
                  <a:pt x="5221288" y="0"/>
                </a:lnTo>
                <a:lnTo>
                  <a:pt x="5221288" y="2484437"/>
                </a:lnTo>
                <a:lnTo>
                  <a:pt x="0" y="2484437"/>
                </a:lnTo>
                <a:close/>
              </a:path>
            </a:pathLst>
          </a:custGeom>
        </p:spPr>
        <p:txBody>
          <a:bodyPr wrap="square">
            <a:noAutofit/>
          </a:bodyPr>
          <a:lstStyle/>
          <a:p>
            <a:endParaRPr lang="zh-CN" altLang="en-US"/>
          </a:p>
        </p:txBody>
      </p:sp>
      <p:sp>
        <p:nvSpPr>
          <p:cNvPr id="8" name="任意多边形: 形状 7"/>
          <p:cNvSpPr>
            <a:spLocks noGrp="1"/>
          </p:cNvSpPr>
          <p:nvPr>
            <p:ph type="pic" sz="quarter" idx="11"/>
          </p:nvPr>
        </p:nvSpPr>
        <p:spPr>
          <a:xfrm>
            <a:off x="6096000" y="1268413"/>
            <a:ext cx="5221288" cy="2555875"/>
          </a:xfrm>
          <a:custGeom>
            <a:avLst/>
            <a:gdLst>
              <a:gd name="connsiteX0" fmla="*/ 0 w 5221288"/>
              <a:gd name="connsiteY0" fmla="*/ 0 h 2555875"/>
              <a:gd name="connsiteX1" fmla="*/ 5221288 w 5221288"/>
              <a:gd name="connsiteY1" fmla="*/ 0 h 2555875"/>
              <a:gd name="connsiteX2" fmla="*/ 5221288 w 5221288"/>
              <a:gd name="connsiteY2" fmla="*/ 2555875 h 2555875"/>
              <a:gd name="connsiteX3" fmla="*/ 0 w 5221288"/>
              <a:gd name="connsiteY3" fmla="*/ 2555875 h 2555875"/>
            </a:gdLst>
            <a:ahLst/>
            <a:cxnLst>
              <a:cxn ang="0">
                <a:pos x="connsiteX0" y="connsiteY0"/>
              </a:cxn>
              <a:cxn ang="0">
                <a:pos x="connsiteX1" y="connsiteY1"/>
              </a:cxn>
              <a:cxn ang="0">
                <a:pos x="connsiteX2" y="connsiteY2"/>
              </a:cxn>
              <a:cxn ang="0">
                <a:pos x="connsiteX3" y="connsiteY3"/>
              </a:cxn>
            </a:cxnLst>
            <a:rect l="l" t="t" r="r" b="b"/>
            <a:pathLst>
              <a:path w="5221288" h="2555875">
                <a:moveTo>
                  <a:pt x="0" y="0"/>
                </a:moveTo>
                <a:lnTo>
                  <a:pt x="5221288" y="0"/>
                </a:lnTo>
                <a:lnTo>
                  <a:pt x="5221288" y="2555875"/>
                </a:lnTo>
                <a:lnTo>
                  <a:pt x="0" y="2555875"/>
                </a:lnTo>
                <a:close/>
              </a:path>
            </a:pathLst>
          </a:custGeom>
        </p:spPr>
        <p:txBody>
          <a:bodyPr wrap="square">
            <a:noAutofit/>
          </a:bodyPr>
          <a:lstStyle/>
          <a:p>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0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384788" y="2000127"/>
            <a:ext cx="1910200" cy="3342327"/>
          </a:xfrm>
          <a:custGeom>
            <a:avLst/>
            <a:gdLst>
              <a:gd name="connsiteX0" fmla="*/ 0 w 1910200"/>
              <a:gd name="connsiteY0" fmla="*/ 0 h 3342327"/>
              <a:gd name="connsiteX1" fmla="*/ 1910200 w 1910200"/>
              <a:gd name="connsiteY1" fmla="*/ 0 h 3342327"/>
              <a:gd name="connsiteX2" fmla="*/ 1910200 w 1910200"/>
              <a:gd name="connsiteY2" fmla="*/ 3342327 h 3342327"/>
              <a:gd name="connsiteX3" fmla="*/ 0 w 1910200"/>
              <a:gd name="connsiteY3" fmla="*/ 3342327 h 3342327"/>
            </a:gdLst>
            <a:ahLst/>
            <a:cxnLst>
              <a:cxn ang="0">
                <a:pos x="connsiteX0" y="connsiteY0"/>
              </a:cxn>
              <a:cxn ang="0">
                <a:pos x="connsiteX1" y="connsiteY1"/>
              </a:cxn>
              <a:cxn ang="0">
                <a:pos x="connsiteX2" y="connsiteY2"/>
              </a:cxn>
              <a:cxn ang="0">
                <a:pos x="connsiteX3" y="connsiteY3"/>
              </a:cxn>
            </a:cxnLst>
            <a:rect l="l" t="t" r="r" b="b"/>
            <a:pathLst>
              <a:path w="1910200" h="3342327">
                <a:moveTo>
                  <a:pt x="0" y="0"/>
                </a:moveTo>
                <a:lnTo>
                  <a:pt x="1910200" y="0"/>
                </a:lnTo>
                <a:lnTo>
                  <a:pt x="1910200" y="3342327"/>
                </a:lnTo>
                <a:lnTo>
                  <a:pt x="0" y="3342327"/>
                </a:lnTo>
                <a:close/>
              </a:path>
            </a:pathLst>
          </a:custGeom>
        </p:spPr>
        <p:txBody>
          <a:bodyPr wrap="square">
            <a:noAutofit/>
          </a:bodyPr>
          <a:lstStyle/>
          <a:p>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8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477366" y="1961169"/>
            <a:ext cx="1211638" cy="1211638"/>
          </a:xfrm>
          <a:custGeom>
            <a:avLst/>
            <a:gdLst>
              <a:gd name="connsiteX0" fmla="*/ 605819 w 1211638"/>
              <a:gd name="connsiteY0" fmla="*/ 0 h 1211638"/>
              <a:gd name="connsiteX1" fmla="*/ 1211638 w 1211638"/>
              <a:gd name="connsiteY1" fmla="*/ 605819 h 1211638"/>
              <a:gd name="connsiteX2" fmla="*/ 605819 w 1211638"/>
              <a:gd name="connsiteY2" fmla="*/ 1211638 h 1211638"/>
              <a:gd name="connsiteX3" fmla="*/ 0 w 1211638"/>
              <a:gd name="connsiteY3" fmla="*/ 605819 h 1211638"/>
              <a:gd name="connsiteX4" fmla="*/ 605819 w 1211638"/>
              <a:gd name="connsiteY4" fmla="*/ 0 h 1211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1638" h="1211638">
                <a:moveTo>
                  <a:pt x="605819" y="0"/>
                </a:moveTo>
                <a:cubicBezTo>
                  <a:pt x="940404" y="0"/>
                  <a:pt x="1211638" y="271234"/>
                  <a:pt x="1211638" y="605819"/>
                </a:cubicBezTo>
                <a:cubicBezTo>
                  <a:pt x="1211638" y="940404"/>
                  <a:pt x="940404" y="1211638"/>
                  <a:pt x="605819" y="1211638"/>
                </a:cubicBezTo>
                <a:cubicBezTo>
                  <a:pt x="271234" y="1211638"/>
                  <a:pt x="0" y="940404"/>
                  <a:pt x="0" y="605819"/>
                </a:cubicBezTo>
                <a:cubicBezTo>
                  <a:pt x="0" y="271234"/>
                  <a:pt x="271234" y="0"/>
                  <a:pt x="605819" y="0"/>
                </a:cubicBez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4152576" y="1961169"/>
            <a:ext cx="1211638" cy="1211638"/>
          </a:xfrm>
          <a:custGeom>
            <a:avLst/>
            <a:gdLst>
              <a:gd name="connsiteX0" fmla="*/ 605819 w 1211638"/>
              <a:gd name="connsiteY0" fmla="*/ 0 h 1211638"/>
              <a:gd name="connsiteX1" fmla="*/ 1211638 w 1211638"/>
              <a:gd name="connsiteY1" fmla="*/ 605819 h 1211638"/>
              <a:gd name="connsiteX2" fmla="*/ 605819 w 1211638"/>
              <a:gd name="connsiteY2" fmla="*/ 1211638 h 1211638"/>
              <a:gd name="connsiteX3" fmla="*/ 0 w 1211638"/>
              <a:gd name="connsiteY3" fmla="*/ 605819 h 1211638"/>
              <a:gd name="connsiteX4" fmla="*/ 605819 w 1211638"/>
              <a:gd name="connsiteY4" fmla="*/ 0 h 1211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1638" h="1211638">
                <a:moveTo>
                  <a:pt x="605819" y="0"/>
                </a:moveTo>
                <a:cubicBezTo>
                  <a:pt x="940404" y="0"/>
                  <a:pt x="1211638" y="271234"/>
                  <a:pt x="1211638" y="605819"/>
                </a:cubicBezTo>
                <a:cubicBezTo>
                  <a:pt x="1211638" y="940404"/>
                  <a:pt x="940404" y="1211638"/>
                  <a:pt x="605819" y="1211638"/>
                </a:cubicBezTo>
                <a:cubicBezTo>
                  <a:pt x="271234" y="1211638"/>
                  <a:pt x="0" y="940404"/>
                  <a:pt x="0" y="605819"/>
                </a:cubicBezTo>
                <a:cubicBezTo>
                  <a:pt x="0" y="271234"/>
                  <a:pt x="271234" y="0"/>
                  <a:pt x="605819" y="0"/>
                </a:cubicBez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827786" y="1961169"/>
            <a:ext cx="1211638" cy="1211638"/>
          </a:xfrm>
          <a:custGeom>
            <a:avLst/>
            <a:gdLst>
              <a:gd name="connsiteX0" fmla="*/ 605819 w 1211638"/>
              <a:gd name="connsiteY0" fmla="*/ 0 h 1211638"/>
              <a:gd name="connsiteX1" fmla="*/ 1211638 w 1211638"/>
              <a:gd name="connsiteY1" fmla="*/ 605819 h 1211638"/>
              <a:gd name="connsiteX2" fmla="*/ 605819 w 1211638"/>
              <a:gd name="connsiteY2" fmla="*/ 1211638 h 1211638"/>
              <a:gd name="connsiteX3" fmla="*/ 0 w 1211638"/>
              <a:gd name="connsiteY3" fmla="*/ 605819 h 1211638"/>
              <a:gd name="connsiteX4" fmla="*/ 605819 w 1211638"/>
              <a:gd name="connsiteY4" fmla="*/ 0 h 1211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1638" h="1211638">
                <a:moveTo>
                  <a:pt x="605819" y="0"/>
                </a:moveTo>
                <a:cubicBezTo>
                  <a:pt x="940404" y="0"/>
                  <a:pt x="1211638" y="271234"/>
                  <a:pt x="1211638" y="605819"/>
                </a:cubicBezTo>
                <a:cubicBezTo>
                  <a:pt x="1211638" y="940404"/>
                  <a:pt x="940404" y="1211638"/>
                  <a:pt x="605819" y="1211638"/>
                </a:cubicBezTo>
                <a:cubicBezTo>
                  <a:pt x="271234" y="1211638"/>
                  <a:pt x="0" y="940404"/>
                  <a:pt x="0" y="605819"/>
                </a:cubicBezTo>
                <a:cubicBezTo>
                  <a:pt x="0" y="271234"/>
                  <a:pt x="271234" y="0"/>
                  <a:pt x="605819" y="0"/>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9502996" y="1961169"/>
            <a:ext cx="1211638" cy="1211638"/>
          </a:xfrm>
          <a:custGeom>
            <a:avLst/>
            <a:gdLst>
              <a:gd name="connsiteX0" fmla="*/ 605819 w 1211638"/>
              <a:gd name="connsiteY0" fmla="*/ 0 h 1211638"/>
              <a:gd name="connsiteX1" fmla="*/ 1211638 w 1211638"/>
              <a:gd name="connsiteY1" fmla="*/ 605819 h 1211638"/>
              <a:gd name="connsiteX2" fmla="*/ 605819 w 1211638"/>
              <a:gd name="connsiteY2" fmla="*/ 1211638 h 1211638"/>
              <a:gd name="connsiteX3" fmla="*/ 0 w 1211638"/>
              <a:gd name="connsiteY3" fmla="*/ 605819 h 1211638"/>
              <a:gd name="connsiteX4" fmla="*/ 605819 w 1211638"/>
              <a:gd name="connsiteY4" fmla="*/ 0 h 1211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1638" h="1211638">
                <a:moveTo>
                  <a:pt x="605819" y="0"/>
                </a:moveTo>
                <a:cubicBezTo>
                  <a:pt x="940404" y="0"/>
                  <a:pt x="1211638" y="271234"/>
                  <a:pt x="1211638" y="605819"/>
                </a:cubicBezTo>
                <a:cubicBezTo>
                  <a:pt x="1211638" y="940404"/>
                  <a:pt x="940404" y="1211638"/>
                  <a:pt x="605819" y="1211638"/>
                </a:cubicBezTo>
                <a:cubicBezTo>
                  <a:pt x="271234" y="1211638"/>
                  <a:pt x="0" y="940404"/>
                  <a:pt x="0" y="605819"/>
                </a:cubicBezTo>
                <a:cubicBezTo>
                  <a:pt x="0" y="271234"/>
                  <a:pt x="271234" y="0"/>
                  <a:pt x="605819" y="0"/>
                </a:cubicBezTo>
                <a:close/>
              </a:path>
            </a:pathLst>
          </a:custGeom>
        </p:spPr>
        <p:txBody>
          <a:bodyPr wrap="square">
            <a:noAutofit/>
          </a:bodyPr>
          <a:lstStyle/>
          <a:p>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4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331118" y="1557883"/>
            <a:ext cx="2556211" cy="2223483"/>
          </a:xfrm>
          <a:custGeom>
            <a:avLst/>
            <a:gdLst>
              <a:gd name="connsiteX0" fmla="*/ 0 w 2556211"/>
              <a:gd name="connsiteY0" fmla="*/ 0 h 2223483"/>
              <a:gd name="connsiteX1" fmla="*/ 2556211 w 2556211"/>
              <a:gd name="connsiteY1" fmla="*/ 0 h 2223483"/>
              <a:gd name="connsiteX2" fmla="*/ 2556211 w 2556211"/>
              <a:gd name="connsiteY2" fmla="*/ 2223483 h 2223483"/>
              <a:gd name="connsiteX3" fmla="*/ 0 w 2556211"/>
              <a:gd name="connsiteY3" fmla="*/ 2223483 h 2223483"/>
            </a:gdLst>
            <a:ahLst/>
            <a:cxnLst>
              <a:cxn ang="0">
                <a:pos x="connsiteX0" y="connsiteY0"/>
              </a:cxn>
              <a:cxn ang="0">
                <a:pos x="connsiteX1" y="connsiteY1"/>
              </a:cxn>
              <a:cxn ang="0">
                <a:pos x="connsiteX2" y="connsiteY2"/>
              </a:cxn>
              <a:cxn ang="0">
                <a:pos x="connsiteX3" y="connsiteY3"/>
              </a:cxn>
            </a:cxnLst>
            <a:rect l="l" t="t" r="r" b="b"/>
            <a:pathLst>
              <a:path w="2556211" h="2223483">
                <a:moveTo>
                  <a:pt x="0" y="0"/>
                </a:moveTo>
                <a:lnTo>
                  <a:pt x="2556211" y="0"/>
                </a:lnTo>
                <a:lnTo>
                  <a:pt x="2556211" y="2223483"/>
                </a:lnTo>
                <a:lnTo>
                  <a:pt x="0" y="2223483"/>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817895" y="1557324"/>
            <a:ext cx="2556211" cy="2223483"/>
          </a:xfrm>
          <a:custGeom>
            <a:avLst/>
            <a:gdLst>
              <a:gd name="connsiteX0" fmla="*/ 0 w 2556211"/>
              <a:gd name="connsiteY0" fmla="*/ 0 h 2223483"/>
              <a:gd name="connsiteX1" fmla="*/ 2556211 w 2556211"/>
              <a:gd name="connsiteY1" fmla="*/ 0 h 2223483"/>
              <a:gd name="connsiteX2" fmla="*/ 2556211 w 2556211"/>
              <a:gd name="connsiteY2" fmla="*/ 2223483 h 2223483"/>
              <a:gd name="connsiteX3" fmla="*/ 0 w 2556211"/>
              <a:gd name="connsiteY3" fmla="*/ 2223483 h 2223483"/>
            </a:gdLst>
            <a:ahLst/>
            <a:cxnLst>
              <a:cxn ang="0">
                <a:pos x="connsiteX0" y="connsiteY0"/>
              </a:cxn>
              <a:cxn ang="0">
                <a:pos x="connsiteX1" y="connsiteY1"/>
              </a:cxn>
              <a:cxn ang="0">
                <a:pos x="connsiteX2" y="connsiteY2"/>
              </a:cxn>
              <a:cxn ang="0">
                <a:pos x="connsiteX3" y="connsiteY3"/>
              </a:cxn>
            </a:cxnLst>
            <a:rect l="l" t="t" r="r" b="b"/>
            <a:pathLst>
              <a:path w="2556211" h="2223483">
                <a:moveTo>
                  <a:pt x="0" y="0"/>
                </a:moveTo>
                <a:lnTo>
                  <a:pt x="2556211" y="0"/>
                </a:lnTo>
                <a:lnTo>
                  <a:pt x="2556211" y="2223483"/>
                </a:lnTo>
                <a:lnTo>
                  <a:pt x="0" y="2223483"/>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304673" y="1557883"/>
            <a:ext cx="2556211" cy="2223483"/>
          </a:xfrm>
          <a:custGeom>
            <a:avLst/>
            <a:gdLst>
              <a:gd name="connsiteX0" fmla="*/ 0 w 2556211"/>
              <a:gd name="connsiteY0" fmla="*/ 0 h 2223483"/>
              <a:gd name="connsiteX1" fmla="*/ 2556211 w 2556211"/>
              <a:gd name="connsiteY1" fmla="*/ 0 h 2223483"/>
              <a:gd name="connsiteX2" fmla="*/ 2556211 w 2556211"/>
              <a:gd name="connsiteY2" fmla="*/ 2223483 h 2223483"/>
              <a:gd name="connsiteX3" fmla="*/ 0 w 2556211"/>
              <a:gd name="connsiteY3" fmla="*/ 2223483 h 2223483"/>
            </a:gdLst>
            <a:ahLst/>
            <a:cxnLst>
              <a:cxn ang="0">
                <a:pos x="connsiteX0" y="connsiteY0"/>
              </a:cxn>
              <a:cxn ang="0">
                <a:pos x="connsiteX1" y="connsiteY1"/>
              </a:cxn>
              <a:cxn ang="0">
                <a:pos x="connsiteX2" y="connsiteY2"/>
              </a:cxn>
              <a:cxn ang="0">
                <a:pos x="connsiteX3" y="connsiteY3"/>
              </a:cxn>
            </a:cxnLst>
            <a:rect l="l" t="t" r="r" b="b"/>
            <a:pathLst>
              <a:path w="2556211" h="2223483">
                <a:moveTo>
                  <a:pt x="0" y="0"/>
                </a:moveTo>
                <a:lnTo>
                  <a:pt x="2556211" y="0"/>
                </a:lnTo>
                <a:lnTo>
                  <a:pt x="2556211" y="2223483"/>
                </a:lnTo>
                <a:lnTo>
                  <a:pt x="0" y="2223483"/>
                </a:lnTo>
                <a:close/>
              </a:path>
            </a:pathLst>
          </a:custGeom>
        </p:spPr>
        <p:txBody>
          <a:bodyPr wrap="square">
            <a:noAutofit/>
          </a:bodyPr>
          <a:lstStyle/>
          <a:p>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9_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1.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图片 3" descr="u=1922351420,1661742744&amp;fm=26&amp;gp=0"/>
          <p:cNvPicPr>
            <a:picLocks noChangeAspect="1"/>
          </p:cNvPicPr>
          <p:nvPr userDrawn="1"/>
        </p:nvPicPr>
        <p:blipFill>
          <a:blip r:embed="rId13"/>
          <a:srcRect b="24464"/>
          <a:stretch>
            <a:fillRect/>
          </a:stretch>
        </p:blipFill>
        <p:spPr>
          <a:xfrm>
            <a:off x="-635" y="-24765"/>
            <a:ext cx="12192635" cy="690753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5.xml"/><Relationship Id="rId2" Type="http://schemas.openxmlformats.org/officeDocument/2006/relationships/image" Target="../media/image4.png"/><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3.xml"/><Relationship Id="rId2" Type="http://schemas.openxmlformats.org/officeDocument/2006/relationships/image" Target="../media/image4.png"/><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7.xml"/><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image" Target="../media/image6.jpeg"/></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6.xml"/><Relationship Id="rId4" Type="http://schemas.openxmlformats.org/officeDocument/2006/relationships/image" Target="../media/image4.png"/><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5.xml"/><Relationship Id="rId2" Type="http://schemas.openxmlformats.org/officeDocument/2006/relationships/image" Target="../media/image4.png"/><Relationship Id="rId1" Type="http://schemas.openxmlformats.org/officeDocument/2006/relationships/image" Target="../media/image5.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11.xml"/><Relationship Id="rId4" Type="http://schemas.openxmlformats.org/officeDocument/2006/relationships/image" Target="../media/image4.png"/><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jpeg"/></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9.xml"/><Relationship Id="rId5" Type="http://schemas.openxmlformats.org/officeDocument/2006/relationships/image" Target="../media/image4.png"/><Relationship Id="rId4" Type="http://schemas.openxmlformats.org/officeDocument/2006/relationships/image" Target="../media/image17.jpeg"/><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8.xml"/><Relationship Id="rId2" Type="http://schemas.openxmlformats.org/officeDocument/2006/relationships/image" Target="../media/image4.png"/><Relationship Id="rId1"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2.xml"/><Relationship Id="rId1" Type="http://schemas.openxmlformats.org/officeDocument/2006/relationships/image" Target="../media/image4.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chart" Target="../charts/chart1.xml"/></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chart" Target="../charts/char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u=1922351420,1661742744&amp;fm=26&amp;gp=0"/>
          <p:cNvPicPr>
            <a:picLocks noChangeAspect="1"/>
          </p:cNvPicPr>
          <p:nvPr/>
        </p:nvPicPr>
        <p:blipFill>
          <a:blip r:embed="rId1"/>
          <a:srcRect b="24464"/>
          <a:stretch>
            <a:fillRect/>
          </a:stretch>
        </p:blipFill>
        <p:spPr>
          <a:xfrm>
            <a:off x="-635" y="-24765"/>
            <a:ext cx="12192635" cy="6907530"/>
          </a:xfrm>
          <a:prstGeom prst="rect">
            <a:avLst/>
          </a:prstGeom>
        </p:spPr>
      </p:pic>
      <p:sp>
        <p:nvSpPr>
          <p:cNvPr id="2" name="文本框 1"/>
          <p:cNvSpPr txBox="1"/>
          <p:nvPr/>
        </p:nvSpPr>
        <p:spPr>
          <a:xfrm>
            <a:off x="2092909" y="2381065"/>
            <a:ext cx="8006080" cy="1445260"/>
          </a:xfrm>
          <a:prstGeom prst="rect">
            <a:avLst/>
          </a:prstGeom>
          <a:noFill/>
        </p:spPr>
        <p:txBody>
          <a:bodyPr wrap="none" rtlCol="0">
            <a:spAutoFit/>
            <a:scene3d>
              <a:camera prst="orthographicFront"/>
              <a:lightRig rig="threePt" dir="t"/>
            </a:scene3d>
            <a:sp3d contourW="12700"/>
          </a:bodyPr>
          <a:lstStyle/>
          <a:p>
            <a:r>
              <a:rPr lang="zh-CN" altLang="en-US" sz="8800" b="1" dirty="0" smtClean="0">
                <a:solidFill>
                  <a:schemeClr val="accent1"/>
                </a:solidFill>
                <a:effectLst>
                  <a:reflection blurRad="6350" stA="50000" endA="300" endPos="50000" dist="38100" dir="5400000" sy="-100000" algn="bl" rotWithShape="0"/>
                </a:effectLst>
                <a:latin typeface="微软雅黑" panose="020B0503020204020204" charset="-122"/>
                <a:ea typeface="微软雅黑" panose="020B0503020204020204" charset="-122"/>
              </a:rPr>
              <a:t>活</a:t>
            </a:r>
            <a:r>
              <a:rPr lang="zh-CN" altLang="en-US" sz="8800" b="1" dirty="0" smtClean="0">
                <a:solidFill>
                  <a:schemeClr val="accent2"/>
                </a:solidFill>
                <a:effectLst>
                  <a:reflection blurRad="6350" stA="50000" endA="300" endPos="50000" dist="38100" dir="5400000" sy="-100000" algn="bl" rotWithShape="0"/>
                </a:effectLst>
                <a:latin typeface="微软雅黑" panose="020B0503020204020204" charset="-122"/>
                <a:ea typeface="微软雅黑" panose="020B0503020204020204" charset="-122"/>
              </a:rPr>
              <a:t>动</a:t>
            </a:r>
            <a:r>
              <a:rPr lang="zh-CN" altLang="en-US" sz="8800" b="1" dirty="0" smtClean="0">
                <a:solidFill>
                  <a:schemeClr val="accent3"/>
                </a:solidFill>
                <a:effectLst>
                  <a:reflection blurRad="6350" stA="50000" endA="300" endPos="50000" dist="38100" dir="5400000" sy="-100000" algn="bl" rotWithShape="0"/>
                </a:effectLst>
                <a:latin typeface="微软雅黑" panose="020B0503020204020204" charset="-122"/>
                <a:ea typeface="微软雅黑" panose="020B0503020204020204" charset="-122"/>
              </a:rPr>
              <a:t>方</a:t>
            </a:r>
            <a:r>
              <a:rPr lang="zh-CN" altLang="en-US" sz="8800" b="1" dirty="0" smtClean="0">
                <a:solidFill>
                  <a:schemeClr val="accent4"/>
                </a:solidFill>
                <a:effectLst>
                  <a:reflection blurRad="6350" stA="50000" endA="300" endPos="50000" dist="38100" dir="5400000" sy="-100000" algn="bl" rotWithShape="0"/>
                </a:effectLst>
                <a:latin typeface="微软雅黑" panose="020B0503020204020204" charset="-122"/>
                <a:ea typeface="微软雅黑" panose="020B0503020204020204" charset="-122"/>
              </a:rPr>
              <a:t>案</a:t>
            </a:r>
            <a:r>
              <a:rPr lang="zh-CN" altLang="en-US" sz="8800" b="1" dirty="0" smtClean="0">
                <a:solidFill>
                  <a:schemeClr val="accent5"/>
                </a:solidFill>
                <a:effectLst>
                  <a:reflection blurRad="6350" stA="50000" endA="300" endPos="50000" dist="38100" dir="5400000" sy="-100000" algn="bl" rotWithShape="0"/>
                </a:effectLst>
                <a:latin typeface="微软雅黑" panose="020B0503020204020204" charset="-122"/>
                <a:ea typeface="微软雅黑" panose="020B0503020204020204" charset="-122"/>
              </a:rPr>
              <a:t>计划书</a:t>
            </a:r>
            <a:endParaRPr lang="zh-CN" altLang="en-US" sz="8800" b="1" dirty="0" smtClean="0">
              <a:solidFill>
                <a:schemeClr val="accent5"/>
              </a:solidFill>
              <a:effectLst>
                <a:reflection blurRad="6350" stA="50000" endA="300" endPos="50000" dist="38100" dir="5400000" sy="-100000" algn="bl" rotWithShape="0"/>
              </a:effectLst>
              <a:latin typeface="微软雅黑" panose="020B0503020204020204" charset="-122"/>
              <a:ea typeface="微软雅黑" panose="020B0503020204020204" charset="-122"/>
            </a:endParaRPr>
          </a:p>
        </p:txBody>
      </p:sp>
      <p:sp>
        <p:nvSpPr>
          <p:cNvPr id="11" name="文本框 10"/>
          <p:cNvSpPr txBox="1"/>
          <p:nvPr/>
        </p:nvSpPr>
        <p:spPr>
          <a:xfrm>
            <a:off x="3321706" y="3826741"/>
            <a:ext cx="5570757" cy="909864"/>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computer, or print the presentation and make it into a film to be used in a wider field</a:t>
            </a:r>
            <a:endParaRPr lang="en-US" altLang="zh-CN" sz="1600" dirty="0">
              <a:solidFill>
                <a:schemeClr val="bg1">
                  <a:lumMod val="50000"/>
                </a:schemeClr>
              </a:solidFill>
              <a:latin typeface="Century Gothic" panose="020B0502020202020204" pitchFamily="34" charset="0"/>
              <a:ea typeface="+mj-ea"/>
            </a:endParaRPr>
          </a:p>
        </p:txBody>
      </p:sp>
      <p:sp>
        <p:nvSpPr>
          <p:cNvPr id="12" name="文本框 11"/>
          <p:cNvSpPr txBox="1"/>
          <p:nvPr/>
        </p:nvSpPr>
        <p:spPr>
          <a:xfrm>
            <a:off x="2725336" y="667385"/>
            <a:ext cx="1201597" cy="295531"/>
          </a:xfrm>
          <a:custGeom>
            <a:avLst/>
            <a:gdLst/>
            <a:ahLst/>
            <a:cxnLst/>
            <a:rect l="l" t="t" r="r" b="b"/>
            <a:pathLst>
              <a:path w="1074692" h="264319">
                <a:moveTo>
                  <a:pt x="942533" y="11702"/>
                </a:moveTo>
                <a:cubicBezTo>
                  <a:pt x="939091" y="11702"/>
                  <a:pt x="936510" y="11730"/>
                  <a:pt x="934789" y="11788"/>
                </a:cubicBezTo>
                <a:cubicBezTo>
                  <a:pt x="933069" y="11845"/>
                  <a:pt x="931520" y="11931"/>
                  <a:pt x="930143" y="12046"/>
                </a:cubicBezTo>
                <a:lnTo>
                  <a:pt x="930143" y="252273"/>
                </a:lnTo>
                <a:cubicBezTo>
                  <a:pt x="931405" y="252388"/>
                  <a:pt x="932896" y="252474"/>
                  <a:pt x="934617" y="252531"/>
                </a:cubicBezTo>
                <a:cubicBezTo>
                  <a:pt x="936338" y="252588"/>
                  <a:pt x="938862" y="252617"/>
                  <a:pt x="942189" y="252617"/>
                </a:cubicBezTo>
                <a:cubicBezTo>
                  <a:pt x="956529" y="252617"/>
                  <a:pt x="970038" y="250380"/>
                  <a:pt x="982714" y="245906"/>
                </a:cubicBezTo>
                <a:cubicBezTo>
                  <a:pt x="995391" y="241432"/>
                  <a:pt x="1007351" y="234663"/>
                  <a:pt x="1018594" y="225600"/>
                </a:cubicBezTo>
                <a:cubicBezTo>
                  <a:pt x="1032704" y="214013"/>
                  <a:pt x="1043632" y="200103"/>
                  <a:pt x="1051375" y="183870"/>
                </a:cubicBezTo>
                <a:cubicBezTo>
                  <a:pt x="1059119" y="167637"/>
                  <a:pt x="1062991" y="150400"/>
                  <a:pt x="1062991" y="132159"/>
                </a:cubicBezTo>
                <a:cubicBezTo>
                  <a:pt x="1062991" y="114148"/>
                  <a:pt x="1059090" y="96940"/>
                  <a:pt x="1051289" y="80535"/>
                </a:cubicBezTo>
                <a:cubicBezTo>
                  <a:pt x="1043488" y="64129"/>
                  <a:pt x="1032590" y="50191"/>
                  <a:pt x="1018594" y="38719"/>
                </a:cubicBezTo>
                <a:cubicBezTo>
                  <a:pt x="1007580" y="29656"/>
                  <a:pt x="995764" y="22887"/>
                  <a:pt x="983145" y="18413"/>
                </a:cubicBezTo>
                <a:cubicBezTo>
                  <a:pt x="970525" y="13939"/>
                  <a:pt x="956988" y="11702"/>
                  <a:pt x="942533" y="11702"/>
                </a:cubicBezTo>
                <a:close/>
                <a:moveTo>
                  <a:pt x="361508" y="11702"/>
                </a:moveTo>
                <a:cubicBezTo>
                  <a:pt x="358066" y="11702"/>
                  <a:pt x="355485" y="11730"/>
                  <a:pt x="353764" y="11788"/>
                </a:cubicBezTo>
                <a:cubicBezTo>
                  <a:pt x="352044" y="11845"/>
                  <a:pt x="350495" y="11931"/>
                  <a:pt x="349118" y="12046"/>
                </a:cubicBezTo>
                <a:lnTo>
                  <a:pt x="349118" y="252273"/>
                </a:lnTo>
                <a:cubicBezTo>
                  <a:pt x="350380" y="252388"/>
                  <a:pt x="351871" y="252474"/>
                  <a:pt x="353592" y="252531"/>
                </a:cubicBezTo>
                <a:cubicBezTo>
                  <a:pt x="355313" y="252588"/>
                  <a:pt x="357837" y="252617"/>
                  <a:pt x="361164" y="252617"/>
                </a:cubicBezTo>
                <a:cubicBezTo>
                  <a:pt x="375504" y="252617"/>
                  <a:pt x="389013" y="250380"/>
                  <a:pt x="401689" y="245906"/>
                </a:cubicBezTo>
                <a:cubicBezTo>
                  <a:pt x="414366" y="241432"/>
                  <a:pt x="426326" y="234663"/>
                  <a:pt x="437569" y="225600"/>
                </a:cubicBezTo>
                <a:cubicBezTo>
                  <a:pt x="451679" y="214013"/>
                  <a:pt x="462607" y="200103"/>
                  <a:pt x="470350" y="183870"/>
                </a:cubicBezTo>
                <a:cubicBezTo>
                  <a:pt x="478094" y="167637"/>
                  <a:pt x="481966" y="150400"/>
                  <a:pt x="481966" y="132159"/>
                </a:cubicBezTo>
                <a:cubicBezTo>
                  <a:pt x="481966" y="114148"/>
                  <a:pt x="478065" y="96940"/>
                  <a:pt x="470264" y="80535"/>
                </a:cubicBezTo>
                <a:cubicBezTo>
                  <a:pt x="462463" y="64129"/>
                  <a:pt x="451565" y="50191"/>
                  <a:pt x="437569" y="38719"/>
                </a:cubicBezTo>
                <a:cubicBezTo>
                  <a:pt x="426555" y="29656"/>
                  <a:pt x="414739" y="22887"/>
                  <a:pt x="402120" y="18413"/>
                </a:cubicBezTo>
                <a:cubicBezTo>
                  <a:pt x="389500" y="13939"/>
                  <a:pt x="375963" y="11702"/>
                  <a:pt x="361508" y="11702"/>
                </a:cubicBezTo>
                <a:close/>
                <a:moveTo>
                  <a:pt x="111681" y="7744"/>
                </a:moveTo>
                <a:cubicBezTo>
                  <a:pt x="111567" y="16233"/>
                  <a:pt x="111366" y="24923"/>
                  <a:pt x="111079" y="33814"/>
                </a:cubicBezTo>
                <a:cubicBezTo>
                  <a:pt x="110792" y="42705"/>
                  <a:pt x="110649" y="47437"/>
                  <a:pt x="110649" y="48011"/>
                </a:cubicBezTo>
                <a:lnTo>
                  <a:pt x="110649" y="205467"/>
                </a:lnTo>
                <a:cubicBezTo>
                  <a:pt x="110649" y="206040"/>
                  <a:pt x="110792" y="210715"/>
                  <a:pt x="111079" y="219491"/>
                </a:cubicBezTo>
                <a:cubicBezTo>
                  <a:pt x="111366" y="228267"/>
                  <a:pt x="111567" y="236843"/>
                  <a:pt x="111681" y="245218"/>
                </a:cubicBezTo>
                <a:lnTo>
                  <a:pt x="131815" y="245218"/>
                </a:lnTo>
                <a:cubicBezTo>
                  <a:pt x="161299" y="245218"/>
                  <a:pt x="189635" y="244529"/>
                  <a:pt x="216824" y="243153"/>
                </a:cubicBezTo>
                <a:cubicBezTo>
                  <a:pt x="220724" y="242923"/>
                  <a:pt x="223019" y="242808"/>
                  <a:pt x="223707" y="242808"/>
                </a:cubicBezTo>
                <a:cubicBezTo>
                  <a:pt x="226002" y="242808"/>
                  <a:pt x="227694" y="243382"/>
                  <a:pt x="228784" y="244529"/>
                </a:cubicBezTo>
                <a:cubicBezTo>
                  <a:pt x="229873" y="245677"/>
                  <a:pt x="230418" y="247455"/>
                  <a:pt x="230418" y="249864"/>
                </a:cubicBezTo>
                <a:cubicBezTo>
                  <a:pt x="230418" y="252502"/>
                  <a:pt x="229701" y="254281"/>
                  <a:pt x="228267" y="255198"/>
                </a:cubicBezTo>
                <a:cubicBezTo>
                  <a:pt x="226833" y="256116"/>
                  <a:pt x="224166" y="256575"/>
                  <a:pt x="220266" y="256575"/>
                </a:cubicBezTo>
                <a:lnTo>
                  <a:pt x="0" y="256403"/>
                </a:lnTo>
                <a:cubicBezTo>
                  <a:pt x="115" y="248946"/>
                  <a:pt x="258" y="240715"/>
                  <a:pt x="430" y="231709"/>
                </a:cubicBezTo>
                <a:cubicBezTo>
                  <a:pt x="602" y="222703"/>
                  <a:pt x="688" y="217627"/>
                  <a:pt x="688" y="216480"/>
                </a:cubicBezTo>
                <a:lnTo>
                  <a:pt x="688" y="48011"/>
                </a:lnTo>
                <a:cubicBezTo>
                  <a:pt x="688" y="46749"/>
                  <a:pt x="602" y="41615"/>
                  <a:pt x="430" y="32610"/>
                </a:cubicBezTo>
                <a:cubicBezTo>
                  <a:pt x="258" y="23604"/>
                  <a:pt x="115" y="15373"/>
                  <a:pt x="0" y="7916"/>
                </a:cubicBezTo>
                <a:close/>
                <a:moveTo>
                  <a:pt x="942533" y="0"/>
                </a:moveTo>
                <a:cubicBezTo>
                  <a:pt x="960315" y="0"/>
                  <a:pt x="977208" y="3298"/>
                  <a:pt x="993211" y="9895"/>
                </a:cubicBezTo>
                <a:cubicBezTo>
                  <a:pt x="1009215" y="16491"/>
                  <a:pt x="1023412" y="25984"/>
                  <a:pt x="1035802" y="38374"/>
                </a:cubicBezTo>
                <a:cubicBezTo>
                  <a:pt x="1048306" y="50879"/>
                  <a:pt x="1057914" y="65219"/>
                  <a:pt x="1064626" y="81395"/>
                </a:cubicBezTo>
                <a:cubicBezTo>
                  <a:pt x="1071337" y="97571"/>
                  <a:pt x="1074692" y="114492"/>
                  <a:pt x="1074692" y="132159"/>
                </a:cubicBezTo>
                <a:cubicBezTo>
                  <a:pt x="1074692" y="149941"/>
                  <a:pt x="1071337" y="166891"/>
                  <a:pt x="1064626" y="183010"/>
                </a:cubicBezTo>
                <a:cubicBezTo>
                  <a:pt x="1057914" y="199128"/>
                  <a:pt x="1048306" y="213440"/>
                  <a:pt x="1035802" y="225944"/>
                </a:cubicBezTo>
                <a:cubicBezTo>
                  <a:pt x="1023412" y="238449"/>
                  <a:pt x="1009215" y="247971"/>
                  <a:pt x="993211" y="254510"/>
                </a:cubicBezTo>
                <a:cubicBezTo>
                  <a:pt x="977208" y="261049"/>
                  <a:pt x="960315" y="264319"/>
                  <a:pt x="942533" y="264319"/>
                </a:cubicBezTo>
                <a:cubicBezTo>
                  <a:pt x="924636" y="264319"/>
                  <a:pt x="907715" y="261049"/>
                  <a:pt x="891769" y="254510"/>
                </a:cubicBezTo>
                <a:cubicBezTo>
                  <a:pt x="875822" y="247971"/>
                  <a:pt x="861597" y="238449"/>
                  <a:pt x="849092" y="225944"/>
                </a:cubicBezTo>
                <a:cubicBezTo>
                  <a:pt x="836358" y="213210"/>
                  <a:pt x="826664" y="198841"/>
                  <a:pt x="820010" y="182838"/>
                </a:cubicBezTo>
                <a:cubicBezTo>
                  <a:pt x="813356" y="166834"/>
                  <a:pt x="810030" y="149941"/>
                  <a:pt x="810030" y="132159"/>
                </a:cubicBezTo>
                <a:cubicBezTo>
                  <a:pt x="810030" y="114378"/>
                  <a:pt x="813356" y="97485"/>
                  <a:pt x="820010" y="81481"/>
                </a:cubicBezTo>
                <a:cubicBezTo>
                  <a:pt x="826664" y="65477"/>
                  <a:pt x="836358" y="51109"/>
                  <a:pt x="849092" y="38374"/>
                </a:cubicBezTo>
                <a:cubicBezTo>
                  <a:pt x="861482" y="25984"/>
                  <a:pt x="875708" y="16491"/>
                  <a:pt x="891769" y="9895"/>
                </a:cubicBezTo>
                <a:cubicBezTo>
                  <a:pt x="907830" y="3298"/>
                  <a:pt x="924751" y="0"/>
                  <a:pt x="942533" y="0"/>
                </a:cubicBezTo>
                <a:close/>
                <a:moveTo>
                  <a:pt x="650011" y="0"/>
                </a:moveTo>
                <a:cubicBezTo>
                  <a:pt x="667449" y="0"/>
                  <a:pt x="683682" y="2725"/>
                  <a:pt x="698711" y="8174"/>
                </a:cubicBezTo>
                <a:cubicBezTo>
                  <a:pt x="713739" y="13623"/>
                  <a:pt x="728309" y="22084"/>
                  <a:pt x="742420" y="33556"/>
                </a:cubicBezTo>
                <a:cubicBezTo>
                  <a:pt x="748271" y="38260"/>
                  <a:pt x="752831" y="42676"/>
                  <a:pt x="756100" y="46806"/>
                </a:cubicBezTo>
                <a:cubicBezTo>
                  <a:pt x="759370" y="50936"/>
                  <a:pt x="761005" y="54263"/>
                  <a:pt x="761005" y="56787"/>
                </a:cubicBezTo>
                <a:cubicBezTo>
                  <a:pt x="761005" y="58279"/>
                  <a:pt x="760517" y="59541"/>
                  <a:pt x="759542" y="60573"/>
                </a:cubicBezTo>
                <a:cubicBezTo>
                  <a:pt x="758567" y="61606"/>
                  <a:pt x="757276" y="62122"/>
                  <a:pt x="755670" y="62122"/>
                </a:cubicBezTo>
                <a:cubicBezTo>
                  <a:pt x="753146" y="62122"/>
                  <a:pt x="749705" y="59598"/>
                  <a:pt x="745345" y="54550"/>
                </a:cubicBezTo>
                <a:cubicBezTo>
                  <a:pt x="742362" y="51109"/>
                  <a:pt x="739838" y="48413"/>
                  <a:pt x="737773" y="46462"/>
                </a:cubicBezTo>
                <a:cubicBezTo>
                  <a:pt x="724580" y="34761"/>
                  <a:pt x="710642" y="25984"/>
                  <a:pt x="695957" y="20134"/>
                </a:cubicBezTo>
                <a:cubicBezTo>
                  <a:pt x="681273" y="14283"/>
                  <a:pt x="665728" y="11357"/>
                  <a:pt x="649323" y="11357"/>
                </a:cubicBezTo>
                <a:cubicBezTo>
                  <a:pt x="647717" y="11357"/>
                  <a:pt x="645939" y="11386"/>
                  <a:pt x="643988" y="11443"/>
                </a:cubicBezTo>
                <a:cubicBezTo>
                  <a:pt x="642038" y="11501"/>
                  <a:pt x="638998" y="11702"/>
                  <a:pt x="634868" y="12046"/>
                </a:cubicBezTo>
                <a:lnTo>
                  <a:pt x="634868" y="252273"/>
                </a:lnTo>
                <a:cubicBezTo>
                  <a:pt x="636704" y="252502"/>
                  <a:pt x="638568" y="252617"/>
                  <a:pt x="640461" y="252617"/>
                </a:cubicBezTo>
                <a:cubicBezTo>
                  <a:pt x="642354" y="252617"/>
                  <a:pt x="645193" y="252617"/>
                  <a:pt x="648979" y="252617"/>
                </a:cubicBezTo>
                <a:cubicBezTo>
                  <a:pt x="684198" y="252617"/>
                  <a:pt x="712592" y="242952"/>
                  <a:pt x="734160" y="223621"/>
                </a:cubicBezTo>
                <a:cubicBezTo>
                  <a:pt x="755727" y="204291"/>
                  <a:pt x="768920" y="176614"/>
                  <a:pt x="773739" y="140591"/>
                </a:cubicBezTo>
                <a:lnTo>
                  <a:pt x="667564" y="140591"/>
                </a:lnTo>
                <a:cubicBezTo>
                  <a:pt x="662631" y="140591"/>
                  <a:pt x="659476" y="140161"/>
                  <a:pt x="658099" y="139301"/>
                </a:cubicBezTo>
                <a:cubicBezTo>
                  <a:pt x="656723" y="138440"/>
                  <a:pt x="656034" y="136863"/>
                  <a:pt x="656034" y="134569"/>
                </a:cubicBezTo>
                <a:cubicBezTo>
                  <a:pt x="656034" y="132389"/>
                  <a:pt x="656579" y="130926"/>
                  <a:pt x="657669" y="130180"/>
                </a:cubicBezTo>
                <a:cubicBezTo>
                  <a:pt x="658759" y="129435"/>
                  <a:pt x="661713" y="129062"/>
                  <a:pt x="666531" y="129062"/>
                </a:cubicBezTo>
                <a:lnTo>
                  <a:pt x="786473" y="129062"/>
                </a:lnTo>
                <a:cubicBezTo>
                  <a:pt x="784178" y="171394"/>
                  <a:pt x="770985" y="204520"/>
                  <a:pt x="746894" y="228440"/>
                </a:cubicBezTo>
                <a:cubicBezTo>
                  <a:pt x="722802" y="252359"/>
                  <a:pt x="690623" y="264319"/>
                  <a:pt x="650356" y="264319"/>
                </a:cubicBezTo>
                <a:cubicBezTo>
                  <a:pt x="631082" y="264319"/>
                  <a:pt x="613329" y="261078"/>
                  <a:pt x="597096" y="254596"/>
                </a:cubicBezTo>
                <a:cubicBezTo>
                  <a:pt x="580863" y="248114"/>
                  <a:pt x="566322" y="238449"/>
                  <a:pt x="553473" y="225600"/>
                </a:cubicBezTo>
                <a:cubicBezTo>
                  <a:pt x="540968" y="213096"/>
                  <a:pt x="531389" y="198813"/>
                  <a:pt x="524735" y="182752"/>
                </a:cubicBezTo>
                <a:cubicBezTo>
                  <a:pt x="518082" y="166691"/>
                  <a:pt x="514755" y="149827"/>
                  <a:pt x="514755" y="132159"/>
                </a:cubicBezTo>
                <a:cubicBezTo>
                  <a:pt x="514755" y="114492"/>
                  <a:pt x="518139" y="97599"/>
                  <a:pt x="524907" y="81481"/>
                </a:cubicBezTo>
                <a:cubicBezTo>
                  <a:pt x="531676" y="65363"/>
                  <a:pt x="541427" y="50994"/>
                  <a:pt x="554161" y="38374"/>
                </a:cubicBezTo>
                <a:cubicBezTo>
                  <a:pt x="566896" y="25640"/>
                  <a:pt x="581264" y="16061"/>
                  <a:pt x="597268" y="9637"/>
                </a:cubicBezTo>
                <a:cubicBezTo>
                  <a:pt x="613272" y="3212"/>
                  <a:pt x="630853" y="0"/>
                  <a:pt x="650011" y="0"/>
                </a:cubicBezTo>
                <a:close/>
                <a:moveTo>
                  <a:pt x="361508" y="0"/>
                </a:moveTo>
                <a:cubicBezTo>
                  <a:pt x="379290" y="0"/>
                  <a:pt x="396183" y="3298"/>
                  <a:pt x="412186" y="9895"/>
                </a:cubicBezTo>
                <a:cubicBezTo>
                  <a:pt x="428190" y="16491"/>
                  <a:pt x="442387" y="25984"/>
                  <a:pt x="454777" y="38374"/>
                </a:cubicBezTo>
                <a:cubicBezTo>
                  <a:pt x="467281" y="50879"/>
                  <a:pt x="476889" y="65219"/>
                  <a:pt x="483601" y="81395"/>
                </a:cubicBezTo>
                <a:cubicBezTo>
                  <a:pt x="490312" y="97571"/>
                  <a:pt x="493667" y="114492"/>
                  <a:pt x="493667" y="132159"/>
                </a:cubicBezTo>
                <a:cubicBezTo>
                  <a:pt x="493667" y="149941"/>
                  <a:pt x="490312" y="166891"/>
                  <a:pt x="483601" y="183010"/>
                </a:cubicBezTo>
                <a:cubicBezTo>
                  <a:pt x="476889" y="199128"/>
                  <a:pt x="467281" y="213440"/>
                  <a:pt x="454777" y="225944"/>
                </a:cubicBezTo>
                <a:cubicBezTo>
                  <a:pt x="442387" y="238449"/>
                  <a:pt x="428190" y="247971"/>
                  <a:pt x="412186" y="254510"/>
                </a:cubicBezTo>
                <a:cubicBezTo>
                  <a:pt x="396183" y="261049"/>
                  <a:pt x="379290" y="264319"/>
                  <a:pt x="361508" y="264319"/>
                </a:cubicBezTo>
                <a:cubicBezTo>
                  <a:pt x="343611" y="264319"/>
                  <a:pt x="326690" y="261049"/>
                  <a:pt x="310744" y="254510"/>
                </a:cubicBezTo>
                <a:cubicBezTo>
                  <a:pt x="294797" y="247971"/>
                  <a:pt x="280572" y="238449"/>
                  <a:pt x="268067" y="225944"/>
                </a:cubicBezTo>
                <a:cubicBezTo>
                  <a:pt x="255333" y="213210"/>
                  <a:pt x="245639" y="198841"/>
                  <a:pt x="238985" y="182838"/>
                </a:cubicBezTo>
                <a:cubicBezTo>
                  <a:pt x="232331" y="166834"/>
                  <a:pt x="229005" y="149941"/>
                  <a:pt x="229005" y="132159"/>
                </a:cubicBezTo>
                <a:cubicBezTo>
                  <a:pt x="229005" y="114378"/>
                  <a:pt x="232331" y="97485"/>
                  <a:pt x="238985" y="81481"/>
                </a:cubicBezTo>
                <a:cubicBezTo>
                  <a:pt x="245639" y="65477"/>
                  <a:pt x="255333" y="51109"/>
                  <a:pt x="268067" y="38374"/>
                </a:cubicBezTo>
                <a:cubicBezTo>
                  <a:pt x="280457" y="25984"/>
                  <a:pt x="294683" y="16491"/>
                  <a:pt x="310744" y="9895"/>
                </a:cubicBezTo>
                <a:cubicBezTo>
                  <a:pt x="326805" y="3298"/>
                  <a:pt x="343726" y="0"/>
                  <a:pt x="361508" y="0"/>
                </a:cubicBezTo>
                <a:close/>
              </a:path>
            </a:pathLst>
          </a:custGeom>
          <a:solidFill>
            <a:schemeClr val="tx1">
              <a:lumMod val="75000"/>
              <a:lumOff val="2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noAutofit/>
            <a:scene3d>
              <a:camera prst="orthographicFront"/>
              <a:lightRig rig="threePt" dir="t"/>
            </a:scene3d>
            <a:sp3d contourW="12700"/>
          </a:bodyPr>
          <a:lstStyle/>
          <a:p>
            <a:endParaRPr lang="zh-CN" altLang="en-US" sz="2800" dirty="0">
              <a:solidFill>
                <a:schemeClr val="tx1">
                  <a:lumMod val="75000"/>
                  <a:lumOff val="25000"/>
                </a:schemeClr>
              </a:solidFill>
              <a:latin typeface="Broadway BT" panose="04040905080B02020502" pitchFamily="82" charset="0"/>
            </a:endParaRPr>
          </a:p>
        </p:txBody>
      </p:sp>
      <p:sp>
        <p:nvSpPr>
          <p:cNvPr id="13" name="文本框 12"/>
          <p:cNvSpPr txBox="1"/>
          <p:nvPr/>
        </p:nvSpPr>
        <p:spPr>
          <a:xfrm>
            <a:off x="4653464" y="667385"/>
            <a:ext cx="1095613" cy="2868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1200" dirty="0">
                <a:solidFill>
                  <a:srgbClr val="152E52"/>
                </a:solidFill>
                <a:latin typeface="+mj-ea"/>
                <a:ea typeface="+mj-ea"/>
              </a:rPr>
              <a:t>会议展示</a:t>
            </a:r>
            <a:endParaRPr lang="en-US" altLang="zh-CN" sz="1200" dirty="0">
              <a:solidFill>
                <a:srgbClr val="152E52"/>
              </a:solidFill>
              <a:latin typeface="+mj-ea"/>
              <a:ea typeface="+mj-ea"/>
            </a:endParaRPr>
          </a:p>
        </p:txBody>
      </p:sp>
      <p:sp>
        <p:nvSpPr>
          <p:cNvPr id="14" name="文本框 13"/>
          <p:cNvSpPr txBox="1"/>
          <p:nvPr/>
        </p:nvSpPr>
        <p:spPr>
          <a:xfrm>
            <a:off x="5898276" y="667385"/>
            <a:ext cx="1095613" cy="2868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1200" dirty="0">
                <a:solidFill>
                  <a:srgbClr val="152E52"/>
                </a:solidFill>
                <a:latin typeface="+mj-ea"/>
                <a:ea typeface="+mj-ea"/>
              </a:rPr>
              <a:t>计划总结</a:t>
            </a:r>
            <a:endParaRPr lang="en-US" altLang="zh-CN" sz="1200" dirty="0">
              <a:solidFill>
                <a:srgbClr val="152E52"/>
              </a:solidFill>
              <a:latin typeface="+mj-ea"/>
              <a:ea typeface="+mj-ea"/>
            </a:endParaRPr>
          </a:p>
        </p:txBody>
      </p:sp>
      <p:sp>
        <p:nvSpPr>
          <p:cNvPr id="15" name="文本框 14"/>
          <p:cNvSpPr txBox="1"/>
          <p:nvPr/>
        </p:nvSpPr>
        <p:spPr>
          <a:xfrm>
            <a:off x="7143088" y="667385"/>
            <a:ext cx="1095613" cy="2868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1200" dirty="0">
                <a:solidFill>
                  <a:srgbClr val="152E52"/>
                </a:solidFill>
                <a:latin typeface="+mj-ea"/>
                <a:ea typeface="+mj-ea"/>
              </a:rPr>
              <a:t>商务规划</a:t>
            </a:r>
            <a:endParaRPr lang="en-US" altLang="zh-CN" sz="1200" dirty="0">
              <a:solidFill>
                <a:srgbClr val="152E52"/>
              </a:solidFill>
              <a:latin typeface="+mj-ea"/>
              <a:ea typeface="+mj-ea"/>
            </a:endParaRPr>
          </a:p>
        </p:txBody>
      </p:sp>
      <p:sp>
        <p:nvSpPr>
          <p:cNvPr id="16" name="文本框 15"/>
          <p:cNvSpPr txBox="1"/>
          <p:nvPr/>
        </p:nvSpPr>
        <p:spPr>
          <a:xfrm>
            <a:off x="8387901" y="667385"/>
            <a:ext cx="1095613" cy="2868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1200" dirty="0">
                <a:solidFill>
                  <a:srgbClr val="152E52"/>
                </a:solidFill>
                <a:latin typeface="+mj-ea"/>
                <a:ea typeface="+mj-ea"/>
              </a:rPr>
              <a:t>政府汇报</a:t>
            </a:r>
            <a:endParaRPr lang="en-US" altLang="zh-CN" sz="1200" dirty="0">
              <a:solidFill>
                <a:srgbClr val="152E52"/>
              </a:solidFill>
              <a:latin typeface="+mj-ea"/>
              <a:ea typeface="+mj-ea"/>
            </a:endParaRPr>
          </a:p>
        </p:txBody>
      </p:sp>
      <p:sp>
        <p:nvSpPr>
          <p:cNvPr id="17" name="等腰三角形 16"/>
          <p:cNvSpPr/>
          <p:nvPr/>
        </p:nvSpPr>
        <p:spPr>
          <a:xfrm flipV="1">
            <a:off x="5141772" y="968030"/>
            <a:ext cx="118997" cy="102584"/>
          </a:xfrm>
          <a:prstGeom prst="triangle">
            <a:avLst/>
          </a:prstGeom>
          <a:solidFill>
            <a:srgbClr val="152E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flipV="1">
            <a:off x="6381695" y="968030"/>
            <a:ext cx="118997" cy="102584"/>
          </a:xfrm>
          <a:prstGeom prst="triangle">
            <a:avLst/>
          </a:prstGeom>
          <a:solidFill>
            <a:srgbClr val="152E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flipV="1">
            <a:off x="7614067" y="968030"/>
            <a:ext cx="118997" cy="102584"/>
          </a:xfrm>
          <a:prstGeom prst="triangle">
            <a:avLst/>
          </a:prstGeom>
          <a:solidFill>
            <a:srgbClr val="152E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flipV="1">
            <a:off x="8876208" y="968030"/>
            <a:ext cx="118997" cy="102584"/>
          </a:xfrm>
          <a:prstGeom prst="triangle">
            <a:avLst/>
          </a:prstGeom>
          <a:solidFill>
            <a:srgbClr val="152E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5046111" y="5089615"/>
            <a:ext cx="2121946" cy="432000"/>
            <a:chOff x="4872000" y="5105400"/>
            <a:chExt cx="2121946" cy="432000"/>
          </a:xfrm>
        </p:grpSpPr>
        <p:sp>
          <p:nvSpPr>
            <p:cNvPr id="22" name="矩形: 圆角 5"/>
            <p:cNvSpPr/>
            <p:nvPr/>
          </p:nvSpPr>
          <p:spPr>
            <a:xfrm>
              <a:off x="4872000" y="5105400"/>
              <a:ext cx="2121946" cy="432000"/>
            </a:xfrm>
            <a:prstGeom prst="roundRect">
              <a:avLst>
                <a:gd name="adj" fmla="val 50000"/>
              </a:avLst>
            </a:prstGeom>
            <a:solidFill>
              <a:schemeClr val="accent1"/>
            </a:solidFill>
            <a:ln>
              <a:noFill/>
            </a:ln>
            <a:effectLst>
              <a:outerShdw blurRad="355600" sx="102000" sy="102000" algn="c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5271590" y="5160906"/>
              <a:ext cx="1300480" cy="337185"/>
            </a:xfrm>
            <a:prstGeom prst="rect">
              <a:avLst/>
            </a:prstGeom>
            <a:noFill/>
          </p:spPr>
          <p:txBody>
            <a:bodyPr wrap="none" rtlCol="0">
              <a:spAutoFit/>
              <a:scene3d>
                <a:camera prst="orthographicFront"/>
                <a:lightRig rig="threePt" dir="t"/>
              </a:scene3d>
              <a:sp3d contourW="12700"/>
            </a:bodyPr>
            <a:lstStyle/>
            <a:p>
              <a:pPr algn="ctr"/>
              <a:r>
                <a:rPr lang="zh-CN" altLang="en-US" sz="1600" dirty="0" smtClean="0">
                  <a:solidFill>
                    <a:schemeClr val="bg1"/>
                  </a:solidFill>
                </a:rPr>
                <a:t>策划人：</a:t>
              </a:r>
              <a:r>
                <a:rPr lang="en-US" sz="1600" dirty="0" smtClean="0">
                  <a:solidFill>
                    <a:schemeClr val="bg1"/>
                  </a:solidFill>
                </a:rPr>
                <a:t>xxx</a:t>
              </a:r>
              <a:endParaRPr lang="en-US" sz="1600" dirty="0">
                <a:solidFill>
                  <a:schemeClr val="bg1"/>
                </a:solidFill>
              </a:endParaRPr>
            </a:p>
          </p:txBody>
        </p:sp>
      </p:grpSp>
      <p:pic>
        <p:nvPicPr>
          <p:cNvPr id="24" name="Shayne Ward - Breathless">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993760" y="6096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Tm="0">
        <p14:ripp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4"/>
                                        </p:tgtEl>
                                      </p:cBhvr>
                                    </p:cmd>
                                  </p:childTnLst>
                                </p:cTn>
                              </p:par>
                            </p:childTnLst>
                          </p:cTn>
                        </p:par>
                        <p:par>
                          <p:cTn id="7" fill="hold">
                            <p:stCondLst>
                              <p:cond delay="0"/>
                            </p:stCondLst>
                            <p:childTnLst>
                              <p:par>
                                <p:cTn id="8" presetID="47" presetClass="entr" presetSubtype="0" fill="hold" grpId="0" nodeType="after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1000"/>
                                        <p:tgtEl>
                                          <p:spTgt spid="12"/>
                                        </p:tgtEl>
                                      </p:cBhvr>
                                    </p:animEffect>
                                    <p:anim calcmode="lin" valueType="num">
                                      <p:cBhvr>
                                        <p:cTn id="11" dur="1000" fill="hold"/>
                                        <p:tgtEl>
                                          <p:spTgt spid="12"/>
                                        </p:tgtEl>
                                        <p:attrNameLst>
                                          <p:attrName>ppt_x</p:attrName>
                                        </p:attrNameLst>
                                      </p:cBhvr>
                                      <p:tavLst>
                                        <p:tav tm="0">
                                          <p:val>
                                            <p:strVal val="#ppt_x"/>
                                          </p:val>
                                        </p:tav>
                                        <p:tav tm="100000">
                                          <p:val>
                                            <p:strVal val="#ppt_x"/>
                                          </p:val>
                                        </p:tav>
                                      </p:tavLst>
                                    </p:anim>
                                    <p:anim calcmode="lin" valueType="num">
                                      <p:cBhvr>
                                        <p:cTn id="12" dur="1000" fill="hold"/>
                                        <p:tgtEl>
                                          <p:spTgt spid="12"/>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Effect transition="in" filter="fade">
                                      <p:cBhvr>
                                        <p:cTn id="18" dur="500"/>
                                        <p:tgtEl>
                                          <p:spTgt spid="13"/>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Effect transition="in" filter="fade">
                                      <p:cBhvr>
                                        <p:cTn id="23" dur="500"/>
                                        <p:tgtEl>
                                          <p:spTgt spid="14"/>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p:cTn id="26" dur="500" fill="hold"/>
                                        <p:tgtEl>
                                          <p:spTgt spid="15"/>
                                        </p:tgtEl>
                                        <p:attrNameLst>
                                          <p:attrName>ppt_w</p:attrName>
                                        </p:attrNameLst>
                                      </p:cBhvr>
                                      <p:tavLst>
                                        <p:tav tm="0">
                                          <p:val>
                                            <p:fltVal val="0"/>
                                          </p:val>
                                        </p:tav>
                                        <p:tav tm="100000">
                                          <p:val>
                                            <p:strVal val="#ppt_w"/>
                                          </p:val>
                                        </p:tav>
                                      </p:tavLst>
                                    </p:anim>
                                    <p:anim calcmode="lin" valueType="num">
                                      <p:cBhvr>
                                        <p:cTn id="27" dur="500" fill="hold"/>
                                        <p:tgtEl>
                                          <p:spTgt spid="15"/>
                                        </p:tgtEl>
                                        <p:attrNameLst>
                                          <p:attrName>ppt_h</p:attrName>
                                        </p:attrNameLst>
                                      </p:cBhvr>
                                      <p:tavLst>
                                        <p:tav tm="0">
                                          <p:val>
                                            <p:fltVal val="0"/>
                                          </p:val>
                                        </p:tav>
                                        <p:tav tm="100000">
                                          <p:val>
                                            <p:strVal val="#ppt_h"/>
                                          </p:val>
                                        </p:tav>
                                      </p:tavLst>
                                    </p:anim>
                                    <p:animEffect transition="in" filter="fade">
                                      <p:cBhvr>
                                        <p:cTn id="28" dur="500"/>
                                        <p:tgtEl>
                                          <p:spTgt spid="15"/>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Effect transition="in" filter="fade">
                                      <p:cBhvr>
                                        <p:cTn id="33" dur="500"/>
                                        <p:tgtEl>
                                          <p:spTgt spid="16"/>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fltVal val="0"/>
                                          </p:val>
                                        </p:tav>
                                        <p:tav tm="100000">
                                          <p:val>
                                            <p:strVal val="#ppt_h"/>
                                          </p:val>
                                        </p:tav>
                                      </p:tavLst>
                                    </p:anim>
                                    <p:animEffect transition="in" filter="fade">
                                      <p:cBhvr>
                                        <p:cTn id="38" dur="500"/>
                                        <p:tgtEl>
                                          <p:spTgt spid="17"/>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p:cTn id="41" dur="500" fill="hold"/>
                                        <p:tgtEl>
                                          <p:spTgt spid="18"/>
                                        </p:tgtEl>
                                        <p:attrNameLst>
                                          <p:attrName>ppt_w</p:attrName>
                                        </p:attrNameLst>
                                      </p:cBhvr>
                                      <p:tavLst>
                                        <p:tav tm="0">
                                          <p:val>
                                            <p:fltVal val="0"/>
                                          </p:val>
                                        </p:tav>
                                        <p:tav tm="100000">
                                          <p:val>
                                            <p:strVal val="#ppt_w"/>
                                          </p:val>
                                        </p:tav>
                                      </p:tavLst>
                                    </p:anim>
                                    <p:anim calcmode="lin" valueType="num">
                                      <p:cBhvr>
                                        <p:cTn id="42" dur="500" fill="hold"/>
                                        <p:tgtEl>
                                          <p:spTgt spid="18"/>
                                        </p:tgtEl>
                                        <p:attrNameLst>
                                          <p:attrName>ppt_h</p:attrName>
                                        </p:attrNameLst>
                                      </p:cBhvr>
                                      <p:tavLst>
                                        <p:tav tm="0">
                                          <p:val>
                                            <p:fltVal val="0"/>
                                          </p:val>
                                        </p:tav>
                                        <p:tav tm="100000">
                                          <p:val>
                                            <p:strVal val="#ppt_h"/>
                                          </p:val>
                                        </p:tav>
                                      </p:tavLst>
                                    </p:anim>
                                    <p:animEffect transition="in" filter="fade">
                                      <p:cBhvr>
                                        <p:cTn id="43" dur="500"/>
                                        <p:tgtEl>
                                          <p:spTgt spid="18"/>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p:cTn id="46" dur="500" fill="hold"/>
                                        <p:tgtEl>
                                          <p:spTgt spid="19"/>
                                        </p:tgtEl>
                                        <p:attrNameLst>
                                          <p:attrName>ppt_w</p:attrName>
                                        </p:attrNameLst>
                                      </p:cBhvr>
                                      <p:tavLst>
                                        <p:tav tm="0">
                                          <p:val>
                                            <p:fltVal val="0"/>
                                          </p:val>
                                        </p:tav>
                                        <p:tav tm="100000">
                                          <p:val>
                                            <p:strVal val="#ppt_w"/>
                                          </p:val>
                                        </p:tav>
                                      </p:tavLst>
                                    </p:anim>
                                    <p:anim calcmode="lin" valueType="num">
                                      <p:cBhvr>
                                        <p:cTn id="47" dur="500" fill="hold"/>
                                        <p:tgtEl>
                                          <p:spTgt spid="19"/>
                                        </p:tgtEl>
                                        <p:attrNameLst>
                                          <p:attrName>ppt_h</p:attrName>
                                        </p:attrNameLst>
                                      </p:cBhvr>
                                      <p:tavLst>
                                        <p:tav tm="0">
                                          <p:val>
                                            <p:fltVal val="0"/>
                                          </p:val>
                                        </p:tav>
                                        <p:tav tm="100000">
                                          <p:val>
                                            <p:strVal val="#ppt_h"/>
                                          </p:val>
                                        </p:tav>
                                      </p:tavLst>
                                    </p:anim>
                                    <p:animEffect transition="in" filter="fade">
                                      <p:cBhvr>
                                        <p:cTn id="48" dur="500"/>
                                        <p:tgtEl>
                                          <p:spTgt spid="19"/>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p:cTn id="51" dur="500" fill="hold"/>
                                        <p:tgtEl>
                                          <p:spTgt spid="20"/>
                                        </p:tgtEl>
                                        <p:attrNameLst>
                                          <p:attrName>ppt_w</p:attrName>
                                        </p:attrNameLst>
                                      </p:cBhvr>
                                      <p:tavLst>
                                        <p:tav tm="0">
                                          <p:val>
                                            <p:fltVal val="0"/>
                                          </p:val>
                                        </p:tav>
                                        <p:tav tm="100000">
                                          <p:val>
                                            <p:strVal val="#ppt_w"/>
                                          </p:val>
                                        </p:tav>
                                      </p:tavLst>
                                    </p:anim>
                                    <p:anim calcmode="lin" valueType="num">
                                      <p:cBhvr>
                                        <p:cTn id="52" dur="500" fill="hold"/>
                                        <p:tgtEl>
                                          <p:spTgt spid="20"/>
                                        </p:tgtEl>
                                        <p:attrNameLst>
                                          <p:attrName>ppt_h</p:attrName>
                                        </p:attrNameLst>
                                      </p:cBhvr>
                                      <p:tavLst>
                                        <p:tav tm="0">
                                          <p:val>
                                            <p:fltVal val="0"/>
                                          </p:val>
                                        </p:tav>
                                        <p:tav tm="100000">
                                          <p:val>
                                            <p:strVal val="#ppt_h"/>
                                          </p:val>
                                        </p:tav>
                                      </p:tavLst>
                                    </p:anim>
                                    <p:animEffect transition="in" filter="fade">
                                      <p:cBhvr>
                                        <p:cTn id="53" dur="500"/>
                                        <p:tgtEl>
                                          <p:spTgt spid="20"/>
                                        </p:tgtEl>
                                      </p:cBhvr>
                                    </p:animEffect>
                                  </p:childTnLst>
                                </p:cTn>
                              </p:par>
                            </p:childTnLst>
                          </p:cTn>
                        </p:par>
                        <p:par>
                          <p:cTn id="54" fill="hold">
                            <p:stCondLst>
                              <p:cond delay="1500"/>
                            </p:stCondLst>
                            <p:childTnLst>
                              <p:par>
                                <p:cTn id="55" presetID="22" presetClass="entr" presetSubtype="8" fill="hold" grpId="0" nodeType="afterEffect">
                                  <p:stCondLst>
                                    <p:cond delay="0"/>
                                  </p:stCondLst>
                                  <p:childTnLst>
                                    <p:set>
                                      <p:cBhvr>
                                        <p:cTn id="56" dur="1" fill="hold">
                                          <p:stCondLst>
                                            <p:cond delay="0"/>
                                          </p:stCondLst>
                                        </p:cTn>
                                        <p:tgtEl>
                                          <p:spTgt spid="2"/>
                                        </p:tgtEl>
                                        <p:attrNameLst>
                                          <p:attrName>style.visibility</p:attrName>
                                        </p:attrNameLst>
                                      </p:cBhvr>
                                      <p:to>
                                        <p:strVal val="visible"/>
                                      </p:to>
                                    </p:set>
                                    <p:animEffect transition="in" filter="wipe(left)">
                                      <p:cBhvr>
                                        <p:cTn id="57" dur="1000"/>
                                        <p:tgtEl>
                                          <p:spTgt spid="2"/>
                                        </p:tgtEl>
                                      </p:cBhvr>
                                    </p:animEffect>
                                  </p:childTnLst>
                                </p:cTn>
                              </p:par>
                            </p:childTnLst>
                          </p:cTn>
                        </p:par>
                        <p:par>
                          <p:cTn id="58" fill="hold">
                            <p:stCondLst>
                              <p:cond delay="2500"/>
                            </p:stCondLst>
                            <p:childTnLst>
                              <p:par>
                                <p:cTn id="59" presetID="14" presetClass="entr" presetSubtype="10" fill="hold" grpId="0" nodeType="after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randombar(horizontal)">
                                      <p:cBhvr>
                                        <p:cTn id="61" dur="500"/>
                                        <p:tgtEl>
                                          <p:spTgt spid="11"/>
                                        </p:tgtEl>
                                      </p:cBhvr>
                                    </p:animEffect>
                                  </p:childTnLst>
                                </p:cTn>
                              </p:par>
                            </p:childTnLst>
                          </p:cTn>
                        </p:par>
                        <p:par>
                          <p:cTn id="62" fill="hold">
                            <p:stCondLst>
                              <p:cond delay="3000"/>
                            </p:stCondLst>
                            <p:childTnLst>
                              <p:par>
                                <p:cTn id="63" presetID="53" presetClass="entr" presetSubtype="16" fill="hold" nodeType="afterEffect">
                                  <p:stCondLst>
                                    <p:cond delay="0"/>
                                  </p:stCondLst>
                                  <p:childTnLst>
                                    <p:set>
                                      <p:cBhvr>
                                        <p:cTn id="64" dur="1" fill="hold">
                                          <p:stCondLst>
                                            <p:cond delay="0"/>
                                          </p:stCondLst>
                                        </p:cTn>
                                        <p:tgtEl>
                                          <p:spTgt spid="21"/>
                                        </p:tgtEl>
                                        <p:attrNameLst>
                                          <p:attrName>style.visibility</p:attrName>
                                        </p:attrNameLst>
                                      </p:cBhvr>
                                      <p:to>
                                        <p:strVal val="visible"/>
                                      </p:to>
                                    </p:set>
                                    <p:anim calcmode="lin" valueType="num">
                                      <p:cBhvr>
                                        <p:cTn id="65" dur="500" fill="hold"/>
                                        <p:tgtEl>
                                          <p:spTgt spid="21"/>
                                        </p:tgtEl>
                                        <p:attrNameLst>
                                          <p:attrName>ppt_w</p:attrName>
                                        </p:attrNameLst>
                                      </p:cBhvr>
                                      <p:tavLst>
                                        <p:tav tm="0">
                                          <p:val>
                                            <p:fltVal val="0"/>
                                          </p:val>
                                        </p:tav>
                                        <p:tav tm="100000">
                                          <p:val>
                                            <p:strVal val="#ppt_w"/>
                                          </p:val>
                                        </p:tav>
                                      </p:tavLst>
                                    </p:anim>
                                    <p:anim calcmode="lin" valueType="num">
                                      <p:cBhvr>
                                        <p:cTn id="66" dur="500" fill="hold"/>
                                        <p:tgtEl>
                                          <p:spTgt spid="21"/>
                                        </p:tgtEl>
                                        <p:attrNameLst>
                                          <p:attrName>ppt_h</p:attrName>
                                        </p:attrNameLst>
                                      </p:cBhvr>
                                      <p:tavLst>
                                        <p:tav tm="0">
                                          <p:val>
                                            <p:fltVal val="0"/>
                                          </p:val>
                                        </p:tav>
                                        <p:tav tm="100000">
                                          <p:val>
                                            <p:strVal val="#ppt_h"/>
                                          </p:val>
                                        </p:tav>
                                      </p:tavLst>
                                    </p:anim>
                                    <p:animEffect transition="in" filter="fade">
                                      <p:cBhvr>
                                        <p:cTn id="6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68" repeatCount="indefinite" fill="hold" display="0">
                  <p:stCondLst>
                    <p:cond delay="indefinite"/>
                  </p:stCondLst>
                  <p:endCondLst>
                    <p:cond evt="onStopAudio" delay="0">
                      <p:tgtEl>
                        <p:sldTgt/>
                      </p:tgtEl>
                    </p:cond>
                  </p:endCondLst>
                </p:cTn>
                <p:tgtEl>
                  <p:spTgt spid="24"/>
                </p:tgtEl>
              </p:cMediaNode>
            </p:audio>
          </p:childTnLst>
        </p:cTn>
      </p:par>
    </p:tnLst>
    <p:bldLst>
      <p:bldP spid="2" grpId="0"/>
      <p:bldP spid="11" grpId="0"/>
      <p:bldP spid="12" grpId="0" bldLvl="0" animBg="1"/>
      <p:bldP spid="13" grpId="0"/>
      <p:bldP spid="14" grpId="0"/>
      <p:bldP spid="15" grpId="0"/>
      <p:bldP spid="16" grpId="0"/>
      <p:bldP spid="17" grpId="0" bldLvl="0" animBg="1"/>
      <p:bldP spid="18" grpId="0" bldLvl="0" animBg="1"/>
      <p:bldP spid="19" grpId="0" bldLvl="0" animBg="1"/>
      <p:bldP spid="20"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u=1922351420,1661742744&amp;fm=26&amp;gp=0"/>
          <p:cNvPicPr>
            <a:picLocks noChangeAspect="1"/>
          </p:cNvPicPr>
          <p:nvPr/>
        </p:nvPicPr>
        <p:blipFill>
          <a:blip r:embed="rId1"/>
          <a:srcRect b="24464"/>
          <a:stretch>
            <a:fillRect/>
          </a:stretch>
        </p:blipFill>
        <p:spPr>
          <a:xfrm>
            <a:off x="-635" y="-24765"/>
            <a:ext cx="12192635" cy="6907530"/>
          </a:xfrm>
          <a:prstGeom prst="rect">
            <a:avLst/>
          </a:prstGeom>
        </p:spPr>
      </p:pic>
      <p:grpSp>
        <p:nvGrpSpPr>
          <p:cNvPr id="3" name="组合 2"/>
          <p:cNvGrpSpPr/>
          <p:nvPr/>
        </p:nvGrpSpPr>
        <p:grpSpPr>
          <a:xfrm>
            <a:off x="3010546" y="2080210"/>
            <a:ext cx="2820244" cy="1629554"/>
            <a:chOff x="1790667" y="787385"/>
            <a:chExt cx="2820244" cy="1629554"/>
          </a:xfrm>
        </p:grpSpPr>
        <p:sp>
          <p:nvSpPr>
            <p:cNvPr id="4" name="文本框 3"/>
            <p:cNvSpPr txBox="1"/>
            <p:nvPr/>
          </p:nvSpPr>
          <p:spPr>
            <a:xfrm>
              <a:off x="1965765" y="1556826"/>
              <a:ext cx="2470048" cy="400110"/>
            </a:xfrm>
            <a:prstGeom prst="rect">
              <a:avLst/>
            </a:prstGeom>
            <a:noFill/>
          </p:spPr>
          <p:txBody>
            <a:bodyPr wrap="square" rtlCol="0">
              <a:spAutoFit/>
              <a:scene3d>
                <a:camera prst="orthographicFront"/>
                <a:lightRig rig="threePt" dir="t"/>
              </a:scene3d>
              <a:sp3d contourW="12700"/>
            </a:bodyPr>
            <a:lstStyle/>
            <a:p>
              <a:pPr algn="ctr"/>
              <a:r>
                <a:rPr lang="zh-CN" altLang="en-US" sz="2000" b="1" dirty="0">
                  <a:solidFill>
                    <a:schemeClr val="tx1">
                      <a:lumMod val="75000"/>
                      <a:lumOff val="25000"/>
                    </a:schemeClr>
                  </a:solidFill>
                </a:rPr>
                <a:t>标题文字添加此处</a:t>
              </a:r>
              <a:endParaRPr lang="zh-CN" altLang="en-US" sz="2000" b="1" dirty="0">
                <a:solidFill>
                  <a:schemeClr val="tx1">
                    <a:lumMod val="75000"/>
                    <a:lumOff val="25000"/>
                  </a:schemeClr>
                </a:solidFill>
              </a:endParaRPr>
            </a:p>
          </p:txBody>
        </p:sp>
        <p:sp>
          <p:nvSpPr>
            <p:cNvPr id="5" name="文本框 4"/>
            <p:cNvSpPr txBox="1"/>
            <p:nvPr/>
          </p:nvSpPr>
          <p:spPr>
            <a:xfrm>
              <a:off x="1790667" y="1909108"/>
              <a:ext cx="2820244" cy="507831"/>
            </a:xfrm>
            <a:prstGeom prst="rect">
              <a:avLst/>
            </a:prstGeom>
            <a:noFill/>
          </p:spPr>
          <p:txBody>
            <a:bodyPr wrap="square" rtlCol="0">
              <a:spAutoFit/>
              <a:scene3d>
                <a:camera prst="orthographicFront"/>
                <a:lightRig rig="threePt" dir="t"/>
              </a:scene3d>
              <a:sp3d contourW="12700"/>
            </a:bodyPr>
            <a:lstStyle/>
            <a:p>
              <a:pPr algn="ctr"/>
              <a:r>
                <a:rPr lang="en-US" altLang="zh-CN" sz="900" dirty="0">
                  <a:solidFill>
                    <a:schemeClr val="bg1">
                      <a:lumMod val="75000"/>
                    </a:schemeClr>
                  </a:solidFill>
                  <a:latin typeface="+mj-ea"/>
                  <a:ea typeface="+mj-ea"/>
                </a:rPr>
                <a:t>The user can demonstrate on a projector or computer, or print the presentation and make it into a film to be used in a wider field</a:t>
              </a:r>
              <a:endParaRPr lang="en-US" altLang="zh-CN" sz="900" dirty="0">
                <a:solidFill>
                  <a:schemeClr val="bg1">
                    <a:lumMod val="75000"/>
                  </a:schemeClr>
                </a:solidFill>
                <a:latin typeface="+mj-ea"/>
                <a:ea typeface="+mj-ea"/>
              </a:endParaRPr>
            </a:p>
          </p:txBody>
        </p:sp>
        <p:sp>
          <p:nvSpPr>
            <p:cNvPr id="15" name="文本框 14"/>
            <p:cNvSpPr txBox="1"/>
            <p:nvPr/>
          </p:nvSpPr>
          <p:spPr>
            <a:xfrm>
              <a:off x="1965765" y="787385"/>
              <a:ext cx="2470048" cy="769441"/>
            </a:xfrm>
            <a:prstGeom prst="rect">
              <a:avLst/>
            </a:prstGeom>
            <a:noFill/>
          </p:spPr>
          <p:txBody>
            <a:bodyPr wrap="square" rtlCol="0">
              <a:spAutoFit/>
              <a:scene3d>
                <a:camera prst="orthographicFront"/>
                <a:lightRig rig="threePt" dir="t"/>
              </a:scene3d>
              <a:sp3d contourW="12700"/>
            </a:bodyPr>
            <a:lstStyle/>
            <a:p>
              <a:pPr algn="ctr"/>
              <a:r>
                <a:rPr lang="en-US" altLang="zh-CN" sz="4400" b="1" dirty="0" smtClean="0">
                  <a:solidFill>
                    <a:schemeClr val="tx1">
                      <a:lumMod val="75000"/>
                      <a:lumOff val="25000"/>
                    </a:schemeClr>
                  </a:solidFill>
                  <a:latin typeface="Century Gothic" panose="020B0502020202020204" pitchFamily="34" charset="0"/>
                </a:rPr>
                <a:t>01</a:t>
              </a:r>
              <a:endParaRPr lang="zh-CN" altLang="en-US" sz="4400" b="1" dirty="0">
                <a:solidFill>
                  <a:schemeClr val="tx1">
                    <a:lumMod val="75000"/>
                    <a:lumOff val="25000"/>
                  </a:schemeClr>
                </a:solidFill>
                <a:latin typeface="Century Gothic" panose="020B0502020202020204" pitchFamily="34" charset="0"/>
              </a:endParaRPr>
            </a:p>
          </p:txBody>
        </p:sp>
      </p:grpSp>
      <p:grpSp>
        <p:nvGrpSpPr>
          <p:cNvPr id="16" name="组合 15"/>
          <p:cNvGrpSpPr/>
          <p:nvPr/>
        </p:nvGrpSpPr>
        <p:grpSpPr>
          <a:xfrm>
            <a:off x="6419630" y="2080210"/>
            <a:ext cx="2820244" cy="1629554"/>
            <a:chOff x="1790667" y="787385"/>
            <a:chExt cx="2820244" cy="1629554"/>
          </a:xfrm>
        </p:grpSpPr>
        <p:sp>
          <p:nvSpPr>
            <p:cNvPr id="17" name="文本框 16"/>
            <p:cNvSpPr txBox="1"/>
            <p:nvPr/>
          </p:nvSpPr>
          <p:spPr>
            <a:xfrm>
              <a:off x="1965765" y="1556826"/>
              <a:ext cx="2470048" cy="400110"/>
            </a:xfrm>
            <a:prstGeom prst="rect">
              <a:avLst/>
            </a:prstGeom>
            <a:noFill/>
          </p:spPr>
          <p:txBody>
            <a:bodyPr wrap="square" rtlCol="0">
              <a:spAutoFit/>
              <a:scene3d>
                <a:camera prst="orthographicFront"/>
                <a:lightRig rig="threePt" dir="t"/>
              </a:scene3d>
              <a:sp3d contourW="12700"/>
            </a:bodyPr>
            <a:lstStyle/>
            <a:p>
              <a:pPr algn="ctr"/>
              <a:r>
                <a:rPr lang="zh-CN" altLang="en-US" sz="2000" b="1" dirty="0">
                  <a:solidFill>
                    <a:schemeClr val="tx1">
                      <a:lumMod val="75000"/>
                      <a:lumOff val="25000"/>
                    </a:schemeClr>
                  </a:solidFill>
                </a:rPr>
                <a:t>标题文字添加此处</a:t>
              </a:r>
              <a:endParaRPr lang="zh-CN" altLang="en-US" sz="2000" b="1" dirty="0">
                <a:solidFill>
                  <a:schemeClr val="tx1">
                    <a:lumMod val="75000"/>
                    <a:lumOff val="25000"/>
                  </a:schemeClr>
                </a:solidFill>
              </a:endParaRPr>
            </a:p>
          </p:txBody>
        </p:sp>
        <p:sp>
          <p:nvSpPr>
            <p:cNvPr id="18" name="文本框 17"/>
            <p:cNvSpPr txBox="1"/>
            <p:nvPr/>
          </p:nvSpPr>
          <p:spPr>
            <a:xfrm>
              <a:off x="1790667" y="1909108"/>
              <a:ext cx="2820244" cy="507831"/>
            </a:xfrm>
            <a:prstGeom prst="rect">
              <a:avLst/>
            </a:prstGeom>
            <a:noFill/>
          </p:spPr>
          <p:txBody>
            <a:bodyPr wrap="square" rtlCol="0">
              <a:spAutoFit/>
              <a:scene3d>
                <a:camera prst="orthographicFront"/>
                <a:lightRig rig="threePt" dir="t"/>
              </a:scene3d>
              <a:sp3d contourW="12700"/>
            </a:bodyPr>
            <a:lstStyle/>
            <a:p>
              <a:pPr algn="ctr"/>
              <a:r>
                <a:rPr lang="en-US" altLang="zh-CN" sz="900" dirty="0">
                  <a:solidFill>
                    <a:schemeClr val="bg1">
                      <a:lumMod val="75000"/>
                    </a:schemeClr>
                  </a:solidFill>
                  <a:latin typeface="+mj-ea"/>
                  <a:ea typeface="+mj-ea"/>
                </a:rPr>
                <a:t>The user can demonstrate on a projector or computer, or print the presentation and make it into a film to be used in a wider field</a:t>
              </a:r>
              <a:endParaRPr lang="en-US" altLang="zh-CN" sz="900" dirty="0">
                <a:solidFill>
                  <a:schemeClr val="bg1">
                    <a:lumMod val="75000"/>
                  </a:schemeClr>
                </a:solidFill>
                <a:latin typeface="+mj-ea"/>
                <a:ea typeface="+mj-ea"/>
              </a:endParaRPr>
            </a:p>
          </p:txBody>
        </p:sp>
        <p:sp>
          <p:nvSpPr>
            <p:cNvPr id="19" name="文本框 18"/>
            <p:cNvSpPr txBox="1"/>
            <p:nvPr/>
          </p:nvSpPr>
          <p:spPr>
            <a:xfrm>
              <a:off x="1965765" y="787385"/>
              <a:ext cx="2470048" cy="769441"/>
            </a:xfrm>
            <a:prstGeom prst="rect">
              <a:avLst/>
            </a:prstGeom>
            <a:noFill/>
          </p:spPr>
          <p:txBody>
            <a:bodyPr wrap="square" rtlCol="0">
              <a:spAutoFit/>
              <a:scene3d>
                <a:camera prst="orthographicFront"/>
                <a:lightRig rig="threePt" dir="t"/>
              </a:scene3d>
              <a:sp3d contourW="12700"/>
            </a:bodyPr>
            <a:lstStyle/>
            <a:p>
              <a:pPr algn="ctr"/>
              <a:r>
                <a:rPr lang="en-US" altLang="zh-CN" sz="4400" b="1" dirty="0" smtClean="0">
                  <a:solidFill>
                    <a:schemeClr val="tx1">
                      <a:lumMod val="75000"/>
                      <a:lumOff val="25000"/>
                    </a:schemeClr>
                  </a:solidFill>
                  <a:latin typeface="Century Gothic" panose="020B0502020202020204" pitchFamily="34" charset="0"/>
                </a:rPr>
                <a:t>02</a:t>
              </a:r>
              <a:endParaRPr lang="zh-CN" altLang="en-US" sz="4400" b="1" dirty="0">
                <a:solidFill>
                  <a:schemeClr val="tx1">
                    <a:lumMod val="75000"/>
                    <a:lumOff val="25000"/>
                  </a:schemeClr>
                </a:solidFill>
                <a:latin typeface="Century Gothic" panose="020B0502020202020204" pitchFamily="34" charset="0"/>
              </a:endParaRPr>
            </a:p>
          </p:txBody>
        </p:sp>
      </p:grpSp>
      <p:grpSp>
        <p:nvGrpSpPr>
          <p:cNvPr id="22" name="组合 21"/>
          <p:cNvGrpSpPr/>
          <p:nvPr/>
        </p:nvGrpSpPr>
        <p:grpSpPr>
          <a:xfrm>
            <a:off x="3010546" y="3881298"/>
            <a:ext cx="2820244" cy="1629554"/>
            <a:chOff x="1790667" y="787385"/>
            <a:chExt cx="2820244" cy="1629554"/>
          </a:xfrm>
        </p:grpSpPr>
        <p:sp>
          <p:nvSpPr>
            <p:cNvPr id="27" name="文本框 26"/>
            <p:cNvSpPr txBox="1"/>
            <p:nvPr/>
          </p:nvSpPr>
          <p:spPr>
            <a:xfrm>
              <a:off x="1965765" y="1556826"/>
              <a:ext cx="2470048" cy="400110"/>
            </a:xfrm>
            <a:prstGeom prst="rect">
              <a:avLst/>
            </a:prstGeom>
            <a:noFill/>
          </p:spPr>
          <p:txBody>
            <a:bodyPr wrap="square" rtlCol="0">
              <a:spAutoFit/>
              <a:scene3d>
                <a:camera prst="orthographicFront"/>
                <a:lightRig rig="threePt" dir="t"/>
              </a:scene3d>
              <a:sp3d contourW="12700"/>
            </a:bodyPr>
            <a:lstStyle/>
            <a:p>
              <a:pPr algn="ctr"/>
              <a:r>
                <a:rPr lang="zh-CN" altLang="en-US" sz="2000" b="1" dirty="0">
                  <a:solidFill>
                    <a:schemeClr val="tx1">
                      <a:lumMod val="75000"/>
                      <a:lumOff val="25000"/>
                    </a:schemeClr>
                  </a:solidFill>
                </a:rPr>
                <a:t>标题文字添加此处</a:t>
              </a:r>
              <a:endParaRPr lang="zh-CN" altLang="en-US" sz="2000" b="1" dirty="0">
                <a:solidFill>
                  <a:schemeClr val="tx1">
                    <a:lumMod val="75000"/>
                    <a:lumOff val="25000"/>
                  </a:schemeClr>
                </a:solidFill>
              </a:endParaRPr>
            </a:p>
          </p:txBody>
        </p:sp>
        <p:sp>
          <p:nvSpPr>
            <p:cNvPr id="28" name="文本框 27"/>
            <p:cNvSpPr txBox="1"/>
            <p:nvPr/>
          </p:nvSpPr>
          <p:spPr>
            <a:xfrm>
              <a:off x="1790667" y="1909108"/>
              <a:ext cx="2820244" cy="507831"/>
            </a:xfrm>
            <a:prstGeom prst="rect">
              <a:avLst/>
            </a:prstGeom>
            <a:noFill/>
          </p:spPr>
          <p:txBody>
            <a:bodyPr wrap="square" rtlCol="0">
              <a:spAutoFit/>
              <a:scene3d>
                <a:camera prst="orthographicFront"/>
                <a:lightRig rig="threePt" dir="t"/>
              </a:scene3d>
              <a:sp3d contourW="12700"/>
            </a:bodyPr>
            <a:lstStyle/>
            <a:p>
              <a:pPr algn="ctr"/>
              <a:r>
                <a:rPr lang="en-US" altLang="zh-CN" sz="900" dirty="0">
                  <a:solidFill>
                    <a:schemeClr val="bg1">
                      <a:lumMod val="75000"/>
                    </a:schemeClr>
                  </a:solidFill>
                  <a:latin typeface="+mj-ea"/>
                  <a:ea typeface="+mj-ea"/>
                </a:rPr>
                <a:t>The user can demonstrate on a projector or computer, or print the presentation and make it into a film to be used in a wider field</a:t>
              </a:r>
              <a:endParaRPr lang="en-US" altLang="zh-CN" sz="900" dirty="0">
                <a:solidFill>
                  <a:schemeClr val="bg1">
                    <a:lumMod val="75000"/>
                  </a:schemeClr>
                </a:solidFill>
                <a:latin typeface="+mj-ea"/>
                <a:ea typeface="+mj-ea"/>
              </a:endParaRPr>
            </a:p>
          </p:txBody>
        </p:sp>
        <p:sp>
          <p:nvSpPr>
            <p:cNvPr id="29" name="文本框 28"/>
            <p:cNvSpPr txBox="1"/>
            <p:nvPr/>
          </p:nvSpPr>
          <p:spPr>
            <a:xfrm>
              <a:off x="1965765" y="787385"/>
              <a:ext cx="2470048" cy="769441"/>
            </a:xfrm>
            <a:prstGeom prst="rect">
              <a:avLst/>
            </a:prstGeom>
            <a:noFill/>
          </p:spPr>
          <p:txBody>
            <a:bodyPr wrap="square" rtlCol="0">
              <a:spAutoFit/>
              <a:scene3d>
                <a:camera prst="orthographicFront"/>
                <a:lightRig rig="threePt" dir="t"/>
              </a:scene3d>
              <a:sp3d contourW="12700"/>
            </a:bodyPr>
            <a:lstStyle/>
            <a:p>
              <a:pPr algn="ctr"/>
              <a:r>
                <a:rPr lang="en-US" altLang="zh-CN" sz="4400" b="1" dirty="0" smtClean="0">
                  <a:solidFill>
                    <a:schemeClr val="tx1">
                      <a:lumMod val="75000"/>
                      <a:lumOff val="25000"/>
                    </a:schemeClr>
                  </a:solidFill>
                  <a:latin typeface="Century Gothic" panose="020B0502020202020204" pitchFamily="34" charset="0"/>
                </a:rPr>
                <a:t>03</a:t>
              </a:r>
              <a:endParaRPr lang="zh-CN" altLang="en-US" sz="4400" b="1" dirty="0">
                <a:solidFill>
                  <a:schemeClr val="tx1">
                    <a:lumMod val="75000"/>
                    <a:lumOff val="25000"/>
                  </a:schemeClr>
                </a:solidFill>
                <a:latin typeface="Century Gothic" panose="020B0502020202020204" pitchFamily="34" charset="0"/>
              </a:endParaRPr>
            </a:p>
          </p:txBody>
        </p:sp>
      </p:grpSp>
      <p:grpSp>
        <p:nvGrpSpPr>
          <p:cNvPr id="23" name="组合 22"/>
          <p:cNvGrpSpPr/>
          <p:nvPr/>
        </p:nvGrpSpPr>
        <p:grpSpPr>
          <a:xfrm>
            <a:off x="6419630" y="3881298"/>
            <a:ext cx="2820244" cy="1629554"/>
            <a:chOff x="1790667" y="787385"/>
            <a:chExt cx="2820244" cy="1629554"/>
          </a:xfrm>
        </p:grpSpPr>
        <p:sp>
          <p:nvSpPr>
            <p:cNvPr id="24" name="文本框 23"/>
            <p:cNvSpPr txBox="1"/>
            <p:nvPr/>
          </p:nvSpPr>
          <p:spPr>
            <a:xfrm>
              <a:off x="1965765" y="1556826"/>
              <a:ext cx="2470048" cy="400110"/>
            </a:xfrm>
            <a:prstGeom prst="rect">
              <a:avLst/>
            </a:prstGeom>
            <a:noFill/>
          </p:spPr>
          <p:txBody>
            <a:bodyPr wrap="square" rtlCol="0">
              <a:spAutoFit/>
              <a:scene3d>
                <a:camera prst="orthographicFront"/>
                <a:lightRig rig="threePt" dir="t"/>
              </a:scene3d>
              <a:sp3d contourW="12700"/>
            </a:bodyPr>
            <a:lstStyle/>
            <a:p>
              <a:pPr algn="ctr"/>
              <a:r>
                <a:rPr lang="zh-CN" altLang="en-US" sz="2000" b="1" dirty="0">
                  <a:solidFill>
                    <a:schemeClr val="tx1">
                      <a:lumMod val="75000"/>
                      <a:lumOff val="25000"/>
                    </a:schemeClr>
                  </a:solidFill>
                </a:rPr>
                <a:t>标题文字添加此处</a:t>
              </a:r>
              <a:endParaRPr lang="zh-CN" altLang="en-US" sz="2000" b="1" dirty="0">
                <a:solidFill>
                  <a:schemeClr val="tx1">
                    <a:lumMod val="75000"/>
                    <a:lumOff val="25000"/>
                  </a:schemeClr>
                </a:solidFill>
              </a:endParaRPr>
            </a:p>
          </p:txBody>
        </p:sp>
        <p:sp>
          <p:nvSpPr>
            <p:cNvPr id="25" name="文本框 24"/>
            <p:cNvSpPr txBox="1"/>
            <p:nvPr/>
          </p:nvSpPr>
          <p:spPr>
            <a:xfrm>
              <a:off x="1790667" y="1909108"/>
              <a:ext cx="2820244" cy="507831"/>
            </a:xfrm>
            <a:prstGeom prst="rect">
              <a:avLst/>
            </a:prstGeom>
            <a:noFill/>
          </p:spPr>
          <p:txBody>
            <a:bodyPr wrap="square" rtlCol="0">
              <a:spAutoFit/>
              <a:scene3d>
                <a:camera prst="orthographicFront"/>
                <a:lightRig rig="threePt" dir="t"/>
              </a:scene3d>
              <a:sp3d contourW="12700"/>
            </a:bodyPr>
            <a:lstStyle/>
            <a:p>
              <a:pPr algn="ctr"/>
              <a:r>
                <a:rPr lang="en-US" altLang="zh-CN" sz="900" dirty="0">
                  <a:solidFill>
                    <a:schemeClr val="bg1">
                      <a:lumMod val="75000"/>
                    </a:schemeClr>
                  </a:solidFill>
                  <a:latin typeface="+mj-ea"/>
                  <a:ea typeface="+mj-ea"/>
                </a:rPr>
                <a:t>The user can demonstrate on a projector or computer, or print the presentation and make it into a film to be used in a wider field</a:t>
              </a:r>
              <a:endParaRPr lang="en-US" altLang="zh-CN" sz="900" dirty="0">
                <a:solidFill>
                  <a:schemeClr val="bg1">
                    <a:lumMod val="75000"/>
                  </a:schemeClr>
                </a:solidFill>
                <a:latin typeface="+mj-ea"/>
                <a:ea typeface="+mj-ea"/>
              </a:endParaRPr>
            </a:p>
          </p:txBody>
        </p:sp>
        <p:sp>
          <p:nvSpPr>
            <p:cNvPr id="26" name="文本框 25"/>
            <p:cNvSpPr txBox="1"/>
            <p:nvPr/>
          </p:nvSpPr>
          <p:spPr>
            <a:xfrm>
              <a:off x="1965765" y="787385"/>
              <a:ext cx="2470048" cy="769441"/>
            </a:xfrm>
            <a:prstGeom prst="rect">
              <a:avLst/>
            </a:prstGeom>
            <a:noFill/>
          </p:spPr>
          <p:txBody>
            <a:bodyPr wrap="square" rtlCol="0">
              <a:spAutoFit/>
              <a:scene3d>
                <a:camera prst="orthographicFront"/>
                <a:lightRig rig="threePt" dir="t"/>
              </a:scene3d>
              <a:sp3d contourW="12700"/>
            </a:bodyPr>
            <a:lstStyle/>
            <a:p>
              <a:pPr algn="ctr"/>
              <a:r>
                <a:rPr lang="en-US" altLang="zh-CN" sz="4400" b="1" dirty="0" smtClean="0">
                  <a:solidFill>
                    <a:schemeClr val="tx1">
                      <a:lumMod val="75000"/>
                      <a:lumOff val="25000"/>
                    </a:schemeClr>
                  </a:solidFill>
                  <a:latin typeface="Century Gothic" panose="020B0502020202020204" pitchFamily="34" charset="0"/>
                </a:rPr>
                <a:t>04</a:t>
              </a:r>
              <a:endParaRPr lang="zh-CN" altLang="en-US" sz="4400" b="1" dirty="0">
                <a:solidFill>
                  <a:schemeClr val="tx1">
                    <a:lumMod val="75000"/>
                    <a:lumOff val="25000"/>
                  </a:schemeClr>
                </a:solidFill>
                <a:latin typeface="Century Gothic" panose="020B0502020202020204" pitchFamily="34" charset="0"/>
              </a:endParaRPr>
            </a:p>
          </p:txBody>
        </p:sp>
      </p:grpSp>
      <p:grpSp>
        <p:nvGrpSpPr>
          <p:cNvPr id="30" name="组合 29"/>
          <p:cNvGrpSpPr/>
          <p:nvPr/>
        </p:nvGrpSpPr>
        <p:grpSpPr>
          <a:xfrm>
            <a:off x="1237908" y="812193"/>
            <a:ext cx="4887302" cy="815423"/>
            <a:chOff x="1208698" y="321338"/>
            <a:chExt cx="4887302" cy="815423"/>
          </a:xfrm>
        </p:grpSpPr>
        <p:sp>
          <p:nvSpPr>
            <p:cNvPr id="32" name="文本框 31"/>
            <p:cNvSpPr txBox="1"/>
            <p:nvPr/>
          </p:nvSpPr>
          <p:spPr>
            <a:xfrm>
              <a:off x="1208698" y="321338"/>
              <a:ext cx="3726157" cy="584775"/>
            </a:xfrm>
            <a:prstGeom prst="rect">
              <a:avLst/>
            </a:prstGeom>
            <a:noFill/>
          </p:spPr>
          <p:txBody>
            <a:bodyPr wrap="square" rtlCol="0">
              <a:spAutoFit/>
              <a:scene3d>
                <a:camera prst="orthographicFront"/>
                <a:lightRig rig="threePt" dir="t"/>
              </a:scene3d>
              <a:sp3d contourW="12700"/>
            </a:bodyPr>
            <a:lstStyle/>
            <a:p>
              <a:r>
                <a:rPr lang="en-US" altLang="zh-CN" sz="3200" b="1" dirty="0" smtClean="0">
                  <a:solidFill>
                    <a:schemeClr val="accent1"/>
                  </a:solidFill>
                  <a:latin typeface="+mj-ea"/>
                  <a:ea typeface="+mj-ea"/>
                </a:rPr>
                <a:t>CONTENTS</a:t>
              </a:r>
              <a:endParaRPr lang="zh-CN" altLang="en-US" sz="3200" b="1" dirty="0">
                <a:solidFill>
                  <a:schemeClr val="accent4"/>
                </a:solidFill>
                <a:latin typeface="+mj-ea"/>
                <a:ea typeface="+mj-ea"/>
              </a:endParaRPr>
            </a:p>
          </p:txBody>
        </p:sp>
        <p:sp>
          <p:nvSpPr>
            <p:cNvPr id="33" name="文本框 32"/>
            <p:cNvSpPr txBox="1"/>
            <p:nvPr/>
          </p:nvSpPr>
          <p:spPr>
            <a:xfrm>
              <a:off x="1208698" y="828984"/>
              <a:ext cx="4887302" cy="30777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latin typeface="Century Gothic" panose="020B0502020202020204" pitchFamily="34" charset="0"/>
                  <a:ea typeface="+mj-ea"/>
                </a:rPr>
                <a:t>THIS TEMPLATE DESIGNED FOR FEI ER SHE JI</a:t>
              </a:r>
              <a:endParaRPr lang="en-US" altLang="zh-CN" sz="1400" dirty="0">
                <a:solidFill>
                  <a:schemeClr val="bg1">
                    <a:lumMod val="65000"/>
                  </a:schemeClr>
                </a:solidFill>
                <a:latin typeface="Century Gothic" panose="020B0502020202020204" pitchFamily="34" charset="0"/>
                <a:ea typeface="+mj-ea"/>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arn(inVertical)">
                                      <p:cBhvr>
                                        <p:cTn id="7" dur="500"/>
                                        <p:tgtEl>
                                          <p:spTgt spid="30"/>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p:cTn id="23" dur="500" fill="hold"/>
                                        <p:tgtEl>
                                          <p:spTgt spid="22"/>
                                        </p:tgtEl>
                                        <p:attrNameLst>
                                          <p:attrName>ppt_w</p:attrName>
                                        </p:attrNameLst>
                                      </p:cBhvr>
                                      <p:tavLst>
                                        <p:tav tm="0">
                                          <p:val>
                                            <p:fltVal val="0"/>
                                          </p:val>
                                        </p:tav>
                                        <p:tav tm="100000">
                                          <p:val>
                                            <p:strVal val="#ppt_w"/>
                                          </p:val>
                                        </p:tav>
                                      </p:tavLst>
                                    </p:anim>
                                    <p:anim calcmode="lin" valueType="num">
                                      <p:cBhvr>
                                        <p:cTn id="24" dur="500" fill="hold"/>
                                        <p:tgtEl>
                                          <p:spTgt spid="22"/>
                                        </p:tgtEl>
                                        <p:attrNameLst>
                                          <p:attrName>ppt_h</p:attrName>
                                        </p:attrNameLst>
                                      </p:cBhvr>
                                      <p:tavLst>
                                        <p:tav tm="0">
                                          <p:val>
                                            <p:fltVal val="0"/>
                                          </p:val>
                                        </p:tav>
                                        <p:tav tm="100000">
                                          <p:val>
                                            <p:strVal val="#ppt_h"/>
                                          </p:val>
                                        </p:tav>
                                      </p:tavLst>
                                    </p:anim>
                                    <p:animEffect transition="in" filter="fade">
                                      <p:cBhvr>
                                        <p:cTn id="25" dur="500"/>
                                        <p:tgtEl>
                                          <p:spTgt spid="22"/>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p:cTn id="29" dur="500" fill="hold"/>
                                        <p:tgtEl>
                                          <p:spTgt spid="23"/>
                                        </p:tgtEl>
                                        <p:attrNameLst>
                                          <p:attrName>ppt_w</p:attrName>
                                        </p:attrNameLst>
                                      </p:cBhvr>
                                      <p:tavLst>
                                        <p:tav tm="0">
                                          <p:val>
                                            <p:fltVal val="0"/>
                                          </p:val>
                                        </p:tav>
                                        <p:tav tm="100000">
                                          <p:val>
                                            <p:strVal val="#ppt_w"/>
                                          </p:val>
                                        </p:tav>
                                      </p:tavLst>
                                    </p:anim>
                                    <p:anim calcmode="lin" valueType="num">
                                      <p:cBhvr>
                                        <p:cTn id="30" dur="500" fill="hold"/>
                                        <p:tgtEl>
                                          <p:spTgt spid="23"/>
                                        </p:tgtEl>
                                        <p:attrNameLst>
                                          <p:attrName>ppt_h</p:attrName>
                                        </p:attrNameLst>
                                      </p:cBhvr>
                                      <p:tavLst>
                                        <p:tav tm="0">
                                          <p:val>
                                            <p:fltVal val="0"/>
                                          </p:val>
                                        </p:tav>
                                        <p:tav tm="100000">
                                          <p:val>
                                            <p:strVal val="#ppt_h"/>
                                          </p:val>
                                        </p:tav>
                                      </p:tavLst>
                                    </p:anim>
                                    <p:animEffect transition="in" filter="fade">
                                      <p:cBhvr>
                                        <p:cTn id="3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u=1922351420,1661742744&amp;fm=26&amp;gp=0"/>
          <p:cNvPicPr>
            <a:picLocks noChangeAspect="1"/>
          </p:cNvPicPr>
          <p:nvPr/>
        </p:nvPicPr>
        <p:blipFill>
          <a:blip r:embed="rId1"/>
          <a:srcRect b="24464"/>
          <a:stretch>
            <a:fillRect/>
          </a:stretch>
        </p:blipFill>
        <p:spPr>
          <a:xfrm>
            <a:off x="-635" y="-24765"/>
            <a:ext cx="12192635" cy="6907530"/>
          </a:xfrm>
          <a:prstGeom prst="rect">
            <a:avLst/>
          </a:prstGeom>
        </p:spPr>
      </p:pic>
      <p:sp>
        <p:nvSpPr>
          <p:cNvPr id="3" name="椭圆 2"/>
          <p:cNvSpPr/>
          <p:nvPr/>
        </p:nvSpPr>
        <p:spPr>
          <a:xfrm>
            <a:off x="3556000" y="889000"/>
            <a:ext cx="5080000" cy="5080000"/>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4036095" y="1916153"/>
            <a:ext cx="2914580" cy="1323439"/>
          </a:xfrm>
          <a:prstGeom prst="rect">
            <a:avLst/>
          </a:prstGeom>
          <a:noFill/>
        </p:spPr>
        <p:txBody>
          <a:bodyPr wrap="none" rtlCol="0">
            <a:spAutoFit/>
            <a:scene3d>
              <a:camera prst="orthographicFront"/>
              <a:lightRig rig="threePt" dir="t"/>
            </a:scene3d>
            <a:sp3d contourW="12700"/>
          </a:bodyPr>
          <a:lstStyle>
            <a:defPPr>
              <a:defRPr lang="zh-CN"/>
            </a:defPPr>
            <a:lvl1pPr>
              <a:defRPr sz="4800" b="1">
                <a:solidFill>
                  <a:srgbClr val="0070C0"/>
                </a:solidFill>
                <a:latin typeface="+mj-ea"/>
                <a:ea typeface="+mj-ea"/>
              </a:defRPr>
            </a:lvl1pPr>
          </a:lstStyle>
          <a:p>
            <a:r>
              <a:rPr lang="en-US" altLang="zh-CN" sz="8000" dirty="0">
                <a:solidFill>
                  <a:schemeClr val="accent1"/>
                </a:solidFill>
                <a:latin typeface="Agency FB" panose="020B0503020202020204" pitchFamily="34" charset="0"/>
              </a:rPr>
              <a:t>PART 01</a:t>
            </a:r>
            <a:endParaRPr lang="zh-CN" altLang="en-US" sz="8000" dirty="0">
              <a:solidFill>
                <a:schemeClr val="accent1"/>
              </a:solidFill>
              <a:latin typeface="Agency FB" panose="020B0503020202020204" pitchFamily="34" charset="0"/>
            </a:endParaRPr>
          </a:p>
        </p:txBody>
      </p:sp>
      <p:sp>
        <p:nvSpPr>
          <p:cNvPr id="6" name="文本框 5"/>
          <p:cNvSpPr txBox="1"/>
          <p:nvPr/>
        </p:nvSpPr>
        <p:spPr>
          <a:xfrm>
            <a:off x="4157008" y="3239585"/>
            <a:ext cx="387798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tx1">
                    <a:lumMod val="75000"/>
                    <a:lumOff val="25000"/>
                  </a:schemeClr>
                </a:solidFill>
                <a:latin typeface="+mj-ea"/>
                <a:ea typeface="+mj-ea"/>
              </a:rPr>
              <a:t>标题文字添加此处</a:t>
            </a:r>
            <a:endParaRPr lang="zh-CN" altLang="en-US" sz="3600" b="1" dirty="0">
              <a:solidFill>
                <a:schemeClr val="tx1">
                  <a:lumMod val="75000"/>
                  <a:lumOff val="25000"/>
                </a:schemeClr>
              </a:solidFill>
              <a:latin typeface="+mj-ea"/>
              <a:ea typeface="+mj-ea"/>
            </a:endParaRPr>
          </a:p>
        </p:txBody>
      </p:sp>
      <p:sp>
        <p:nvSpPr>
          <p:cNvPr id="7" name="文本框 6"/>
          <p:cNvSpPr txBox="1"/>
          <p:nvPr/>
        </p:nvSpPr>
        <p:spPr>
          <a:xfrm>
            <a:off x="3949701" y="4017594"/>
            <a:ext cx="4292600" cy="72385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 or print the presentation and make it into a film to be used in a wider field</a:t>
            </a:r>
            <a:endParaRPr lang="en-US" altLang="zh-CN" sz="1200" dirty="0">
              <a:solidFill>
                <a:schemeClr val="bg1">
                  <a:lumMod val="50000"/>
                </a:schemeClr>
              </a:solidFill>
              <a:latin typeface="Century Gothic" panose="020B0502020202020204" pitchFamily="34" charset="0"/>
              <a:ea typeface="+mj-ea"/>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占位符 32"/>
          <p:cNvPicPr>
            <a:picLocks noGrp="1" noChangeAspect="1"/>
          </p:cNvPicPr>
          <p:nvPr>
            <p:ph type="pic" sz="quarter" idx="10"/>
          </p:nvPr>
        </p:nvPicPr>
        <p:blipFill rotWithShape="1">
          <a:blip r:embed="rId1" cstate="print">
            <a:extLst>
              <a:ext uri="{28A0092B-C50C-407E-A947-70E740481C1C}">
                <a14:useLocalDpi xmlns:a14="http://schemas.microsoft.com/office/drawing/2010/main" val="0"/>
              </a:ext>
            </a:extLst>
          </a:blip>
          <a:srcRect t="40906" b="17692"/>
          <a:stretch>
            <a:fillRect/>
          </a:stretch>
        </p:blipFill>
        <p:spPr>
          <a:xfrm>
            <a:off x="874713" y="1604502"/>
            <a:ext cx="10442576" cy="2882900"/>
          </a:xfrm>
        </p:spPr>
      </p:pic>
      <p:grpSp>
        <p:nvGrpSpPr>
          <p:cNvPr id="34" name="组合 33"/>
          <p:cNvGrpSpPr/>
          <p:nvPr/>
        </p:nvGrpSpPr>
        <p:grpSpPr>
          <a:xfrm>
            <a:off x="2440782" y="3778250"/>
            <a:ext cx="1054100" cy="1054100"/>
            <a:chOff x="5579544" y="1682750"/>
            <a:chExt cx="1054100" cy="1054100"/>
          </a:xfrm>
        </p:grpSpPr>
        <p:sp>
          <p:nvSpPr>
            <p:cNvPr id="35" name="矩形 34"/>
            <p:cNvSpPr/>
            <p:nvPr/>
          </p:nvSpPr>
          <p:spPr>
            <a:xfrm>
              <a:off x="5579544" y="1682750"/>
              <a:ext cx="1054100" cy="10541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6" name="椭圆 13"/>
            <p:cNvSpPr/>
            <p:nvPr/>
          </p:nvSpPr>
          <p:spPr>
            <a:xfrm>
              <a:off x="5829300" y="1963837"/>
              <a:ext cx="533400" cy="491926"/>
            </a:xfrm>
            <a:custGeom>
              <a:avLst/>
              <a:gdLst>
                <a:gd name="connsiteX0" fmla="*/ 75173 w 330497"/>
                <a:gd name="connsiteY0" fmla="*/ 222249 h 304800"/>
                <a:gd name="connsiteX1" fmla="*/ 56870 w 330497"/>
                <a:gd name="connsiteY1" fmla="*/ 239535 h 304800"/>
                <a:gd name="connsiteX2" fmla="*/ 55563 w 330497"/>
                <a:gd name="connsiteY2" fmla="*/ 242005 h 304800"/>
                <a:gd name="connsiteX3" fmla="*/ 58178 w 330497"/>
                <a:gd name="connsiteY3" fmla="*/ 243240 h 304800"/>
                <a:gd name="connsiteX4" fmla="*/ 67329 w 330497"/>
                <a:gd name="connsiteY4" fmla="*/ 244474 h 304800"/>
                <a:gd name="connsiteX5" fmla="*/ 72559 w 330497"/>
                <a:gd name="connsiteY5" fmla="*/ 240770 h 304800"/>
                <a:gd name="connsiteX6" fmla="*/ 77788 w 330497"/>
                <a:gd name="connsiteY6" fmla="*/ 225953 h 304800"/>
                <a:gd name="connsiteX7" fmla="*/ 77788 w 330497"/>
                <a:gd name="connsiteY7" fmla="*/ 223484 h 304800"/>
                <a:gd name="connsiteX8" fmla="*/ 76481 w 330497"/>
                <a:gd name="connsiteY8" fmla="*/ 222249 h 304800"/>
                <a:gd name="connsiteX9" fmla="*/ 75173 w 330497"/>
                <a:gd name="connsiteY9" fmla="*/ 222249 h 304800"/>
                <a:gd name="connsiteX10" fmla="*/ 226286 w 330497"/>
                <a:gd name="connsiteY10" fmla="*/ 209549 h 304800"/>
                <a:gd name="connsiteX11" fmla="*/ 221258 w 330497"/>
                <a:gd name="connsiteY11" fmla="*/ 213461 h 304800"/>
                <a:gd name="connsiteX12" fmla="*/ 221258 w 330497"/>
                <a:gd name="connsiteY12" fmla="*/ 216069 h 304800"/>
                <a:gd name="connsiteX13" fmla="*/ 220002 w 330497"/>
                <a:gd name="connsiteY13" fmla="*/ 222589 h 304800"/>
                <a:gd name="connsiteX14" fmla="*/ 225029 w 330497"/>
                <a:gd name="connsiteY14" fmla="*/ 223893 h 304800"/>
                <a:gd name="connsiteX15" fmla="*/ 226286 w 330497"/>
                <a:gd name="connsiteY15" fmla="*/ 229110 h 304800"/>
                <a:gd name="connsiteX16" fmla="*/ 218745 w 330497"/>
                <a:gd name="connsiteY16" fmla="*/ 233022 h 304800"/>
                <a:gd name="connsiteX17" fmla="*/ 220002 w 330497"/>
                <a:gd name="connsiteY17" fmla="*/ 236934 h 304800"/>
                <a:gd name="connsiteX18" fmla="*/ 226286 w 330497"/>
                <a:gd name="connsiteY18" fmla="*/ 240846 h 304800"/>
                <a:gd name="connsiteX19" fmla="*/ 222515 w 330497"/>
                <a:gd name="connsiteY19" fmla="*/ 247366 h 304800"/>
                <a:gd name="connsiteX20" fmla="*/ 217488 w 330497"/>
                <a:gd name="connsiteY20" fmla="*/ 252582 h 304800"/>
                <a:gd name="connsiteX21" fmla="*/ 217488 w 330497"/>
                <a:gd name="connsiteY21" fmla="*/ 253886 h 304800"/>
                <a:gd name="connsiteX22" fmla="*/ 218745 w 330497"/>
                <a:gd name="connsiteY22" fmla="*/ 253886 h 304800"/>
                <a:gd name="connsiteX23" fmla="*/ 222515 w 330497"/>
                <a:gd name="connsiteY23" fmla="*/ 252582 h 304800"/>
                <a:gd name="connsiteX24" fmla="*/ 226286 w 330497"/>
                <a:gd name="connsiteY24" fmla="*/ 253886 h 304800"/>
                <a:gd name="connsiteX25" fmla="*/ 226286 w 330497"/>
                <a:gd name="connsiteY25" fmla="*/ 259102 h 304800"/>
                <a:gd name="connsiteX26" fmla="*/ 222515 w 330497"/>
                <a:gd name="connsiteY26" fmla="*/ 265622 h 304800"/>
                <a:gd name="connsiteX27" fmla="*/ 221258 w 330497"/>
                <a:gd name="connsiteY27" fmla="*/ 276054 h 304800"/>
                <a:gd name="connsiteX28" fmla="*/ 223772 w 330497"/>
                <a:gd name="connsiteY28" fmla="*/ 282574 h 304800"/>
                <a:gd name="connsiteX29" fmla="*/ 225029 w 330497"/>
                <a:gd name="connsiteY29" fmla="*/ 282574 h 304800"/>
                <a:gd name="connsiteX30" fmla="*/ 230056 w 330497"/>
                <a:gd name="connsiteY30" fmla="*/ 266926 h 304800"/>
                <a:gd name="connsiteX31" fmla="*/ 237597 w 330497"/>
                <a:gd name="connsiteY31" fmla="*/ 261710 h 304800"/>
                <a:gd name="connsiteX32" fmla="*/ 240110 w 330497"/>
                <a:gd name="connsiteY32" fmla="*/ 264318 h 304800"/>
                <a:gd name="connsiteX33" fmla="*/ 245137 w 330497"/>
                <a:gd name="connsiteY33" fmla="*/ 268230 h 304800"/>
                <a:gd name="connsiteX34" fmla="*/ 247651 w 330497"/>
                <a:gd name="connsiteY34" fmla="*/ 268230 h 304800"/>
                <a:gd name="connsiteX35" fmla="*/ 247651 w 330497"/>
                <a:gd name="connsiteY35" fmla="*/ 266926 h 304800"/>
                <a:gd name="connsiteX36" fmla="*/ 246394 w 330497"/>
                <a:gd name="connsiteY36" fmla="*/ 263014 h 304800"/>
                <a:gd name="connsiteX37" fmla="*/ 236340 w 330497"/>
                <a:gd name="connsiteY37" fmla="*/ 218677 h 304800"/>
                <a:gd name="connsiteX38" fmla="*/ 232569 w 330497"/>
                <a:gd name="connsiteY38" fmla="*/ 209549 h 304800"/>
                <a:gd name="connsiteX39" fmla="*/ 231313 w 330497"/>
                <a:gd name="connsiteY39" fmla="*/ 209549 h 304800"/>
                <a:gd name="connsiteX40" fmla="*/ 226286 w 330497"/>
                <a:gd name="connsiteY40" fmla="*/ 209549 h 304800"/>
                <a:gd name="connsiteX41" fmla="*/ 245475 w 330497"/>
                <a:gd name="connsiteY41" fmla="*/ 204787 h 304800"/>
                <a:gd name="connsiteX42" fmla="*/ 244182 w 330497"/>
                <a:gd name="connsiteY42" fmla="*/ 206082 h 304800"/>
                <a:gd name="connsiteX43" fmla="*/ 245475 w 330497"/>
                <a:gd name="connsiteY43" fmla="*/ 215148 h 304800"/>
                <a:gd name="connsiteX44" fmla="*/ 248062 w 330497"/>
                <a:gd name="connsiteY44" fmla="*/ 221623 h 304800"/>
                <a:gd name="connsiteX45" fmla="*/ 254530 w 330497"/>
                <a:gd name="connsiteY45" fmla="*/ 248820 h 304800"/>
                <a:gd name="connsiteX46" fmla="*/ 255823 w 330497"/>
                <a:gd name="connsiteY46" fmla="*/ 252705 h 304800"/>
                <a:gd name="connsiteX47" fmla="*/ 257117 w 330497"/>
                <a:gd name="connsiteY47" fmla="*/ 254000 h 304800"/>
                <a:gd name="connsiteX48" fmla="*/ 258410 w 330497"/>
                <a:gd name="connsiteY48" fmla="*/ 252705 h 304800"/>
                <a:gd name="connsiteX49" fmla="*/ 259704 w 330497"/>
                <a:gd name="connsiteY49" fmla="*/ 247525 h 304800"/>
                <a:gd name="connsiteX50" fmla="*/ 267465 w 330497"/>
                <a:gd name="connsiteY50" fmla="*/ 241049 h 304800"/>
                <a:gd name="connsiteX51" fmla="*/ 272639 w 330497"/>
                <a:gd name="connsiteY51" fmla="*/ 242345 h 304800"/>
                <a:gd name="connsiteX52" fmla="*/ 276520 w 330497"/>
                <a:gd name="connsiteY52" fmla="*/ 242345 h 304800"/>
                <a:gd name="connsiteX53" fmla="*/ 273932 w 330497"/>
                <a:gd name="connsiteY53" fmla="*/ 238459 h 304800"/>
                <a:gd name="connsiteX54" fmla="*/ 268758 w 330497"/>
                <a:gd name="connsiteY54" fmla="*/ 233279 h 304800"/>
                <a:gd name="connsiteX55" fmla="*/ 250649 w 330497"/>
                <a:gd name="connsiteY55" fmla="*/ 211263 h 304800"/>
                <a:gd name="connsiteX56" fmla="*/ 246769 w 330497"/>
                <a:gd name="connsiteY56" fmla="*/ 204787 h 304800"/>
                <a:gd name="connsiteX57" fmla="*/ 245475 w 330497"/>
                <a:gd name="connsiteY57" fmla="*/ 204787 h 304800"/>
                <a:gd name="connsiteX58" fmla="*/ 63501 w 330497"/>
                <a:gd name="connsiteY58" fmla="*/ 191786 h 304800"/>
                <a:gd name="connsiteX59" fmla="*/ 38822 w 330497"/>
                <a:gd name="connsiteY59" fmla="*/ 193074 h 304800"/>
                <a:gd name="connsiteX60" fmla="*/ 31029 w 330497"/>
                <a:gd name="connsiteY60" fmla="*/ 198222 h 304800"/>
                <a:gd name="connsiteX61" fmla="*/ 20638 w 330497"/>
                <a:gd name="connsiteY61" fmla="*/ 226540 h 304800"/>
                <a:gd name="connsiteX62" fmla="*/ 28431 w 330497"/>
                <a:gd name="connsiteY62" fmla="*/ 260006 h 304800"/>
                <a:gd name="connsiteX63" fmla="*/ 37523 w 330497"/>
                <a:gd name="connsiteY63" fmla="*/ 271590 h 304800"/>
                <a:gd name="connsiteX64" fmla="*/ 79087 w 330497"/>
                <a:gd name="connsiteY64" fmla="*/ 284462 h 304800"/>
                <a:gd name="connsiteX65" fmla="*/ 82984 w 330497"/>
                <a:gd name="connsiteY65" fmla="*/ 284462 h 304800"/>
                <a:gd name="connsiteX66" fmla="*/ 99869 w 330497"/>
                <a:gd name="connsiteY66" fmla="*/ 275452 h 304800"/>
                <a:gd name="connsiteX67" fmla="*/ 108961 w 330497"/>
                <a:gd name="connsiteY67" fmla="*/ 266442 h 304800"/>
                <a:gd name="connsiteX68" fmla="*/ 119352 w 330497"/>
                <a:gd name="connsiteY68" fmla="*/ 240699 h 304800"/>
                <a:gd name="connsiteX69" fmla="*/ 118053 w 330497"/>
                <a:gd name="connsiteY69" fmla="*/ 230401 h 304800"/>
                <a:gd name="connsiteX70" fmla="*/ 118053 w 330497"/>
                <a:gd name="connsiteY70" fmla="*/ 229114 h 304800"/>
                <a:gd name="connsiteX71" fmla="*/ 115455 w 330497"/>
                <a:gd name="connsiteY71" fmla="*/ 230401 h 304800"/>
                <a:gd name="connsiteX72" fmla="*/ 111559 w 330497"/>
                <a:gd name="connsiteY72" fmla="*/ 235550 h 304800"/>
                <a:gd name="connsiteX73" fmla="*/ 92076 w 330497"/>
                <a:gd name="connsiteY73" fmla="*/ 254857 h 304800"/>
                <a:gd name="connsiteX74" fmla="*/ 69995 w 330497"/>
                <a:gd name="connsiteY74" fmla="*/ 260006 h 304800"/>
                <a:gd name="connsiteX75" fmla="*/ 64800 w 330497"/>
                <a:gd name="connsiteY75" fmla="*/ 260006 h 304800"/>
                <a:gd name="connsiteX76" fmla="*/ 51811 w 330497"/>
                <a:gd name="connsiteY76" fmla="*/ 258719 h 304800"/>
                <a:gd name="connsiteX77" fmla="*/ 40121 w 330497"/>
                <a:gd name="connsiteY77" fmla="*/ 249709 h 304800"/>
                <a:gd name="connsiteX78" fmla="*/ 38822 w 330497"/>
                <a:gd name="connsiteY78" fmla="*/ 248422 h 304800"/>
                <a:gd name="connsiteX79" fmla="*/ 34926 w 330497"/>
                <a:gd name="connsiteY79" fmla="*/ 241986 h 304800"/>
                <a:gd name="connsiteX80" fmla="*/ 40121 w 330497"/>
                <a:gd name="connsiteY80" fmla="*/ 230401 h 304800"/>
                <a:gd name="connsiteX81" fmla="*/ 58305 w 330497"/>
                <a:gd name="connsiteY81" fmla="*/ 214955 h 304800"/>
                <a:gd name="connsiteX82" fmla="*/ 68696 w 330497"/>
                <a:gd name="connsiteY82" fmla="*/ 205945 h 304800"/>
                <a:gd name="connsiteX83" fmla="*/ 69995 w 330497"/>
                <a:gd name="connsiteY83" fmla="*/ 200797 h 304800"/>
                <a:gd name="connsiteX84" fmla="*/ 67397 w 330497"/>
                <a:gd name="connsiteY84" fmla="*/ 194361 h 304800"/>
                <a:gd name="connsiteX85" fmla="*/ 63501 w 330497"/>
                <a:gd name="connsiteY85" fmla="*/ 191786 h 304800"/>
                <a:gd name="connsiteX86" fmla="*/ 231942 w 330497"/>
                <a:gd name="connsiteY86" fmla="*/ 166687 h 304800"/>
                <a:gd name="connsiteX87" fmla="*/ 218574 w 330497"/>
                <a:gd name="connsiteY87" fmla="*/ 177967 h 304800"/>
                <a:gd name="connsiteX88" fmla="*/ 217237 w 330497"/>
                <a:gd name="connsiteY88" fmla="*/ 184234 h 304800"/>
                <a:gd name="connsiteX89" fmla="*/ 221247 w 330497"/>
                <a:gd name="connsiteY89" fmla="*/ 180474 h 304800"/>
                <a:gd name="connsiteX90" fmla="*/ 226595 w 330497"/>
                <a:gd name="connsiteY90" fmla="*/ 180474 h 304800"/>
                <a:gd name="connsiteX91" fmla="*/ 227932 w 330497"/>
                <a:gd name="connsiteY91" fmla="*/ 182980 h 304800"/>
                <a:gd name="connsiteX92" fmla="*/ 230605 w 330497"/>
                <a:gd name="connsiteY92" fmla="*/ 189247 h 304800"/>
                <a:gd name="connsiteX93" fmla="*/ 233279 w 330497"/>
                <a:gd name="connsiteY93" fmla="*/ 189247 h 304800"/>
                <a:gd name="connsiteX94" fmla="*/ 241300 w 330497"/>
                <a:gd name="connsiteY94" fmla="*/ 176714 h 304800"/>
                <a:gd name="connsiteX95" fmla="*/ 233279 w 330497"/>
                <a:gd name="connsiteY95" fmla="*/ 166687 h 304800"/>
                <a:gd name="connsiteX96" fmla="*/ 231942 w 330497"/>
                <a:gd name="connsiteY96" fmla="*/ 166687 h 304800"/>
                <a:gd name="connsiteX97" fmla="*/ 173526 w 330497"/>
                <a:gd name="connsiteY97" fmla="*/ 155277 h 304800"/>
                <a:gd name="connsiteX98" fmla="*/ 160704 w 330497"/>
                <a:gd name="connsiteY98" fmla="*/ 165596 h 304800"/>
                <a:gd name="connsiteX99" fmla="*/ 129931 w 330497"/>
                <a:gd name="connsiteY99" fmla="*/ 183654 h 304800"/>
                <a:gd name="connsiteX100" fmla="*/ 124802 w 330497"/>
                <a:gd name="connsiteY100" fmla="*/ 187523 h 304800"/>
                <a:gd name="connsiteX101" fmla="*/ 123520 w 330497"/>
                <a:gd name="connsiteY101" fmla="*/ 190103 h 304800"/>
                <a:gd name="connsiteX102" fmla="*/ 126085 w 330497"/>
                <a:gd name="connsiteY102" fmla="*/ 193972 h 304800"/>
                <a:gd name="connsiteX103" fmla="*/ 137625 w 330497"/>
                <a:gd name="connsiteY103" fmla="*/ 222349 h 304800"/>
                <a:gd name="connsiteX104" fmla="*/ 138907 w 330497"/>
                <a:gd name="connsiteY104" fmla="*/ 233958 h 304800"/>
                <a:gd name="connsiteX105" fmla="*/ 140189 w 330497"/>
                <a:gd name="connsiteY105" fmla="*/ 236537 h 304800"/>
                <a:gd name="connsiteX106" fmla="*/ 142753 w 330497"/>
                <a:gd name="connsiteY106" fmla="*/ 235247 h 304800"/>
                <a:gd name="connsiteX107" fmla="*/ 149164 w 330497"/>
                <a:gd name="connsiteY107" fmla="*/ 226218 h 304800"/>
                <a:gd name="connsiteX108" fmla="*/ 161987 w 330497"/>
                <a:gd name="connsiteY108" fmla="*/ 212030 h 304800"/>
                <a:gd name="connsiteX109" fmla="*/ 170962 w 330497"/>
                <a:gd name="connsiteY109" fmla="*/ 201711 h 304800"/>
                <a:gd name="connsiteX110" fmla="*/ 178655 w 330497"/>
                <a:gd name="connsiteY110" fmla="*/ 193972 h 304800"/>
                <a:gd name="connsiteX111" fmla="*/ 186349 w 330497"/>
                <a:gd name="connsiteY111" fmla="*/ 186233 h 304800"/>
                <a:gd name="connsiteX112" fmla="*/ 188913 w 330497"/>
                <a:gd name="connsiteY112" fmla="*/ 183654 h 304800"/>
                <a:gd name="connsiteX113" fmla="*/ 187631 w 330497"/>
                <a:gd name="connsiteY113" fmla="*/ 182364 h 304800"/>
                <a:gd name="connsiteX114" fmla="*/ 179937 w 330497"/>
                <a:gd name="connsiteY114" fmla="*/ 159147 h 304800"/>
                <a:gd name="connsiteX115" fmla="*/ 177373 w 330497"/>
                <a:gd name="connsiteY115" fmla="*/ 156567 h 304800"/>
                <a:gd name="connsiteX116" fmla="*/ 173526 w 330497"/>
                <a:gd name="connsiteY116" fmla="*/ 155277 h 304800"/>
                <a:gd name="connsiteX117" fmla="*/ 196118 w 330497"/>
                <a:gd name="connsiteY117" fmla="*/ 139382 h 304800"/>
                <a:gd name="connsiteX118" fmla="*/ 193431 w 330497"/>
                <a:gd name="connsiteY118" fmla="*/ 145732 h 304800"/>
                <a:gd name="connsiteX119" fmla="*/ 204178 w 330497"/>
                <a:gd name="connsiteY119" fmla="*/ 160972 h 304800"/>
                <a:gd name="connsiteX120" fmla="*/ 205521 w 330497"/>
                <a:gd name="connsiteY120" fmla="*/ 163512 h 304800"/>
                <a:gd name="connsiteX121" fmla="*/ 206864 w 330497"/>
                <a:gd name="connsiteY121" fmla="*/ 163512 h 304800"/>
                <a:gd name="connsiteX122" fmla="*/ 209551 w 330497"/>
                <a:gd name="connsiteY122" fmla="*/ 160972 h 304800"/>
                <a:gd name="connsiteX123" fmla="*/ 208208 w 330497"/>
                <a:gd name="connsiteY123" fmla="*/ 157162 h 304800"/>
                <a:gd name="connsiteX124" fmla="*/ 197461 w 330497"/>
                <a:gd name="connsiteY124" fmla="*/ 139382 h 304800"/>
                <a:gd name="connsiteX125" fmla="*/ 196118 w 330497"/>
                <a:gd name="connsiteY125" fmla="*/ 139382 h 304800"/>
                <a:gd name="connsiteX126" fmla="*/ 204470 w 330497"/>
                <a:gd name="connsiteY126" fmla="*/ 131762 h 304800"/>
                <a:gd name="connsiteX127" fmla="*/ 203200 w 330497"/>
                <a:gd name="connsiteY127" fmla="*/ 132896 h 304800"/>
                <a:gd name="connsiteX128" fmla="*/ 207010 w 330497"/>
                <a:gd name="connsiteY128" fmla="*/ 135164 h 304800"/>
                <a:gd name="connsiteX129" fmla="*/ 205740 w 330497"/>
                <a:gd name="connsiteY129" fmla="*/ 131762 h 304800"/>
                <a:gd name="connsiteX130" fmla="*/ 204470 w 330497"/>
                <a:gd name="connsiteY130" fmla="*/ 131762 h 304800"/>
                <a:gd name="connsiteX131" fmla="*/ 138936 w 330497"/>
                <a:gd name="connsiteY131" fmla="*/ 117474 h 304800"/>
                <a:gd name="connsiteX132" fmla="*/ 136349 w 330497"/>
                <a:gd name="connsiteY132" fmla="*/ 118784 h 304800"/>
                <a:gd name="connsiteX133" fmla="*/ 126001 w 330497"/>
                <a:gd name="connsiteY133" fmla="*/ 126642 h 304800"/>
                <a:gd name="connsiteX134" fmla="*/ 60031 w 330497"/>
                <a:gd name="connsiteY134" fmla="*/ 172481 h 304800"/>
                <a:gd name="connsiteX135" fmla="*/ 58738 w 330497"/>
                <a:gd name="connsiteY135" fmla="*/ 173791 h 304800"/>
                <a:gd name="connsiteX136" fmla="*/ 60031 w 330497"/>
                <a:gd name="connsiteY136" fmla="*/ 173791 h 304800"/>
                <a:gd name="connsiteX137" fmla="*/ 63912 w 330497"/>
                <a:gd name="connsiteY137" fmla="*/ 173791 h 304800"/>
                <a:gd name="connsiteX138" fmla="*/ 78141 w 330497"/>
                <a:gd name="connsiteY138" fmla="*/ 182959 h 304800"/>
                <a:gd name="connsiteX139" fmla="*/ 82021 w 330497"/>
                <a:gd name="connsiteY139" fmla="*/ 188197 h 304800"/>
                <a:gd name="connsiteX140" fmla="*/ 94956 w 330497"/>
                <a:gd name="connsiteY140" fmla="*/ 214391 h 304800"/>
                <a:gd name="connsiteX141" fmla="*/ 96250 w 330497"/>
                <a:gd name="connsiteY141" fmla="*/ 222249 h 304800"/>
                <a:gd name="connsiteX142" fmla="*/ 102718 w 330497"/>
                <a:gd name="connsiteY142" fmla="*/ 217010 h 304800"/>
                <a:gd name="connsiteX143" fmla="*/ 109185 w 330497"/>
                <a:gd name="connsiteY143" fmla="*/ 209152 h 304800"/>
                <a:gd name="connsiteX144" fmla="*/ 110479 w 330497"/>
                <a:gd name="connsiteY144" fmla="*/ 205223 h 304800"/>
                <a:gd name="connsiteX145" fmla="*/ 97544 w 330497"/>
                <a:gd name="connsiteY145" fmla="*/ 192126 h 304800"/>
                <a:gd name="connsiteX146" fmla="*/ 96250 w 330497"/>
                <a:gd name="connsiteY146" fmla="*/ 188197 h 304800"/>
                <a:gd name="connsiteX147" fmla="*/ 102718 w 330497"/>
                <a:gd name="connsiteY147" fmla="*/ 180339 h 304800"/>
                <a:gd name="connsiteX148" fmla="*/ 115653 w 330497"/>
                <a:gd name="connsiteY148" fmla="*/ 175100 h 304800"/>
                <a:gd name="connsiteX149" fmla="*/ 124707 w 330497"/>
                <a:gd name="connsiteY149" fmla="*/ 169862 h 304800"/>
                <a:gd name="connsiteX150" fmla="*/ 140230 w 330497"/>
                <a:gd name="connsiteY150" fmla="*/ 160694 h 304800"/>
                <a:gd name="connsiteX151" fmla="*/ 162219 w 330497"/>
                <a:gd name="connsiteY151" fmla="*/ 141049 h 304800"/>
                <a:gd name="connsiteX152" fmla="*/ 163513 w 330497"/>
                <a:gd name="connsiteY152" fmla="*/ 138429 h 304800"/>
                <a:gd name="connsiteX153" fmla="*/ 140230 w 330497"/>
                <a:gd name="connsiteY153" fmla="*/ 118784 h 304800"/>
                <a:gd name="connsiteX154" fmla="*/ 138936 w 330497"/>
                <a:gd name="connsiteY154" fmla="*/ 117474 h 304800"/>
                <a:gd name="connsiteX155" fmla="*/ 219220 w 330497"/>
                <a:gd name="connsiteY155" fmla="*/ 115887 h 304800"/>
                <a:gd name="connsiteX156" fmla="*/ 212725 w 330497"/>
                <a:gd name="connsiteY156" fmla="*/ 122382 h 304800"/>
                <a:gd name="connsiteX157" fmla="*/ 215323 w 330497"/>
                <a:gd name="connsiteY157" fmla="*/ 126278 h 304800"/>
                <a:gd name="connsiteX158" fmla="*/ 220518 w 330497"/>
                <a:gd name="connsiteY158" fmla="*/ 134071 h 304800"/>
                <a:gd name="connsiteX159" fmla="*/ 224415 w 330497"/>
                <a:gd name="connsiteY159" fmla="*/ 143163 h 304800"/>
                <a:gd name="connsiteX160" fmla="*/ 225714 w 330497"/>
                <a:gd name="connsiteY160" fmla="*/ 144462 h 304800"/>
                <a:gd name="connsiteX161" fmla="*/ 227013 w 330497"/>
                <a:gd name="connsiteY161" fmla="*/ 141865 h 304800"/>
                <a:gd name="connsiteX162" fmla="*/ 221817 w 330497"/>
                <a:gd name="connsiteY162" fmla="*/ 117186 h 304800"/>
                <a:gd name="connsiteX163" fmla="*/ 220518 w 330497"/>
                <a:gd name="connsiteY163" fmla="*/ 115887 h 304800"/>
                <a:gd name="connsiteX164" fmla="*/ 219220 w 330497"/>
                <a:gd name="connsiteY164" fmla="*/ 115887 h 304800"/>
                <a:gd name="connsiteX165" fmla="*/ 206375 w 330497"/>
                <a:gd name="connsiteY165" fmla="*/ 96837 h 304800"/>
                <a:gd name="connsiteX166" fmla="*/ 206375 w 330497"/>
                <a:gd name="connsiteY166" fmla="*/ 98425 h 304800"/>
                <a:gd name="connsiteX167" fmla="*/ 207169 w 330497"/>
                <a:gd name="connsiteY167" fmla="*/ 101600 h 304800"/>
                <a:gd name="connsiteX168" fmla="*/ 207963 w 330497"/>
                <a:gd name="connsiteY168" fmla="*/ 101600 h 304800"/>
                <a:gd name="connsiteX169" fmla="*/ 207963 w 330497"/>
                <a:gd name="connsiteY169" fmla="*/ 100013 h 304800"/>
                <a:gd name="connsiteX170" fmla="*/ 207169 w 330497"/>
                <a:gd name="connsiteY170" fmla="*/ 98425 h 304800"/>
                <a:gd name="connsiteX171" fmla="*/ 206375 w 330497"/>
                <a:gd name="connsiteY171" fmla="*/ 96837 h 304800"/>
                <a:gd name="connsiteX172" fmla="*/ 307146 w 330497"/>
                <a:gd name="connsiteY172" fmla="*/ 28272 h 304800"/>
                <a:gd name="connsiteX173" fmla="*/ 303262 w 330497"/>
                <a:gd name="connsiteY173" fmla="*/ 33413 h 304800"/>
                <a:gd name="connsiteX174" fmla="*/ 261841 w 330497"/>
                <a:gd name="connsiteY174" fmla="*/ 74537 h 304800"/>
                <a:gd name="connsiteX175" fmla="*/ 235952 w 330497"/>
                <a:gd name="connsiteY175" fmla="*/ 98954 h 304800"/>
                <a:gd name="connsiteX176" fmla="*/ 234657 w 330497"/>
                <a:gd name="connsiteY176" fmla="*/ 105380 h 304800"/>
                <a:gd name="connsiteX177" fmla="*/ 243718 w 330497"/>
                <a:gd name="connsiteY177" fmla="*/ 133652 h 304800"/>
                <a:gd name="connsiteX178" fmla="*/ 246307 w 330497"/>
                <a:gd name="connsiteY178" fmla="*/ 134937 h 304800"/>
                <a:gd name="connsiteX179" fmla="*/ 250191 w 330497"/>
                <a:gd name="connsiteY179" fmla="*/ 131082 h 304800"/>
                <a:gd name="connsiteX180" fmla="*/ 300673 w 330497"/>
                <a:gd name="connsiteY180" fmla="*/ 97669 h 304800"/>
                <a:gd name="connsiteX181" fmla="*/ 313618 w 330497"/>
                <a:gd name="connsiteY181" fmla="*/ 89958 h 304800"/>
                <a:gd name="connsiteX182" fmla="*/ 317501 w 330497"/>
                <a:gd name="connsiteY182" fmla="*/ 82247 h 304800"/>
                <a:gd name="connsiteX183" fmla="*/ 317501 w 330497"/>
                <a:gd name="connsiteY183" fmla="*/ 74537 h 304800"/>
                <a:gd name="connsiteX184" fmla="*/ 316207 w 330497"/>
                <a:gd name="connsiteY184" fmla="*/ 61685 h 304800"/>
                <a:gd name="connsiteX185" fmla="*/ 311029 w 330497"/>
                <a:gd name="connsiteY185" fmla="*/ 33413 h 304800"/>
                <a:gd name="connsiteX186" fmla="*/ 309734 w 330497"/>
                <a:gd name="connsiteY186" fmla="*/ 28272 h 304800"/>
                <a:gd name="connsiteX187" fmla="*/ 307146 w 330497"/>
                <a:gd name="connsiteY187" fmla="*/ 28272 h 304800"/>
                <a:gd name="connsiteX188" fmla="*/ 228600 w 330497"/>
                <a:gd name="connsiteY188" fmla="*/ 17173 h 304800"/>
                <a:gd name="connsiteX189" fmla="*/ 220861 w 330497"/>
                <a:gd name="connsiteY189" fmla="*/ 22368 h 304800"/>
                <a:gd name="connsiteX190" fmla="*/ 216991 w 330497"/>
                <a:gd name="connsiteY190" fmla="*/ 27564 h 304800"/>
                <a:gd name="connsiteX191" fmla="*/ 211832 w 330497"/>
                <a:gd name="connsiteY191" fmla="*/ 34058 h 304800"/>
                <a:gd name="connsiteX192" fmla="*/ 201513 w 330497"/>
                <a:gd name="connsiteY192" fmla="*/ 50944 h 304800"/>
                <a:gd name="connsiteX193" fmla="*/ 192484 w 330497"/>
                <a:gd name="connsiteY193" fmla="*/ 63933 h 304800"/>
                <a:gd name="connsiteX194" fmla="*/ 188615 w 330497"/>
                <a:gd name="connsiteY194" fmla="*/ 67829 h 304800"/>
                <a:gd name="connsiteX195" fmla="*/ 188615 w 330497"/>
                <a:gd name="connsiteY195" fmla="*/ 70427 h 304800"/>
                <a:gd name="connsiteX196" fmla="*/ 219571 w 330497"/>
                <a:gd name="connsiteY196" fmla="*/ 86013 h 304800"/>
                <a:gd name="connsiteX197" fmla="*/ 223441 w 330497"/>
                <a:gd name="connsiteY197" fmla="*/ 86013 h 304800"/>
                <a:gd name="connsiteX198" fmla="*/ 226020 w 330497"/>
                <a:gd name="connsiteY198" fmla="*/ 84715 h 304800"/>
                <a:gd name="connsiteX199" fmla="*/ 267295 w 330497"/>
                <a:gd name="connsiteY199" fmla="*/ 45748 h 304800"/>
                <a:gd name="connsiteX200" fmla="*/ 268585 w 330497"/>
                <a:gd name="connsiteY200" fmla="*/ 39254 h 304800"/>
                <a:gd name="connsiteX201" fmla="*/ 228600 w 330497"/>
                <a:gd name="connsiteY201" fmla="*/ 17173 h 304800"/>
                <a:gd name="connsiteX202" fmla="*/ 223344 w 330497"/>
                <a:gd name="connsiteY202" fmla="*/ 0 h 304800"/>
                <a:gd name="connsiteX203" fmla="*/ 233672 w 330497"/>
                <a:gd name="connsiteY203" fmla="*/ 1297 h 304800"/>
                <a:gd name="connsiteX204" fmla="*/ 246582 w 330497"/>
                <a:gd name="connsiteY204" fmla="*/ 3891 h 304800"/>
                <a:gd name="connsiteX205" fmla="*/ 281439 w 330497"/>
                <a:gd name="connsiteY205" fmla="*/ 27238 h 304800"/>
                <a:gd name="connsiteX206" fmla="*/ 285312 w 330497"/>
                <a:gd name="connsiteY206" fmla="*/ 27238 h 304800"/>
                <a:gd name="connsiteX207" fmla="*/ 300804 w 330497"/>
                <a:gd name="connsiteY207" fmla="*/ 11673 h 304800"/>
                <a:gd name="connsiteX208" fmla="*/ 315005 w 330497"/>
                <a:gd name="connsiteY208" fmla="*/ 12970 h 304800"/>
                <a:gd name="connsiteX209" fmla="*/ 318878 w 330497"/>
                <a:gd name="connsiteY209" fmla="*/ 22049 h 304800"/>
                <a:gd name="connsiteX210" fmla="*/ 329206 w 330497"/>
                <a:gd name="connsiteY210" fmla="*/ 71336 h 304800"/>
                <a:gd name="connsiteX211" fmla="*/ 329206 w 330497"/>
                <a:gd name="connsiteY211" fmla="*/ 75227 h 304800"/>
                <a:gd name="connsiteX212" fmla="*/ 330497 w 330497"/>
                <a:gd name="connsiteY212" fmla="*/ 89495 h 304800"/>
                <a:gd name="connsiteX213" fmla="*/ 327915 w 330497"/>
                <a:gd name="connsiteY213" fmla="*/ 101168 h 304800"/>
                <a:gd name="connsiteX214" fmla="*/ 325333 w 330497"/>
                <a:gd name="connsiteY214" fmla="*/ 103762 h 304800"/>
                <a:gd name="connsiteX215" fmla="*/ 316296 w 330497"/>
                <a:gd name="connsiteY215" fmla="*/ 108950 h 304800"/>
                <a:gd name="connsiteX216" fmla="*/ 305968 w 330497"/>
                <a:gd name="connsiteY216" fmla="*/ 114138 h 304800"/>
                <a:gd name="connsiteX217" fmla="*/ 277566 w 330497"/>
                <a:gd name="connsiteY217" fmla="*/ 127108 h 304800"/>
                <a:gd name="connsiteX218" fmla="*/ 247873 w 330497"/>
                <a:gd name="connsiteY218" fmla="*/ 151752 h 304800"/>
                <a:gd name="connsiteX219" fmla="*/ 246582 w 330497"/>
                <a:gd name="connsiteY219" fmla="*/ 155643 h 304800"/>
                <a:gd name="connsiteX220" fmla="*/ 249164 w 330497"/>
                <a:gd name="connsiteY220" fmla="*/ 158237 h 304800"/>
                <a:gd name="connsiteX221" fmla="*/ 253037 w 330497"/>
                <a:gd name="connsiteY221" fmla="*/ 175098 h 304800"/>
                <a:gd name="connsiteX222" fmla="*/ 251746 w 330497"/>
                <a:gd name="connsiteY222" fmla="*/ 186771 h 304800"/>
                <a:gd name="connsiteX223" fmla="*/ 253037 w 330497"/>
                <a:gd name="connsiteY223" fmla="*/ 197147 h 304800"/>
                <a:gd name="connsiteX224" fmla="*/ 273693 w 330497"/>
                <a:gd name="connsiteY224" fmla="*/ 223088 h 304800"/>
                <a:gd name="connsiteX225" fmla="*/ 293058 w 330497"/>
                <a:gd name="connsiteY225" fmla="*/ 239949 h 304800"/>
                <a:gd name="connsiteX226" fmla="*/ 295640 w 330497"/>
                <a:gd name="connsiteY226" fmla="*/ 242543 h 304800"/>
                <a:gd name="connsiteX227" fmla="*/ 296931 w 330497"/>
                <a:gd name="connsiteY227" fmla="*/ 250325 h 304800"/>
                <a:gd name="connsiteX228" fmla="*/ 293058 w 330497"/>
                <a:gd name="connsiteY228" fmla="*/ 252919 h 304800"/>
                <a:gd name="connsiteX229" fmla="*/ 280148 w 330497"/>
                <a:gd name="connsiteY229" fmla="*/ 254216 h 304800"/>
                <a:gd name="connsiteX230" fmla="*/ 273693 w 330497"/>
                <a:gd name="connsiteY230" fmla="*/ 255513 h 304800"/>
                <a:gd name="connsiteX231" fmla="*/ 274984 w 330497"/>
                <a:gd name="connsiteY231" fmla="*/ 260702 h 304800"/>
                <a:gd name="connsiteX232" fmla="*/ 265947 w 330497"/>
                <a:gd name="connsiteY232" fmla="*/ 268484 h 304800"/>
                <a:gd name="connsiteX233" fmla="*/ 263365 w 330497"/>
                <a:gd name="connsiteY233" fmla="*/ 268484 h 304800"/>
                <a:gd name="connsiteX234" fmla="*/ 262074 w 330497"/>
                <a:gd name="connsiteY234" fmla="*/ 269781 h 304800"/>
                <a:gd name="connsiteX235" fmla="*/ 264656 w 330497"/>
                <a:gd name="connsiteY235" fmla="*/ 273672 h 304800"/>
                <a:gd name="connsiteX236" fmla="*/ 265947 w 330497"/>
                <a:gd name="connsiteY236" fmla="*/ 284048 h 304800"/>
                <a:gd name="connsiteX237" fmla="*/ 255619 w 330497"/>
                <a:gd name="connsiteY237" fmla="*/ 287939 h 304800"/>
                <a:gd name="connsiteX238" fmla="*/ 244000 w 330497"/>
                <a:gd name="connsiteY238" fmla="*/ 281454 h 304800"/>
                <a:gd name="connsiteX239" fmla="*/ 240127 w 330497"/>
                <a:gd name="connsiteY239" fmla="*/ 280157 h 304800"/>
                <a:gd name="connsiteX240" fmla="*/ 238836 w 330497"/>
                <a:gd name="connsiteY240" fmla="*/ 281454 h 304800"/>
                <a:gd name="connsiteX241" fmla="*/ 238836 w 330497"/>
                <a:gd name="connsiteY241" fmla="*/ 284048 h 304800"/>
                <a:gd name="connsiteX242" fmla="*/ 238836 w 330497"/>
                <a:gd name="connsiteY242" fmla="*/ 298315 h 304800"/>
                <a:gd name="connsiteX243" fmla="*/ 232381 w 330497"/>
                <a:gd name="connsiteY243" fmla="*/ 304800 h 304800"/>
                <a:gd name="connsiteX244" fmla="*/ 227217 w 330497"/>
                <a:gd name="connsiteY244" fmla="*/ 304800 h 304800"/>
                <a:gd name="connsiteX245" fmla="*/ 223344 w 330497"/>
                <a:gd name="connsiteY245" fmla="*/ 303503 h 304800"/>
                <a:gd name="connsiteX246" fmla="*/ 211725 w 330497"/>
                <a:gd name="connsiteY246" fmla="*/ 289236 h 304800"/>
                <a:gd name="connsiteX247" fmla="*/ 202688 w 330497"/>
                <a:gd name="connsiteY247" fmla="*/ 263296 h 304800"/>
                <a:gd name="connsiteX248" fmla="*/ 209143 w 330497"/>
                <a:gd name="connsiteY248" fmla="*/ 219197 h 304800"/>
                <a:gd name="connsiteX249" fmla="*/ 210434 w 330497"/>
                <a:gd name="connsiteY249" fmla="*/ 214009 h 304800"/>
                <a:gd name="connsiteX250" fmla="*/ 209143 w 330497"/>
                <a:gd name="connsiteY250" fmla="*/ 208821 h 304800"/>
                <a:gd name="connsiteX251" fmla="*/ 198815 w 330497"/>
                <a:gd name="connsiteY251" fmla="*/ 202336 h 304800"/>
                <a:gd name="connsiteX252" fmla="*/ 193651 w 330497"/>
                <a:gd name="connsiteY252" fmla="*/ 201039 h 304800"/>
                <a:gd name="connsiteX253" fmla="*/ 162666 w 330497"/>
                <a:gd name="connsiteY253" fmla="*/ 230870 h 304800"/>
                <a:gd name="connsiteX254" fmla="*/ 148465 w 330497"/>
                <a:gd name="connsiteY254" fmla="*/ 249028 h 304800"/>
                <a:gd name="connsiteX255" fmla="*/ 127809 w 330497"/>
                <a:gd name="connsiteY255" fmla="*/ 269781 h 304800"/>
                <a:gd name="connsiteX256" fmla="*/ 126518 w 330497"/>
                <a:gd name="connsiteY256" fmla="*/ 272375 h 304800"/>
                <a:gd name="connsiteX257" fmla="*/ 100698 w 330497"/>
                <a:gd name="connsiteY257" fmla="*/ 294424 h 304800"/>
                <a:gd name="connsiteX258" fmla="*/ 96825 w 330497"/>
                <a:gd name="connsiteY258" fmla="*/ 297018 h 304800"/>
                <a:gd name="connsiteX259" fmla="*/ 72296 w 330497"/>
                <a:gd name="connsiteY259" fmla="*/ 303503 h 304800"/>
                <a:gd name="connsiteX260" fmla="*/ 54222 w 330497"/>
                <a:gd name="connsiteY260" fmla="*/ 300909 h 304800"/>
                <a:gd name="connsiteX261" fmla="*/ 45185 w 330497"/>
                <a:gd name="connsiteY261" fmla="*/ 298315 h 304800"/>
                <a:gd name="connsiteX262" fmla="*/ 14201 w 330497"/>
                <a:gd name="connsiteY262" fmla="*/ 273672 h 304800"/>
                <a:gd name="connsiteX263" fmla="*/ 6455 w 330497"/>
                <a:gd name="connsiteY263" fmla="*/ 260702 h 304800"/>
                <a:gd name="connsiteX264" fmla="*/ 0 w 330497"/>
                <a:gd name="connsiteY264" fmla="*/ 238652 h 304800"/>
                <a:gd name="connsiteX265" fmla="*/ 0 w 330497"/>
                <a:gd name="connsiteY265" fmla="*/ 236058 h 304800"/>
                <a:gd name="connsiteX266" fmla="*/ 5164 w 330497"/>
                <a:gd name="connsiteY266" fmla="*/ 202336 h 304800"/>
                <a:gd name="connsiteX267" fmla="*/ 16783 w 330497"/>
                <a:gd name="connsiteY267" fmla="*/ 188068 h 304800"/>
                <a:gd name="connsiteX268" fmla="*/ 24529 w 330497"/>
                <a:gd name="connsiteY268" fmla="*/ 180286 h 304800"/>
                <a:gd name="connsiteX269" fmla="*/ 29693 w 330497"/>
                <a:gd name="connsiteY269" fmla="*/ 176395 h 304800"/>
                <a:gd name="connsiteX270" fmla="*/ 37439 w 330497"/>
                <a:gd name="connsiteY270" fmla="*/ 172504 h 304800"/>
                <a:gd name="connsiteX271" fmla="*/ 112317 w 330497"/>
                <a:gd name="connsiteY271" fmla="*/ 118029 h 304800"/>
                <a:gd name="connsiteX272" fmla="*/ 138137 w 330497"/>
                <a:gd name="connsiteY272" fmla="*/ 95980 h 304800"/>
                <a:gd name="connsiteX273" fmla="*/ 153629 w 330497"/>
                <a:gd name="connsiteY273" fmla="*/ 81713 h 304800"/>
                <a:gd name="connsiteX274" fmla="*/ 171703 w 330497"/>
                <a:gd name="connsiteY274" fmla="*/ 63554 h 304800"/>
                <a:gd name="connsiteX275" fmla="*/ 182032 w 330497"/>
                <a:gd name="connsiteY275" fmla="*/ 51881 h 304800"/>
                <a:gd name="connsiteX276" fmla="*/ 187196 w 330497"/>
                <a:gd name="connsiteY276" fmla="*/ 44099 h 304800"/>
                <a:gd name="connsiteX277" fmla="*/ 205270 w 330497"/>
                <a:gd name="connsiteY277" fmla="*/ 16861 h 304800"/>
                <a:gd name="connsiteX278" fmla="*/ 209143 w 330497"/>
                <a:gd name="connsiteY278" fmla="*/ 9079 h 304800"/>
                <a:gd name="connsiteX279" fmla="*/ 214307 w 330497"/>
                <a:gd name="connsiteY279" fmla="*/ 2594 h 304800"/>
                <a:gd name="connsiteX280" fmla="*/ 223344 w 330497"/>
                <a:gd name="connsiteY280"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Lst>
              <a:rect l="l" t="t" r="r" b="b"/>
              <a:pathLst>
                <a:path w="330497" h="304800">
                  <a:moveTo>
                    <a:pt x="75173" y="222249"/>
                  </a:moveTo>
                  <a:cubicBezTo>
                    <a:pt x="68636" y="228423"/>
                    <a:pt x="63407" y="233362"/>
                    <a:pt x="56870" y="239535"/>
                  </a:cubicBezTo>
                  <a:cubicBezTo>
                    <a:pt x="55563" y="239535"/>
                    <a:pt x="55563" y="240770"/>
                    <a:pt x="55563" y="242005"/>
                  </a:cubicBezTo>
                  <a:cubicBezTo>
                    <a:pt x="55563" y="242005"/>
                    <a:pt x="56870" y="243240"/>
                    <a:pt x="58178" y="243240"/>
                  </a:cubicBezTo>
                  <a:cubicBezTo>
                    <a:pt x="60792" y="244474"/>
                    <a:pt x="64714" y="244474"/>
                    <a:pt x="67329" y="244474"/>
                  </a:cubicBezTo>
                  <a:cubicBezTo>
                    <a:pt x="69944" y="244474"/>
                    <a:pt x="71251" y="243240"/>
                    <a:pt x="72559" y="240770"/>
                  </a:cubicBezTo>
                  <a:cubicBezTo>
                    <a:pt x="76481" y="237066"/>
                    <a:pt x="77788" y="232127"/>
                    <a:pt x="77788" y="225953"/>
                  </a:cubicBezTo>
                  <a:cubicBezTo>
                    <a:pt x="77788" y="225953"/>
                    <a:pt x="77788" y="224719"/>
                    <a:pt x="77788" y="223484"/>
                  </a:cubicBezTo>
                  <a:cubicBezTo>
                    <a:pt x="77788" y="223484"/>
                    <a:pt x="76481" y="222249"/>
                    <a:pt x="76481" y="222249"/>
                  </a:cubicBezTo>
                  <a:cubicBezTo>
                    <a:pt x="76481" y="222249"/>
                    <a:pt x="75173" y="222249"/>
                    <a:pt x="75173" y="222249"/>
                  </a:cubicBezTo>
                  <a:close/>
                  <a:moveTo>
                    <a:pt x="226286" y="209549"/>
                  </a:moveTo>
                  <a:cubicBezTo>
                    <a:pt x="223772" y="209549"/>
                    <a:pt x="222515" y="210853"/>
                    <a:pt x="221258" y="213461"/>
                  </a:cubicBezTo>
                  <a:cubicBezTo>
                    <a:pt x="221258" y="214765"/>
                    <a:pt x="221258" y="214765"/>
                    <a:pt x="221258" y="216069"/>
                  </a:cubicBezTo>
                  <a:cubicBezTo>
                    <a:pt x="220002" y="218677"/>
                    <a:pt x="218745" y="221285"/>
                    <a:pt x="220002" y="222589"/>
                  </a:cubicBezTo>
                  <a:cubicBezTo>
                    <a:pt x="220002" y="223893"/>
                    <a:pt x="222515" y="223893"/>
                    <a:pt x="225029" y="223893"/>
                  </a:cubicBezTo>
                  <a:cubicBezTo>
                    <a:pt x="226286" y="225197"/>
                    <a:pt x="227542" y="227805"/>
                    <a:pt x="226286" y="229110"/>
                  </a:cubicBezTo>
                  <a:cubicBezTo>
                    <a:pt x="223772" y="230414"/>
                    <a:pt x="221258" y="231718"/>
                    <a:pt x="218745" y="233022"/>
                  </a:cubicBezTo>
                  <a:cubicBezTo>
                    <a:pt x="217488" y="234326"/>
                    <a:pt x="218745" y="236934"/>
                    <a:pt x="220002" y="236934"/>
                  </a:cubicBezTo>
                  <a:cubicBezTo>
                    <a:pt x="222515" y="236934"/>
                    <a:pt x="226286" y="238238"/>
                    <a:pt x="226286" y="240846"/>
                  </a:cubicBezTo>
                  <a:cubicBezTo>
                    <a:pt x="227542" y="244758"/>
                    <a:pt x="225029" y="246062"/>
                    <a:pt x="222515" y="247366"/>
                  </a:cubicBezTo>
                  <a:cubicBezTo>
                    <a:pt x="220002" y="248670"/>
                    <a:pt x="218745" y="251278"/>
                    <a:pt x="217488" y="252582"/>
                  </a:cubicBezTo>
                  <a:cubicBezTo>
                    <a:pt x="217488" y="252582"/>
                    <a:pt x="217488" y="253886"/>
                    <a:pt x="217488" y="253886"/>
                  </a:cubicBezTo>
                  <a:cubicBezTo>
                    <a:pt x="217488" y="255190"/>
                    <a:pt x="217488" y="255190"/>
                    <a:pt x="218745" y="253886"/>
                  </a:cubicBezTo>
                  <a:cubicBezTo>
                    <a:pt x="220002" y="253886"/>
                    <a:pt x="221258" y="252582"/>
                    <a:pt x="222515" y="252582"/>
                  </a:cubicBezTo>
                  <a:cubicBezTo>
                    <a:pt x="223772" y="252582"/>
                    <a:pt x="225029" y="252582"/>
                    <a:pt x="226286" y="253886"/>
                  </a:cubicBezTo>
                  <a:cubicBezTo>
                    <a:pt x="227542" y="255190"/>
                    <a:pt x="227542" y="257798"/>
                    <a:pt x="226286" y="259102"/>
                  </a:cubicBezTo>
                  <a:cubicBezTo>
                    <a:pt x="225029" y="261710"/>
                    <a:pt x="223772" y="263014"/>
                    <a:pt x="222515" y="265622"/>
                  </a:cubicBezTo>
                  <a:cubicBezTo>
                    <a:pt x="218745" y="268230"/>
                    <a:pt x="218745" y="272142"/>
                    <a:pt x="221258" y="276054"/>
                  </a:cubicBezTo>
                  <a:cubicBezTo>
                    <a:pt x="221258" y="278662"/>
                    <a:pt x="222515" y="279966"/>
                    <a:pt x="223772" y="282574"/>
                  </a:cubicBezTo>
                  <a:cubicBezTo>
                    <a:pt x="223772" y="282574"/>
                    <a:pt x="225029" y="282574"/>
                    <a:pt x="225029" y="282574"/>
                  </a:cubicBezTo>
                  <a:cubicBezTo>
                    <a:pt x="226286" y="277358"/>
                    <a:pt x="228799" y="272142"/>
                    <a:pt x="230056" y="266926"/>
                  </a:cubicBezTo>
                  <a:cubicBezTo>
                    <a:pt x="230056" y="261710"/>
                    <a:pt x="233826" y="260406"/>
                    <a:pt x="237597" y="261710"/>
                  </a:cubicBezTo>
                  <a:cubicBezTo>
                    <a:pt x="238853" y="263014"/>
                    <a:pt x="240110" y="263014"/>
                    <a:pt x="240110" y="264318"/>
                  </a:cubicBezTo>
                  <a:cubicBezTo>
                    <a:pt x="242624" y="265622"/>
                    <a:pt x="243881" y="266926"/>
                    <a:pt x="245137" y="268230"/>
                  </a:cubicBezTo>
                  <a:cubicBezTo>
                    <a:pt x="246394" y="268230"/>
                    <a:pt x="247651" y="268230"/>
                    <a:pt x="247651" y="268230"/>
                  </a:cubicBezTo>
                  <a:cubicBezTo>
                    <a:pt x="247651" y="268230"/>
                    <a:pt x="247651" y="266926"/>
                    <a:pt x="247651" y="266926"/>
                  </a:cubicBezTo>
                  <a:cubicBezTo>
                    <a:pt x="247651" y="265622"/>
                    <a:pt x="247651" y="264318"/>
                    <a:pt x="246394" y="263014"/>
                  </a:cubicBezTo>
                  <a:cubicBezTo>
                    <a:pt x="241367" y="248670"/>
                    <a:pt x="237597" y="234326"/>
                    <a:pt x="236340" y="218677"/>
                  </a:cubicBezTo>
                  <a:cubicBezTo>
                    <a:pt x="236340" y="214765"/>
                    <a:pt x="235083" y="212157"/>
                    <a:pt x="232569" y="209549"/>
                  </a:cubicBezTo>
                  <a:cubicBezTo>
                    <a:pt x="232569" y="209549"/>
                    <a:pt x="231313" y="209549"/>
                    <a:pt x="231313" y="209549"/>
                  </a:cubicBezTo>
                  <a:cubicBezTo>
                    <a:pt x="228799" y="209549"/>
                    <a:pt x="227542" y="209549"/>
                    <a:pt x="226286" y="209549"/>
                  </a:cubicBezTo>
                  <a:close/>
                  <a:moveTo>
                    <a:pt x="245475" y="204787"/>
                  </a:moveTo>
                  <a:cubicBezTo>
                    <a:pt x="245475" y="204787"/>
                    <a:pt x="244182" y="204787"/>
                    <a:pt x="244182" y="206082"/>
                  </a:cubicBezTo>
                  <a:cubicBezTo>
                    <a:pt x="242888" y="208672"/>
                    <a:pt x="244182" y="211263"/>
                    <a:pt x="245475" y="215148"/>
                  </a:cubicBezTo>
                  <a:cubicBezTo>
                    <a:pt x="245475" y="216443"/>
                    <a:pt x="246769" y="219033"/>
                    <a:pt x="248062" y="221623"/>
                  </a:cubicBezTo>
                  <a:cubicBezTo>
                    <a:pt x="248062" y="230689"/>
                    <a:pt x="251943" y="239754"/>
                    <a:pt x="254530" y="248820"/>
                  </a:cubicBezTo>
                  <a:cubicBezTo>
                    <a:pt x="254530" y="250115"/>
                    <a:pt x="254530" y="251410"/>
                    <a:pt x="255823" y="252705"/>
                  </a:cubicBezTo>
                  <a:cubicBezTo>
                    <a:pt x="255823" y="252705"/>
                    <a:pt x="257117" y="254000"/>
                    <a:pt x="257117" y="254000"/>
                  </a:cubicBezTo>
                  <a:cubicBezTo>
                    <a:pt x="257117" y="254000"/>
                    <a:pt x="258410" y="252705"/>
                    <a:pt x="258410" y="252705"/>
                  </a:cubicBezTo>
                  <a:cubicBezTo>
                    <a:pt x="258410" y="250115"/>
                    <a:pt x="258410" y="248820"/>
                    <a:pt x="259704" y="247525"/>
                  </a:cubicBezTo>
                  <a:cubicBezTo>
                    <a:pt x="259704" y="242345"/>
                    <a:pt x="263584" y="241049"/>
                    <a:pt x="267465" y="241049"/>
                  </a:cubicBezTo>
                  <a:cubicBezTo>
                    <a:pt x="268758" y="242345"/>
                    <a:pt x="271345" y="242345"/>
                    <a:pt x="272639" y="242345"/>
                  </a:cubicBezTo>
                  <a:cubicBezTo>
                    <a:pt x="273932" y="242345"/>
                    <a:pt x="275226" y="242345"/>
                    <a:pt x="276520" y="242345"/>
                  </a:cubicBezTo>
                  <a:cubicBezTo>
                    <a:pt x="277813" y="241049"/>
                    <a:pt x="275226" y="239754"/>
                    <a:pt x="273932" y="238459"/>
                  </a:cubicBezTo>
                  <a:cubicBezTo>
                    <a:pt x="272639" y="237164"/>
                    <a:pt x="270052" y="234574"/>
                    <a:pt x="268758" y="233279"/>
                  </a:cubicBezTo>
                  <a:cubicBezTo>
                    <a:pt x="260997" y="226804"/>
                    <a:pt x="255823" y="219033"/>
                    <a:pt x="250649" y="211263"/>
                  </a:cubicBezTo>
                  <a:cubicBezTo>
                    <a:pt x="249356" y="208672"/>
                    <a:pt x="248062" y="207377"/>
                    <a:pt x="246769" y="204787"/>
                  </a:cubicBezTo>
                  <a:cubicBezTo>
                    <a:pt x="246769" y="204787"/>
                    <a:pt x="245475" y="204787"/>
                    <a:pt x="245475" y="204787"/>
                  </a:cubicBezTo>
                  <a:close/>
                  <a:moveTo>
                    <a:pt x="63501" y="191786"/>
                  </a:moveTo>
                  <a:cubicBezTo>
                    <a:pt x="55707" y="190499"/>
                    <a:pt x="47914" y="191786"/>
                    <a:pt x="38822" y="193074"/>
                  </a:cubicBezTo>
                  <a:cubicBezTo>
                    <a:pt x="36224" y="193074"/>
                    <a:pt x="33627" y="195648"/>
                    <a:pt x="31029" y="198222"/>
                  </a:cubicBezTo>
                  <a:cubicBezTo>
                    <a:pt x="21937" y="205945"/>
                    <a:pt x="20638" y="216242"/>
                    <a:pt x="20638" y="226540"/>
                  </a:cubicBezTo>
                  <a:cubicBezTo>
                    <a:pt x="21937" y="238124"/>
                    <a:pt x="24535" y="249709"/>
                    <a:pt x="28431" y="260006"/>
                  </a:cubicBezTo>
                  <a:cubicBezTo>
                    <a:pt x="31029" y="263867"/>
                    <a:pt x="33627" y="267729"/>
                    <a:pt x="37523" y="271590"/>
                  </a:cubicBezTo>
                  <a:cubicBezTo>
                    <a:pt x="49213" y="281888"/>
                    <a:pt x="63501" y="285749"/>
                    <a:pt x="79087" y="284462"/>
                  </a:cubicBezTo>
                  <a:cubicBezTo>
                    <a:pt x="80386" y="284462"/>
                    <a:pt x="81685" y="284462"/>
                    <a:pt x="82984" y="284462"/>
                  </a:cubicBezTo>
                  <a:cubicBezTo>
                    <a:pt x="89478" y="281888"/>
                    <a:pt x="94674" y="278026"/>
                    <a:pt x="99869" y="275452"/>
                  </a:cubicBezTo>
                  <a:cubicBezTo>
                    <a:pt x="103766" y="272878"/>
                    <a:pt x="106363" y="269016"/>
                    <a:pt x="108961" y="266442"/>
                  </a:cubicBezTo>
                  <a:cubicBezTo>
                    <a:pt x="116754" y="260006"/>
                    <a:pt x="120651" y="250996"/>
                    <a:pt x="119352" y="240699"/>
                  </a:cubicBezTo>
                  <a:cubicBezTo>
                    <a:pt x="119352" y="236837"/>
                    <a:pt x="119352" y="234263"/>
                    <a:pt x="118053" y="230401"/>
                  </a:cubicBezTo>
                  <a:cubicBezTo>
                    <a:pt x="118053" y="230401"/>
                    <a:pt x="118053" y="229114"/>
                    <a:pt x="118053" y="229114"/>
                  </a:cubicBezTo>
                  <a:cubicBezTo>
                    <a:pt x="116754" y="229114"/>
                    <a:pt x="115455" y="230401"/>
                    <a:pt x="115455" y="230401"/>
                  </a:cubicBezTo>
                  <a:cubicBezTo>
                    <a:pt x="114157" y="231688"/>
                    <a:pt x="112858" y="234263"/>
                    <a:pt x="111559" y="235550"/>
                  </a:cubicBezTo>
                  <a:cubicBezTo>
                    <a:pt x="106363" y="243273"/>
                    <a:pt x="99869" y="249709"/>
                    <a:pt x="92076" y="254857"/>
                  </a:cubicBezTo>
                  <a:cubicBezTo>
                    <a:pt x="84283" y="258719"/>
                    <a:pt x="77788" y="261293"/>
                    <a:pt x="69995" y="260006"/>
                  </a:cubicBezTo>
                  <a:cubicBezTo>
                    <a:pt x="67397" y="260006"/>
                    <a:pt x="66098" y="260006"/>
                    <a:pt x="64800" y="260006"/>
                  </a:cubicBezTo>
                  <a:cubicBezTo>
                    <a:pt x="60903" y="260006"/>
                    <a:pt x="55707" y="258719"/>
                    <a:pt x="51811" y="258719"/>
                  </a:cubicBezTo>
                  <a:cubicBezTo>
                    <a:pt x="47914" y="256145"/>
                    <a:pt x="44018" y="252283"/>
                    <a:pt x="40121" y="249709"/>
                  </a:cubicBezTo>
                  <a:cubicBezTo>
                    <a:pt x="38822" y="248422"/>
                    <a:pt x="38822" y="248422"/>
                    <a:pt x="38822" y="248422"/>
                  </a:cubicBezTo>
                  <a:cubicBezTo>
                    <a:pt x="36224" y="245847"/>
                    <a:pt x="34926" y="244560"/>
                    <a:pt x="34926" y="241986"/>
                  </a:cubicBezTo>
                  <a:cubicBezTo>
                    <a:pt x="34926" y="236837"/>
                    <a:pt x="36224" y="232976"/>
                    <a:pt x="40121" y="230401"/>
                  </a:cubicBezTo>
                  <a:cubicBezTo>
                    <a:pt x="47914" y="226540"/>
                    <a:pt x="53110" y="220104"/>
                    <a:pt x="58305" y="214955"/>
                  </a:cubicBezTo>
                  <a:cubicBezTo>
                    <a:pt x="62202" y="211094"/>
                    <a:pt x="64800" y="208520"/>
                    <a:pt x="68696" y="205945"/>
                  </a:cubicBezTo>
                  <a:cubicBezTo>
                    <a:pt x="69995" y="203371"/>
                    <a:pt x="71294" y="203371"/>
                    <a:pt x="69995" y="200797"/>
                  </a:cubicBezTo>
                  <a:cubicBezTo>
                    <a:pt x="69995" y="198222"/>
                    <a:pt x="68696" y="196935"/>
                    <a:pt x="67397" y="194361"/>
                  </a:cubicBezTo>
                  <a:cubicBezTo>
                    <a:pt x="67397" y="193074"/>
                    <a:pt x="66098" y="193074"/>
                    <a:pt x="63501" y="191786"/>
                  </a:cubicBezTo>
                  <a:close/>
                  <a:moveTo>
                    <a:pt x="231942" y="166687"/>
                  </a:moveTo>
                  <a:cubicBezTo>
                    <a:pt x="226595" y="170447"/>
                    <a:pt x="222584" y="174207"/>
                    <a:pt x="218574" y="177967"/>
                  </a:cubicBezTo>
                  <a:cubicBezTo>
                    <a:pt x="215900" y="179220"/>
                    <a:pt x="215900" y="181727"/>
                    <a:pt x="217237" y="184234"/>
                  </a:cubicBezTo>
                  <a:cubicBezTo>
                    <a:pt x="218574" y="182980"/>
                    <a:pt x="219910" y="181727"/>
                    <a:pt x="221247" y="180474"/>
                  </a:cubicBezTo>
                  <a:cubicBezTo>
                    <a:pt x="222584" y="179220"/>
                    <a:pt x="226595" y="179220"/>
                    <a:pt x="226595" y="180474"/>
                  </a:cubicBezTo>
                  <a:cubicBezTo>
                    <a:pt x="227932" y="181727"/>
                    <a:pt x="227932" y="182980"/>
                    <a:pt x="227932" y="182980"/>
                  </a:cubicBezTo>
                  <a:cubicBezTo>
                    <a:pt x="229268" y="185487"/>
                    <a:pt x="229268" y="186740"/>
                    <a:pt x="230605" y="189247"/>
                  </a:cubicBezTo>
                  <a:cubicBezTo>
                    <a:pt x="230605" y="190500"/>
                    <a:pt x="231942" y="190500"/>
                    <a:pt x="233279" y="189247"/>
                  </a:cubicBezTo>
                  <a:cubicBezTo>
                    <a:pt x="238626" y="186740"/>
                    <a:pt x="239963" y="181727"/>
                    <a:pt x="241300" y="176714"/>
                  </a:cubicBezTo>
                  <a:cubicBezTo>
                    <a:pt x="241300" y="171701"/>
                    <a:pt x="237290" y="167941"/>
                    <a:pt x="233279" y="166687"/>
                  </a:cubicBezTo>
                  <a:cubicBezTo>
                    <a:pt x="233279" y="166687"/>
                    <a:pt x="231942" y="166687"/>
                    <a:pt x="231942" y="166687"/>
                  </a:cubicBezTo>
                  <a:close/>
                  <a:moveTo>
                    <a:pt x="173526" y="155277"/>
                  </a:moveTo>
                  <a:cubicBezTo>
                    <a:pt x="169680" y="159147"/>
                    <a:pt x="165833" y="161726"/>
                    <a:pt x="160704" y="165596"/>
                  </a:cubicBezTo>
                  <a:cubicBezTo>
                    <a:pt x="151729" y="172045"/>
                    <a:pt x="141471" y="178494"/>
                    <a:pt x="129931" y="183654"/>
                  </a:cubicBezTo>
                  <a:cubicBezTo>
                    <a:pt x="128649" y="184943"/>
                    <a:pt x="126085" y="186233"/>
                    <a:pt x="124802" y="187523"/>
                  </a:cubicBezTo>
                  <a:cubicBezTo>
                    <a:pt x="123520" y="188813"/>
                    <a:pt x="122238" y="188813"/>
                    <a:pt x="123520" y="190103"/>
                  </a:cubicBezTo>
                  <a:cubicBezTo>
                    <a:pt x="124802" y="191393"/>
                    <a:pt x="126085" y="192683"/>
                    <a:pt x="126085" y="193972"/>
                  </a:cubicBezTo>
                  <a:cubicBezTo>
                    <a:pt x="132496" y="203001"/>
                    <a:pt x="137625" y="212030"/>
                    <a:pt x="137625" y="222349"/>
                  </a:cubicBezTo>
                  <a:cubicBezTo>
                    <a:pt x="137625" y="226218"/>
                    <a:pt x="138907" y="230088"/>
                    <a:pt x="138907" y="233958"/>
                  </a:cubicBezTo>
                  <a:cubicBezTo>
                    <a:pt x="138907" y="235247"/>
                    <a:pt x="140189" y="235247"/>
                    <a:pt x="140189" y="236537"/>
                  </a:cubicBezTo>
                  <a:cubicBezTo>
                    <a:pt x="141471" y="235247"/>
                    <a:pt x="141471" y="235247"/>
                    <a:pt x="142753" y="235247"/>
                  </a:cubicBezTo>
                  <a:cubicBezTo>
                    <a:pt x="144036" y="231378"/>
                    <a:pt x="146600" y="228798"/>
                    <a:pt x="149164" y="226218"/>
                  </a:cubicBezTo>
                  <a:cubicBezTo>
                    <a:pt x="153011" y="222349"/>
                    <a:pt x="158140" y="217190"/>
                    <a:pt x="161987" y="212030"/>
                  </a:cubicBezTo>
                  <a:cubicBezTo>
                    <a:pt x="164551" y="208161"/>
                    <a:pt x="168398" y="205581"/>
                    <a:pt x="170962" y="201711"/>
                  </a:cubicBezTo>
                  <a:cubicBezTo>
                    <a:pt x="173526" y="199132"/>
                    <a:pt x="176091" y="196552"/>
                    <a:pt x="178655" y="193972"/>
                  </a:cubicBezTo>
                  <a:cubicBezTo>
                    <a:pt x="181220" y="191393"/>
                    <a:pt x="183784" y="187523"/>
                    <a:pt x="186349" y="186233"/>
                  </a:cubicBezTo>
                  <a:cubicBezTo>
                    <a:pt x="187631" y="186233"/>
                    <a:pt x="187631" y="184943"/>
                    <a:pt x="188913" y="183654"/>
                  </a:cubicBezTo>
                  <a:cubicBezTo>
                    <a:pt x="188913" y="183654"/>
                    <a:pt x="188913" y="182364"/>
                    <a:pt x="187631" y="182364"/>
                  </a:cubicBezTo>
                  <a:cubicBezTo>
                    <a:pt x="185066" y="174625"/>
                    <a:pt x="182502" y="166886"/>
                    <a:pt x="179937" y="159147"/>
                  </a:cubicBezTo>
                  <a:cubicBezTo>
                    <a:pt x="178655" y="157857"/>
                    <a:pt x="178655" y="157857"/>
                    <a:pt x="177373" y="156567"/>
                  </a:cubicBezTo>
                  <a:cubicBezTo>
                    <a:pt x="176091" y="153987"/>
                    <a:pt x="174809" y="153987"/>
                    <a:pt x="173526" y="155277"/>
                  </a:cubicBezTo>
                  <a:close/>
                  <a:moveTo>
                    <a:pt x="196118" y="139382"/>
                  </a:moveTo>
                  <a:cubicBezTo>
                    <a:pt x="192088" y="140652"/>
                    <a:pt x="192088" y="143192"/>
                    <a:pt x="193431" y="145732"/>
                  </a:cubicBezTo>
                  <a:cubicBezTo>
                    <a:pt x="197461" y="150812"/>
                    <a:pt x="200148" y="155892"/>
                    <a:pt x="204178" y="160972"/>
                  </a:cubicBezTo>
                  <a:cubicBezTo>
                    <a:pt x="204178" y="162242"/>
                    <a:pt x="205521" y="163512"/>
                    <a:pt x="205521" y="163512"/>
                  </a:cubicBezTo>
                  <a:cubicBezTo>
                    <a:pt x="205521" y="163512"/>
                    <a:pt x="206864" y="163512"/>
                    <a:pt x="206864" y="163512"/>
                  </a:cubicBezTo>
                  <a:cubicBezTo>
                    <a:pt x="208208" y="162242"/>
                    <a:pt x="208208" y="162242"/>
                    <a:pt x="209551" y="160972"/>
                  </a:cubicBezTo>
                  <a:cubicBezTo>
                    <a:pt x="208208" y="159702"/>
                    <a:pt x="208208" y="158432"/>
                    <a:pt x="208208" y="157162"/>
                  </a:cubicBezTo>
                  <a:cubicBezTo>
                    <a:pt x="206864" y="149542"/>
                    <a:pt x="201491" y="144462"/>
                    <a:pt x="197461" y="139382"/>
                  </a:cubicBezTo>
                  <a:cubicBezTo>
                    <a:pt x="197461" y="138112"/>
                    <a:pt x="196118" y="138112"/>
                    <a:pt x="196118" y="139382"/>
                  </a:cubicBezTo>
                  <a:close/>
                  <a:moveTo>
                    <a:pt x="204470" y="131762"/>
                  </a:moveTo>
                  <a:cubicBezTo>
                    <a:pt x="203200" y="131762"/>
                    <a:pt x="203200" y="132896"/>
                    <a:pt x="203200" y="132896"/>
                  </a:cubicBezTo>
                  <a:cubicBezTo>
                    <a:pt x="204470" y="134030"/>
                    <a:pt x="205740" y="135164"/>
                    <a:pt x="207010" y="135164"/>
                  </a:cubicBezTo>
                  <a:cubicBezTo>
                    <a:pt x="208280" y="134030"/>
                    <a:pt x="207010" y="132896"/>
                    <a:pt x="205740" y="131762"/>
                  </a:cubicBezTo>
                  <a:cubicBezTo>
                    <a:pt x="205740" y="131762"/>
                    <a:pt x="204470" y="131762"/>
                    <a:pt x="204470" y="131762"/>
                  </a:cubicBezTo>
                  <a:close/>
                  <a:moveTo>
                    <a:pt x="138936" y="117474"/>
                  </a:moveTo>
                  <a:cubicBezTo>
                    <a:pt x="137643" y="117474"/>
                    <a:pt x="137643" y="118784"/>
                    <a:pt x="136349" y="118784"/>
                  </a:cubicBezTo>
                  <a:cubicBezTo>
                    <a:pt x="132469" y="121403"/>
                    <a:pt x="129881" y="124023"/>
                    <a:pt x="126001" y="126642"/>
                  </a:cubicBezTo>
                  <a:cubicBezTo>
                    <a:pt x="104011" y="142358"/>
                    <a:pt x="82021" y="156765"/>
                    <a:pt x="60031" y="172481"/>
                  </a:cubicBezTo>
                  <a:cubicBezTo>
                    <a:pt x="60031" y="172481"/>
                    <a:pt x="58738" y="173791"/>
                    <a:pt x="58738" y="173791"/>
                  </a:cubicBezTo>
                  <a:cubicBezTo>
                    <a:pt x="58738" y="173791"/>
                    <a:pt x="60031" y="173791"/>
                    <a:pt x="60031" y="173791"/>
                  </a:cubicBezTo>
                  <a:cubicBezTo>
                    <a:pt x="61325" y="173791"/>
                    <a:pt x="62619" y="173791"/>
                    <a:pt x="63912" y="173791"/>
                  </a:cubicBezTo>
                  <a:cubicBezTo>
                    <a:pt x="70380" y="173791"/>
                    <a:pt x="75554" y="177720"/>
                    <a:pt x="78141" y="182959"/>
                  </a:cubicBezTo>
                  <a:cubicBezTo>
                    <a:pt x="79434" y="184268"/>
                    <a:pt x="80728" y="186888"/>
                    <a:pt x="82021" y="188197"/>
                  </a:cubicBezTo>
                  <a:cubicBezTo>
                    <a:pt x="88489" y="196055"/>
                    <a:pt x="92369" y="205223"/>
                    <a:pt x="94956" y="214391"/>
                  </a:cubicBezTo>
                  <a:cubicBezTo>
                    <a:pt x="94956" y="217010"/>
                    <a:pt x="94956" y="219630"/>
                    <a:pt x="96250" y="222249"/>
                  </a:cubicBezTo>
                  <a:cubicBezTo>
                    <a:pt x="100131" y="222249"/>
                    <a:pt x="101424" y="218320"/>
                    <a:pt x="102718" y="217010"/>
                  </a:cubicBezTo>
                  <a:cubicBezTo>
                    <a:pt x="105305" y="214391"/>
                    <a:pt x="107892" y="211772"/>
                    <a:pt x="109185" y="209152"/>
                  </a:cubicBezTo>
                  <a:cubicBezTo>
                    <a:pt x="111772" y="207843"/>
                    <a:pt x="111772" y="206533"/>
                    <a:pt x="110479" y="205223"/>
                  </a:cubicBezTo>
                  <a:cubicBezTo>
                    <a:pt x="106598" y="199985"/>
                    <a:pt x="102718" y="194746"/>
                    <a:pt x="97544" y="192126"/>
                  </a:cubicBezTo>
                  <a:cubicBezTo>
                    <a:pt x="96250" y="190817"/>
                    <a:pt x="96250" y="189507"/>
                    <a:pt x="96250" y="188197"/>
                  </a:cubicBezTo>
                  <a:cubicBezTo>
                    <a:pt x="97544" y="184268"/>
                    <a:pt x="98837" y="181649"/>
                    <a:pt x="102718" y="180339"/>
                  </a:cubicBezTo>
                  <a:cubicBezTo>
                    <a:pt x="107892" y="179030"/>
                    <a:pt x="111772" y="176410"/>
                    <a:pt x="115653" y="175100"/>
                  </a:cubicBezTo>
                  <a:cubicBezTo>
                    <a:pt x="118240" y="173791"/>
                    <a:pt x="122120" y="172481"/>
                    <a:pt x="124707" y="169862"/>
                  </a:cubicBezTo>
                  <a:cubicBezTo>
                    <a:pt x="129881" y="167242"/>
                    <a:pt x="135056" y="163313"/>
                    <a:pt x="140230" y="160694"/>
                  </a:cubicBezTo>
                  <a:cubicBezTo>
                    <a:pt x="147991" y="154145"/>
                    <a:pt x="155752" y="148907"/>
                    <a:pt x="162219" y="141049"/>
                  </a:cubicBezTo>
                  <a:cubicBezTo>
                    <a:pt x="163513" y="139739"/>
                    <a:pt x="163513" y="139739"/>
                    <a:pt x="163513" y="138429"/>
                  </a:cubicBezTo>
                  <a:cubicBezTo>
                    <a:pt x="155752" y="130571"/>
                    <a:pt x="147991" y="124023"/>
                    <a:pt x="140230" y="118784"/>
                  </a:cubicBezTo>
                  <a:cubicBezTo>
                    <a:pt x="140230" y="117474"/>
                    <a:pt x="138936" y="117474"/>
                    <a:pt x="138936" y="117474"/>
                  </a:cubicBezTo>
                  <a:close/>
                  <a:moveTo>
                    <a:pt x="219220" y="115887"/>
                  </a:moveTo>
                  <a:cubicBezTo>
                    <a:pt x="216622" y="117186"/>
                    <a:pt x="214024" y="118485"/>
                    <a:pt x="212725" y="122382"/>
                  </a:cubicBezTo>
                  <a:cubicBezTo>
                    <a:pt x="212725" y="123680"/>
                    <a:pt x="215323" y="124979"/>
                    <a:pt x="215323" y="126278"/>
                  </a:cubicBezTo>
                  <a:cubicBezTo>
                    <a:pt x="216622" y="128876"/>
                    <a:pt x="219220" y="131474"/>
                    <a:pt x="220518" y="134071"/>
                  </a:cubicBezTo>
                  <a:cubicBezTo>
                    <a:pt x="221817" y="136669"/>
                    <a:pt x="223116" y="140566"/>
                    <a:pt x="224415" y="143163"/>
                  </a:cubicBezTo>
                  <a:cubicBezTo>
                    <a:pt x="224415" y="143163"/>
                    <a:pt x="225714" y="144462"/>
                    <a:pt x="225714" y="144462"/>
                  </a:cubicBezTo>
                  <a:cubicBezTo>
                    <a:pt x="225714" y="143163"/>
                    <a:pt x="225714" y="143163"/>
                    <a:pt x="227013" y="141865"/>
                  </a:cubicBezTo>
                  <a:cubicBezTo>
                    <a:pt x="225714" y="134071"/>
                    <a:pt x="224415" y="124979"/>
                    <a:pt x="221817" y="117186"/>
                  </a:cubicBezTo>
                  <a:cubicBezTo>
                    <a:pt x="220518" y="117186"/>
                    <a:pt x="220518" y="115887"/>
                    <a:pt x="220518" y="115887"/>
                  </a:cubicBezTo>
                  <a:cubicBezTo>
                    <a:pt x="220518" y="115887"/>
                    <a:pt x="219220" y="115887"/>
                    <a:pt x="219220" y="115887"/>
                  </a:cubicBezTo>
                  <a:close/>
                  <a:moveTo>
                    <a:pt x="206375" y="96837"/>
                  </a:moveTo>
                  <a:cubicBezTo>
                    <a:pt x="206375" y="96837"/>
                    <a:pt x="206375" y="98425"/>
                    <a:pt x="206375" y="98425"/>
                  </a:cubicBezTo>
                  <a:cubicBezTo>
                    <a:pt x="206375" y="100013"/>
                    <a:pt x="206375" y="100013"/>
                    <a:pt x="207169" y="101600"/>
                  </a:cubicBezTo>
                  <a:cubicBezTo>
                    <a:pt x="207169" y="101600"/>
                    <a:pt x="207169" y="101600"/>
                    <a:pt x="207963" y="101600"/>
                  </a:cubicBezTo>
                  <a:cubicBezTo>
                    <a:pt x="207963" y="101600"/>
                    <a:pt x="207963" y="101600"/>
                    <a:pt x="207963" y="100013"/>
                  </a:cubicBezTo>
                  <a:cubicBezTo>
                    <a:pt x="207963" y="100013"/>
                    <a:pt x="207963" y="98425"/>
                    <a:pt x="207169" y="98425"/>
                  </a:cubicBezTo>
                  <a:cubicBezTo>
                    <a:pt x="207169" y="96837"/>
                    <a:pt x="207169" y="96837"/>
                    <a:pt x="206375" y="96837"/>
                  </a:cubicBezTo>
                  <a:close/>
                  <a:moveTo>
                    <a:pt x="307146" y="28272"/>
                  </a:moveTo>
                  <a:cubicBezTo>
                    <a:pt x="305851" y="29557"/>
                    <a:pt x="304557" y="30843"/>
                    <a:pt x="303262" y="33413"/>
                  </a:cubicBezTo>
                  <a:cubicBezTo>
                    <a:pt x="290318" y="47549"/>
                    <a:pt x="276079" y="60400"/>
                    <a:pt x="261841" y="74537"/>
                  </a:cubicBezTo>
                  <a:cubicBezTo>
                    <a:pt x="252779" y="82247"/>
                    <a:pt x="245013" y="91243"/>
                    <a:pt x="235952" y="98954"/>
                  </a:cubicBezTo>
                  <a:cubicBezTo>
                    <a:pt x="233363" y="100239"/>
                    <a:pt x="233363" y="102809"/>
                    <a:pt x="234657" y="105380"/>
                  </a:cubicBezTo>
                  <a:cubicBezTo>
                    <a:pt x="238541" y="114375"/>
                    <a:pt x="242424" y="123371"/>
                    <a:pt x="243718" y="133652"/>
                  </a:cubicBezTo>
                  <a:cubicBezTo>
                    <a:pt x="243718" y="134937"/>
                    <a:pt x="245013" y="134937"/>
                    <a:pt x="246307" y="134937"/>
                  </a:cubicBezTo>
                  <a:cubicBezTo>
                    <a:pt x="247602" y="133652"/>
                    <a:pt x="248896" y="132367"/>
                    <a:pt x="250191" y="131082"/>
                  </a:cubicBezTo>
                  <a:cubicBezTo>
                    <a:pt x="264429" y="115660"/>
                    <a:pt x="281257" y="105380"/>
                    <a:pt x="300673" y="97669"/>
                  </a:cubicBezTo>
                  <a:cubicBezTo>
                    <a:pt x="304557" y="95099"/>
                    <a:pt x="308440" y="92528"/>
                    <a:pt x="313618" y="89958"/>
                  </a:cubicBezTo>
                  <a:cubicBezTo>
                    <a:pt x="316207" y="88673"/>
                    <a:pt x="317501" y="86103"/>
                    <a:pt x="317501" y="82247"/>
                  </a:cubicBezTo>
                  <a:cubicBezTo>
                    <a:pt x="317501" y="79677"/>
                    <a:pt x="317501" y="77107"/>
                    <a:pt x="317501" y="74537"/>
                  </a:cubicBezTo>
                  <a:cubicBezTo>
                    <a:pt x="317501" y="70681"/>
                    <a:pt x="317501" y="65541"/>
                    <a:pt x="316207" y="61685"/>
                  </a:cubicBezTo>
                  <a:cubicBezTo>
                    <a:pt x="314912" y="52690"/>
                    <a:pt x="313618" y="42409"/>
                    <a:pt x="311029" y="33413"/>
                  </a:cubicBezTo>
                  <a:cubicBezTo>
                    <a:pt x="311029" y="32128"/>
                    <a:pt x="311029" y="29557"/>
                    <a:pt x="309734" y="28272"/>
                  </a:cubicBezTo>
                  <a:cubicBezTo>
                    <a:pt x="309734" y="26987"/>
                    <a:pt x="308440" y="26987"/>
                    <a:pt x="307146" y="28272"/>
                  </a:cubicBezTo>
                  <a:close/>
                  <a:moveTo>
                    <a:pt x="228600" y="17173"/>
                  </a:moveTo>
                  <a:cubicBezTo>
                    <a:pt x="226020" y="15874"/>
                    <a:pt x="223441" y="18471"/>
                    <a:pt x="220861" y="22368"/>
                  </a:cubicBezTo>
                  <a:cubicBezTo>
                    <a:pt x="220861" y="24966"/>
                    <a:pt x="218281" y="26265"/>
                    <a:pt x="216991" y="27564"/>
                  </a:cubicBezTo>
                  <a:cubicBezTo>
                    <a:pt x="215702" y="30162"/>
                    <a:pt x="214412" y="31461"/>
                    <a:pt x="211832" y="34058"/>
                  </a:cubicBezTo>
                  <a:cubicBezTo>
                    <a:pt x="209252" y="39254"/>
                    <a:pt x="205383" y="45748"/>
                    <a:pt x="201513" y="50944"/>
                  </a:cubicBezTo>
                  <a:cubicBezTo>
                    <a:pt x="198934" y="56139"/>
                    <a:pt x="196354" y="60036"/>
                    <a:pt x="192484" y="63933"/>
                  </a:cubicBezTo>
                  <a:cubicBezTo>
                    <a:pt x="191194" y="65231"/>
                    <a:pt x="189905" y="66530"/>
                    <a:pt x="188615" y="67829"/>
                  </a:cubicBezTo>
                  <a:cubicBezTo>
                    <a:pt x="187325" y="69128"/>
                    <a:pt x="187325" y="70427"/>
                    <a:pt x="188615" y="70427"/>
                  </a:cubicBezTo>
                  <a:cubicBezTo>
                    <a:pt x="200223" y="74324"/>
                    <a:pt x="210542" y="78220"/>
                    <a:pt x="219571" y="86013"/>
                  </a:cubicBezTo>
                  <a:cubicBezTo>
                    <a:pt x="220861" y="87312"/>
                    <a:pt x="222151" y="87312"/>
                    <a:pt x="223441" y="86013"/>
                  </a:cubicBezTo>
                  <a:cubicBezTo>
                    <a:pt x="224730" y="86013"/>
                    <a:pt x="224730" y="86013"/>
                    <a:pt x="226020" y="84715"/>
                  </a:cubicBezTo>
                  <a:cubicBezTo>
                    <a:pt x="238919" y="71726"/>
                    <a:pt x="253107" y="58737"/>
                    <a:pt x="267295" y="45748"/>
                  </a:cubicBezTo>
                  <a:cubicBezTo>
                    <a:pt x="269875" y="43151"/>
                    <a:pt x="269875" y="43151"/>
                    <a:pt x="268585" y="39254"/>
                  </a:cubicBezTo>
                  <a:cubicBezTo>
                    <a:pt x="259556" y="26265"/>
                    <a:pt x="246658" y="19770"/>
                    <a:pt x="228600" y="17173"/>
                  </a:cubicBezTo>
                  <a:close/>
                  <a:moveTo>
                    <a:pt x="223344" y="0"/>
                  </a:moveTo>
                  <a:cubicBezTo>
                    <a:pt x="227217" y="1297"/>
                    <a:pt x="229799" y="1297"/>
                    <a:pt x="233672" y="1297"/>
                  </a:cubicBezTo>
                  <a:cubicBezTo>
                    <a:pt x="237545" y="1297"/>
                    <a:pt x="242709" y="2594"/>
                    <a:pt x="246582" y="3891"/>
                  </a:cubicBezTo>
                  <a:cubicBezTo>
                    <a:pt x="260783" y="9079"/>
                    <a:pt x="272402" y="16861"/>
                    <a:pt x="281439" y="27238"/>
                  </a:cubicBezTo>
                  <a:cubicBezTo>
                    <a:pt x="282730" y="28535"/>
                    <a:pt x="284021" y="28535"/>
                    <a:pt x="285312" y="27238"/>
                  </a:cubicBezTo>
                  <a:cubicBezTo>
                    <a:pt x="290476" y="22049"/>
                    <a:pt x="295640" y="16861"/>
                    <a:pt x="300804" y="11673"/>
                  </a:cubicBezTo>
                  <a:cubicBezTo>
                    <a:pt x="304677" y="7782"/>
                    <a:pt x="311132" y="7782"/>
                    <a:pt x="315005" y="12970"/>
                  </a:cubicBezTo>
                  <a:cubicBezTo>
                    <a:pt x="316296" y="15564"/>
                    <a:pt x="317587" y="18158"/>
                    <a:pt x="318878" y="22049"/>
                  </a:cubicBezTo>
                  <a:cubicBezTo>
                    <a:pt x="324042" y="37614"/>
                    <a:pt x="329206" y="54475"/>
                    <a:pt x="329206" y="71336"/>
                  </a:cubicBezTo>
                  <a:cubicBezTo>
                    <a:pt x="329206" y="72633"/>
                    <a:pt x="329206" y="73930"/>
                    <a:pt x="329206" y="75227"/>
                  </a:cubicBezTo>
                  <a:cubicBezTo>
                    <a:pt x="331788" y="79119"/>
                    <a:pt x="329206" y="84307"/>
                    <a:pt x="330497" y="89495"/>
                  </a:cubicBezTo>
                  <a:cubicBezTo>
                    <a:pt x="330497" y="93386"/>
                    <a:pt x="329206" y="97277"/>
                    <a:pt x="327915" y="101168"/>
                  </a:cubicBezTo>
                  <a:cubicBezTo>
                    <a:pt x="326624" y="102465"/>
                    <a:pt x="326624" y="102465"/>
                    <a:pt x="325333" y="103762"/>
                  </a:cubicBezTo>
                  <a:cubicBezTo>
                    <a:pt x="321460" y="103762"/>
                    <a:pt x="318878" y="107653"/>
                    <a:pt x="316296" y="108950"/>
                  </a:cubicBezTo>
                  <a:cubicBezTo>
                    <a:pt x="312423" y="111544"/>
                    <a:pt x="309841" y="112841"/>
                    <a:pt x="305968" y="114138"/>
                  </a:cubicBezTo>
                  <a:cubicBezTo>
                    <a:pt x="295640" y="116732"/>
                    <a:pt x="286603" y="120623"/>
                    <a:pt x="277566" y="127108"/>
                  </a:cubicBezTo>
                  <a:cubicBezTo>
                    <a:pt x="267238" y="134890"/>
                    <a:pt x="258201" y="143970"/>
                    <a:pt x="247873" y="151752"/>
                  </a:cubicBezTo>
                  <a:cubicBezTo>
                    <a:pt x="246582" y="153049"/>
                    <a:pt x="245291" y="154346"/>
                    <a:pt x="246582" y="155643"/>
                  </a:cubicBezTo>
                  <a:cubicBezTo>
                    <a:pt x="247873" y="156940"/>
                    <a:pt x="247873" y="158237"/>
                    <a:pt x="249164" y="158237"/>
                  </a:cubicBezTo>
                  <a:cubicBezTo>
                    <a:pt x="253037" y="163425"/>
                    <a:pt x="254328" y="169910"/>
                    <a:pt x="253037" y="175098"/>
                  </a:cubicBezTo>
                  <a:cubicBezTo>
                    <a:pt x="253037" y="178989"/>
                    <a:pt x="253037" y="182880"/>
                    <a:pt x="251746" y="186771"/>
                  </a:cubicBezTo>
                  <a:cubicBezTo>
                    <a:pt x="251746" y="190662"/>
                    <a:pt x="251746" y="194553"/>
                    <a:pt x="253037" y="197147"/>
                  </a:cubicBezTo>
                  <a:cubicBezTo>
                    <a:pt x="259492" y="206227"/>
                    <a:pt x="264656" y="215306"/>
                    <a:pt x="273693" y="223088"/>
                  </a:cubicBezTo>
                  <a:cubicBezTo>
                    <a:pt x="278857" y="229573"/>
                    <a:pt x="285312" y="236058"/>
                    <a:pt x="293058" y="239949"/>
                  </a:cubicBezTo>
                  <a:cubicBezTo>
                    <a:pt x="294349" y="241246"/>
                    <a:pt x="295640" y="242543"/>
                    <a:pt x="295640" y="242543"/>
                  </a:cubicBezTo>
                  <a:cubicBezTo>
                    <a:pt x="298222" y="245137"/>
                    <a:pt x="298222" y="247731"/>
                    <a:pt x="296931" y="250325"/>
                  </a:cubicBezTo>
                  <a:cubicBezTo>
                    <a:pt x="296931" y="251622"/>
                    <a:pt x="294349" y="252919"/>
                    <a:pt x="293058" y="252919"/>
                  </a:cubicBezTo>
                  <a:cubicBezTo>
                    <a:pt x="287894" y="252919"/>
                    <a:pt x="284021" y="252919"/>
                    <a:pt x="280148" y="254216"/>
                  </a:cubicBezTo>
                  <a:cubicBezTo>
                    <a:pt x="277566" y="254216"/>
                    <a:pt x="274984" y="252919"/>
                    <a:pt x="273693" y="255513"/>
                  </a:cubicBezTo>
                  <a:cubicBezTo>
                    <a:pt x="273693" y="256810"/>
                    <a:pt x="274984" y="259404"/>
                    <a:pt x="274984" y="260702"/>
                  </a:cubicBezTo>
                  <a:cubicBezTo>
                    <a:pt x="274984" y="265890"/>
                    <a:pt x="272402" y="269781"/>
                    <a:pt x="265947" y="268484"/>
                  </a:cubicBezTo>
                  <a:cubicBezTo>
                    <a:pt x="265947" y="268484"/>
                    <a:pt x="264656" y="268484"/>
                    <a:pt x="263365" y="268484"/>
                  </a:cubicBezTo>
                  <a:cubicBezTo>
                    <a:pt x="263365" y="269781"/>
                    <a:pt x="262074" y="269781"/>
                    <a:pt x="262074" y="269781"/>
                  </a:cubicBezTo>
                  <a:cubicBezTo>
                    <a:pt x="263365" y="271078"/>
                    <a:pt x="264656" y="272375"/>
                    <a:pt x="264656" y="273672"/>
                  </a:cubicBezTo>
                  <a:cubicBezTo>
                    <a:pt x="267238" y="277563"/>
                    <a:pt x="267238" y="280157"/>
                    <a:pt x="265947" y="284048"/>
                  </a:cubicBezTo>
                  <a:cubicBezTo>
                    <a:pt x="263365" y="287939"/>
                    <a:pt x="259492" y="290533"/>
                    <a:pt x="255619" y="287939"/>
                  </a:cubicBezTo>
                  <a:cubicBezTo>
                    <a:pt x="251746" y="286642"/>
                    <a:pt x="247873" y="284048"/>
                    <a:pt x="244000" y="281454"/>
                  </a:cubicBezTo>
                  <a:cubicBezTo>
                    <a:pt x="242709" y="281454"/>
                    <a:pt x="241418" y="280157"/>
                    <a:pt x="240127" y="280157"/>
                  </a:cubicBezTo>
                  <a:cubicBezTo>
                    <a:pt x="240127" y="280157"/>
                    <a:pt x="238836" y="281454"/>
                    <a:pt x="238836" y="281454"/>
                  </a:cubicBezTo>
                  <a:cubicBezTo>
                    <a:pt x="238836" y="282751"/>
                    <a:pt x="238836" y="282751"/>
                    <a:pt x="238836" y="284048"/>
                  </a:cubicBezTo>
                  <a:cubicBezTo>
                    <a:pt x="238836" y="289236"/>
                    <a:pt x="238836" y="293127"/>
                    <a:pt x="238836" y="298315"/>
                  </a:cubicBezTo>
                  <a:cubicBezTo>
                    <a:pt x="238836" y="302206"/>
                    <a:pt x="236254" y="303503"/>
                    <a:pt x="232381" y="304800"/>
                  </a:cubicBezTo>
                  <a:cubicBezTo>
                    <a:pt x="231090" y="304800"/>
                    <a:pt x="228508" y="304800"/>
                    <a:pt x="227217" y="304800"/>
                  </a:cubicBezTo>
                  <a:cubicBezTo>
                    <a:pt x="225926" y="304800"/>
                    <a:pt x="224635" y="304800"/>
                    <a:pt x="223344" y="303503"/>
                  </a:cubicBezTo>
                  <a:cubicBezTo>
                    <a:pt x="219471" y="298315"/>
                    <a:pt x="214307" y="295721"/>
                    <a:pt x="211725" y="289236"/>
                  </a:cubicBezTo>
                  <a:cubicBezTo>
                    <a:pt x="206561" y="281454"/>
                    <a:pt x="202688" y="273672"/>
                    <a:pt x="202688" y="263296"/>
                  </a:cubicBezTo>
                  <a:cubicBezTo>
                    <a:pt x="202688" y="249028"/>
                    <a:pt x="203979" y="233464"/>
                    <a:pt x="209143" y="219197"/>
                  </a:cubicBezTo>
                  <a:cubicBezTo>
                    <a:pt x="209143" y="216603"/>
                    <a:pt x="210434" y="215306"/>
                    <a:pt x="210434" y="214009"/>
                  </a:cubicBezTo>
                  <a:cubicBezTo>
                    <a:pt x="211725" y="211415"/>
                    <a:pt x="210434" y="210118"/>
                    <a:pt x="209143" y="208821"/>
                  </a:cubicBezTo>
                  <a:cubicBezTo>
                    <a:pt x="203979" y="207524"/>
                    <a:pt x="201397" y="206227"/>
                    <a:pt x="198815" y="202336"/>
                  </a:cubicBezTo>
                  <a:cubicBezTo>
                    <a:pt x="197524" y="201039"/>
                    <a:pt x="196233" y="199742"/>
                    <a:pt x="193651" y="201039"/>
                  </a:cubicBezTo>
                  <a:cubicBezTo>
                    <a:pt x="182032" y="210118"/>
                    <a:pt x="171703" y="219197"/>
                    <a:pt x="162666" y="230870"/>
                  </a:cubicBezTo>
                  <a:cubicBezTo>
                    <a:pt x="158793" y="237355"/>
                    <a:pt x="153629" y="243840"/>
                    <a:pt x="148465" y="249028"/>
                  </a:cubicBezTo>
                  <a:cubicBezTo>
                    <a:pt x="140719" y="255513"/>
                    <a:pt x="134264" y="263296"/>
                    <a:pt x="127809" y="269781"/>
                  </a:cubicBezTo>
                  <a:cubicBezTo>
                    <a:pt x="127809" y="271078"/>
                    <a:pt x="126518" y="272375"/>
                    <a:pt x="126518" y="272375"/>
                  </a:cubicBezTo>
                  <a:cubicBezTo>
                    <a:pt x="117481" y="278860"/>
                    <a:pt x="109735" y="287939"/>
                    <a:pt x="100698" y="294424"/>
                  </a:cubicBezTo>
                  <a:cubicBezTo>
                    <a:pt x="99407" y="295721"/>
                    <a:pt x="98116" y="297018"/>
                    <a:pt x="96825" y="297018"/>
                  </a:cubicBezTo>
                  <a:cubicBezTo>
                    <a:pt x="90370" y="302206"/>
                    <a:pt x="81333" y="303503"/>
                    <a:pt x="72296" y="303503"/>
                  </a:cubicBezTo>
                  <a:cubicBezTo>
                    <a:pt x="65841" y="303503"/>
                    <a:pt x="60677" y="302206"/>
                    <a:pt x="54222" y="300909"/>
                  </a:cubicBezTo>
                  <a:cubicBezTo>
                    <a:pt x="50349" y="300909"/>
                    <a:pt x="47767" y="299612"/>
                    <a:pt x="45185" y="298315"/>
                  </a:cubicBezTo>
                  <a:cubicBezTo>
                    <a:pt x="33566" y="291830"/>
                    <a:pt x="23238" y="284048"/>
                    <a:pt x="14201" y="273672"/>
                  </a:cubicBezTo>
                  <a:cubicBezTo>
                    <a:pt x="11619" y="269781"/>
                    <a:pt x="9037" y="265890"/>
                    <a:pt x="6455" y="260702"/>
                  </a:cubicBezTo>
                  <a:cubicBezTo>
                    <a:pt x="3873" y="252919"/>
                    <a:pt x="2582" y="245137"/>
                    <a:pt x="0" y="238652"/>
                  </a:cubicBezTo>
                  <a:cubicBezTo>
                    <a:pt x="0" y="237355"/>
                    <a:pt x="0" y="236058"/>
                    <a:pt x="0" y="236058"/>
                  </a:cubicBezTo>
                  <a:cubicBezTo>
                    <a:pt x="0" y="224385"/>
                    <a:pt x="1291" y="212712"/>
                    <a:pt x="5164" y="202336"/>
                  </a:cubicBezTo>
                  <a:cubicBezTo>
                    <a:pt x="7746" y="197147"/>
                    <a:pt x="11619" y="191959"/>
                    <a:pt x="16783" y="188068"/>
                  </a:cubicBezTo>
                  <a:cubicBezTo>
                    <a:pt x="19365" y="185474"/>
                    <a:pt x="21947" y="182880"/>
                    <a:pt x="24529" y="180286"/>
                  </a:cubicBezTo>
                  <a:cubicBezTo>
                    <a:pt x="25820" y="178989"/>
                    <a:pt x="28402" y="177692"/>
                    <a:pt x="29693" y="176395"/>
                  </a:cubicBezTo>
                  <a:cubicBezTo>
                    <a:pt x="32275" y="175098"/>
                    <a:pt x="34857" y="175098"/>
                    <a:pt x="37439" y="172504"/>
                  </a:cubicBezTo>
                  <a:cubicBezTo>
                    <a:pt x="60677" y="153049"/>
                    <a:pt x="86497" y="134890"/>
                    <a:pt x="112317" y="118029"/>
                  </a:cubicBezTo>
                  <a:cubicBezTo>
                    <a:pt x="121354" y="111544"/>
                    <a:pt x="130391" y="105059"/>
                    <a:pt x="138137" y="95980"/>
                  </a:cubicBezTo>
                  <a:cubicBezTo>
                    <a:pt x="143301" y="90792"/>
                    <a:pt x="148465" y="86901"/>
                    <a:pt x="153629" y="81713"/>
                  </a:cubicBezTo>
                  <a:cubicBezTo>
                    <a:pt x="160084" y="75227"/>
                    <a:pt x="165248" y="70039"/>
                    <a:pt x="171703" y="63554"/>
                  </a:cubicBezTo>
                  <a:cubicBezTo>
                    <a:pt x="175576" y="59663"/>
                    <a:pt x="178158" y="55772"/>
                    <a:pt x="182032" y="51881"/>
                  </a:cubicBezTo>
                  <a:cubicBezTo>
                    <a:pt x="184614" y="49287"/>
                    <a:pt x="185905" y="46693"/>
                    <a:pt x="187196" y="44099"/>
                  </a:cubicBezTo>
                  <a:cubicBezTo>
                    <a:pt x="193651" y="35020"/>
                    <a:pt x="198815" y="25940"/>
                    <a:pt x="205270" y="16861"/>
                  </a:cubicBezTo>
                  <a:cubicBezTo>
                    <a:pt x="206561" y="14267"/>
                    <a:pt x="207852" y="11673"/>
                    <a:pt x="209143" y="9079"/>
                  </a:cubicBezTo>
                  <a:cubicBezTo>
                    <a:pt x="210434" y="6485"/>
                    <a:pt x="211725" y="3891"/>
                    <a:pt x="214307" y="2594"/>
                  </a:cubicBezTo>
                  <a:cubicBezTo>
                    <a:pt x="216889" y="0"/>
                    <a:pt x="219471" y="0"/>
                    <a:pt x="22334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7" name="组合 36"/>
          <p:cNvGrpSpPr/>
          <p:nvPr/>
        </p:nvGrpSpPr>
        <p:grpSpPr>
          <a:xfrm>
            <a:off x="5568950" y="3778250"/>
            <a:ext cx="1054100" cy="1054100"/>
            <a:chOff x="5579544" y="1682750"/>
            <a:chExt cx="1054100" cy="1054100"/>
          </a:xfrm>
        </p:grpSpPr>
        <p:sp>
          <p:nvSpPr>
            <p:cNvPr id="38" name="矩形 37"/>
            <p:cNvSpPr/>
            <p:nvPr/>
          </p:nvSpPr>
          <p:spPr>
            <a:xfrm>
              <a:off x="5579544" y="1682750"/>
              <a:ext cx="1054100" cy="10541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9" name="椭圆 16"/>
            <p:cNvSpPr/>
            <p:nvPr/>
          </p:nvSpPr>
          <p:spPr>
            <a:xfrm>
              <a:off x="5829300" y="2007908"/>
              <a:ext cx="533400" cy="403783"/>
            </a:xfrm>
            <a:custGeom>
              <a:avLst/>
              <a:gdLst>
                <a:gd name="connsiteX0" fmla="*/ 73819 w 331341"/>
                <a:gd name="connsiteY0" fmla="*/ 138113 h 250825"/>
                <a:gd name="connsiteX1" fmla="*/ 58737 w 331341"/>
                <a:gd name="connsiteY1" fmla="*/ 152401 h 250825"/>
                <a:gd name="connsiteX2" fmla="*/ 73819 w 331341"/>
                <a:gd name="connsiteY2" fmla="*/ 166689 h 250825"/>
                <a:gd name="connsiteX3" fmla="*/ 88901 w 331341"/>
                <a:gd name="connsiteY3" fmla="*/ 152401 h 250825"/>
                <a:gd name="connsiteX4" fmla="*/ 73819 w 331341"/>
                <a:gd name="connsiteY4" fmla="*/ 138113 h 250825"/>
                <a:gd name="connsiteX5" fmla="*/ 75406 w 331341"/>
                <a:gd name="connsiteY5" fmla="*/ 123825 h 250825"/>
                <a:gd name="connsiteX6" fmla="*/ 103928 w 331341"/>
                <a:gd name="connsiteY6" fmla="*/ 153238 h 250825"/>
                <a:gd name="connsiteX7" fmla="*/ 97446 w 331341"/>
                <a:gd name="connsiteY7" fmla="*/ 171141 h 250825"/>
                <a:gd name="connsiteX8" fmla="*/ 113003 w 331341"/>
                <a:gd name="connsiteY8" fmla="*/ 200554 h 250825"/>
                <a:gd name="connsiteX9" fmla="*/ 113003 w 331341"/>
                <a:gd name="connsiteY9" fmla="*/ 204391 h 250825"/>
                <a:gd name="connsiteX10" fmla="*/ 107818 w 331341"/>
                <a:gd name="connsiteY10" fmla="*/ 205670 h 250825"/>
                <a:gd name="connsiteX11" fmla="*/ 96149 w 331341"/>
                <a:gd name="connsiteY11" fmla="*/ 199275 h 250825"/>
                <a:gd name="connsiteX12" fmla="*/ 94853 w 331341"/>
                <a:gd name="connsiteY12" fmla="*/ 212064 h 250825"/>
                <a:gd name="connsiteX13" fmla="*/ 93557 w 331341"/>
                <a:gd name="connsiteY13" fmla="*/ 214621 h 250825"/>
                <a:gd name="connsiteX14" fmla="*/ 92260 w 331341"/>
                <a:gd name="connsiteY14" fmla="*/ 214621 h 250825"/>
                <a:gd name="connsiteX15" fmla="*/ 88371 w 331341"/>
                <a:gd name="connsiteY15" fmla="*/ 213342 h 250825"/>
                <a:gd name="connsiteX16" fmla="*/ 75406 w 331341"/>
                <a:gd name="connsiteY16" fmla="*/ 189045 h 250825"/>
                <a:gd name="connsiteX17" fmla="*/ 61145 w 331341"/>
                <a:gd name="connsiteY17" fmla="*/ 213342 h 250825"/>
                <a:gd name="connsiteX18" fmla="*/ 57255 w 331341"/>
                <a:gd name="connsiteY18" fmla="*/ 214621 h 250825"/>
                <a:gd name="connsiteX19" fmla="*/ 55959 w 331341"/>
                <a:gd name="connsiteY19" fmla="*/ 214621 h 250825"/>
                <a:gd name="connsiteX20" fmla="*/ 54663 w 331341"/>
                <a:gd name="connsiteY20" fmla="*/ 212064 h 250825"/>
                <a:gd name="connsiteX21" fmla="*/ 53366 w 331341"/>
                <a:gd name="connsiteY21" fmla="*/ 199275 h 250825"/>
                <a:gd name="connsiteX22" fmla="*/ 41698 w 331341"/>
                <a:gd name="connsiteY22" fmla="*/ 205670 h 250825"/>
                <a:gd name="connsiteX23" fmla="*/ 37808 w 331341"/>
                <a:gd name="connsiteY23" fmla="*/ 204391 h 250825"/>
                <a:gd name="connsiteX24" fmla="*/ 36512 w 331341"/>
                <a:gd name="connsiteY24" fmla="*/ 200554 h 250825"/>
                <a:gd name="connsiteX25" fmla="*/ 52070 w 331341"/>
                <a:gd name="connsiteY25" fmla="*/ 171141 h 250825"/>
                <a:gd name="connsiteX26" fmla="*/ 45587 w 331341"/>
                <a:gd name="connsiteY26" fmla="*/ 153238 h 250825"/>
                <a:gd name="connsiteX27" fmla="*/ 75406 w 331341"/>
                <a:gd name="connsiteY27" fmla="*/ 123825 h 250825"/>
                <a:gd name="connsiteX28" fmla="*/ 15512 w 331341"/>
                <a:gd name="connsiteY28" fmla="*/ 47625 h 250825"/>
                <a:gd name="connsiteX29" fmla="*/ 159000 w 331341"/>
                <a:gd name="connsiteY29" fmla="*/ 47625 h 250825"/>
                <a:gd name="connsiteX30" fmla="*/ 148658 w 331341"/>
                <a:gd name="connsiteY30" fmla="*/ 69628 h 250825"/>
                <a:gd name="connsiteX31" fmla="*/ 147366 w 331341"/>
                <a:gd name="connsiteY31" fmla="*/ 73510 h 250825"/>
                <a:gd name="connsiteX32" fmla="*/ 23268 w 331341"/>
                <a:gd name="connsiteY32" fmla="*/ 73510 h 250825"/>
                <a:gd name="connsiteX33" fmla="*/ 23268 w 331341"/>
                <a:gd name="connsiteY33" fmla="*/ 224940 h 250825"/>
                <a:gd name="connsiteX34" fmla="*/ 248195 w 331341"/>
                <a:gd name="connsiteY34" fmla="*/ 224940 h 250825"/>
                <a:gd name="connsiteX35" fmla="*/ 248195 w 331341"/>
                <a:gd name="connsiteY35" fmla="*/ 142107 h 250825"/>
                <a:gd name="connsiteX36" fmla="*/ 271463 w 331341"/>
                <a:gd name="connsiteY36" fmla="*/ 143401 h 250825"/>
                <a:gd name="connsiteX37" fmla="*/ 271463 w 331341"/>
                <a:gd name="connsiteY37" fmla="*/ 235294 h 250825"/>
                <a:gd name="connsiteX38" fmla="*/ 255951 w 331341"/>
                <a:gd name="connsiteY38" fmla="*/ 250825 h 250825"/>
                <a:gd name="connsiteX39" fmla="*/ 15512 w 331341"/>
                <a:gd name="connsiteY39" fmla="*/ 250825 h 250825"/>
                <a:gd name="connsiteX40" fmla="*/ 0 w 331341"/>
                <a:gd name="connsiteY40" fmla="*/ 235294 h 250825"/>
                <a:gd name="connsiteX41" fmla="*/ 0 w 331341"/>
                <a:gd name="connsiteY41" fmla="*/ 63156 h 250825"/>
                <a:gd name="connsiteX42" fmla="*/ 15512 w 331341"/>
                <a:gd name="connsiteY42" fmla="*/ 47625 h 250825"/>
                <a:gd name="connsiteX43" fmla="*/ 175923 w 331341"/>
                <a:gd name="connsiteY43" fmla="*/ 0 h 250825"/>
                <a:gd name="connsiteX44" fmla="*/ 260350 w 331341"/>
                <a:gd name="connsiteY44" fmla="*/ 5179 h 250825"/>
                <a:gd name="connsiteX45" fmla="*/ 269442 w 331341"/>
                <a:gd name="connsiteY45" fmla="*/ 9063 h 250825"/>
                <a:gd name="connsiteX46" fmla="*/ 329189 w 331341"/>
                <a:gd name="connsiteY46" fmla="*/ 67322 h 250825"/>
                <a:gd name="connsiteX47" fmla="*/ 330488 w 331341"/>
                <a:gd name="connsiteY47" fmla="*/ 77680 h 250825"/>
                <a:gd name="connsiteX48" fmla="*/ 323994 w 331341"/>
                <a:gd name="connsiteY48" fmla="*/ 84153 h 250825"/>
                <a:gd name="connsiteX49" fmla="*/ 318798 w 331341"/>
                <a:gd name="connsiteY49" fmla="*/ 84153 h 250825"/>
                <a:gd name="connsiteX50" fmla="*/ 318798 w 331341"/>
                <a:gd name="connsiteY50" fmla="*/ 110046 h 250825"/>
                <a:gd name="connsiteX51" fmla="*/ 320097 w 331341"/>
                <a:gd name="connsiteY51" fmla="*/ 110046 h 250825"/>
                <a:gd name="connsiteX52" fmla="*/ 322695 w 331341"/>
                <a:gd name="connsiteY52" fmla="*/ 111341 h 250825"/>
                <a:gd name="connsiteX53" fmla="*/ 322695 w 331341"/>
                <a:gd name="connsiteY53" fmla="*/ 117814 h 250825"/>
                <a:gd name="connsiteX54" fmla="*/ 323994 w 331341"/>
                <a:gd name="connsiteY54" fmla="*/ 126877 h 250825"/>
                <a:gd name="connsiteX55" fmla="*/ 323994 w 331341"/>
                <a:gd name="connsiteY55" fmla="*/ 128171 h 250825"/>
                <a:gd name="connsiteX56" fmla="*/ 322695 w 331341"/>
                <a:gd name="connsiteY56" fmla="*/ 128171 h 250825"/>
                <a:gd name="connsiteX57" fmla="*/ 309706 w 331341"/>
                <a:gd name="connsiteY57" fmla="*/ 128171 h 250825"/>
                <a:gd name="connsiteX58" fmla="*/ 308407 w 331341"/>
                <a:gd name="connsiteY58" fmla="*/ 128171 h 250825"/>
                <a:gd name="connsiteX59" fmla="*/ 307109 w 331341"/>
                <a:gd name="connsiteY59" fmla="*/ 126877 h 250825"/>
                <a:gd name="connsiteX60" fmla="*/ 309706 w 331341"/>
                <a:gd name="connsiteY60" fmla="*/ 111341 h 250825"/>
                <a:gd name="connsiteX61" fmla="*/ 311005 w 331341"/>
                <a:gd name="connsiteY61" fmla="*/ 110046 h 250825"/>
                <a:gd name="connsiteX62" fmla="*/ 312304 w 331341"/>
                <a:gd name="connsiteY62" fmla="*/ 110046 h 250825"/>
                <a:gd name="connsiteX63" fmla="*/ 312304 w 331341"/>
                <a:gd name="connsiteY63" fmla="*/ 85448 h 250825"/>
                <a:gd name="connsiteX64" fmla="*/ 303212 w 331341"/>
                <a:gd name="connsiteY64" fmla="*/ 85448 h 250825"/>
                <a:gd name="connsiteX65" fmla="*/ 285028 w 331341"/>
                <a:gd name="connsiteY65" fmla="*/ 128171 h 250825"/>
                <a:gd name="connsiteX66" fmla="*/ 274637 w 331341"/>
                <a:gd name="connsiteY66" fmla="*/ 133350 h 250825"/>
                <a:gd name="connsiteX67" fmla="*/ 214889 w 331341"/>
                <a:gd name="connsiteY67" fmla="*/ 120404 h 250825"/>
                <a:gd name="connsiteX68" fmla="*/ 164234 w 331341"/>
                <a:gd name="connsiteY68" fmla="*/ 85448 h 250825"/>
                <a:gd name="connsiteX69" fmla="*/ 161636 w 331341"/>
                <a:gd name="connsiteY69" fmla="*/ 73796 h 250825"/>
                <a:gd name="connsiteX70" fmla="*/ 177222 w 331341"/>
                <a:gd name="connsiteY70" fmla="*/ 38840 h 250825"/>
                <a:gd name="connsiteX71" fmla="*/ 179820 w 331341"/>
                <a:gd name="connsiteY71" fmla="*/ 32367 h 250825"/>
                <a:gd name="connsiteX72" fmla="*/ 168130 w 331341"/>
                <a:gd name="connsiteY72" fmla="*/ 16831 h 250825"/>
                <a:gd name="connsiteX73" fmla="*/ 166831 w 331341"/>
                <a:gd name="connsiteY73" fmla="*/ 6473 h 250825"/>
                <a:gd name="connsiteX74" fmla="*/ 175923 w 331341"/>
                <a:gd name="connsiteY74"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1341" h="250825">
                  <a:moveTo>
                    <a:pt x="73819" y="138113"/>
                  </a:moveTo>
                  <a:cubicBezTo>
                    <a:pt x="65489" y="138113"/>
                    <a:pt x="58737" y="144510"/>
                    <a:pt x="58737" y="152401"/>
                  </a:cubicBezTo>
                  <a:cubicBezTo>
                    <a:pt x="58737" y="160292"/>
                    <a:pt x="65489" y="166689"/>
                    <a:pt x="73819" y="166689"/>
                  </a:cubicBezTo>
                  <a:cubicBezTo>
                    <a:pt x="82149" y="166689"/>
                    <a:pt x="88901" y="160292"/>
                    <a:pt x="88901" y="152401"/>
                  </a:cubicBezTo>
                  <a:cubicBezTo>
                    <a:pt x="88901" y="144510"/>
                    <a:pt x="82149" y="138113"/>
                    <a:pt x="73819" y="138113"/>
                  </a:cubicBezTo>
                  <a:close/>
                  <a:moveTo>
                    <a:pt x="75406" y="123825"/>
                  </a:moveTo>
                  <a:cubicBezTo>
                    <a:pt x="90964" y="123825"/>
                    <a:pt x="103928" y="136613"/>
                    <a:pt x="103928" y="153238"/>
                  </a:cubicBezTo>
                  <a:cubicBezTo>
                    <a:pt x="103928" y="159632"/>
                    <a:pt x="101335" y="166026"/>
                    <a:pt x="97446" y="171141"/>
                  </a:cubicBezTo>
                  <a:cubicBezTo>
                    <a:pt x="97446" y="171141"/>
                    <a:pt x="97446" y="171141"/>
                    <a:pt x="113003" y="200554"/>
                  </a:cubicBezTo>
                  <a:cubicBezTo>
                    <a:pt x="114300" y="201833"/>
                    <a:pt x="114300" y="203112"/>
                    <a:pt x="113003" y="204391"/>
                  </a:cubicBezTo>
                  <a:cubicBezTo>
                    <a:pt x="111707" y="205670"/>
                    <a:pt x="109114" y="205670"/>
                    <a:pt x="107818" y="205670"/>
                  </a:cubicBezTo>
                  <a:cubicBezTo>
                    <a:pt x="107818" y="205670"/>
                    <a:pt x="107818" y="205670"/>
                    <a:pt x="96149" y="199275"/>
                  </a:cubicBezTo>
                  <a:cubicBezTo>
                    <a:pt x="96149" y="199275"/>
                    <a:pt x="96149" y="199275"/>
                    <a:pt x="94853" y="212064"/>
                  </a:cubicBezTo>
                  <a:cubicBezTo>
                    <a:pt x="94853" y="213342"/>
                    <a:pt x="94853" y="214621"/>
                    <a:pt x="93557" y="214621"/>
                  </a:cubicBezTo>
                  <a:cubicBezTo>
                    <a:pt x="93557" y="214621"/>
                    <a:pt x="92260" y="214621"/>
                    <a:pt x="92260" y="214621"/>
                  </a:cubicBezTo>
                  <a:cubicBezTo>
                    <a:pt x="90964" y="215900"/>
                    <a:pt x="89667" y="214621"/>
                    <a:pt x="88371" y="213342"/>
                  </a:cubicBezTo>
                  <a:cubicBezTo>
                    <a:pt x="88371" y="213342"/>
                    <a:pt x="88371" y="213342"/>
                    <a:pt x="75406" y="189045"/>
                  </a:cubicBezTo>
                  <a:cubicBezTo>
                    <a:pt x="75406" y="189045"/>
                    <a:pt x="75406" y="189045"/>
                    <a:pt x="61145" y="213342"/>
                  </a:cubicBezTo>
                  <a:cubicBezTo>
                    <a:pt x="61145" y="214621"/>
                    <a:pt x="58552" y="215900"/>
                    <a:pt x="57255" y="214621"/>
                  </a:cubicBezTo>
                  <a:cubicBezTo>
                    <a:pt x="57255" y="214621"/>
                    <a:pt x="57255" y="214621"/>
                    <a:pt x="55959" y="214621"/>
                  </a:cubicBezTo>
                  <a:cubicBezTo>
                    <a:pt x="55959" y="214621"/>
                    <a:pt x="54663" y="213342"/>
                    <a:pt x="54663" y="212064"/>
                  </a:cubicBezTo>
                  <a:cubicBezTo>
                    <a:pt x="54663" y="212064"/>
                    <a:pt x="54663" y="212064"/>
                    <a:pt x="53366" y="199275"/>
                  </a:cubicBezTo>
                  <a:cubicBezTo>
                    <a:pt x="53366" y="199275"/>
                    <a:pt x="53366" y="199275"/>
                    <a:pt x="41698" y="205670"/>
                  </a:cubicBezTo>
                  <a:cubicBezTo>
                    <a:pt x="40401" y="205670"/>
                    <a:pt x="39105" y="205670"/>
                    <a:pt x="37808" y="204391"/>
                  </a:cubicBezTo>
                  <a:cubicBezTo>
                    <a:pt x="36512" y="203112"/>
                    <a:pt x="36512" y="201833"/>
                    <a:pt x="36512" y="200554"/>
                  </a:cubicBezTo>
                  <a:cubicBezTo>
                    <a:pt x="36512" y="200554"/>
                    <a:pt x="36512" y="200554"/>
                    <a:pt x="52070" y="171141"/>
                  </a:cubicBezTo>
                  <a:cubicBezTo>
                    <a:pt x="48180" y="166026"/>
                    <a:pt x="45587" y="159632"/>
                    <a:pt x="45587" y="153238"/>
                  </a:cubicBezTo>
                  <a:cubicBezTo>
                    <a:pt x="45587" y="136613"/>
                    <a:pt x="58552" y="123825"/>
                    <a:pt x="75406" y="123825"/>
                  </a:cubicBezTo>
                  <a:close/>
                  <a:moveTo>
                    <a:pt x="15512" y="47625"/>
                  </a:moveTo>
                  <a:cubicBezTo>
                    <a:pt x="15512" y="47625"/>
                    <a:pt x="15512" y="47625"/>
                    <a:pt x="159000" y="47625"/>
                  </a:cubicBezTo>
                  <a:cubicBezTo>
                    <a:pt x="159000" y="47625"/>
                    <a:pt x="159000" y="47625"/>
                    <a:pt x="148658" y="69628"/>
                  </a:cubicBezTo>
                  <a:cubicBezTo>
                    <a:pt x="148658" y="70922"/>
                    <a:pt x="148658" y="72216"/>
                    <a:pt x="147366" y="73510"/>
                  </a:cubicBezTo>
                  <a:cubicBezTo>
                    <a:pt x="147366" y="73510"/>
                    <a:pt x="147366" y="73510"/>
                    <a:pt x="23268" y="73510"/>
                  </a:cubicBezTo>
                  <a:cubicBezTo>
                    <a:pt x="23268" y="73510"/>
                    <a:pt x="23268" y="73510"/>
                    <a:pt x="23268" y="224940"/>
                  </a:cubicBezTo>
                  <a:cubicBezTo>
                    <a:pt x="23268" y="224940"/>
                    <a:pt x="23268" y="224940"/>
                    <a:pt x="248195" y="224940"/>
                  </a:cubicBezTo>
                  <a:cubicBezTo>
                    <a:pt x="248195" y="224940"/>
                    <a:pt x="248195" y="224940"/>
                    <a:pt x="248195" y="142107"/>
                  </a:cubicBezTo>
                  <a:cubicBezTo>
                    <a:pt x="255951" y="143401"/>
                    <a:pt x="263707" y="143401"/>
                    <a:pt x="271463" y="143401"/>
                  </a:cubicBezTo>
                  <a:cubicBezTo>
                    <a:pt x="271463" y="143401"/>
                    <a:pt x="271463" y="143401"/>
                    <a:pt x="271463" y="235294"/>
                  </a:cubicBezTo>
                  <a:cubicBezTo>
                    <a:pt x="271463" y="243060"/>
                    <a:pt x="263707" y="250825"/>
                    <a:pt x="255951" y="250825"/>
                  </a:cubicBezTo>
                  <a:cubicBezTo>
                    <a:pt x="255951" y="250825"/>
                    <a:pt x="255951" y="250825"/>
                    <a:pt x="15512" y="250825"/>
                  </a:cubicBezTo>
                  <a:cubicBezTo>
                    <a:pt x="6463" y="250825"/>
                    <a:pt x="0" y="243060"/>
                    <a:pt x="0" y="235294"/>
                  </a:cubicBezTo>
                  <a:cubicBezTo>
                    <a:pt x="0" y="235294"/>
                    <a:pt x="0" y="235294"/>
                    <a:pt x="0" y="63156"/>
                  </a:cubicBezTo>
                  <a:cubicBezTo>
                    <a:pt x="0" y="54096"/>
                    <a:pt x="6463" y="47625"/>
                    <a:pt x="15512" y="47625"/>
                  </a:cubicBezTo>
                  <a:close/>
                  <a:moveTo>
                    <a:pt x="175923" y="0"/>
                  </a:moveTo>
                  <a:cubicBezTo>
                    <a:pt x="175923" y="0"/>
                    <a:pt x="175923" y="0"/>
                    <a:pt x="260350" y="5179"/>
                  </a:cubicBezTo>
                  <a:cubicBezTo>
                    <a:pt x="264246" y="3884"/>
                    <a:pt x="266844" y="5179"/>
                    <a:pt x="269442" y="9063"/>
                  </a:cubicBezTo>
                  <a:cubicBezTo>
                    <a:pt x="269442" y="9063"/>
                    <a:pt x="269442" y="9063"/>
                    <a:pt x="329189" y="67322"/>
                  </a:cubicBezTo>
                  <a:cubicBezTo>
                    <a:pt x="331787" y="69912"/>
                    <a:pt x="331787" y="75090"/>
                    <a:pt x="330488" y="77680"/>
                  </a:cubicBezTo>
                  <a:cubicBezTo>
                    <a:pt x="329189" y="81564"/>
                    <a:pt x="327890" y="82858"/>
                    <a:pt x="323994" y="84153"/>
                  </a:cubicBezTo>
                  <a:cubicBezTo>
                    <a:pt x="323994" y="84153"/>
                    <a:pt x="323994" y="84153"/>
                    <a:pt x="318798" y="84153"/>
                  </a:cubicBezTo>
                  <a:cubicBezTo>
                    <a:pt x="318798" y="84153"/>
                    <a:pt x="318798" y="84153"/>
                    <a:pt x="318798" y="110046"/>
                  </a:cubicBezTo>
                  <a:cubicBezTo>
                    <a:pt x="318798" y="110046"/>
                    <a:pt x="318798" y="110046"/>
                    <a:pt x="320097" y="110046"/>
                  </a:cubicBezTo>
                  <a:cubicBezTo>
                    <a:pt x="321396" y="110046"/>
                    <a:pt x="322695" y="111341"/>
                    <a:pt x="322695" y="111341"/>
                  </a:cubicBezTo>
                  <a:cubicBezTo>
                    <a:pt x="322695" y="111341"/>
                    <a:pt x="322695" y="111341"/>
                    <a:pt x="322695" y="117814"/>
                  </a:cubicBezTo>
                  <a:cubicBezTo>
                    <a:pt x="323994" y="120404"/>
                    <a:pt x="323994" y="122993"/>
                    <a:pt x="323994" y="126877"/>
                  </a:cubicBezTo>
                  <a:cubicBezTo>
                    <a:pt x="323994" y="126877"/>
                    <a:pt x="323994" y="126877"/>
                    <a:pt x="323994" y="128171"/>
                  </a:cubicBezTo>
                  <a:cubicBezTo>
                    <a:pt x="323994" y="128171"/>
                    <a:pt x="322695" y="128171"/>
                    <a:pt x="322695" y="128171"/>
                  </a:cubicBezTo>
                  <a:cubicBezTo>
                    <a:pt x="322695" y="128171"/>
                    <a:pt x="322695" y="128171"/>
                    <a:pt x="309706" y="128171"/>
                  </a:cubicBezTo>
                  <a:cubicBezTo>
                    <a:pt x="308407" y="128171"/>
                    <a:pt x="308407" y="128171"/>
                    <a:pt x="308407" y="128171"/>
                  </a:cubicBezTo>
                  <a:cubicBezTo>
                    <a:pt x="308407" y="126877"/>
                    <a:pt x="307109" y="126877"/>
                    <a:pt x="307109" y="126877"/>
                  </a:cubicBezTo>
                  <a:cubicBezTo>
                    <a:pt x="307109" y="126877"/>
                    <a:pt x="307109" y="126877"/>
                    <a:pt x="309706" y="111341"/>
                  </a:cubicBezTo>
                  <a:cubicBezTo>
                    <a:pt x="309706" y="111341"/>
                    <a:pt x="311005" y="110046"/>
                    <a:pt x="311005" y="110046"/>
                  </a:cubicBezTo>
                  <a:cubicBezTo>
                    <a:pt x="311005" y="110046"/>
                    <a:pt x="311005" y="110046"/>
                    <a:pt x="312304" y="110046"/>
                  </a:cubicBezTo>
                  <a:cubicBezTo>
                    <a:pt x="312304" y="110046"/>
                    <a:pt x="312304" y="110046"/>
                    <a:pt x="312304" y="85448"/>
                  </a:cubicBezTo>
                  <a:cubicBezTo>
                    <a:pt x="312304" y="85448"/>
                    <a:pt x="312304" y="85448"/>
                    <a:pt x="303212" y="85448"/>
                  </a:cubicBezTo>
                  <a:cubicBezTo>
                    <a:pt x="303212" y="85448"/>
                    <a:pt x="303212" y="85448"/>
                    <a:pt x="285028" y="128171"/>
                  </a:cubicBezTo>
                  <a:cubicBezTo>
                    <a:pt x="282430" y="132055"/>
                    <a:pt x="278534" y="133350"/>
                    <a:pt x="274637" y="133350"/>
                  </a:cubicBezTo>
                  <a:cubicBezTo>
                    <a:pt x="253855" y="133350"/>
                    <a:pt x="233073" y="128171"/>
                    <a:pt x="214889" y="120404"/>
                  </a:cubicBezTo>
                  <a:cubicBezTo>
                    <a:pt x="195406" y="112636"/>
                    <a:pt x="178521" y="99689"/>
                    <a:pt x="164234" y="85448"/>
                  </a:cubicBezTo>
                  <a:cubicBezTo>
                    <a:pt x="160337" y="81564"/>
                    <a:pt x="160337" y="77680"/>
                    <a:pt x="161636" y="73796"/>
                  </a:cubicBezTo>
                  <a:cubicBezTo>
                    <a:pt x="172027" y="51787"/>
                    <a:pt x="169429" y="58260"/>
                    <a:pt x="177222" y="38840"/>
                  </a:cubicBezTo>
                  <a:cubicBezTo>
                    <a:pt x="177222" y="38840"/>
                    <a:pt x="177222" y="38840"/>
                    <a:pt x="179820" y="32367"/>
                  </a:cubicBezTo>
                  <a:cubicBezTo>
                    <a:pt x="179820" y="32367"/>
                    <a:pt x="179820" y="32367"/>
                    <a:pt x="168130" y="16831"/>
                  </a:cubicBezTo>
                  <a:cubicBezTo>
                    <a:pt x="165532" y="14241"/>
                    <a:pt x="165532" y="10357"/>
                    <a:pt x="166831" y="6473"/>
                  </a:cubicBezTo>
                  <a:cubicBezTo>
                    <a:pt x="168130" y="2589"/>
                    <a:pt x="172027" y="0"/>
                    <a:pt x="17592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0" name="组合 39"/>
          <p:cNvGrpSpPr/>
          <p:nvPr/>
        </p:nvGrpSpPr>
        <p:grpSpPr>
          <a:xfrm>
            <a:off x="8697119" y="3778250"/>
            <a:ext cx="1054100" cy="1054100"/>
            <a:chOff x="5579544" y="1682750"/>
            <a:chExt cx="1054100" cy="1054100"/>
          </a:xfrm>
        </p:grpSpPr>
        <p:sp>
          <p:nvSpPr>
            <p:cNvPr id="41" name="矩形 40"/>
            <p:cNvSpPr/>
            <p:nvPr/>
          </p:nvSpPr>
          <p:spPr>
            <a:xfrm>
              <a:off x="5579544" y="1682750"/>
              <a:ext cx="1054100" cy="1054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2" name="椭圆 19"/>
            <p:cNvSpPr/>
            <p:nvPr/>
          </p:nvSpPr>
          <p:spPr>
            <a:xfrm>
              <a:off x="5847549" y="1943100"/>
              <a:ext cx="496902" cy="533400"/>
            </a:xfrm>
            <a:custGeom>
              <a:avLst/>
              <a:gdLst>
                <a:gd name="connsiteX0" fmla="*/ 212483 w 306146"/>
                <a:gd name="connsiteY0" fmla="*/ 279420 h 328632"/>
                <a:gd name="connsiteX1" fmla="*/ 212483 w 306146"/>
                <a:gd name="connsiteY1" fmla="*/ 292120 h 328632"/>
                <a:gd name="connsiteX2" fmla="*/ 288683 w 306146"/>
                <a:gd name="connsiteY2" fmla="*/ 292120 h 328632"/>
                <a:gd name="connsiteX3" fmla="*/ 288683 w 306146"/>
                <a:gd name="connsiteY3" fmla="*/ 279420 h 328632"/>
                <a:gd name="connsiteX4" fmla="*/ 26746 w 306146"/>
                <a:gd name="connsiteY4" fmla="*/ 257195 h 328632"/>
                <a:gd name="connsiteX5" fmla="*/ 18808 w 306146"/>
                <a:gd name="connsiteY5" fmla="*/ 273070 h 328632"/>
                <a:gd name="connsiteX6" fmla="*/ 55321 w 306146"/>
                <a:gd name="connsiteY6" fmla="*/ 288945 h 328632"/>
                <a:gd name="connsiteX7" fmla="*/ 90246 w 306146"/>
                <a:gd name="connsiteY7" fmla="*/ 303233 h 328632"/>
                <a:gd name="connsiteX8" fmla="*/ 96596 w 306146"/>
                <a:gd name="connsiteY8" fmla="*/ 287358 h 328632"/>
                <a:gd name="connsiteX9" fmla="*/ 212483 w 306146"/>
                <a:gd name="connsiteY9" fmla="*/ 250845 h 328632"/>
                <a:gd name="connsiteX10" fmla="*/ 212483 w 306146"/>
                <a:gd name="connsiteY10" fmla="*/ 265133 h 328632"/>
                <a:gd name="connsiteX11" fmla="*/ 288683 w 306146"/>
                <a:gd name="connsiteY11" fmla="*/ 265133 h 328632"/>
                <a:gd name="connsiteX12" fmla="*/ 288683 w 306146"/>
                <a:gd name="connsiteY12" fmla="*/ 250845 h 328632"/>
                <a:gd name="connsiteX13" fmla="*/ 39445 w 306146"/>
                <a:gd name="connsiteY13" fmla="*/ 228620 h 328632"/>
                <a:gd name="connsiteX14" fmla="*/ 33095 w 306146"/>
                <a:gd name="connsiteY14" fmla="*/ 244495 h 328632"/>
                <a:gd name="connsiteX15" fmla="*/ 102945 w 306146"/>
                <a:gd name="connsiteY15" fmla="*/ 273070 h 328632"/>
                <a:gd name="connsiteX16" fmla="*/ 109295 w 306146"/>
                <a:gd name="connsiteY16" fmla="*/ 257195 h 328632"/>
                <a:gd name="connsiteX17" fmla="*/ 215658 w 306146"/>
                <a:gd name="connsiteY17" fmla="*/ 28595 h 328632"/>
                <a:gd name="connsiteX18" fmla="*/ 215658 w 306146"/>
                <a:gd name="connsiteY18" fmla="*/ 96858 h 328632"/>
                <a:gd name="connsiteX19" fmla="*/ 285508 w 306146"/>
                <a:gd name="connsiteY19" fmla="*/ 96858 h 328632"/>
                <a:gd name="connsiteX20" fmla="*/ 285508 w 306146"/>
                <a:gd name="connsiteY20" fmla="*/ 28595 h 328632"/>
                <a:gd name="connsiteX21" fmla="*/ 129933 w 306146"/>
                <a:gd name="connsiteY21" fmla="*/ 27007 h 328632"/>
                <a:gd name="connsiteX22" fmla="*/ 102945 w 306146"/>
                <a:gd name="connsiteY22" fmla="*/ 88920 h 328632"/>
                <a:gd name="connsiteX23" fmla="*/ 164858 w 306146"/>
                <a:gd name="connsiteY23" fmla="*/ 114320 h 328632"/>
                <a:gd name="connsiteX24" fmla="*/ 191845 w 306146"/>
                <a:gd name="connsiteY24" fmla="*/ 52407 h 328632"/>
                <a:gd name="connsiteX25" fmla="*/ 129993 w 306146"/>
                <a:gd name="connsiteY25" fmla="*/ 1012 h 328632"/>
                <a:gd name="connsiteX26" fmla="*/ 196051 w 306146"/>
                <a:gd name="connsiteY26" fmla="*/ 28098 h 328632"/>
                <a:gd name="connsiteX27" fmla="*/ 196051 w 306146"/>
                <a:gd name="connsiteY27" fmla="*/ 15200 h 328632"/>
                <a:gd name="connsiteX28" fmla="*/ 207708 w 306146"/>
                <a:gd name="connsiteY28" fmla="*/ 4881 h 328632"/>
                <a:gd name="connsiteX29" fmla="*/ 294489 w 306146"/>
                <a:gd name="connsiteY29" fmla="*/ 4881 h 328632"/>
                <a:gd name="connsiteX30" fmla="*/ 306146 w 306146"/>
                <a:gd name="connsiteY30" fmla="*/ 15200 h 328632"/>
                <a:gd name="connsiteX31" fmla="*/ 306146 w 306146"/>
                <a:gd name="connsiteY31" fmla="*/ 307995 h 328632"/>
                <a:gd name="connsiteX32" fmla="*/ 304851 w 306146"/>
                <a:gd name="connsiteY32" fmla="*/ 310574 h 328632"/>
                <a:gd name="connsiteX33" fmla="*/ 306146 w 306146"/>
                <a:gd name="connsiteY33" fmla="*/ 313154 h 328632"/>
                <a:gd name="connsiteX34" fmla="*/ 250451 w 306146"/>
                <a:gd name="connsiteY34" fmla="*/ 328632 h 328632"/>
                <a:gd name="connsiteX35" fmla="*/ 196051 w 306146"/>
                <a:gd name="connsiteY35" fmla="*/ 313154 h 328632"/>
                <a:gd name="connsiteX36" fmla="*/ 197346 w 306146"/>
                <a:gd name="connsiteY36" fmla="*/ 310574 h 328632"/>
                <a:gd name="connsiteX37" fmla="*/ 196051 w 306146"/>
                <a:gd name="connsiteY37" fmla="*/ 307995 h 328632"/>
                <a:gd name="connsiteX38" fmla="*/ 196051 w 306146"/>
                <a:gd name="connsiteY38" fmla="*/ 95170 h 328632"/>
                <a:gd name="connsiteX39" fmla="*/ 102793 w 306146"/>
                <a:gd name="connsiteY39" fmla="*/ 317023 h 328632"/>
                <a:gd name="connsiteX40" fmla="*/ 100203 w 306146"/>
                <a:gd name="connsiteY40" fmla="*/ 319603 h 328632"/>
                <a:gd name="connsiteX41" fmla="*/ 100203 w 306146"/>
                <a:gd name="connsiteY41" fmla="*/ 322183 h 328632"/>
                <a:gd name="connsiteX42" fmla="*/ 44507 w 306146"/>
                <a:gd name="connsiteY42" fmla="*/ 313154 h 328632"/>
                <a:gd name="connsiteX43" fmla="*/ 469 w 306146"/>
                <a:gd name="connsiteY43" fmla="*/ 279618 h 328632"/>
                <a:gd name="connsiteX44" fmla="*/ 469 w 306146"/>
                <a:gd name="connsiteY44" fmla="*/ 278328 h 328632"/>
                <a:gd name="connsiteX45" fmla="*/ 1764 w 306146"/>
                <a:gd name="connsiteY45" fmla="*/ 275748 h 328632"/>
                <a:gd name="connsiteX46" fmla="*/ 115745 w 306146"/>
                <a:gd name="connsiteY46" fmla="*/ 6171 h 328632"/>
                <a:gd name="connsiteX47" fmla="*/ 129993 w 306146"/>
                <a:gd name="connsiteY47" fmla="*/ 1012 h 328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6146" h="328632">
                  <a:moveTo>
                    <a:pt x="212483" y="279420"/>
                  </a:moveTo>
                  <a:lnTo>
                    <a:pt x="212483" y="292120"/>
                  </a:lnTo>
                  <a:lnTo>
                    <a:pt x="288683" y="292120"/>
                  </a:lnTo>
                  <a:lnTo>
                    <a:pt x="288683" y="279420"/>
                  </a:lnTo>
                  <a:close/>
                  <a:moveTo>
                    <a:pt x="26746" y="257195"/>
                  </a:moveTo>
                  <a:lnTo>
                    <a:pt x="18808" y="273070"/>
                  </a:lnTo>
                  <a:lnTo>
                    <a:pt x="55321" y="288945"/>
                  </a:lnTo>
                  <a:lnTo>
                    <a:pt x="90246" y="303233"/>
                  </a:lnTo>
                  <a:lnTo>
                    <a:pt x="96596" y="287358"/>
                  </a:lnTo>
                  <a:close/>
                  <a:moveTo>
                    <a:pt x="212483" y="250845"/>
                  </a:moveTo>
                  <a:lnTo>
                    <a:pt x="212483" y="265133"/>
                  </a:lnTo>
                  <a:lnTo>
                    <a:pt x="288683" y="265133"/>
                  </a:lnTo>
                  <a:lnTo>
                    <a:pt x="288683" y="250845"/>
                  </a:lnTo>
                  <a:close/>
                  <a:moveTo>
                    <a:pt x="39445" y="228620"/>
                  </a:moveTo>
                  <a:lnTo>
                    <a:pt x="33095" y="244495"/>
                  </a:lnTo>
                  <a:lnTo>
                    <a:pt x="102945" y="273070"/>
                  </a:lnTo>
                  <a:lnTo>
                    <a:pt x="109295" y="257195"/>
                  </a:lnTo>
                  <a:close/>
                  <a:moveTo>
                    <a:pt x="215658" y="28595"/>
                  </a:moveTo>
                  <a:lnTo>
                    <a:pt x="215658" y="96858"/>
                  </a:lnTo>
                  <a:lnTo>
                    <a:pt x="285508" y="96858"/>
                  </a:lnTo>
                  <a:lnTo>
                    <a:pt x="285508" y="28595"/>
                  </a:lnTo>
                  <a:close/>
                  <a:moveTo>
                    <a:pt x="129933" y="27007"/>
                  </a:moveTo>
                  <a:lnTo>
                    <a:pt x="102945" y="88920"/>
                  </a:lnTo>
                  <a:lnTo>
                    <a:pt x="164858" y="114320"/>
                  </a:lnTo>
                  <a:lnTo>
                    <a:pt x="191845" y="52407"/>
                  </a:lnTo>
                  <a:close/>
                  <a:moveTo>
                    <a:pt x="129993" y="1012"/>
                  </a:moveTo>
                  <a:cubicBezTo>
                    <a:pt x="129993" y="1012"/>
                    <a:pt x="129993" y="1012"/>
                    <a:pt x="196051" y="28098"/>
                  </a:cubicBezTo>
                  <a:cubicBezTo>
                    <a:pt x="196051" y="28098"/>
                    <a:pt x="196051" y="28098"/>
                    <a:pt x="196051" y="15200"/>
                  </a:cubicBezTo>
                  <a:cubicBezTo>
                    <a:pt x="196051" y="10041"/>
                    <a:pt x="201231" y="4881"/>
                    <a:pt x="207708" y="4881"/>
                  </a:cubicBezTo>
                  <a:cubicBezTo>
                    <a:pt x="207708" y="4881"/>
                    <a:pt x="207708" y="4881"/>
                    <a:pt x="294489" y="4881"/>
                  </a:cubicBezTo>
                  <a:cubicBezTo>
                    <a:pt x="300965" y="4881"/>
                    <a:pt x="306146" y="10041"/>
                    <a:pt x="306146" y="15200"/>
                  </a:cubicBezTo>
                  <a:cubicBezTo>
                    <a:pt x="306146" y="15200"/>
                    <a:pt x="306146" y="15200"/>
                    <a:pt x="306146" y="307995"/>
                  </a:cubicBezTo>
                  <a:cubicBezTo>
                    <a:pt x="306146" y="309284"/>
                    <a:pt x="304851" y="309284"/>
                    <a:pt x="304851" y="310574"/>
                  </a:cubicBezTo>
                  <a:cubicBezTo>
                    <a:pt x="304851" y="311864"/>
                    <a:pt x="306146" y="311864"/>
                    <a:pt x="306146" y="313154"/>
                  </a:cubicBezTo>
                  <a:cubicBezTo>
                    <a:pt x="306146" y="322183"/>
                    <a:pt x="281537" y="328632"/>
                    <a:pt x="250451" y="328632"/>
                  </a:cubicBezTo>
                  <a:cubicBezTo>
                    <a:pt x="220660" y="328632"/>
                    <a:pt x="196051" y="322183"/>
                    <a:pt x="196051" y="313154"/>
                  </a:cubicBezTo>
                  <a:cubicBezTo>
                    <a:pt x="196051" y="311864"/>
                    <a:pt x="197346" y="311864"/>
                    <a:pt x="197346" y="310574"/>
                  </a:cubicBezTo>
                  <a:cubicBezTo>
                    <a:pt x="197346" y="309284"/>
                    <a:pt x="196051" y="309284"/>
                    <a:pt x="196051" y="307995"/>
                  </a:cubicBezTo>
                  <a:cubicBezTo>
                    <a:pt x="196051" y="307995"/>
                    <a:pt x="196051" y="307995"/>
                    <a:pt x="196051" y="95170"/>
                  </a:cubicBezTo>
                  <a:cubicBezTo>
                    <a:pt x="196051" y="95170"/>
                    <a:pt x="196051" y="95170"/>
                    <a:pt x="102793" y="317023"/>
                  </a:cubicBezTo>
                  <a:cubicBezTo>
                    <a:pt x="101498" y="318313"/>
                    <a:pt x="101498" y="319603"/>
                    <a:pt x="100203" y="319603"/>
                  </a:cubicBezTo>
                  <a:cubicBezTo>
                    <a:pt x="100203" y="320893"/>
                    <a:pt x="100203" y="320893"/>
                    <a:pt x="100203" y="322183"/>
                  </a:cubicBezTo>
                  <a:cubicBezTo>
                    <a:pt x="97612" y="328632"/>
                    <a:pt x="73002" y="324763"/>
                    <a:pt x="44507" y="313154"/>
                  </a:cubicBezTo>
                  <a:cubicBezTo>
                    <a:pt x="17307" y="301545"/>
                    <a:pt x="-3417" y="287357"/>
                    <a:pt x="469" y="279618"/>
                  </a:cubicBezTo>
                  <a:cubicBezTo>
                    <a:pt x="469" y="279618"/>
                    <a:pt x="469" y="278328"/>
                    <a:pt x="469" y="278328"/>
                  </a:cubicBezTo>
                  <a:cubicBezTo>
                    <a:pt x="1764" y="277038"/>
                    <a:pt x="1764" y="275748"/>
                    <a:pt x="1764" y="275748"/>
                  </a:cubicBezTo>
                  <a:cubicBezTo>
                    <a:pt x="1764" y="275748"/>
                    <a:pt x="1764" y="275748"/>
                    <a:pt x="115745" y="6171"/>
                  </a:cubicBezTo>
                  <a:cubicBezTo>
                    <a:pt x="118336" y="1012"/>
                    <a:pt x="124812" y="-1568"/>
                    <a:pt x="129993" y="101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3" name="组合 42"/>
          <p:cNvGrpSpPr/>
          <p:nvPr/>
        </p:nvGrpSpPr>
        <p:grpSpPr>
          <a:xfrm>
            <a:off x="1494876" y="4895850"/>
            <a:ext cx="2924724" cy="1220554"/>
            <a:chOff x="1076169" y="3325188"/>
            <a:chExt cx="2924724" cy="1220554"/>
          </a:xfrm>
        </p:grpSpPr>
        <p:sp>
          <p:nvSpPr>
            <p:cNvPr id="44" name="矩形 43"/>
            <p:cNvSpPr/>
            <p:nvPr/>
          </p:nvSpPr>
          <p:spPr>
            <a:xfrm>
              <a:off x="1076169" y="3677812"/>
              <a:ext cx="292472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a:t>
              </a:r>
              <a:endParaRPr lang="zh-CN" altLang="en-US" sz="1400" dirty="0">
                <a:solidFill>
                  <a:schemeClr val="tx1">
                    <a:lumMod val="75000"/>
                    <a:lumOff val="25000"/>
                  </a:schemeClr>
                </a:solidFill>
              </a:endParaRPr>
            </a:p>
          </p:txBody>
        </p:sp>
        <p:sp>
          <p:nvSpPr>
            <p:cNvPr id="45" name="矩形 44"/>
            <p:cNvSpPr/>
            <p:nvPr/>
          </p:nvSpPr>
          <p:spPr>
            <a:xfrm>
              <a:off x="1417544" y="332518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grpSp>
        <p:nvGrpSpPr>
          <p:cNvPr id="52" name="组合 51"/>
          <p:cNvGrpSpPr/>
          <p:nvPr/>
        </p:nvGrpSpPr>
        <p:grpSpPr>
          <a:xfrm>
            <a:off x="4633638" y="4895850"/>
            <a:ext cx="2924724" cy="1220554"/>
            <a:chOff x="1076169" y="3325188"/>
            <a:chExt cx="2924724" cy="1220554"/>
          </a:xfrm>
        </p:grpSpPr>
        <p:sp>
          <p:nvSpPr>
            <p:cNvPr id="53" name="矩形 52"/>
            <p:cNvSpPr/>
            <p:nvPr/>
          </p:nvSpPr>
          <p:spPr>
            <a:xfrm>
              <a:off x="1076169" y="3677812"/>
              <a:ext cx="292472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a:t>
              </a:r>
              <a:endParaRPr lang="zh-CN" altLang="en-US" sz="1400" dirty="0">
                <a:solidFill>
                  <a:schemeClr val="tx1">
                    <a:lumMod val="75000"/>
                    <a:lumOff val="25000"/>
                  </a:schemeClr>
                </a:solidFill>
              </a:endParaRPr>
            </a:p>
          </p:txBody>
        </p:sp>
        <p:sp>
          <p:nvSpPr>
            <p:cNvPr id="54" name="矩形 53"/>
            <p:cNvSpPr/>
            <p:nvPr/>
          </p:nvSpPr>
          <p:spPr>
            <a:xfrm>
              <a:off x="1417544" y="3325188"/>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grpSp>
        <p:nvGrpSpPr>
          <p:cNvPr id="55" name="组合 54"/>
          <p:cNvGrpSpPr/>
          <p:nvPr/>
        </p:nvGrpSpPr>
        <p:grpSpPr>
          <a:xfrm>
            <a:off x="7761807" y="4895850"/>
            <a:ext cx="2924724" cy="1220554"/>
            <a:chOff x="1076169" y="3325188"/>
            <a:chExt cx="2924724" cy="1220554"/>
          </a:xfrm>
        </p:grpSpPr>
        <p:sp>
          <p:nvSpPr>
            <p:cNvPr id="56" name="矩形 55"/>
            <p:cNvSpPr/>
            <p:nvPr/>
          </p:nvSpPr>
          <p:spPr>
            <a:xfrm>
              <a:off x="1076169" y="3677812"/>
              <a:ext cx="292472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a:t>
              </a:r>
              <a:endParaRPr lang="zh-CN" altLang="en-US" sz="1400" dirty="0">
                <a:solidFill>
                  <a:schemeClr val="tx1">
                    <a:lumMod val="75000"/>
                    <a:lumOff val="25000"/>
                  </a:schemeClr>
                </a:solidFill>
              </a:endParaRPr>
            </a:p>
          </p:txBody>
        </p:sp>
        <p:sp>
          <p:nvSpPr>
            <p:cNvPr id="57" name="矩形 56"/>
            <p:cNvSpPr/>
            <p:nvPr/>
          </p:nvSpPr>
          <p:spPr>
            <a:xfrm>
              <a:off x="1417544" y="3325188"/>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grpSp>
        <p:nvGrpSpPr>
          <p:cNvPr id="28" name="组合 27"/>
          <p:cNvGrpSpPr/>
          <p:nvPr/>
        </p:nvGrpSpPr>
        <p:grpSpPr>
          <a:xfrm>
            <a:off x="0" y="0"/>
            <a:ext cx="6096000" cy="1435101"/>
            <a:chOff x="0" y="0"/>
            <a:chExt cx="6096000" cy="1435101"/>
          </a:xfrm>
        </p:grpSpPr>
        <p:pic>
          <p:nvPicPr>
            <p:cNvPr id="29" name="图片 28"/>
            <p:cNvPicPr>
              <a:picLocks noChangeAspect="1"/>
            </p:cNvPicPr>
            <p:nvPr/>
          </p:nvPicPr>
          <p:blipFill rotWithShape="1">
            <a:blip r:embed="rId2"/>
            <a:srcRect l="51625" t="62971" r="21894" b="14822"/>
            <a:stretch>
              <a:fillRect/>
            </a:stretch>
          </p:blipFill>
          <p:spPr>
            <a:xfrm>
              <a:off x="0" y="0"/>
              <a:ext cx="1714500" cy="1435101"/>
            </a:xfrm>
            <a:prstGeom prst="rect">
              <a:avLst/>
            </a:prstGeom>
          </p:spPr>
        </p:pic>
        <p:sp>
          <p:nvSpPr>
            <p:cNvPr id="30" name="文本框 29"/>
            <p:cNvSpPr txBox="1"/>
            <p:nvPr/>
          </p:nvSpPr>
          <p:spPr>
            <a:xfrm>
              <a:off x="1208698" y="321338"/>
              <a:ext cx="372615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accent1"/>
                  </a:solidFill>
                  <a:latin typeface="+mj-ea"/>
                  <a:ea typeface="+mj-ea"/>
                </a:rPr>
                <a:t>标题文字</a:t>
              </a:r>
              <a:r>
                <a:rPr lang="zh-CN" altLang="en-US" sz="3200" b="1" dirty="0">
                  <a:solidFill>
                    <a:schemeClr val="accent4"/>
                  </a:solidFill>
                  <a:latin typeface="+mj-ea"/>
                  <a:ea typeface="+mj-ea"/>
                </a:rPr>
                <a:t>添加此处</a:t>
              </a:r>
              <a:endParaRPr lang="zh-CN" altLang="en-US" sz="3200" b="1" dirty="0">
                <a:solidFill>
                  <a:schemeClr val="accent4"/>
                </a:solidFill>
                <a:latin typeface="+mj-ea"/>
                <a:ea typeface="+mj-ea"/>
              </a:endParaRPr>
            </a:p>
          </p:txBody>
        </p:sp>
        <p:sp>
          <p:nvSpPr>
            <p:cNvPr id="31" name="文本框 30"/>
            <p:cNvSpPr txBox="1"/>
            <p:nvPr/>
          </p:nvSpPr>
          <p:spPr>
            <a:xfrm>
              <a:off x="1208698" y="828984"/>
              <a:ext cx="4887302" cy="30777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latin typeface="Century Gothic" panose="020B0502020202020204" pitchFamily="34" charset="0"/>
                  <a:ea typeface="+mj-ea"/>
                </a:rPr>
                <a:t>THIS TEMPLATE DESIGNED FOR FEI ER SHE JI</a:t>
              </a:r>
              <a:endParaRPr lang="en-US" altLang="zh-CN" sz="1400" dirty="0">
                <a:solidFill>
                  <a:schemeClr val="bg1">
                    <a:lumMod val="65000"/>
                  </a:schemeClr>
                </a:solidFill>
                <a:latin typeface="Century Gothic" panose="020B0502020202020204" pitchFamily="34" charset="0"/>
                <a:ea typeface="+mj-ea"/>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p:cTn id="13" dur="500" fill="hold"/>
                                        <p:tgtEl>
                                          <p:spTgt spid="34"/>
                                        </p:tgtEl>
                                        <p:attrNameLst>
                                          <p:attrName>ppt_w</p:attrName>
                                        </p:attrNameLst>
                                      </p:cBhvr>
                                      <p:tavLst>
                                        <p:tav tm="0">
                                          <p:val>
                                            <p:fltVal val="0"/>
                                          </p:val>
                                        </p:tav>
                                        <p:tav tm="100000">
                                          <p:val>
                                            <p:strVal val="#ppt_w"/>
                                          </p:val>
                                        </p:tav>
                                      </p:tavLst>
                                    </p:anim>
                                    <p:anim calcmode="lin" valueType="num">
                                      <p:cBhvr>
                                        <p:cTn id="14" dur="500" fill="hold"/>
                                        <p:tgtEl>
                                          <p:spTgt spid="34"/>
                                        </p:tgtEl>
                                        <p:attrNameLst>
                                          <p:attrName>ppt_h</p:attrName>
                                        </p:attrNameLst>
                                      </p:cBhvr>
                                      <p:tavLst>
                                        <p:tav tm="0">
                                          <p:val>
                                            <p:fltVal val="0"/>
                                          </p:val>
                                        </p:tav>
                                        <p:tav tm="100000">
                                          <p:val>
                                            <p:strVal val="#ppt_h"/>
                                          </p:val>
                                        </p:tav>
                                      </p:tavLst>
                                    </p:anim>
                                    <p:animEffect transition="in" filter="fade">
                                      <p:cBhvr>
                                        <p:cTn id="15" dur="500"/>
                                        <p:tgtEl>
                                          <p:spTgt spid="34"/>
                                        </p:tgtEl>
                                      </p:cBhvr>
                                    </p:animEffect>
                                  </p:childTnLst>
                                </p:cTn>
                              </p:par>
                              <p:par>
                                <p:cTn id="16" presetID="2" presetClass="entr" presetSubtype="4" decel="100000" fill="hold" nodeType="withEffect">
                                  <p:stCondLst>
                                    <p:cond delay="0"/>
                                  </p:stCondLst>
                                  <p:childTnLst>
                                    <p:set>
                                      <p:cBhvr>
                                        <p:cTn id="17" dur="1" fill="hold">
                                          <p:stCondLst>
                                            <p:cond delay="0"/>
                                          </p:stCondLst>
                                        </p:cTn>
                                        <p:tgtEl>
                                          <p:spTgt spid="43"/>
                                        </p:tgtEl>
                                        <p:attrNameLst>
                                          <p:attrName>style.visibility</p:attrName>
                                        </p:attrNameLst>
                                      </p:cBhvr>
                                      <p:to>
                                        <p:strVal val="visible"/>
                                      </p:to>
                                    </p:set>
                                    <p:anim calcmode="lin" valueType="num">
                                      <p:cBhvr additive="base">
                                        <p:cTn id="18" dur="1000" fill="hold"/>
                                        <p:tgtEl>
                                          <p:spTgt spid="43"/>
                                        </p:tgtEl>
                                        <p:attrNameLst>
                                          <p:attrName>ppt_x</p:attrName>
                                        </p:attrNameLst>
                                      </p:cBhvr>
                                      <p:tavLst>
                                        <p:tav tm="0">
                                          <p:val>
                                            <p:strVal val="#ppt_x"/>
                                          </p:val>
                                        </p:tav>
                                        <p:tav tm="100000">
                                          <p:val>
                                            <p:strVal val="#ppt_x"/>
                                          </p:val>
                                        </p:tav>
                                      </p:tavLst>
                                    </p:anim>
                                    <p:anim calcmode="lin" valueType="num">
                                      <p:cBhvr additive="base">
                                        <p:cTn id="19" dur="1000" fill="hold"/>
                                        <p:tgtEl>
                                          <p:spTgt spid="43"/>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p:cTn id="23" dur="500" fill="hold"/>
                                        <p:tgtEl>
                                          <p:spTgt spid="37"/>
                                        </p:tgtEl>
                                        <p:attrNameLst>
                                          <p:attrName>ppt_w</p:attrName>
                                        </p:attrNameLst>
                                      </p:cBhvr>
                                      <p:tavLst>
                                        <p:tav tm="0">
                                          <p:val>
                                            <p:fltVal val="0"/>
                                          </p:val>
                                        </p:tav>
                                        <p:tav tm="100000">
                                          <p:val>
                                            <p:strVal val="#ppt_w"/>
                                          </p:val>
                                        </p:tav>
                                      </p:tavLst>
                                    </p:anim>
                                    <p:anim calcmode="lin" valueType="num">
                                      <p:cBhvr>
                                        <p:cTn id="24" dur="500" fill="hold"/>
                                        <p:tgtEl>
                                          <p:spTgt spid="37"/>
                                        </p:tgtEl>
                                        <p:attrNameLst>
                                          <p:attrName>ppt_h</p:attrName>
                                        </p:attrNameLst>
                                      </p:cBhvr>
                                      <p:tavLst>
                                        <p:tav tm="0">
                                          <p:val>
                                            <p:fltVal val="0"/>
                                          </p:val>
                                        </p:tav>
                                        <p:tav tm="100000">
                                          <p:val>
                                            <p:strVal val="#ppt_h"/>
                                          </p:val>
                                        </p:tav>
                                      </p:tavLst>
                                    </p:anim>
                                    <p:animEffect transition="in" filter="fade">
                                      <p:cBhvr>
                                        <p:cTn id="25" dur="500"/>
                                        <p:tgtEl>
                                          <p:spTgt spid="37"/>
                                        </p:tgtEl>
                                      </p:cBhvr>
                                    </p:animEffect>
                                  </p:childTnLst>
                                </p:cTn>
                              </p:par>
                              <p:par>
                                <p:cTn id="26" presetID="2" presetClass="entr" presetSubtype="4" decel="100000" fill="hold" nodeType="withEffect">
                                  <p:stCondLst>
                                    <p:cond delay="0"/>
                                  </p:stCondLst>
                                  <p:childTnLst>
                                    <p:set>
                                      <p:cBhvr>
                                        <p:cTn id="27" dur="1" fill="hold">
                                          <p:stCondLst>
                                            <p:cond delay="0"/>
                                          </p:stCondLst>
                                        </p:cTn>
                                        <p:tgtEl>
                                          <p:spTgt spid="52"/>
                                        </p:tgtEl>
                                        <p:attrNameLst>
                                          <p:attrName>style.visibility</p:attrName>
                                        </p:attrNameLst>
                                      </p:cBhvr>
                                      <p:to>
                                        <p:strVal val="visible"/>
                                      </p:to>
                                    </p:set>
                                    <p:anim calcmode="lin" valueType="num">
                                      <p:cBhvr additive="base">
                                        <p:cTn id="28" dur="1000" fill="hold"/>
                                        <p:tgtEl>
                                          <p:spTgt spid="52"/>
                                        </p:tgtEl>
                                        <p:attrNameLst>
                                          <p:attrName>ppt_x</p:attrName>
                                        </p:attrNameLst>
                                      </p:cBhvr>
                                      <p:tavLst>
                                        <p:tav tm="0">
                                          <p:val>
                                            <p:strVal val="#ppt_x"/>
                                          </p:val>
                                        </p:tav>
                                        <p:tav tm="100000">
                                          <p:val>
                                            <p:strVal val="#ppt_x"/>
                                          </p:val>
                                        </p:tav>
                                      </p:tavLst>
                                    </p:anim>
                                    <p:anim calcmode="lin" valueType="num">
                                      <p:cBhvr additive="base">
                                        <p:cTn id="29" dur="1000" fill="hold"/>
                                        <p:tgtEl>
                                          <p:spTgt spid="52"/>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53" presetClass="entr" presetSubtype="16" fill="hold" nodeType="afterEffect">
                                  <p:stCondLst>
                                    <p:cond delay="0"/>
                                  </p:stCondLst>
                                  <p:childTnLst>
                                    <p:set>
                                      <p:cBhvr>
                                        <p:cTn id="32" dur="1" fill="hold">
                                          <p:stCondLst>
                                            <p:cond delay="0"/>
                                          </p:stCondLst>
                                        </p:cTn>
                                        <p:tgtEl>
                                          <p:spTgt spid="40"/>
                                        </p:tgtEl>
                                        <p:attrNameLst>
                                          <p:attrName>style.visibility</p:attrName>
                                        </p:attrNameLst>
                                      </p:cBhvr>
                                      <p:to>
                                        <p:strVal val="visible"/>
                                      </p:to>
                                    </p:set>
                                    <p:anim calcmode="lin" valueType="num">
                                      <p:cBhvr>
                                        <p:cTn id="33" dur="500" fill="hold"/>
                                        <p:tgtEl>
                                          <p:spTgt spid="40"/>
                                        </p:tgtEl>
                                        <p:attrNameLst>
                                          <p:attrName>ppt_w</p:attrName>
                                        </p:attrNameLst>
                                      </p:cBhvr>
                                      <p:tavLst>
                                        <p:tav tm="0">
                                          <p:val>
                                            <p:fltVal val="0"/>
                                          </p:val>
                                        </p:tav>
                                        <p:tav tm="100000">
                                          <p:val>
                                            <p:strVal val="#ppt_w"/>
                                          </p:val>
                                        </p:tav>
                                      </p:tavLst>
                                    </p:anim>
                                    <p:anim calcmode="lin" valueType="num">
                                      <p:cBhvr>
                                        <p:cTn id="34" dur="500" fill="hold"/>
                                        <p:tgtEl>
                                          <p:spTgt spid="40"/>
                                        </p:tgtEl>
                                        <p:attrNameLst>
                                          <p:attrName>ppt_h</p:attrName>
                                        </p:attrNameLst>
                                      </p:cBhvr>
                                      <p:tavLst>
                                        <p:tav tm="0">
                                          <p:val>
                                            <p:fltVal val="0"/>
                                          </p:val>
                                        </p:tav>
                                        <p:tav tm="100000">
                                          <p:val>
                                            <p:strVal val="#ppt_h"/>
                                          </p:val>
                                        </p:tav>
                                      </p:tavLst>
                                    </p:anim>
                                    <p:animEffect transition="in" filter="fade">
                                      <p:cBhvr>
                                        <p:cTn id="35" dur="500"/>
                                        <p:tgtEl>
                                          <p:spTgt spid="40"/>
                                        </p:tgtEl>
                                      </p:cBhvr>
                                    </p:animEffect>
                                  </p:childTnLst>
                                </p:cTn>
                              </p:par>
                              <p:par>
                                <p:cTn id="36" presetID="2" presetClass="entr" presetSubtype="4" decel="100000" fill="hold" nodeType="withEffect">
                                  <p:stCondLst>
                                    <p:cond delay="0"/>
                                  </p:stCondLst>
                                  <p:childTnLst>
                                    <p:set>
                                      <p:cBhvr>
                                        <p:cTn id="37" dur="1" fill="hold">
                                          <p:stCondLst>
                                            <p:cond delay="0"/>
                                          </p:stCondLst>
                                        </p:cTn>
                                        <p:tgtEl>
                                          <p:spTgt spid="55"/>
                                        </p:tgtEl>
                                        <p:attrNameLst>
                                          <p:attrName>style.visibility</p:attrName>
                                        </p:attrNameLst>
                                      </p:cBhvr>
                                      <p:to>
                                        <p:strVal val="visible"/>
                                      </p:to>
                                    </p:set>
                                    <p:anim calcmode="lin" valueType="num">
                                      <p:cBhvr additive="base">
                                        <p:cTn id="38" dur="1000" fill="hold"/>
                                        <p:tgtEl>
                                          <p:spTgt spid="55"/>
                                        </p:tgtEl>
                                        <p:attrNameLst>
                                          <p:attrName>ppt_x</p:attrName>
                                        </p:attrNameLst>
                                      </p:cBhvr>
                                      <p:tavLst>
                                        <p:tav tm="0">
                                          <p:val>
                                            <p:strVal val="#ppt_x"/>
                                          </p:val>
                                        </p:tav>
                                        <p:tav tm="100000">
                                          <p:val>
                                            <p:strVal val="#ppt_x"/>
                                          </p:val>
                                        </p:tav>
                                      </p:tavLst>
                                    </p:anim>
                                    <p:anim calcmode="lin" valueType="num">
                                      <p:cBhvr additive="base">
                                        <p:cTn id="39" dur="10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占位符 18"/>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23899" r="23899"/>
          <a:stretch>
            <a:fillRect/>
          </a:stretch>
        </p:blipFill>
        <p:spPr/>
      </p:pic>
      <p:sp>
        <p:nvSpPr>
          <p:cNvPr id="20" name="椭圆 19"/>
          <p:cNvSpPr/>
          <p:nvPr/>
        </p:nvSpPr>
        <p:spPr>
          <a:xfrm>
            <a:off x="6076949" y="1667041"/>
            <a:ext cx="809672" cy="80967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i="1" dirty="0">
                <a:latin typeface="Century Gothic" panose="020B0502020202020204" pitchFamily="34" charset="0"/>
              </a:rPr>
              <a:t>01</a:t>
            </a:r>
            <a:endParaRPr lang="zh-CN" altLang="en-US" sz="2000" i="1" dirty="0">
              <a:latin typeface="Century Gothic" panose="020B0502020202020204" pitchFamily="34" charset="0"/>
            </a:endParaRPr>
          </a:p>
        </p:txBody>
      </p:sp>
      <p:sp>
        <p:nvSpPr>
          <p:cNvPr id="21" name="椭圆 20"/>
          <p:cNvSpPr/>
          <p:nvPr/>
        </p:nvSpPr>
        <p:spPr>
          <a:xfrm>
            <a:off x="6076949" y="2796753"/>
            <a:ext cx="809672" cy="80967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i="1" dirty="0">
                <a:latin typeface="Century Gothic" panose="020B0502020202020204" pitchFamily="34" charset="0"/>
              </a:rPr>
              <a:t>02</a:t>
            </a:r>
            <a:endParaRPr lang="zh-CN" altLang="en-US" sz="2000" i="1" dirty="0">
              <a:latin typeface="Century Gothic" panose="020B0502020202020204" pitchFamily="34" charset="0"/>
            </a:endParaRPr>
          </a:p>
        </p:txBody>
      </p:sp>
      <p:sp>
        <p:nvSpPr>
          <p:cNvPr id="22" name="椭圆 21"/>
          <p:cNvSpPr/>
          <p:nvPr/>
        </p:nvSpPr>
        <p:spPr>
          <a:xfrm>
            <a:off x="6076949" y="3926465"/>
            <a:ext cx="809672" cy="80967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i="1" dirty="0">
                <a:latin typeface="Century Gothic" panose="020B0502020202020204" pitchFamily="34" charset="0"/>
              </a:rPr>
              <a:t>03</a:t>
            </a:r>
            <a:endParaRPr lang="zh-CN" altLang="en-US" sz="2000" i="1" dirty="0">
              <a:latin typeface="Century Gothic" panose="020B0502020202020204" pitchFamily="34" charset="0"/>
            </a:endParaRPr>
          </a:p>
        </p:txBody>
      </p:sp>
      <p:sp>
        <p:nvSpPr>
          <p:cNvPr id="23" name="椭圆 22"/>
          <p:cNvSpPr/>
          <p:nvPr/>
        </p:nvSpPr>
        <p:spPr>
          <a:xfrm>
            <a:off x="6076949" y="5056177"/>
            <a:ext cx="809672" cy="80967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i="1" dirty="0">
                <a:latin typeface="Century Gothic" panose="020B0502020202020204" pitchFamily="34" charset="0"/>
              </a:rPr>
              <a:t>04</a:t>
            </a:r>
            <a:endParaRPr lang="zh-CN" altLang="en-US" sz="2000" i="1" dirty="0">
              <a:latin typeface="Century Gothic" panose="020B0502020202020204" pitchFamily="34" charset="0"/>
            </a:endParaRPr>
          </a:p>
        </p:txBody>
      </p:sp>
      <p:grpSp>
        <p:nvGrpSpPr>
          <p:cNvPr id="25" name="组合 24"/>
          <p:cNvGrpSpPr/>
          <p:nvPr/>
        </p:nvGrpSpPr>
        <p:grpSpPr>
          <a:xfrm>
            <a:off x="7130626" y="1586080"/>
            <a:ext cx="3905673" cy="962022"/>
            <a:chOff x="6302884" y="1678126"/>
            <a:chExt cx="3905673" cy="962022"/>
          </a:xfrm>
        </p:grpSpPr>
        <p:sp>
          <p:nvSpPr>
            <p:cNvPr id="26" name="矩形 25"/>
            <p:cNvSpPr/>
            <p:nvPr/>
          </p:nvSpPr>
          <p:spPr>
            <a:xfrm>
              <a:off x="6302884" y="2030750"/>
              <a:ext cx="3905673"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rPr>
                <a:t>用户可以在投影仪或者计算机上进行演示也可以将演示文稿打印出来制作成胶片</a:t>
              </a:r>
              <a:endParaRPr lang="zh-CN" altLang="en-US" sz="1400" dirty="0">
                <a:solidFill>
                  <a:schemeClr val="tx1">
                    <a:lumMod val="75000"/>
                    <a:lumOff val="25000"/>
                  </a:schemeClr>
                </a:solidFill>
              </a:endParaRPr>
            </a:p>
          </p:txBody>
        </p:sp>
        <p:sp>
          <p:nvSpPr>
            <p:cNvPr id="27" name="矩形 26"/>
            <p:cNvSpPr/>
            <p:nvPr/>
          </p:nvSpPr>
          <p:spPr>
            <a:xfrm>
              <a:off x="6302885" y="1678126"/>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grpSp>
        <p:nvGrpSpPr>
          <p:cNvPr id="28" name="组合 27"/>
          <p:cNvGrpSpPr/>
          <p:nvPr/>
        </p:nvGrpSpPr>
        <p:grpSpPr>
          <a:xfrm>
            <a:off x="7130626" y="2720576"/>
            <a:ext cx="3905673" cy="962022"/>
            <a:chOff x="6302884" y="1678126"/>
            <a:chExt cx="3905673" cy="962022"/>
          </a:xfrm>
        </p:grpSpPr>
        <p:sp>
          <p:nvSpPr>
            <p:cNvPr id="29" name="矩形 28"/>
            <p:cNvSpPr/>
            <p:nvPr/>
          </p:nvSpPr>
          <p:spPr>
            <a:xfrm>
              <a:off x="6302884" y="2030750"/>
              <a:ext cx="3905673"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rPr>
                <a:t>用户可以在投影仪或者计算机上进行演示也可以将演示文稿打印出来制作成胶片</a:t>
              </a:r>
              <a:endParaRPr lang="zh-CN" altLang="en-US" sz="1400" dirty="0">
                <a:solidFill>
                  <a:schemeClr val="tx1">
                    <a:lumMod val="75000"/>
                    <a:lumOff val="25000"/>
                  </a:schemeClr>
                </a:solidFill>
              </a:endParaRPr>
            </a:p>
          </p:txBody>
        </p:sp>
        <p:sp>
          <p:nvSpPr>
            <p:cNvPr id="30" name="矩形 29"/>
            <p:cNvSpPr/>
            <p:nvPr/>
          </p:nvSpPr>
          <p:spPr>
            <a:xfrm>
              <a:off x="6302885" y="1678126"/>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grpSp>
        <p:nvGrpSpPr>
          <p:cNvPr id="31" name="组合 30"/>
          <p:cNvGrpSpPr/>
          <p:nvPr/>
        </p:nvGrpSpPr>
        <p:grpSpPr>
          <a:xfrm>
            <a:off x="7130626" y="3850288"/>
            <a:ext cx="3905673" cy="962022"/>
            <a:chOff x="6302884" y="1678126"/>
            <a:chExt cx="3905673" cy="962022"/>
          </a:xfrm>
        </p:grpSpPr>
        <p:sp>
          <p:nvSpPr>
            <p:cNvPr id="32" name="矩形 31"/>
            <p:cNvSpPr/>
            <p:nvPr/>
          </p:nvSpPr>
          <p:spPr>
            <a:xfrm>
              <a:off x="6302884" y="2030750"/>
              <a:ext cx="3905673"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rPr>
                <a:t>用户可以在投影仪或者计算机上进行演示也可以将演示文稿打印出来制作成胶片</a:t>
              </a:r>
              <a:endParaRPr lang="zh-CN" altLang="en-US" sz="1400" dirty="0">
                <a:solidFill>
                  <a:schemeClr val="tx1">
                    <a:lumMod val="75000"/>
                    <a:lumOff val="25000"/>
                  </a:schemeClr>
                </a:solidFill>
              </a:endParaRPr>
            </a:p>
          </p:txBody>
        </p:sp>
        <p:sp>
          <p:nvSpPr>
            <p:cNvPr id="33" name="矩形 32"/>
            <p:cNvSpPr/>
            <p:nvPr/>
          </p:nvSpPr>
          <p:spPr>
            <a:xfrm>
              <a:off x="6302885" y="1678126"/>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grpSp>
        <p:nvGrpSpPr>
          <p:cNvPr id="34" name="组合 33"/>
          <p:cNvGrpSpPr/>
          <p:nvPr/>
        </p:nvGrpSpPr>
        <p:grpSpPr>
          <a:xfrm>
            <a:off x="7130626" y="4980000"/>
            <a:ext cx="3905673" cy="962022"/>
            <a:chOff x="6302884" y="1678126"/>
            <a:chExt cx="3905673" cy="962022"/>
          </a:xfrm>
        </p:grpSpPr>
        <p:sp>
          <p:nvSpPr>
            <p:cNvPr id="35" name="矩形 34"/>
            <p:cNvSpPr/>
            <p:nvPr/>
          </p:nvSpPr>
          <p:spPr>
            <a:xfrm>
              <a:off x="6302884" y="2030750"/>
              <a:ext cx="3905673"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rPr>
                <a:t>用户可以在投影仪或者计算机上进行演示也可以将演示文稿打印出来制作成胶片</a:t>
              </a:r>
              <a:endParaRPr lang="zh-CN" altLang="en-US" sz="1400" dirty="0">
                <a:solidFill>
                  <a:schemeClr val="tx1">
                    <a:lumMod val="75000"/>
                    <a:lumOff val="25000"/>
                  </a:schemeClr>
                </a:solidFill>
              </a:endParaRPr>
            </a:p>
          </p:txBody>
        </p:sp>
        <p:sp>
          <p:nvSpPr>
            <p:cNvPr id="36" name="矩形 35"/>
            <p:cNvSpPr/>
            <p:nvPr/>
          </p:nvSpPr>
          <p:spPr>
            <a:xfrm>
              <a:off x="6302885" y="1678126"/>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grpSp>
        <p:nvGrpSpPr>
          <p:cNvPr id="37" name="组合 36"/>
          <p:cNvGrpSpPr/>
          <p:nvPr/>
        </p:nvGrpSpPr>
        <p:grpSpPr>
          <a:xfrm>
            <a:off x="0" y="0"/>
            <a:ext cx="6096000" cy="1435101"/>
            <a:chOff x="0" y="0"/>
            <a:chExt cx="6096000" cy="1435101"/>
          </a:xfrm>
        </p:grpSpPr>
        <p:pic>
          <p:nvPicPr>
            <p:cNvPr id="38" name="图片 37"/>
            <p:cNvPicPr>
              <a:picLocks noChangeAspect="1"/>
            </p:cNvPicPr>
            <p:nvPr/>
          </p:nvPicPr>
          <p:blipFill rotWithShape="1">
            <a:blip r:embed="rId2"/>
            <a:srcRect l="51625" t="62971" r="21894" b="14822"/>
            <a:stretch>
              <a:fillRect/>
            </a:stretch>
          </p:blipFill>
          <p:spPr>
            <a:xfrm>
              <a:off x="0" y="0"/>
              <a:ext cx="1714500" cy="1435101"/>
            </a:xfrm>
            <a:prstGeom prst="rect">
              <a:avLst/>
            </a:prstGeom>
          </p:spPr>
        </p:pic>
        <p:sp>
          <p:nvSpPr>
            <p:cNvPr id="39" name="文本框 38"/>
            <p:cNvSpPr txBox="1"/>
            <p:nvPr/>
          </p:nvSpPr>
          <p:spPr>
            <a:xfrm>
              <a:off x="1208698" y="321338"/>
              <a:ext cx="372615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accent1"/>
                  </a:solidFill>
                  <a:latin typeface="+mj-ea"/>
                  <a:ea typeface="+mj-ea"/>
                </a:rPr>
                <a:t>标题文字</a:t>
              </a:r>
              <a:r>
                <a:rPr lang="zh-CN" altLang="en-US" sz="3200" b="1" dirty="0">
                  <a:solidFill>
                    <a:schemeClr val="accent4"/>
                  </a:solidFill>
                  <a:latin typeface="+mj-ea"/>
                  <a:ea typeface="+mj-ea"/>
                </a:rPr>
                <a:t>添加此处</a:t>
              </a:r>
              <a:endParaRPr lang="zh-CN" altLang="en-US" sz="3200" b="1" dirty="0">
                <a:solidFill>
                  <a:schemeClr val="accent4"/>
                </a:solidFill>
                <a:latin typeface="+mj-ea"/>
                <a:ea typeface="+mj-ea"/>
              </a:endParaRPr>
            </a:p>
          </p:txBody>
        </p:sp>
        <p:sp>
          <p:nvSpPr>
            <p:cNvPr id="40" name="文本框 39"/>
            <p:cNvSpPr txBox="1"/>
            <p:nvPr/>
          </p:nvSpPr>
          <p:spPr>
            <a:xfrm>
              <a:off x="1208698" y="828984"/>
              <a:ext cx="4887302" cy="30777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latin typeface="Century Gothic" panose="020B0502020202020204" pitchFamily="34" charset="0"/>
                  <a:ea typeface="+mj-ea"/>
                </a:rPr>
                <a:t>THIS TEMPLATE DESIGNED FOR FEI ER SHE JI</a:t>
              </a:r>
              <a:endParaRPr lang="en-US" altLang="zh-CN" sz="1400" dirty="0">
                <a:solidFill>
                  <a:schemeClr val="bg1">
                    <a:lumMod val="65000"/>
                  </a:schemeClr>
                </a:solidFill>
                <a:latin typeface="Century Gothic" panose="020B0502020202020204" pitchFamily="34" charset="0"/>
                <a:ea typeface="+mj-ea"/>
              </a:endParaRPr>
            </a:p>
          </p:txBody>
        </p:sp>
      </p:grpSp>
    </p:spTree>
  </p:cSld>
  <p:clrMapOvr>
    <a:masterClrMapping/>
  </p:clrMapOvr>
  <mc:AlternateContent xmlns:mc="http://schemas.openxmlformats.org/markup-compatibility/2006">
    <mc:Choice xmlns:p14="http://schemas.microsoft.com/office/powerpoint/2010/main" Requires="p14">
      <p:transition spd="slow" p14:dur="1250" advTm="4000">
        <p14:switch dir="r"/>
      </p:transition>
    </mc:Choice>
    <mc:Fallback>
      <p:transition spd="slow" advTm="4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fill="hold"/>
                                            <p:tgtEl>
                                              <p:spTgt spid="20"/>
                                            </p:tgtEl>
                                            <p:attrNameLst>
                                              <p:attrName>ppt_x</p:attrName>
                                            </p:attrNameLst>
                                          </p:cBhvr>
                                          <p:tavLst>
                                            <p:tav tm="0">
                                              <p:val>
                                                <p:strVal val="#ppt_x"/>
                                              </p:val>
                                            </p:tav>
                                            <p:tav tm="100000">
                                              <p:val>
                                                <p:strVal val="#ppt_x"/>
                                              </p:val>
                                            </p:tav>
                                          </p:tavLst>
                                        </p:anim>
                                        <p:anim calcmode="lin" valueType="num">
                                          <p:cBhvr additive="base">
                                            <p:cTn id="13" dur="500" fill="hold"/>
                                            <p:tgtEl>
                                              <p:spTgt spid="20"/>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500" fill="hold"/>
                                            <p:tgtEl>
                                              <p:spTgt spid="21"/>
                                            </p:tgtEl>
                                            <p:attrNameLst>
                                              <p:attrName>ppt_x</p:attrName>
                                            </p:attrNameLst>
                                          </p:cBhvr>
                                          <p:tavLst>
                                            <p:tav tm="0">
                                              <p:val>
                                                <p:strVal val="#ppt_x"/>
                                              </p:val>
                                            </p:tav>
                                            <p:tav tm="100000">
                                              <p:val>
                                                <p:strVal val="#ppt_x"/>
                                              </p:val>
                                            </p:tav>
                                          </p:tavLst>
                                        </p:anim>
                                        <p:anim calcmode="lin" valueType="num">
                                          <p:cBhvr additive="base">
                                            <p:cTn id="17" dur="500" fill="hold"/>
                                            <p:tgtEl>
                                              <p:spTgt spid="21"/>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additive="base">
                                            <p:cTn id="20" dur="500" fill="hold"/>
                                            <p:tgtEl>
                                              <p:spTgt spid="22"/>
                                            </p:tgtEl>
                                            <p:attrNameLst>
                                              <p:attrName>ppt_x</p:attrName>
                                            </p:attrNameLst>
                                          </p:cBhvr>
                                          <p:tavLst>
                                            <p:tav tm="0">
                                              <p:val>
                                                <p:strVal val="#ppt_x"/>
                                              </p:val>
                                            </p:tav>
                                            <p:tav tm="100000">
                                              <p:val>
                                                <p:strVal val="#ppt_x"/>
                                              </p:val>
                                            </p:tav>
                                          </p:tavLst>
                                        </p:anim>
                                        <p:anim calcmode="lin" valueType="num">
                                          <p:cBhvr additive="base">
                                            <p:cTn id="21" dur="500" fill="hold"/>
                                            <p:tgtEl>
                                              <p:spTgt spid="22"/>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500" fill="hold"/>
                                            <p:tgtEl>
                                              <p:spTgt spid="23"/>
                                            </p:tgtEl>
                                            <p:attrNameLst>
                                              <p:attrName>ppt_x</p:attrName>
                                            </p:attrNameLst>
                                          </p:cBhvr>
                                          <p:tavLst>
                                            <p:tav tm="0">
                                              <p:val>
                                                <p:strVal val="#ppt_x"/>
                                              </p:val>
                                            </p:tav>
                                            <p:tav tm="100000">
                                              <p:val>
                                                <p:strVal val="#ppt_x"/>
                                              </p:val>
                                            </p:tav>
                                          </p:tavLst>
                                        </p:anim>
                                        <p:anim calcmode="lin" valueType="num">
                                          <p:cBhvr additive="base">
                                            <p:cTn id="25" dur="500" fill="hold"/>
                                            <p:tgtEl>
                                              <p:spTgt spid="23"/>
                                            </p:tgtEl>
                                            <p:attrNameLst>
                                              <p:attrName>ppt_y</p:attrName>
                                            </p:attrNameLst>
                                          </p:cBhvr>
                                          <p:tavLst>
                                            <p:tav tm="0">
                                              <p:val>
                                                <p:strVal val="1+#ppt_h/2"/>
                                              </p:val>
                                            </p:tav>
                                            <p:tav tm="100000">
                                              <p:val>
                                                <p:strVal val="#ppt_y"/>
                                              </p:val>
                                            </p:tav>
                                          </p:tavLst>
                                        </p:anim>
                                      </p:childTnLst>
                                    </p:cTn>
                                  </p:par>
                                </p:childTnLst>
                              </p:cTn>
                            </p:par>
                            <p:par>
                              <p:cTn id="26" fill="hold">
                                <p:stCondLst>
                                  <p:cond delay="1000"/>
                                </p:stCondLst>
                                <p:childTnLst>
                                  <p:par>
                                    <p:cTn id="27" presetID="2" presetClass="entr" presetSubtype="2" fill="hold" nodeType="afterEffect" p14:presetBounceEnd="60000">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14:bounceEnd="60000">
                                          <p:cBhvr additive="base">
                                            <p:cTn id="29" dur="1000" fill="hold"/>
                                            <p:tgtEl>
                                              <p:spTgt spid="25"/>
                                            </p:tgtEl>
                                            <p:attrNameLst>
                                              <p:attrName>ppt_x</p:attrName>
                                            </p:attrNameLst>
                                          </p:cBhvr>
                                          <p:tavLst>
                                            <p:tav tm="0">
                                              <p:val>
                                                <p:strVal val="1+#ppt_w/2"/>
                                              </p:val>
                                            </p:tav>
                                            <p:tav tm="100000">
                                              <p:val>
                                                <p:strVal val="#ppt_x"/>
                                              </p:val>
                                            </p:tav>
                                          </p:tavLst>
                                        </p:anim>
                                        <p:anim calcmode="lin" valueType="num" p14:bounceEnd="60000">
                                          <p:cBhvr additive="base">
                                            <p:cTn id="30" dur="1000" fill="hold"/>
                                            <p:tgtEl>
                                              <p:spTgt spid="25"/>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14:presetBounceEnd="60000">
                                      <p:stCondLst>
                                        <p:cond delay="250"/>
                                      </p:stCondLst>
                                      <p:childTnLst>
                                        <p:set>
                                          <p:cBhvr>
                                            <p:cTn id="32" dur="1" fill="hold">
                                              <p:stCondLst>
                                                <p:cond delay="0"/>
                                              </p:stCondLst>
                                            </p:cTn>
                                            <p:tgtEl>
                                              <p:spTgt spid="28"/>
                                            </p:tgtEl>
                                            <p:attrNameLst>
                                              <p:attrName>style.visibility</p:attrName>
                                            </p:attrNameLst>
                                          </p:cBhvr>
                                          <p:to>
                                            <p:strVal val="visible"/>
                                          </p:to>
                                        </p:set>
                                        <p:anim calcmode="lin" valueType="num" p14:bounceEnd="60000">
                                          <p:cBhvr additive="base">
                                            <p:cTn id="33" dur="1000" fill="hold"/>
                                            <p:tgtEl>
                                              <p:spTgt spid="28"/>
                                            </p:tgtEl>
                                            <p:attrNameLst>
                                              <p:attrName>ppt_x</p:attrName>
                                            </p:attrNameLst>
                                          </p:cBhvr>
                                          <p:tavLst>
                                            <p:tav tm="0">
                                              <p:val>
                                                <p:strVal val="1+#ppt_w/2"/>
                                              </p:val>
                                            </p:tav>
                                            <p:tav tm="100000">
                                              <p:val>
                                                <p:strVal val="#ppt_x"/>
                                              </p:val>
                                            </p:tav>
                                          </p:tavLst>
                                        </p:anim>
                                        <p:anim calcmode="lin" valueType="num" p14:bounceEnd="60000">
                                          <p:cBhvr additive="base">
                                            <p:cTn id="34" dur="1000" fill="hold"/>
                                            <p:tgtEl>
                                              <p:spTgt spid="28"/>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14:presetBounceEnd="60000">
                                      <p:stCondLst>
                                        <p:cond delay="500"/>
                                      </p:stCondLst>
                                      <p:childTnLst>
                                        <p:set>
                                          <p:cBhvr>
                                            <p:cTn id="36" dur="1" fill="hold">
                                              <p:stCondLst>
                                                <p:cond delay="0"/>
                                              </p:stCondLst>
                                            </p:cTn>
                                            <p:tgtEl>
                                              <p:spTgt spid="31"/>
                                            </p:tgtEl>
                                            <p:attrNameLst>
                                              <p:attrName>style.visibility</p:attrName>
                                            </p:attrNameLst>
                                          </p:cBhvr>
                                          <p:to>
                                            <p:strVal val="visible"/>
                                          </p:to>
                                        </p:set>
                                        <p:anim calcmode="lin" valueType="num" p14:bounceEnd="60000">
                                          <p:cBhvr additive="base">
                                            <p:cTn id="37" dur="1000" fill="hold"/>
                                            <p:tgtEl>
                                              <p:spTgt spid="31"/>
                                            </p:tgtEl>
                                            <p:attrNameLst>
                                              <p:attrName>ppt_x</p:attrName>
                                            </p:attrNameLst>
                                          </p:cBhvr>
                                          <p:tavLst>
                                            <p:tav tm="0">
                                              <p:val>
                                                <p:strVal val="1+#ppt_w/2"/>
                                              </p:val>
                                            </p:tav>
                                            <p:tav tm="100000">
                                              <p:val>
                                                <p:strVal val="#ppt_x"/>
                                              </p:val>
                                            </p:tav>
                                          </p:tavLst>
                                        </p:anim>
                                        <p:anim calcmode="lin" valueType="num" p14:bounceEnd="60000">
                                          <p:cBhvr additive="base">
                                            <p:cTn id="38" dur="1000" fill="hold"/>
                                            <p:tgtEl>
                                              <p:spTgt spid="31"/>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14:presetBounceEnd="60000">
                                      <p:stCondLst>
                                        <p:cond delay="750"/>
                                      </p:stCondLst>
                                      <p:childTnLst>
                                        <p:set>
                                          <p:cBhvr>
                                            <p:cTn id="40" dur="1" fill="hold">
                                              <p:stCondLst>
                                                <p:cond delay="0"/>
                                              </p:stCondLst>
                                            </p:cTn>
                                            <p:tgtEl>
                                              <p:spTgt spid="34"/>
                                            </p:tgtEl>
                                            <p:attrNameLst>
                                              <p:attrName>style.visibility</p:attrName>
                                            </p:attrNameLst>
                                          </p:cBhvr>
                                          <p:to>
                                            <p:strVal val="visible"/>
                                          </p:to>
                                        </p:set>
                                        <p:anim calcmode="lin" valueType="num" p14:bounceEnd="60000">
                                          <p:cBhvr additive="base">
                                            <p:cTn id="41" dur="1000" fill="hold"/>
                                            <p:tgtEl>
                                              <p:spTgt spid="34"/>
                                            </p:tgtEl>
                                            <p:attrNameLst>
                                              <p:attrName>ppt_x</p:attrName>
                                            </p:attrNameLst>
                                          </p:cBhvr>
                                          <p:tavLst>
                                            <p:tav tm="0">
                                              <p:val>
                                                <p:strVal val="1+#ppt_w/2"/>
                                              </p:val>
                                            </p:tav>
                                            <p:tav tm="100000">
                                              <p:val>
                                                <p:strVal val="#ppt_x"/>
                                              </p:val>
                                            </p:tav>
                                          </p:tavLst>
                                        </p:anim>
                                        <p:anim calcmode="lin" valueType="num" p14:bounceEnd="60000">
                                          <p:cBhvr additive="base">
                                            <p:cTn id="42" dur="10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fill="hold"/>
                                            <p:tgtEl>
                                              <p:spTgt spid="20"/>
                                            </p:tgtEl>
                                            <p:attrNameLst>
                                              <p:attrName>ppt_x</p:attrName>
                                            </p:attrNameLst>
                                          </p:cBhvr>
                                          <p:tavLst>
                                            <p:tav tm="0">
                                              <p:val>
                                                <p:strVal val="#ppt_x"/>
                                              </p:val>
                                            </p:tav>
                                            <p:tav tm="100000">
                                              <p:val>
                                                <p:strVal val="#ppt_x"/>
                                              </p:val>
                                            </p:tav>
                                          </p:tavLst>
                                        </p:anim>
                                        <p:anim calcmode="lin" valueType="num">
                                          <p:cBhvr additive="base">
                                            <p:cTn id="13" dur="500" fill="hold"/>
                                            <p:tgtEl>
                                              <p:spTgt spid="20"/>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500" fill="hold"/>
                                            <p:tgtEl>
                                              <p:spTgt spid="21"/>
                                            </p:tgtEl>
                                            <p:attrNameLst>
                                              <p:attrName>ppt_x</p:attrName>
                                            </p:attrNameLst>
                                          </p:cBhvr>
                                          <p:tavLst>
                                            <p:tav tm="0">
                                              <p:val>
                                                <p:strVal val="#ppt_x"/>
                                              </p:val>
                                            </p:tav>
                                            <p:tav tm="100000">
                                              <p:val>
                                                <p:strVal val="#ppt_x"/>
                                              </p:val>
                                            </p:tav>
                                          </p:tavLst>
                                        </p:anim>
                                        <p:anim calcmode="lin" valueType="num">
                                          <p:cBhvr additive="base">
                                            <p:cTn id="17" dur="500" fill="hold"/>
                                            <p:tgtEl>
                                              <p:spTgt spid="21"/>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additive="base">
                                            <p:cTn id="20" dur="500" fill="hold"/>
                                            <p:tgtEl>
                                              <p:spTgt spid="22"/>
                                            </p:tgtEl>
                                            <p:attrNameLst>
                                              <p:attrName>ppt_x</p:attrName>
                                            </p:attrNameLst>
                                          </p:cBhvr>
                                          <p:tavLst>
                                            <p:tav tm="0">
                                              <p:val>
                                                <p:strVal val="#ppt_x"/>
                                              </p:val>
                                            </p:tav>
                                            <p:tav tm="100000">
                                              <p:val>
                                                <p:strVal val="#ppt_x"/>
                                              </p:val>
                                            </p:tav>
                                          </p:tavLst>
                                        </p:anim>
                                        <p:anim calcmode="lin" valueType="num">
                                          <p:cBhvr additive="base">
                                            <p:cTn id="21" dur="500" fill="hold"/>
                                            <p:tgtEl>
                                              <p:spTgt spid="22"/>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500" fill="hold"/>
                                            <p:tgtEl>
                                              <p:spTgt spid="23"/>
                                            </p:tgtEl>
                                            <p:attrNameLst>
                                              <p:attrName>ppt_x</p:attrName>
                                            </p:attrNameLst>
                                          </p:cBhvr>
                                          <p:tavLst>
                                            <p:tav tm="0">
                                              <p:val>
                                                <p:strVal val="#ppt_x"/>
                                              </p:val>
                                            </p:tav>
                                            <p:tav tm="100000">
                                              <p:val>
                                                <p:strVal val="#ppt_x"/>
                                              </p:val>
                                            </p:tav>
                                          </p:tavLst>
                                        </p:anim>
                                        <p:anim calcmode="lin" valueType="num">
                                          <p:cBhvr additive="base">
                                            <p:cTn id="25" dur="500" fill="hold"/>
                                            <p:tgtEl>
                                              <p:spTgt spid="23"/>
                                            </p:tgtEl>
                                            <p:attrNameLst>
                                              <p:attrName>ppt_y</p:attrName>
                                            </p:attrNameLst>
                                          </p:cBhvr>
                                          <p:tavLst>
                                            <p:tav tm="0">
                                              <p:val>
                                                <p:strVal val="1+#ppt_h/2"/>
                                              </p:val>
                                            </p:tav>
                                            <p:tav tm="100000">
                                              <p:val>
                                                <p:strVal val="#ppt_y"/>
                                              </p:val>
                                            </p:tav>
                                          </p:tavLst>
                                        </p:anim>
                                      </p:childTnLst>
                                    </p:cTn>
                                  </p:par>
                                </p:childTnLst>
                              </p:cTn>
                            </p:par>
                            <p:par>
                              <p:cTn id="26" fill="hold">
                                <p:stCondLst>
                                  <p:cond delay="1000"/>
                                </p:stCondLst>
                                <p:childTnLst>
                                  <p:par>
                                    <p:cTn id="27" presetID="2" presetClass="entr" presetSubtype="2" fill="hold" nodeType="after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1000" fill="hold"/>
                                            <p:tgtEl>
                                              <p:spTgt spid="25"/>
                                            </p:tgtEl>
                                            <p:attrNameLst>
                                              <p:attrName>ppt_x</p:attrName>
                                            </p:attrNameLst>
                                          </p:cBhvr>
                                          <p:tavLst>
                                            <p:tav tm="0">
                                              <p:val>
                                                <p:strVal val="1+#ppt_w/2"/>
                                              </p:val>
                                            </p:tav>
                                            <p:tav tm="100000">
                                              <p:val>
                                                <p:strVal val="#ppt_x"/>
                                              </p:val>
                                            </p:tav>
                                          </p:tavLst>
                                        </p:anim>
                                        <p:anim calcmode="lin" valueType="num">
                                          <p:cBhvr additive="base">
                                            <p:cTn id="30" dur="1000" fill="hold"/>
                                            <p:tgtEl>
                                              <p:spTgt spid="25"/>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250"/>
                                      </p:stCondLst>
                                      <p:childTnLst>
                                        <p:set>
                                          <p:cBhvr>
                                            <p:cTn id="32" dur="1" fill="hold">
                                              <p:stCondLst>
                                                <p:cond delay="0"/>
                                              </p:stCondLst>
                                            </p:cTn>
                                            <p:tgtEl>
                                              <p:spTgt spid="28"/>
                                            </p:tgtEl>
                                            <p:attrNameLst>
                                              <p:attrName>style.visibility</p:attrName>
                                            </p:attrNameLst>
                                          </p:cBhvr>
                                          <p:to>
                                            <p:strVal val="visible"/>
                                          </p:to>
                                        </p:set>
                                        <p:anim calcmode="lin" valueType="num">
                                          <p:cBhvr additive="base">
                                            <p:cTn id="33" dur="1000" fill="hold"/>
                                            <p:tgtEl>
                                              <p:spTgt spid="28"/>
                                            </p:tgtEl>
                                            <p:attrNameLst>
                                              <p:attrName>ppt_x</p:attrName>
                                            </p:attrNameLst>
                                          </p:cBhvr>
                                          <p:tavLst>
                                            <p:tav tm="0">
                                              <p:val>
                                                <p:strVal val="1+#ppt_w/2"/>
                                              </p:val>
                                            </p:tav>
                                            <p:tav tm="100000">
                                              <p:val>
                                                <p:strVal val="#ppt_x"/>
                                              </p:val>
                                            </p:tav>
                                          </p:tavLst>
                                        </p:anim>
                                        <p:anim calcmode="lin" valueType="num">
                                          <p:cBhvr additive="base">
                                            <p:cTn id="34" dur="1000" fill="hold"/>
                                            <p:tgtEl>
                                              <p:spTgt spid="28"/>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50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1000" fill="hold"/>
                                            <p:tgtEl>
                                              <p:spTgt spid="31"/>
                                            </p:tgtEl>
                                            <p:attrNameLst>
                                              <p:attrName>ppt_x</p:attrName>
                                            </p:attrNameLst>
                                          </p:cBhvr>
                                          <p:tavLst>
                                            <p:tav tm="0">
                                              <p:val>
                                                <p:strVal val="1+#ppt_w/2"/>
                                              </p:val>
                                            </p:tav>
                                            <p:tav tm="100000">
                                              <p:val>
                                                <p:strVal val="#ppt_x"/>
                                              </p:val>
                                            </p:tav>
                                          </p:tavLst>
                                        </p:anim>
                                        <p:anim calcmode="lin" valueType="num">
                                          <p:cBhvr additive="base">
                                            <p:cTn id="38" dur="1000" fill="hold"/>
                                            <p:tgtEl>
                                              <p:spTgt spid="31"/>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750"/>
                                      </p:stCondLst>
                                      <p:childTnLst>
                                        <p:set>
                                          <p:cBhvr>
                                            <p:cTn id="40" dur="1" fill="hold">
                                              <p:stCondLst>
                                                <p:cond delay="0"/>
                                              </p:stCondLst>
                                            </p:cTn>
                                            <p:tgtEl>
                                              <p:spTgt spid="34"/>
                                            </p:tgtEl>
                                            <p:attrNameLst>
                                              <p:attrName>style.visibility</p:attrName>
                                            </p:attrNameLst>
                                          </p:cBhvr>
                                          <p:to>
                                            <p:strVal val="visible"/>
                                          </p:to>
                                        </p:set>
                                        <p:anim calcmode="lin" valueType="num">
                                          <p:cBhvr additive="base">
                                            <p:cTn id="41" dur="1000" fill="hold"/>
                                            <p:tgtEl>
                                              <p:spTgt spid="34"/>
                                            </p:tgtEl>
                                            <p:attrNameLst>
                                              <p:attrName>ppt_x</p:attrName>
                                            </p:attrNameLst>
                                          </p:cBhvr>
                                          <p:tavLst>
                                            <p:tav tm="0">
                                              <p:val>
                                                <p:strVal val="1+#ppt_w/2"/>
                                              </p:val>
                                            </p:tav>
                                            <p:tav tm="100000">
                                              <p:val>
                                                <p:strVal val="#ppt_x"/>
                                              </p:val>
                                            </p:tav>
                                          </p:tavLst>
                                        </p:anim>
                                        <p:anim calcmode="lin" valueType="num">
                                          <p:cBhvr additive="base">
                                            <p:cTn id="42" dur="10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6670109" y="4209966"/>
            <a:ext cx="1141186" cy="1905489"/>
            <a:chOff x="6670109" y="4209966"/>
            <a:chExt cx="1141186" cy="1905489"/>
          </a:xfrm>
        </p:grpSpPr>
        <p:grpSp>
          <p:nvGrpSpPr>
            <p:cNvPr id="27" name="组合 26"/>
            <p:cNvGrpSpPr/>
            <p:nvPr/>
          </p:nvGrpSpPr>
          <p:grpSpPr>
            <a:xfrm>
              <a:off x="6670109" y="4209966"/>
              <a:ext cx="1141186" cy="1141186"/>
              <a:chOff x="5600698" y="4141987"/>
              <a:chExt cx="849058" cy="849058"/>
            </a:xfrm>
          </p:grpSpPr>
          <p:sp>
            <p:nvSpPr>
              <p:cNvPr id="28" name="椭圆 27"/>
              <p:cNvSpPr/>
              <p:nvPr/>
            </p:nvSpPr>
            <p:spPr>
              <a:xfrm>
                <a:off x="5600698" y="4141987"/>
                <a:ext cx="849058" cy="84905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9" name="椭圆 11"/>
              <p:cNvSpPr/>
              <p:nvPr/>
            </p:nvSpPr>
            <p:spPr>
              <a:xfrm>
                <a:off x="5821175" y="4324204"/>
                <a:ext cx="408103" cy="484624"/>
              </a:xfrm>
              <a:custGeom>
                <a:avLst/>
                <a:gdLst>
                  <a:gd name="T0" fmla="*/ 149 w 216"/>
                  <a:gd name="T1" fmla="*/ 112 h 256"/>
                  <a:gd name="T2" fmla="*/ 196 w 216"/>
                  <a:gd name="T3" fmla="*/ 112 h 256"/>
                  <a:gd name="T4" fmla="*/ 196 w 216"/>
                  <a:gd name="T5" fmla="*/ 140 h 256"/>
                  <a:gd name="T6" fmla="*/ 134 w 216"/>
                  <a:gd name="T7" fmla="*/ 140 h 256"/>
                  <a:gd name="T8" fmla="*/ 134 w 216"/>
                  <a:gd name="T9" fmla="*/ 165 h 256"/>
                  <a:gd name="T10" fmla="*/ 196 w 216"/>
                  <a:gd name="T11" fmla="*/ 165 h 256"/>
                  <a:gd name="T12" fmla="*/ 196 w 216"/>
                  <a:gd name="T13" fmla="*/ 193 h 256"/>
                  <a:gd name="T14" fmla="*/ 134 w 216"/>
                  <a:gd name="T15" fmla="*/ 193 h 256"/>
                  <a:gd name="T16" fmla="*/ 134 w 216"/>
                  <a:gd name="T17" fmla="*/ 256 h 256"/>
                  <a:gd name="T18" fmla="*/ 78 w 216"/>
                  <a:gd name="T19" fmla="*/ 256 h 256"/>
                  <a:gd name="T20" fmla="*/ 78 w 216"/>
                  <a:gd name="T21" fmla="*/ 193 h 256"/>
                  <a:gd name="T22" fmla="*/ 17 w 216"/>
                  <a:gd name="T23" fmla="*/ 193 h 256"/>
                  <a:gd name="T24" fmla="*/ 17 w 216"/>
                  <a:gd name="T25" fmla="*/ 165 h 256"/>
                  <a:gd name="T26" fmla="*/ 78 w 216"/>
                  <a:gd name="T27" fmla="*/ 165 h 256"/>
                  <a:gd name="T28" fmla="*/ 78 w 216"/>
                  <a:gd name="T29" fmla="*/ 140 h 256"/>
                  <a:gd name="T30" fmla="*/ 17 w 216"/>
                  <a:gd name="T31" fmla="*/ 140 h 256"/>
                  <a:gd name="T32" fmla="*/ 17 w 216"/>
                  <a:gd name="T33" fmla="*/ 112 h 256"/>
                  <a:gd name="T34" fmla="*/ 64 w 216"/>
                  <a:gd name="T35" fmla="*/ 112 h 256"/>
                  <a:gd name="T36" fmla="*/ 0 w 216"/>
                  <a:gd name="T37" fmla="*/ 0 h 256"/>
                  <a:gd name="T38" fmla="*/ 64 w 216"/>
                  <a:gd name="T39" fmla="*/ 0 h 256"/>
                  <a:gd name="T40" fmla="*/ 91 w 216"/>
                  <a:gd name="T41" fmla="*/ 63 h 256"/>
                  <a:gd name="T42" fmla="*/ 108 w 216"/>
                  <a:gd name="T43" fmla="*/ 106 h 256"/>
                  <a:gd name="T44" fmla="*/ 109 w 216"/>
                  <a:gd name="T45" fmla="*/ 106 h 256"/>
                  <a:gd name="T46" fmla="*/ 126 w 216"/>
                  <a:gd name="T47" fmla="*/ 63 h 256"/>
                  <a:gd name="T48" fmla="*/ 153 w 216"/>
                  <a:gd name="T49" fmla="*/ 0 h 256"/>
                  <a:gd name="T50" fmla="*/ 216 w 216"/>
                  <a:gd name="T51" fmla="*/ 0 h 256"/>
                  <a:gd name="T52" fmla="*/ 149 w 216"/>
                  <a:gd name="T53" fmla="*/ 11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6" h="256">
                    <a:moveTo>
                      <a:pt x="149" y="112"/>
                    </a:moveTo>
                    <a:cubicBezTo>
                      <a:pt x="196" y="112"/>
                      <a:pt x="196" y="112"/>
                      <a:pt x="196" y="112"/>
                    </a:cubicBezTo>
                    <a:cubicBezTo>
                      <a:pt x="196" y="140"/>
                      <a:pt x="196" y="140"/>
                      <a:pt x="196" y="140"/>
                    </a:cubicBezTo>
                    <a:cubicBezTo>
                      <a:pt x="134" y="140"/>
                      <a:pt x="134" y="140"/>
                      <a:pt x="134" y="140"/>
                    </a:cubicBezTo>
                    <a:cubicBezTo>
                      <a:pt x="134" y="165"/>
                      <a:pt x="134" y="165"/>
                      <a:pt x="134" y="165"/>
                    </a:cubicBezTo>
                    <a:cubicBezTo>
                      <a:pt x="196" y="165"/>
                      <a:pt x="196" y="165"/>
                      <a:pt x="196" y="165"/>
                    </a:cubicBezTo>
                    <a:cubicBezTo>
                      <a:pt x="196" y="193"/>
                      <a:pt x="196" y="193"/>
                      <a:pt x="196" y="193"/>
                    </a:cubicBezTo>
                    <a:cubicBezTo>
                      <a:pt x="134" y="193"/>
                      <a:pt x="134" y="193"/>
                      <a:pt x="134" y="193"/>
                    </a:cubicBezTo>
                    <a:cubicBezTo>
                      <a:pt x="134" y="256"/>
                      <a:pt x="134" y="256"/>
                      <a:pt x="134" y="256"/>
                    </a:cubicBezTo>
                    <a:cubicBezTo>
                      <a:pt x="78" y="256"/>
                      <a:pt x="78" y="256"/>
                      <a:pt x="78" y="256"/>
                    </a:cubicBezTo>
                    <a:cubicBezTo>
                      <a:pt x="78" y="193"/>
                      <a:pt x="78" y="193"/>
                      <a:pt x="78" y="193"/>
                    </a:cubicBezTo>
                    <a:cubicBezTo>
                      <a:pt x="17" y="193"/>
                      <a:pt x="17" y="193"/>
                      <a:pt x="17" y="193"/>
                    </a:cubicBezTo>
                    <a:cubicBezTo>
                      <a:pt x="17" y="165"/>
                      <a:pt x="17" y="165"/>
                      <a:pt x="17" y="165"/>
                    </a:cubicBezTo>
                    <a:cubicBezTo>
                      <a:pt x="78" y="165"/>
                      <a:pt x="78" y="165"/>
                      <a:pt x="78" y="165"/>
                    </a:cubicBezTo>
                    <a:cubicBezTo>
                      <a:pt x="78" y="140"/>
                      <a:pt x="78" y="140"/>
                      <a:pt x="78" y="140"/>
                    </a:cubicBezTo>
                    <a:cubicBezTo>
                      <a:pt x="17" y="140"/>
                      <a:pt x="17" y="140"/>
                      <a:pt x="17" y="140"/>
                    </a:cubicBezTo>
                    <a:cubicBezTo>
                      <a:pt x="17" y="112"/>
                      <a:pt x="17" y="112"/>
                      <a:pt x="17" y="112"/>
                    </a:cubicBezTo>
                    <a:cubicBezTo>
                      <a:pt x="64" y="112"/>
                      <a:pt x="64" y="112"/>
                      <a:pt x="64" y="112"/>
                    </a:cubicBezTo>
                    <a:cubicBezTo>
                      <a:pt x="0" y="0"/>
                      <a:pt x="0" y="0"/>
                      <a:pt x="0" y="0"/>
                    </a:cubicBezTo>
                    <a:cubicBezTo>
                      <a:pt x="64" y="0"/>
                      <a:pt x="64" y="0"/>
                      <a:pt x="64" y="0"/>
                    </a:cubicBezTo>
                    <a:cubicBezTo>
                      <a:pt x="91" y="63"/>
                      <a:pt x="91" y="63"/>
                      <a:pt x="91" y="63"/>
                    </a:cubicBezTo>
                    <a:cubicBezTo>
                      <a:pt x="98" y="79"/>
                      <a:pt x="103" y="92"/>
                      <a:pt x="108" y="106"/>
                    </a:cubicBezTo>
                    <a:cubicBezTo>
                      <a:pt x="109" y="106"/>
                      <a:pt x="109" y="106"/>
                      <a:pt x="109" y="106"/>
                    </a:cubicBezTo>
                    <a:cubicBezTo>
                      <a:pt x="114" y="93"/>
                      <a:pt x="119" y="78"/>
                      <a:pt x="126" y="63"/>
                    </a:cubicBezTo>
                    <a:cubicBezTo>
                      <a:pt x="153" y="0"/>
                      <a:pt x="153" y="0"/>
                      <a:pt x="153" y="0"/>
                    </a:cubicBezTo>
                    <a:cubicBezTo>
                      <a:pt x="216" y="0"/>
                      <a:pt x="216" y="0"/>
                      <a:pt x="216" y="0"/>
                    </a:cubicBezTo>
                    <a:lnTo>
                      <a:pt x="149" y="11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9" name="矩形 18"/>
            <p:cNvSpPr/>
            <p:nvPr/>
          </p:nvSpPr>
          <p:spPr>
            <a:xfrm>
              <a:off x="6870061" y="5469124"/>
              <a:ext cx="741282" cy="646331"/>
            </a:xfrm>
            <a:prstGeom prst="rect">
              <a:avLst/>
            </a:prstGeom>
          </p:spPr>
          <p:txBody>
            <a:bodyPr wrap="square">
              <a:spAutoFit/>
              <a:scene3d>
                <a:camera prst="orthographicFront"/>
                <a:lightRig rig="threePt" dir="t"/>
              </a:scene3d>
              <a:sp3d contourW="12700"/>
            </a:bodyPr>
            <a:lstStyle/>
            <a:p>
              <a:pPr algn="ctr"/>
              <a:r>
                <a:rPr lang="zh-CN" altLang="en-US" b="1" dirty="0">
                  <a:solidFill>
                    <a:schemeClr val="tx1">
                      <a:lumMod val="65000"/>
                      <a:lumOff val="35000"/>
                    </a:schemeClr>
                  </a:solidFill>
                </a:rPr>
                <a:t>文字</a:t>
              </a:r>
              <a:endParaRPr lang="en-US" altLang="zh-CN" b="1" dirty="0">
                <a:solidFill>
                  <a:schemeClr val="tx1">
                    <a:lumMod val="65000"/>
                    <a:lumOff val="35000"/>
                  </a:schemeClr>
                </a:solidFill>
              </a:endParaRPr>
            </a:p>
            <a:p>
              <a:pPr algn="ctr"/>
              <a:r>
                <a:rPr lang="zh-CN" altLang="en-US" b="1" dirty="0">
                  <a:solidFill>
                    <a:schemeClr val="tx1">
                      <a:lumMod val="65000"/>
                      <a:lumOff val="35000"/>
                    </a:schemeClr>
                  </a:solidFill>
                </a:rPr>
                <a:t>添加</a:t>
              </a:r>
              <a:endParaRPr lang="zh-CN" altLang="en-US" b="1" dirty="0">
                <a:solidFill>
                  <a:schemeClr val="tx1">
                    <a:lumMod val="65000"/>
                    <a:lumOff val="35000"/>
                  </a:schemeClr>
                </a:solidFill>
              </a:endParaRPr>
            </a:p>
          </p:txBody>
        </p:sp>
      </p:grpSp>
      <p:grpSp>
        <p:nvGrpSpPr>
          <p:cNvPr id="41" name="组合 40"/>
          <p:cNvGrpSpPr/>
          <p:nvPr/>
        </p:nvGrpSpPr>
        <p:grpSpPr>
          <a:xfrm>
            <a:off x="8252166" y="4209966"/>
            <a:ext cx="1141186" cy="1905489"/>
            <a:chOff x="8252166" y="4209966"/>
            <a:chExt cx="1141186" cy="1905489"/>
          </a:xfrm>
        </p:grpSpPr>
        <p:grpSp>
          <p:nvGrpSpPr>
            <p:cNvPr id="30" name="组合 29"/>
            <p:cNvGrpSpPr/>
            <p:nvPr/>
          </p:nvGrpSpPr>
          <p:grpSpPr>
            <a:xfrm>
              <a:off x="8252166" y="4209966"/>
              <a:ext cx="1141186" cy="1141186"/>
              <a:chOff x="5600698" y="4141987"/>
              <a:chExt cx="849058" cy="849058"/>
            </a:xfrm>
          </p:grpSpPr>
          <p:sp>
            <p:nvSpPr>
              <p:cNvPr id="31" name="椭圆 30"/>
              <p:cNvSpPr/>
              <p:nvPr/>
            </p:nvSpPr>
            <p:spPr>
              <a:xfrm>
                <a:off x="5600698" y="4141987"/>
                <a:ext cx="849058" cy="84905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2" name="椭圆 14"/>
              <p:cNvSpPr/>
              <p:nvPr/>
            </p:nvSpPr>
            <p:spPr>
              <a:xfrm>
                <a:off x="5782915" y="4386773"/>
                <a:ext cx="484624" cy="359485"/>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grpSp>
        <p:sp>
          <p:nvSpPr>
            <p:cNvPr id="20" name="矩形 19"/>
            <p:cNvSpPr/>
            <p:nvPr/>
          </p:nvSpPr>
          <p:spPr>
            <a:xfrm>
              <a:off x="8452118" y="5469124"/>
              <a:ext cx="741282" cy="646331"/>
            </a:xfrm>
            <a:prstGeom prst="rect">
              <a:avLst/>
            </a:prstGeom>
          </p:spPr>
          <p:txBody>
            <a:bodyPr wrap="square">
              <a:spAutoFit/>
              <a:scene3d>
                <a:camera prst="orthographicFront"/>
                <a:lightRig rig="threePt" dir="t"/>
              </a:scene3d>
              <a:sp3d contourW="12700"/>
            </a:bodyPr>
            <a:lstStyle/>
            <a:p>
              <a:pPr algn="ctr"/>
              <a:r>
                <a:rPr lang="zh-CN" altLang="en-US" b="1" dirty="0">
                  <a:solidFill>
                    <a:schemeClr val="tx1">
                      <a:lumMod val="65000"/>
                      <a:lumOff val="35000"/>
                    </a:schemeClr>
                  </a:solidFill>
                </a:rPr>
                <a:t>文字</a:t>
              </a:r>
              <a:endParaRPr lang="en-US" altLang="zh-CN" b="1" dirty="0">
                <a:solidFill>
                  <a:schemeClr val="tx1">
                    <a:lumMod val="65000"/>
                    <a:lumOff val="35000"/>
                  </a:schemeClr>
                </a:solidFill>
              </a:endParaRPr>
            </a:p>
            <a:p>
              <a:pPr algn="ctr"/>
              <a:r>
                <a:rPr lang="zh-CN" altLang="en-US" b="1" dirty="0">
                  <a:solidFill>
                    <a:schemeClr val="tx1">
                      <a:lumMod val="65000"/>
                      <a:lumOff val="35000"/>
                    </a:schemeClr>
                  </a:solidFill>
                </a:rPr>
                <a:t>添加</a:t>
              </a:r>
              <a:endParaRPr lang="zh-CN" altLang="en-US" b="1" dirty="0">
                <a:solidFill>
                  <a:schemeClr val="tx1">
                    <a:lumMod val="65000"/>
                    <a:lumOff val="35000"/>
                  </a:schemeClr>
                </a:solidFill>
              </a:endParaRPr>
            </a:p>
          </p:txBody>
        </p:sp>
      </p:grpSp>
      <p:grpSp>
        <p:nvGrpSpPr>
          <p:cNvPr id="42" name="组合 41"/>
          <p:cNvGrpSpPr/>
          <p:nvPr/>
        </p:nvGrpSpPr>
        <p:grpSpPr>
          <a:xfrm>
            <a:off x="9834223" y="4209966"/>
            <a:ext cx="1141186" cy="1905489"/>
            <a:chOff x="9834223" y="4209966"/>
            <a:chExt cx="1141186" cy="1905489"/>
          </a:xfrm>
        </p:grpSpPr>
        <p:grpSp>
          <p:nvGrpSpPr>
            <p:cNvPr id="33" name="组合 32"/>
            <p:cNvGrpSpPr/>
            <p:nvPr/>
          </p:nvGrpSpPr>
          <p:grpSpPr>
            <a:xfrm>
              <a:off x="9834223" y="4209966"/>
              <a:ext cx="1141186" cy="1141186"/>
              <a:chOff x="5600698" y="4141987"/>
              <a:chExt cx="849058" cy="849058"/>
            </a:xfrm>
          </p:grpSpPr>
          <p:sp>
            <p:nvSpPr>
              <p:cNvPr id="34" name="椭圆 33"/>
              <p:cNvSpPr/>
              <p:nvPr/>
            </p:nvSpPr>
            <p:spPr>
              <a:xfrm>
                <a:off x="5600698" y="4141987"/>
                <a:ext cx="849058" cy="84905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5" name="椭圆 17"/>
              <p:cNvSpPr/>
              <p:nvPr/>
            </p:nvSpPr>
            <p:spPr>
              <a:xfrm>
                <a:off x="5790156" y="4324204"/>
                <a:ext cx="470141" cy="484624"/>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1" name="矩形 20"/>
            <p:cNvSpPr/>
            <p:nvPr/>
          </p:nvSpPr>
          <p:spPr>
            <a:xfrm>
              <a:off x="10034175" y="5469124"/>
              <a:ext cx="741282" cy="646331"/>
            </a:xfrm>
            <a:prstGeom prst="rect">
              <a:avLst/>
            </a:prstGeom>
          </p:spPr>
          <p:txBody>
            <a:bodyPr wrap="square">
              <a:spAutoFit/>
              <a:scene3d>
                <a:camera prst="orthographicFront"/>
                <a:lightRig rig="threePt" dir="t"/>
              </a:scene3d>
              <a:sp3d contourW="12700"/>
            </a:bodyPr>
            <a:lstStyle/>
            <a:p>
              <a:pPr algn="ctr"/>
              <a:r>
                <a:rPr lang="zh-CN" altLang="en-US" b="1" dirty="0">
                  <a:solidFill>
                    <a:schemeClr val="tx1">
                      <a:lumMod val="65000"/>
                      <a:lumOff val="35000"/>
                    </a:schemeClr>
                  </a:solidFill>
                </a:rPr>
                <a:t>文字</a:t>
              </a:r>
              <a:endParaRPr lang="en-US" altLang="zh-CN" b="1" dirty="0">
                <a:solidFill>
                  <a:schemeClr val="tx1">
                    <a:lumMod val="65000"/>
                    <a:lumOff val="35000"/>
                  </a:schemeClr>
                </a:solidFill>
              </a:endParaRPr>
            </a:p>
            <a:p>
              <a:pPr algn="ctr"/>
              <a:r>
                <a:rPr lang="zh-CN" altLang="en-US" b="1" dirty="0">
                  <a:solidFill>
                    <a:schemeClr val="tx1">
                      <a:lumMod val="65000"/>
                      <a:lumOff val="35000"/>
                    </a:schemeClr>
                  </a:solidFill>
                </a:rPr>
                <a:t>添加</a:t>
              </a:r>
              <a:endParaRPr lang="zh-CN" altLang="en-US" b="1" dirty="0">
                <a:solidFill>
                  <a:schemeClr val="tx1">
                    <a:lumMod val="65000"/>
                    <a:lumOff val="35000"/>
                  </a:schemeClr>
                </a:solidFill>
              </a:endParaRPr>
            </a:p>
          </p:txBody>
        </p:sp>
      </p:grpSp>
      <p:grpSp>
        <p:nvGrpSpPr>
          <p:cNvPr id="22" name="组合 21"/>
          <p:cNvGrpSpPr/>
          <p:nvPr/>
        </p:nvGrpSpPr>
        <p:grpSpPr>
          <a:xfrm>
            <a:off x="935213" y="1615636"/>
            <a:ext cx="4841472" cy="1781161"/>
            <a:chOff x="1274881" y="3281646"/>
            <a:chExt cx="4841472" cy="1781161"/>
          </a:xfrm>
        </p:grpSpPr>
        <p:sp>
          <p:nvSpPr>
            <p:cNvPr id="23" name="矩形 22"/>
            <p:cNvSpPr/>
            <p:nvPr/>
          </p:nvSpPr>
          <p:spPr>
            <a:xfrm>
              <a:off x="1274881" y="3677812"/>
              <a:ext cx="4841472" cy="138499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rPr>
                <a:t>用户可以在投影仪或者计算机上进行演示用户可以在投影仪或者计算机上进行演示也可以将演示文稿打印出来制作成胶片以便应用到更广泛的领域中</a:t>
              </a:r>
              <a:endParaRPr lang="zh-CN" altLang="en-US" sz="1400" dirty="0">
                <a:solidFill>
                  <a:schemeClr val="tx1">
                    <a:lumMod val="75000"/>
                    <a:lumOff val="25000"/>
                  </a:schemeClr>
                </a:solidFill>
              </a:endParaRPr>
            </a:p>
            <a:p>
              <a:pPr>
                <a:lnSpc>
                  <a:spcPct val="120000"/>
                </a:lnSpc>
              </a:pPr>
              <a:r>
                <a:rPr lang="zh-CN" altLang="en-US" sz="1400" dirty="0">
                  <a:solidFill>
                    <a:schemeClr val="tx1">
                      <a:lumMod val="75000"/>
                      <a:lumOff val="25000"/>
                    </a:schemeClr>
                  </a:solidFill>
                </a:rPr>
                <a:t>也可以将演示文稿打印出来制作成胶片以便应用到更广泛的领域中</a:t>
              </a:r>
              <a:endParaRPr lang="zh-CN" altLang="en-US" sz="1400" dirty="0">
                <a:solidFill>
                  <a:schemeClr val="tx1">
                    <a:lumMod val="75000"/>
                    <a:lumOff val="25000"/>
                  </a:schemeClr>
                </a:solidFill>
              </a:endParaRPr>
            </a:p>
          </p:txBody>
        </p:sp>
        <p:sp>
          <p:nvSpPr>
            <p:cNvPr id="24" name="矩形 23"/>
            <p:cNvSpPr/>
            <p:nvPr/>
          </p:nvSpPr>
          <p:spPr>
            <a:xfrm>
              <a:off x="1274881" y="328164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pic>
        <p:nvPicPr>
          <p:cNvPr id="39" name="图片占位符 38"/>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t="30" b="30"/>
          <a:stretch>
            <a:fillRect/>
          </a:stretch>
        </p:blipFill>
        <p:spPr/>
      </p:pic>
      <p:pic>
        <p:nvPicPr>
          <p:cNvPr id="37" name="图片占位符 36"/>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l="26" r="26"/>
          <a:stretch>
            <a:fillRect/>
          </a:stretch>
        </p:blipFill>
        <p:spPr/>
      </p:pic>
      <p:grpSp>
        <p:nvGrpSpPr>
          <p:cNvPr id="36" name="组合 35"/>
          <p:cNvGrpSpPr/>
          <p:nvPr/>
        </p:nvGrpSpPr>
        <p:grpSpPr>
          <a:xfrm>
            <a:off x="0" y="0"/>
            <a:ext cx="6096000" cy="1435101"/>
            <a:chOff x="0" y="0"/>
            <a:chExt cx="6096000" cy="1435101"/>
          </a:xfrm>
        </p:grpSpPr>
        <p:pic>
          <p:nvPicPr>
            <p:cNvPr id="38" name="图片 37"/>
            <p:cNvPicPr>
              <a:picLocks noChangeAspect="1"/>
            </p:cNvPicPr>
            <p:nvPr/>
          </p:nvPicPr>
          <p:blipFill rotWithShape="1">
            <a:blip r:embed="rId3"/>
            <a:srcRect l="51625" t="62971" r="21894" b="14822"/>
            <a:stretch>
              <a:fillRect/>
            </a:stretch>
          </p:blipFill>
          <p:spPr>
            <a:xfrm>
              <a:off x="0" y="0"/>
              <a:ext cx="1714500" cy="1435101"/>
            </a:xfrm>
            <a:prstGeom prst="rect">
              <a:avLst/>
            </a:prstGeom>
          </p:spPr>
        </p:pic>
        <p:sp>
          <p:nvSpPr>
            <p:cNvPr id="43" name="文本框 42"/>
            <p:cNvSpPr txBox="1"/>
            <p:nvPr/>
          </p:nvSpPr>
          <p:spPr>
            <a:xfrm>
              <a:off x="1208698" y="321338"/>
              <a:ext cx="372615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accent1"/>
                  </a:solidFill>
                  <a:latin typeface="+mj-ea"/>
                  <a:ea typeface="+mj-ea"/>
                </a:rPr>
                <a:t>标题文字</a:t>
              </a:r>
              <a:r>
                <a:rPr lang="zh-CN" altLang="en-US" sz="3200" b="1" dirty="0">
                  <a:solidFill>
                    <a:schemeClr val="accent4"/>
                  </a:solidFill>
                  <a:latin typeface="+mj-ea"/>
                  <a:ea typeface="+mj-ea"/>
                </a:rPr>
                <a:t>添加此处</a:t>
              </a:r>
              <a:endParaRPr lang="zh-CN" altLang="en-US" sz="3200" b="1" dirty="0">
                <a:solidFill>
                  <a:schemeClr val="accent4"/>
                </a:solidFill>
                <a:latin typeface="+mj-ea"/>
                <a:ea typeface="+mj-ea"/>
              </a:endParaRPr>
            </a:p>
          </p:txBody>
        </p:sp>
        <p:sp>
          <p:nvSpPr>
            <p:cNvPr id="44" name="文本框 43"/>
            <p:cNvSpPr txBox="1"/>
            <p:nvPr/>
          </p:nvSpPr>
          <p:spPr>
            <a:xfrm>
              <a:off x="1208698" y="828984"/>
              <a:ext cx="4887302" cy="30777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latin typeface="Century Gothic" panose="020B0502020202020204" pitchFamily="34" charset="0"/>
                  <a:ea typeface="+mj-ea"/>
                </a:rPr>
                <a:t>THIS TEMPLATE DESIGNED FOR FEI ER SHE JI</a:t>
              </a:r>
              <a:endParaRPr lang="en-US" altLang="zh-CN" sz="1400" dirty="0">
                <a:solidFill>
                  <a:schemeClr val="bg1">
                    <a:lumMod val="65000"/>
                  </a:schemeClr>
                </a:solidFill>
                <a:latin typeface="Century Gothic" panose="020B0502020202020204" pitchFamily="34" charset="0"/>
                <a:ea typeface="+mj-ea"/>
              </a:endParaRPr>
            </a:p>
          </p:txBody>
        </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0-#ppt_w/2"/>
                                          </p:val>
                                        </p:tav>
                                        <p:tav tm="100000">
                                          <p:val>
                                            <p:strVal val="#ppt_x"/>
                                          </p:val>
                                        </p:tav>
                                      </p:tavLst>
                                    </p:anim>
                                    <p:anim calcmode="lin" valueType="num">
                                      <p:cBhvr additive="base">
                                        <p:cTn id="8" dur="100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500" fill="hold"/>
                                        <p:tgtEl>
                                          <p:spTgt spid="37"/>
                                        </p:tgtEl>
                                        <p:attrNameLst>
                                          <p:attrName>ppt_w</p:attrName>
                                        </p:attrNameLst>
                                      </p:cBhvr>
                                      <p:tavLst>
                                        <p:tav tm="0">
                                          <p:val>
                                            <p:fltVal val="0"/>
                                          </p:val>
                                        </p:tav>
                                        <p:tav tm="100000">
                                          <p:val>
                                            <p:strVal val="#ppt_w"/>
                                          </p:val>
                                        </p:tav>
                                      </p:tavLst>
                                    </p:anim>
                                    <p:anim calcmode="lin" valueType="num">
                                      <p:cBhvr>
                                        <p:cTn id="13" dur="500" fill="hold"/>
                                        <p:tgtEl>
                                          <p:spTgt spid="37"/>
                                        </p:tgtEl>
                                        <p:attrNameLst>
                                          <p:attrName>ppt_h</p:attrName>
                                        </p:attrNameLst>
                                      </p:cBhvr>
                                      <p:tavLst>
                                        <p:tav tm="0">
                                          <p:val>
                                            <p:fltVal val="0"/>
                                          </p:val>
                                        </p:tav>
                                        <p:tav tm="100000">
                                          <p:val>
                                            <p:strVal val="#ppt_h"/>
                                          </p:val>
                                        </p:tav>
                                      </p:tavLst>
                                    </p:anim>
                                    <p:animEffect transition="in" filter="fade">
                                      <p:cBhvr>
                                        <p:cTn id="14" dur="500"/>
                                        <p:tgtEl>
                                          <p:spTgt spid="37"/>
                                        </p:tgtEl>
                                      </p:cBhvr>
                                    </p:animEffect>
                                  </p:childTnLst>
                                </p:cTn>
                              </p:par>
                              <p:par>
                                <p:cTn id="15" presetID="53" presetClass="entr" presetSubtype="16"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500" fill="hold"/>
                                        <p:tgtEl>
                                          <p:spTgt spid="39"/>
                                        </p:tgtEl>
                                        <p:attrNameLst>
                                          <p:attrName>ppt_w</p:attrName>
                                        </p:attrNameLst>
                                      </p:cBhvr>
                                      <p:tavLst>
                                        <p:tav tm="0">
                                          <p:val>
                                            <p:fltVal val="0"/>
                                          </p:val>
                                        </p:tav>
                                        <p:tav tm="100000">
                                          <p:val>
                                            <p:strVal val="#ppt_w"/>
                                          </p:val>
                                        </p:tav>
                                      </p:tavLst>
                                    </p:anim>
                                    <p:anim calcmode="lin" valueType="num">
                                      <p:cBhvr>
                                        <p:cTn id="18" dur="500" fill="hold"/>
                                        <p:tgtEl>
                                          <p:spTgt spid="39"/>
                                        </p:tgtEl>
                                        <p:attrNameLst>
                                          <p:attrName>ppt_h</p:attrName>
                                        </p:attrNameLst>
                                      </p:cBhvr>
                                      <p:tavLst>
                                        <p:tav tm="0">
                                          <p:val>
                                            <p:fltVal val="0"/>
                                          </p:val>
                                        </p:tav>
                                        <p:tav tm="100000">
                                          <p:val>
                                            <p:strVal val="#ppt_h"/>
                                          </p:val>
                                        </p:tav>
                                      </p:tavLst>
                                    </p:anim>
                                    <p:animEffect transition="in" filter="fade">
                                      <p:cBhvr>
                                        <p:cTn id="19" dur="500"/>
                                        <p:tgtEl>
                                          <p:spTgt spid="39"/>
                                        </p:tgtEl>
                                      </p:cBhvr>
                                    </p:animEffect>
                                  </p:childTnLst>
                                </p:cTn>
                              </p:par>
                            </p:childTnLst>
                          </p:cTn>
                        </p:par>
                        <p:par>
                          <p:cTn id="20" fill="hold">
                            <p:stCondLst>
                              <p:cond delay="1500"/>
                            </p:stCondLst>
                            <p:childTnLst>
                              <p:par>
                                <p:cTn id="21" presetID="2" presetClass="entr" presetSubtype="2" fill="hold" nodeType="after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750" fill="hold"/>
                                        <p:tgtEl>
                                          <p:spTgt spid="40"/>
                                        </p:tgtEl>
                                        <p:attrNameLst>
                                          <p:attrName>ppt_x</p:attrName>
                                        </p:attrNameLst>
                                      </p:cBhvr>
                                      <p:tavLst>
                                        <p:tav tm="0">
                                          <p:val>
                                            <p:strVal val="1+#ppt_w/2"/>
                                          </p:val>
                                        </p:tav>
                                        <p:tav tm="100000">
                                          <p:val>
                                            <p:strVal val="#ppt_x"/>
                                          </p:val>
                                        </p:tav>
                                      </p:tavLst>
                                    </p:anim>
                                    <p:anim calcmode="lin" valueType="num">
                                      <p:cBhvr additive="base">
                                        <p:cTn id="24" dur="750" fill="hold"/>
                                        <p:tgtEl>
                                          <p:spTgt spid="40"/>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additive="base">
                                        <p:cTn id="27" dur="750" fill="hold"/>
                                        <p:tgtEl>
                                          <p:spTgt spid="41"/>
                                        </p:tgtEl>
                                        <p:attrNameLst>
                                          <p:attrName>ppt_x</p:attrName>
                                        </p:attrNameLst>
                                      </p:cBhvr>
                                      <p:tavLst>
                                        <p:tav tm="0">
                                          <p:val>
                                            <p:strVal val="1+#ppt_w/2"/>
                                          </p:val>
                                        </p:tav>
                                        <p:tav tm="100000">
                                          <p:val>
                                            <p:strVal val="#ppt_x"/>
                                          </p:val>
                                        </p:tav>
                                      </p:tavLst>
                                    </p:anim>
                                    <p:anim calcmode="lin" valueType="num">
                                      <p:cBhvr additive="base">
                                        <p:cTn id="28" dur="750" fill="hold"/>
                                        <p:tgtEl>
                                          <p:spTgt spid="41"/>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cBhvr additive="base">
                                        <p:cTn id="31" dur="750" fill="hold"/>
                                        <p:tgtEl>
                                          <p:spTgt spid="42"/>
                                        </p:tgtEl>
                                        <p:attrNameLst>
                                          <p:attrName>ppt_x</p:attrName>
                                        </p:attrNameLst>
                                      </p:cBhvr>
                                      <p:tavLst>
                                        <p:tav tm="0">
                                          <p:val>
                                            <p:strVal val="1+#ppt_w/2"/>
                                          </p:val>
                                        </p:tav>
                                        <p:tav tm="100000">
                                          <p:val>
                                            <p:strVal val="#ppt_x"/>
                                          </p:val>
                                        </p:tav>
                                      </p:tavLst>
                                    </p:anim>
                                    <p:anim calcmode="lin" valueType="num">
                                      <p:cBhvr additive="base">
                                        <p:cTn id="32" dur="75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椭圆 13"/>
          <p:cNvSpPr/>
          <p:nvPr/>
        </p:nvSpPr>
        <p:spPr>
          <a:xfrm>
            <a:off x="862014" y="2070682"/>
            <a:ext cx="660400" cy="514834"/>
          </a:xfrm>
          <a:custGeom>
            <a:avLst/>
            <a:gdLst>
              <a:gd name="connsiteX0" fmla="*/ 257365 w 327025"/>
              <a:gd name="connsiteY0" fmla="*/ 42273 h 254942"/>
              <a:gd name="connsiteX1" fmla="*/ 263821 w 327025"/>
              <a:gd name="connsiteY1" fmla="*/ 43566 h 254942"/>
              <a:gd name="connsiteX2" fmla="*/ 262530 w 327025"/>
              <a:gd name="connsiteY2" fmla="*/ 50030 h 254942"/>
              <a:gd name="connsiteX3" fmla="*/ 81766 w 327025"/>
              <a:gd name="connsiteY3" fmla="*/ 171554 h 254942"/>
              <a:gd name="connsiteX4" fmla="*/ 81766 w 327025"/>
              <a:gd name="connsiteY4" fmla="*/ 237488 h 254942"/>
              <a:gd name="connsiteX5" fmla="*/ 98552 w 327025"/>
              <a:gd name="connsiteY5" fmla="*/ 220681 h 254942"/>
              <a:gd name="connsiteX6" fmla="*/ 106299 w 327025"/>
              <a:gd name="connsiteY6" fmla="*/ 220681 h 254942"/>
              <a:gd name="connsiteX7" fmla="*/ 106299 w 327025"/>
              <a:gd name="connsiteY7" fmla="*/ 228438 h 254942"/>
              <a:gd name="connsiteX8" fmla="*/ 80475 w 327025"/>
              <a:gd name="connsiteY8" fmla="*/ 253002 h 254942"/>
              <a:gd name="connsiteX9" fmla="*/ 72728 w 327025"/>
              <a:gd name="connsiteY9" fmla="*/ 253002 h 254942"/>
              <a:gd name="connsiteX10" fmla="*/ 71437 w 327025"/>
              <a:gd name="connsiteY10" fmla="*/ 249123 h 254942"/>
              <a:gd name="connsiteX11" fmla="*/ 71437 w 327025"/>
              <a:gd name="connsiteY11" fmla="*/ 177857 h 254942"/>
              <a:gd name="connsiteX12" fmla="*/ 71437 w 327025"/>
              <a:gd name="connsiteY12" fmla="*/ 170454 h 254942"/>
              <a:gd name="connsiteX13" fmla="*/ 72672 w 327025"/>
              <a:gd name="connsiteY13" fmla="*/ 171683 h 254942"/>
              <a:gd name="connsiteX14" fmla="*/ 80459 w 327025"/>
              <a:gd name="connsiteY14" fmla="*/ 171683 h 254942"/>
              <a:gd name="connsiteX15" fmla="*/ 80459 w 327025"/>
              <a:gd name="connsiteY15" fmla="*/ 165229 h 254942"/>
              <a:gd name="connsiteX16" fmla="*/ 79425 w 327025"/>
              <a:gd name="connsiteY16" fmla="*/ 164200 h 254942"/>
              <a:gd name="connsiteX17" fmla="*/ 77020 w 327025"/>
              <a:gd name="connsiteY17" fmla="*/ 161808 h 254942"/>
              <a:gd name="connsiteX18" fmla="*/ 134538 w 327025"/>
              <a:gd name="connsiteY18" fmla="*/ 123685 h 254942"/>
              <a:gd name="connsiteX19" fmla="*/ 257365 w 327025"/>
              <a:gd name="connsiteY19" fmla="*/ 42273 h 254942"/>
              <a:gd name="connsiteX20" fmla="*/ 321834 w 327025"/>
              <a:gd name="connsiteY20" fmla="*/ 0 h 254942"/>
              <a:gd name="connsiteX21" fmla="*/ 327025 w 327025"/>
              <a:gd name="connsiteY21" fmla="*/ 5164 h 254942"/>
              <a:gd name="connsiteX22" fmla="*/ 327025 w 327025"/>
              <a:gd name="connsiteY22" fmla="*/ 15490 h 254942"/>
              <a:gd name="connsiteX23" fmla="*/ 325727 w 327025"/>
              <a:gd name="connsiteY23" fmla="*/ 18072 h 254942"/>
              <a:gd name="connsiteX24" fmla="*/ 162215 w 327025"/>
              <a:gd name="connsiteY24" fmla="*/ 253006 h 254942"/>
              <a:gd name="connsiteX25" fmla="*/ 154429 w 327025"/>
              <a:gd name="connsiteY25" fmla="*/ 253006 h 254942"/>
              <a:gd name="connsiteX26" fmla="*/ 93436 w 327025"/>
              <a:gd name="connsiteY26" fmla="*/ 192337 h 254942"/>
              <a:gd name="connsiteX27" fmla="*/ 93436 w 327025"/>
              <a:gd name="connsiteY27" fmla="*/ 184591 h 254942"/>
              <a:gd name="connsiteX28" fmla="*/ 101222 w 327025"/>
              <a:gd name="connsiteY28" fmla="*/ 184591 h 254942"/>
              <a:gd name="connsiteX29" fmla="*/ 158322 w 327025"/>
              <a:gd name="connsiteY29" fmla="*/ 241389 h 254942"/>
              <a:gd name="connsiteX30" fmla="*/ 316643 w 327025"/>
              <a:gd name="connsiteY30" fmla="*/ 14199 h 254942"/>
              <a:gd name="connsiteX31" fmla="*/ 316643 w 327025"/>
              <a:gd name="connsiteY31" fmla="*/ 12909 h 254942"/>
              <a:gd name="connsiteX32" fmla="*/ 14275 w 327025"/>
              <a:gd name="connsiteY32" fmla="*/ 99395 h 254942"/>
              <a:gd name="connsiteX33" fmla="*/ 72186 w 327025"/>
              <a:gd name="connsiteY33" fmla="*/ 156999 h 254942"/>
              <a:gd name="connsiteX34" fmla="*/ 77020 w 327025"/>
              <a:gd name="connsiteY34" fmla="*/ 161808 h 254942"/>
              <a:gd name="connsiteX35" fmla="*/ 74019 w 327025"/>
              <a:gd name="connsiteY35" fmla="*/ 163797 h 254942"/>
              <a:gd name="connsiteX36" fmla="*/ 71437 w 327025"/>
              <a:gd name="connsiteY36" fmla="*/ 167676 h 254942"/>
              <a:gd name="connsiteX37" fmla="*/ 71437 w 327025"/>
              <a:gd name="connsiteY37" fmla="*/ 168948 h 254942"/>
              <a:gd name="connsiteX38" fmla="*/ 71437 w 327025"/>
              <a:gd name="connsiteY38" fmla="*/ 170454 h 254942"/>
              <a:gd name="connsiteX39" fmla="*/ 31409 w 327025"/>
              <a:gd name="connsiteY39" fmla="*/ 130638 h 254942"/>
              <a:gd name="connsiteX40" fmla="*/ 1298 w 327025"/>
              <a:gd name="connsiteY40" fmla="*/ 100686 h 254942"/>
              <a:gd name="connsiteX41" fmla="*/ 0 w 327025"/>
              <a:gd name="connsiteY41" fmla="*/ 98105 h 254942"/>
              <a:gd name="connsiteX42" fmla="*/ 3893 w 327025"/>
              <a:gd name="connsiteY42" fmla="*/ 92941 h 254942"/>
              <a:gd name="connsiteX43" fmla="*/ 320537 w 327025"/>
              <a:gd name="connsiteY43" fmla="*/ 1291 h 254942"/>
              <a:gd name="connsiteX44" fmla="*/ 321834 w 327025"/>
              <a:gd name="connsiteY44" fmla="*/ 0 h 25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27025" h="254942">
                <a:moveTo>
                  <a:pt x="257365" y="42273"/>
                </a:moveTo>
                <a:cubicBezTo>
                  <a:pt x="258656" y="39687"/>
                  <a:pt x="262530" y="40980"/>
                  <a:pt x="263821" y="43566"/>
                </a:cubicBezTo>
                <a:cubicBezTo>
                  <a:pt x="265112" y="44858"/>
                  <a:pt x="265112" y="48737"/>
                  <a:pt x="262530" y="50030"/>
                </a:cubicBezTo>
                <a:cubicBezTo>
                  <a:pt x="81766" y="171554"/>
                  <a:pt x="81766" y="171554"/>
                  <a:pt x="81766" y="171554"/>
                </a:cubicBezTo>
                <a:cubicBezTo>
                  <a:pt x="81766" y="237488"/>
                  <a:pt x="81766" y="237488"/>
                  <a:pt x="81766" y="237488"/>
                </a:cubicBezTo>
                <a:lnTo>
                  <a:pt x="98552" y="220681"/>
                </a:lnTo>
                <a:cubicBezTo>
                  <a:pt x="99843" y="218096"/>
                  <a:pt x="103716" y="218096"/>
                  <a:pt x="106299" y="220681"/>
                </a:cubicBezTo>
                <a:cubicBezTo>
                  <a:pt x="107590" y="221974"/>
                  <a:pt x="107590" y="225852"/>
                  <a:pt x="106299" y="228438"/>
                </a:cubicBezTo>
                <a:cubicBezTo>
                  <a:pt x="80475" y="253002"/>
                  <a:pt x="80475" y="253002"/>
                  <a:pt x="80475" y="253002"/>
                </a:cubicBezTo>
                <a:cubicBezTo>
                  <a:pt x="77893" y="255587"/>
                  <a:pt x="75311" y="255587"/>
                  <a:pt x="72728" y="253002"/>
                </a:cubicBezTo>
                <a:cubicBezTo>
                  <a:pt x="72728" y="251709"/>
                  <a:pt x="71437" y="250416"/>
                  <a:pt x="71437" y="249123"/>
                </a:cubicBezTo>
                <a:cubicBezTo>
                  <a:pt x="71437" y="208399"/>
                  <a:pt x="71437" y="188037"/>
                  <a:pt x="71437" y="177857"/>
                </a:cubicBezTo>
                <a:lnTo>
                  <a:pt x="71437" y="170454"/>
                </a:lnTo>
                <a:lnTo>
                  <a:pt x="72672" y="171683"/>
                </a:lnTo>
                <a:cubicBezTo>
                  <a:pt x="75268" y="174265"/>
                  <a:pt x="77863" y="174265"/>
                  <a:pt x="80459" y="171683"/>
                </a:cubicBezTo>
                <a:cubicBezTo>
                  <a:pt x="81756" y="170392"/>
                  <a:pt x="81756" y="166520"/>
                  <a:pt x="80459" y="165229"/>
                </a:cubicBezTo>
                <a:cubicBezTo>
                  <a:pt x="80459" y="165229"/>
                  <a:pt x="80459" y="165229"/>
                  <a:pt x="79425" y="164200"/>
                </a:cubicBezTo>
                <a:lnTo>
                  <a:pt x="77020" y="161808"/>
                </a:lnTo>
                <a:lnTo>
                  <a:pt x="134538" y="123685"/>
                </a:lnTo>
                <a:cubicBezTo>
                  <a:pt x="257365" y="42273"/>
                  <a:pt x="257365" y="42273"/>
                  <a:pt x="257365" y="42273"/>
                </a:cubicBezTo>
                <a:close/>
                <a:moveTo>
                  <a:pt x="321834" y="0"/>
                </a:moveTo>
                <a:cubicBezTo>
                  <a:pt x="324430" y="0"/>
                  <a:pt x="327025" y="2582"/>
                  <a:pt x="327025" y="5164"/>
                </a:cubicBezTo>
                <a:cubicBezTo>
                  <a:pt x="327025" y="15490"/>
                  <a:pt x="327025" y="15490"/>
                  <a:pt x="327025" y="15490"/>
                </a:cubicBezTo>
                <a:cubicBezTo>
                  <a:pt x="327025" y="16781"/>
                  <a:pt x="327025" y="18072"/>
                  <a:pt x="325727" y="18072"/>
                </a:cubicBezTo>
                <a:cubicBezTo>
                  <a:pt x="162215" y="253006"/>
                  <a:pt x="162215" y="253006"/>
                  <a:pt x="162215" y="253006"/>
                </a:cubicBezTo>
                <a:cubicBezTo>
                  <a:pt x="159619" y="255588"/>
                  <a:pt x="157024" y="255588"/>
                  <a:pt x="154429" y="253006"/>
                </a:cubicBezTo>
                <a:lnTo>
                  <a:pt x="93436" y="192337"/>
                </a:lnTo>
                <a:cubicBezTo>
                  <a:pt x="92138" y="189755"/>
                  <a:pt x="92138" y="187173"/>
                  <a:pt x="93436" y="184591"/>
                </a:cubicBezTo>
                <a:cubicBezTo>
                  <a:pt x="96031" y="183301"/>
                  <a:pt x="98627" y="183301"/>
                  <a:pt x="101222" y="184591"/>
                </a:cubicBezTo>
                <a:cubicBezTo>
                  <a:pt x="158322" y="241389"/>
                  <a:pt x="158322" y="241389"/>
                  <a:pt x="158322" y="241389"/>
                </a:cubicBezTo>
                <a:cubicBezTo>
                  <a:pt x="316643" y="14199"/>
                  <a:pt x="316643" y="14199"/>
                  <a:pt x="316643" y="14199"/>
                </a:cubicBezTo>
                <a:cubicBezTo>
                  <a:pt x="316643" y="12909"/>
                  <a:pt x="316643" y="12909"/>
                  <a:pt x="316643" y="12909"/>
                </a:cubicBezTo>
                <a:cubicBezTo>
                  <a:pt x="14275" y="99395"/>
                  <a:pt x="14275" y="99395"/>
                  <a:pt x="14275" y="99395"/>
                </a:cubicBezTo>
                <a:cubicBezTo>
                  <a:pt x="47367" y="132312"/>
                  <a:pt x="63913" y="148770"/>
                  <a:pt x="72186" y="156999"/>
                </a:cubicBezTo>
                <a:lnTo>
                  <a:pt x="77020" y="161808"/>
                </a:lnTo>
                <a:lnTo>
                  <a:pt x="74019" y="163797"/>
                </a:lnTo>
                <a:cubicBezTo>
                  <a:pt x="72728" y="165090"/>
                  <a:pt x="71437" y="166383"/>
                  <a:pt x="71437" y="167676"/>
                </a:cubicBezTo>
                <a:cubicBezTo>
                  <a:pt x="71437" y="167676"/>
                  <a:pt x="71437" y="167676"/>
                  <a:pt x="71437" y="168948"/>
                </a:cubicBezTo>
                <a:lnTo>
                  <a:pt x="71437" y="170454"/>
                </a:lnTo>
                <a:lnTo>
                  <a:pt x="31409" y="130638"/>
                </a:lnTo>
                <a:cubicBezTo>
                  <a:pt x="1298" y="100686"/>
                  <a:pt x="1298" y="100686"/>
                  <a:pt x="1298" y="100686"/>
                </a:cubicBezTo>
                <a:cubicBezTo>
                  <a:pt x="1298" y="100686"/>
                  <a:pt x="0" y="99395"/>
                  <a:pt x="0" y="98105"/>
                </a:cubicBezTo>
                <a:cubicBezTo>
                  <a:pt x="0" y="95523"/>
                  <a:pt x="1298" y="92941"/>
                  <a:pt x="3893" y="92941"/>
                </a:cubicBezTo>
                <a:cubicBezTo>
                  <a:pt x="320537" y="1291"/>
                  <a:pt x="320537" y="1291"/>
                  <a:pt x="320537" y="1291"/>
                </a:cubicBezTo>
                <a:cubicBezTo>
                  <a:pt x="320537" y="1291"/>
                  <a:pt x="321834" y="0"/>
                  <a:pt x="32183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1" name="椭圆 14"/>
          <p:cNvSpPr/>
          <p:nvPr/>
        </p:nvSpPr>
        <p:spPr>
          <a:xfrm>
            <a:off x="862014" y="3537977"/>
            <a:ext cx="660400" cy="523979"/>
          </a:xfrm>
          <a:custGeom>
            <a:avLst/>
            <a:gdLst>
              <a:gd name="connsiteX0" fmla="*/ 112713 w 338138"/>
              <a:gd name="connsiteY0" fmla="*/ 239713 h 268288"/>
              <a:gd name="connsiteX1" fmla="*/ 103188 w 338138"/>
              <a:gd name="connsiteY1" fmla="*/ 248445 h 268288"/>
              <a:gd name="connsiteX2" fmla="*/ 112713 w 338138"/>
              <a:gd name="connsiteY2" fmla="*/ 257177 h 268288"/>
              <a:gd name="connsiteX3" fmla="*/ 122238 w 338138"/>
              <a:gd name="connsiteY3" fmla="*/ 248445 h 268288"/>
              <a:gd name="connsiteX4" fmla="*/ 112713 w 338138"/>
              <a:gd name="connsiteY4" fmla="*/ 239713 h 268288"/>
              <a:gd name="connsiteX5" fmla="*/ 150813 w 338138"/>
              <a:gd name="connsiteY5" fmla="*/ 207963 h 268288"/>
              <a:gd name="connsiteX6" fmla="*/ 161272 w 338138"/>
              <a:gd name="connsiteY6" fmla="*/ 215901 h 268288"/>
              <a:gd name="connsiteX7" fmla="*/ 173038 w 338138"/>
              <a:gd name="connsiteY7" fmla="*/ 207963 h 268288"/>
              <a:gd name="connsiteX8" fmla="*/ 161272 w 338138"/>
              <a:gd name="connsiteY8" fmla="*/ 207963 h 268288"/>
              <a:gd name="connsiteX9" fmla="*/ 150813 w 338138"/>
              <a:gd name="connsiteY9" fmla="*/ 207963 h 268288"/>
              <a:gd name="connsiteX10" fmla="*/ 271501 w 338138"/>
              <a:gd name="connsiteY10" fmla="*/ 187325 h 268288"/>
              <a:gd name="connsiteX11" fmla="*/ 191197 w 338138"/>
              <a:gd name="connsiteY11" fmla="*/ 206131 h 268288"/>
              <a:gd name="connsiteX12" fmla="*/ 171450 w 338138"/>
              <a:gd name="connsiteY12" fmla="*/ 222250 h 268288"/>
              <a:gd name="connsiteX13" fmla="*/ 267552 w 338138"/>
              <a:gd name="connsiteY13" fmla="*/ 241056 h 268288"/>
              <a:gd name="connsiteX14" fmla="*/ 271501 w 338138"/>
              <a:gd name="connsiteY14" fmla="*/ 187325 h 268288"/>
              <a:gd name="connsiteX15" fmla="*/ 52349 w 338138"/>
              <a:gd name="connsiteY15" fmla="*/ 187325 h 268288"/>
              <a:gd name="connsiteX16" fmla="*/ 56298 w 338138"/>
              <a:gd name="connsiteY16" fmla="*/ 240017 h 268288"/>
              <a:gd name="connsiteX17" fmla="*/ 93159 w 338138"/>
              <a:gd name="connsiteY17" fmla="*/ 246603 h 268288"/>
              <a:gd name="connsiteX18" fmla="*/ 112906 w 338138"/>
              <a:gd name="connsiteY18" fmla="*/ 228161 h 268288"/>
              <a:gd name="connsiteX19" fmla="*/ 128704 w 338138"/>
              <a:gd name="connsiteY19" fmla="*/ 234748 h 268288"/>
              <a:gd name="connsiteX20" fmla="*/ 152400 w 338138"/>
              <a:gd name="connsiteY20" fmla="*/ 221575 h 268288"/>
              <a:gd name="connsiteX21" fmla="*/ 132653 w 338138"/>
              <a:gd name="connsiteY21" fmla="*/ 205767 h 268288"/>
              <a:gd name="connsiteX22" fmla="*/ 52349 w 338138"/>
              <a:gd name="connsiteY22" fmla="*/ 187325 h 268288"/>
              <a:gd name="connsiteX23" fmla="*/ 251163 w 338138"/>
              <a:gd name="connsiteY23" fmla="*/ 142875 h 268288"/>
              <a:gd name="connsiteX24" fmla="*/ 214279 w 338138"/>
              <a:gd name="connsiteY24" fmla="*/ 187203 h 268288"/>
              <a:gd name="connsiteX25" fmla="*/ 206375 w 338138"/>
              <a:gd name="connsiteY25" fmla="*/ 195263 h 268288"/>
              <a:gd name="connsiteX26" fmla="*/ 268288 w 338138"/>
              <a:gd name="connsiteY26" fmla="*/ 177800 h 268288"/>
              <a:gd name="connsiteX27" fmla="*/ 251163 w 338138"/>
              <a:gd name="connsiteY27" fmla="*/ 142875 h 268288"/>
              <a:gd name="connsiteX28" fmla="*/ 72688 w 338138"/>
              <a:gd name="connsiteY28" fmla="*/ 142875 h 268288"/>
              <a:gd name="connsiteX29" fmla="*/ 55563 w 338138"/>
              <a:gd name="connsiteY29" fmla="*/ 177800 h 268288"/>
              <a:gd name="connsiteX30" fmla="*/ 117476 w 338138"/>
              <a:gd name="connsiteY30" fmla="*/ 195263 h 268288"/>
              <a:gd name="connsiteX31" fmla="*/ 109572 w 338138"/>
              <a:gd name="connsiteY31" fmla="*/ 187203 h 268288"/>
              <a:gd name="connsiteX32" fmla="*/ 72688 w 338138"/>
              <a:gd name="connsiteY32" fmla="*/ 142875 h 268288"/>
              <a:gd name="connsiteX33" fmla="*/ 318295 w 338138"/>
              <a:gd name="connsiteY33" fmla="*/ 125413 h 268288"/>
              <a:gd name="connsiteX34" fmla="*/ 309563 w 338138"/>
              <a:gd name="connsiteY34" fmla="*/ 134145 h 268288"/>
              <a:gd name="connsiteX35" fmla="*/ 318295 w 338138"/>
              <a:gd name="connsiteY35" fmla="*/ 142877 h 268288"/>
              <a:gd name="connsiteX36" fmla="*/ 327027 w 338138"/>
              <a:gd name="connsiteY36" fmla="*/ 134145 h 268288"/>
              <a:gd name="connsiteX37" fmla="*/ 318295 w 338138"/>
              <a:gd name="connsiteY37" fmla="*/ 125413 h 268288"/>
              <a:gd name="connsiteX38" fmla="*/ 278456 w 338138"/>
              <a:gd name="connsiteY38" fmla="*/ 95250 h 268288"/>
              <a:gd name="connsiteX39" fmla="*/ 257175 w 338138"/>
              <a:gd name="connsiteY39" fmla="*/ 134144 h 268288"/>
              <a:gd name="connsiteX40" fmla="*/ 278456 w 338138"/>
              <a:gd name="connsiteY40" fmla="*/ 173038 h 268288"/>
              <a:gd name="connsiteX41" fmla="*/ 306388 w 338138"/>
              <a:gd name="connsiteY41" fmla="*/ 150998 h 268288"/>
              <a:gd name="connsiteX42" fmla="*/ 297077 w 338138"/>
              <a:gd name="connsiteY42" fmla="*/ 134144 h 268288"/>
              <a:gd name="connsiteX43" fmla="*/ 306388 w 338138"/>
              <a:gd name="connsiteY43" fmla="*/ 117290 h 268288"/>
              <a:gd name="connsiteX44" fmla="*/ 278456 w 338138"/>
              <a:gd name="connsiteY44" fmla="*/ 95250 h 268288"/>
              <a:gd name="connsiteX45" fmla="*/ 45509 w 338138"/>
              <a:gd name="connsiteY45" fmla="*/ 95250 h 268288"/>
              <a:gd name="connsiteX46" fmla="*/ 11113 w 338138"/>
              <a:gd name="connsiteY46" fmla="*/ 134144 h 268288"/>
              <a:gd name="connsiteX47" fmla="*/ 45509 w 338138"/>
              <a:gd name="connsiteY47" fmla="*/ 173038 h 268288"/>
              <a:gd name="connsiteX48" fmla="*/ 66676 w 338138"/>
              <a:gd name="connsiteY48" fmla="*/ 134144 h 268288"/>
              <a:gd name="connsiteX49" fmla="*/ 45509 w 338138"/>
              <a:gd name="connsiteY49" fmla="*/ 95250 h 268288"/>
              <a:gd name="connsiteX50" fmla="*/ 206375 w 338138"/>
              <a:gd name="connsiteY50" fmla="*/ 73025 h 268288"/>
              <a:gd name="connsiteX51" fmla="*/ 214279 w 338138"/>
              <a:gd name="connsiteY51" fmla="*/ 81046 h 268288"/>
              <a:gd name="connsiteX52" fmla="*/ 251163 w 338138"/>
              <a:gd name="connsiteY52" fmla="*/ 123825 h 268288"/>
              <a:gd name="connsiteX53" fmla="*/ 268288 w 338138"/>
              <a:gd name="connsiteY53" fmla="*/ 89067 h 268288"/>
              <a:gd name="connsiteX54" fmla="*/ 206375 w 338138"/>
              <a:gd name="connsiteY54" fmla="*/ 73025 h 268288"/>
              <a:gd name="connsiteX55" fmla="*/ 117476 w 338138"/>
              <a:gd name="connsiteY55" fmla="*/ 73025 h 268288"/>
              <a:gd name="connsiteX56" fmla="*/ 55563 w 338138"/>
              <a:gd name="connsiteY56" fmla="*/ 89067 h 268288"/>
              <a:gd name="connsiteX57" fmla="*/ 72688 w 338138"/>
              <a:gd name="connsiteY57" fmla="*/ 123825 h 268288"/>
              <a:gd name="connsiteX58" fmla="*/ 109572 w 338138"/>
              <a:gd name="connsiteY58" fmla="*/ 81046 h 268288"/>
              <a:gd name="connsiteX59" fmla="*/ 117476 w 338138"/>
              <a:gd name="connsiteY59" fmla="*/ 73025 h 268288"/>
              <a:gd name="connsiteX60" fmla="*/ 136169 w 338138"/>
              <a:gd name="connsiteY60" fmla="*/ 72744 h 268288"/>
              <a:gd name="connsiteX61" fmla="*/ 117678 w 338138"/>
              <a:gd name="connsiteY61" fmla="*/ 89727 h 268288"/>
              <a:gd name="connsiteX62" fmla="*/ 79375 w 338138"/>
              <a:gd name="connsiteY62" fmla="*/ 134145 h 268288"/>
              <a:gd name="connsiteX63" fmla="*/ 117678 w 338138"/>
              <a:gd name="connsiteY63" fmla="*/ 178562 h 268288"/>
              <a:gd name="connsiteX64" fmla="*/ 136169 w 338138"/>
              <a:gd name="connsiteY64" fmla="*/ 195545 h 268288"/>
              <a:gd name="connsiteX65" fmla="*/ 187680 w 338138"/>
              <a:gd name="connsiteY65" fmla="*/ 195545 h 268288"/>
              <a:gd name="connsiteX66" fmla="*/ 206172 w 338138"/>
              <a:gd name="connsiteY66" fmla="*/ 178562 h 268288"/>
              <a:gd name="connsiteX67" fmla="*/ 244475 w 338138"/>
              <a:gd name="connsiteY67" fmla="*/ 134145 h 268288"/>
              <a:gd name="connsiteX68" fmla="*/ 206172 w 338138"/>
              <a:gd name="connsiteY68" fmla="*/ 89727 h 268288"/>
              <a:gd name="connsiteX69" fmla="*/ 187680 w 338138"/>
              <a:gd name="connsiteY69" fmla="*/ 72744 h 268288"/>
              <a:gd name="connsiteX70" fmla="*/ 136169 w 338138"/>
              <a:gd name="connsiteY70" fmla="*/ 72744 h 268288"/>
              <a:gd name="connsiteX71" fmla="*/ 162579 w 338138"/>
              <a:gd name="connsiteY71" fmla="*/ 50800 h 268288"/>
              <a:gd name="connsiteX72" fmla="*/ 150813 w 338138"/>
              <a:gd name="connsiteY72" fmla="*/ 60325 h 268288"/>
              <a:gd name="connsiteX73" fmla="*/ 173038 w 338138"/>
              <a:gd name="connsiteY73" fmla="*/ 60325 h 268288"/>
              <a:gd name="connsiteX74" fmla="*/ 162579 w 338138"/>
              <a:gd name="connsiteY74" fmla="*/ 50800 h 268288"/>
              <a:gd name="connsiteX75" fmla="*/ 251795 w 338138"/>
              <a:gd name="connsiteY75" fmla="*/ 19215 h 268288"/>
              <a:gd name="connsiteX76" fmla="*/ 171450 w 338138"/>
              <a:gd name="connsiteY76" fmla="*/ 45244 h 268288"/>
              <a:gd name="connsiteX77" fmla="*/ 191197 w 338138"/>
              <a:gd name="connsiteY77" fmla="*/ 60997 h 268288"/>
              <a:gd name="connsiteX78" fmla="*/ 271501 w 338138"/>
              <a:gd name="connsiteY78" fmla="*/ 79376 h 268288"/>
              <a:gd name="connsiteX79" fmla="*/ 267552 w 338138"/>
              <a:gd name="connsiteY79" fmla="*/ 26866 h 268288"/>
              <a:gd name="connsiteX80" fmla="*/ 251795 w 338138"/>
              <a:gd name="connsiteY80" fmla="*/ 19215 h 268288"/>
              <a:gd name="connsiteX81" fmla="*/ 73248 w 338138"/>
              <a:gd name="connsiteY81" fmla="*/ 18780 h 268288"/>
              <a:gd name="connsiteX82" fmla="*/ 56298 w 338138"/>
              <a:gd name="connsiteY82" fmla="*/ 26684 h 268288"/>
              <a:gd name="connsiteX83" fmla="*/ 52349 w 338138"/>
              <a:gd name="connsiteY83" fmla="*/ 79376 h 268288"/>
              <a:gd name="connsiteX84" fmla="*/ 132653 w 338138"/>
              <a:gd name="connsiteY84" fmla="*/ 60934 h 268288"/>
              <a:gd name="connsiteX85" fmla="*/ 152400 w 338138"/>
              <a:gd name="connsiteY85" fmla="*/ 45126 h 268288"/>
              <a:gd name="connsiteX86" fmla="*/ 128704 w 338138"/>
              <a:gd name="connsiteY86" fmla="*/ 31953 h 268288"/>
              <a:gd name="connsiteX87" fmla="*/ 112906 w 338138"/>
              <a:gd name="connsiteY87" fmla="*/ 38540 h 268288"/>
              <a:gd name="connsiteX88" fmla="*/ 93159 w 338138"/>
              <a:gd name="connsiteY88" fmla="*/ 18780 h 268288"/>
              <a:gd name="connsiteX89" fmla="*/ 73248 w 338138"/>
              <a:gd name="connsiteY89" fmla="*/ 18780 h 268288"/>
              <a:gd name="connsiteX90" fmla="*/ 112713 w 338138"/>
              <a:gd name="connsiteY90" fmla="*/ 9525 h 268288"/>
              <a:gd name="connsiteX91" fmla="*/ 103188 w 338138"/>
              <a:gd name="connsiteY91" fmla="*/ 19050 h 268288"/>
              <a:gd name="connsiteX92" fmla="*/ 112713 w 338138"/>
              <a:gd name="connsiteY92" fmla="*/ 28575 h 268288"/>
              <a:gd name="connsiteX93" fmla="*/ 122238 w 338138"/>
              <a:gd name="connsiteY93" fmla="*/ 19050 h 268288"/>
              <a:gd name="connsiteX94" fmla="*/ 112713 w 338138"/>
              <a:gd name="connsiteY94" fmla="*/ 9525 h 268288"/>
              <a:gd name="connsiteX95" fmla="*/ 112272 w 338138"/>
              <a:gd name="connsiteY95" fmla="*/ 0 h 268288"/>
              <a:gd name="connsiteX96" fmla="*/ 132085 w 338138"/>
              <a:gd name="connsiteY96" fmla="*/ 19727 h 268288"/>
              <a:gd name="connsiteX97" fmla="*/ 132085 w 338138"/>
              <a:gd name="connsiteY97" fmla="*/ 22357 h 268288"/>
              <a:gd name="connsiteX98" fmla="*/ 162465 w 338138"/>
              <a:gd name="connsiteY98" fmla="*/ 38139 h 268288"/>
              <a:gd name="connsiteX99" fmla="*/ 225865 w 338138"/>
              <a:gd name="connsiteY99" fmla="*/ 10521 h 268288"/>
              <a:gd name="connsiteX100" fmla="*/ 276058 w 338138"/>
              <a:gd name="connsiteY100" fmla="*/ 19727 h 268288"/>
              <a:gd name="connsiteX101" fmla="*/ 282662 w 338138"/>
              <a:gd name="connsiteY101" fmla="*/ 84169 h 268288"/>
              <a:gd name="connsiteX102" fmla="*/ 318325 w 338138"/>
              <a:gd name="connsiteY102" fmla="*/ 114417 h 268288"/>
              <a:gd name="connsiteX103" fmla="*/ 338138 w 338138"/>
              <a:gd name="connsiteY103" fmla="*/ 134144 h 268288"/>
              <a:gd name="connsiteX104" fmla="*/ 318325 w 338138"/>
              <a:gd name="connsiteY104" fmla="*/ 153871 h 268288"/>
              <a:gd name="connsiteX105" fmla="*/ 282662 w 338138"/>
              <a:gd name="connsiteY105" fmla="*/ 184119 h 268288"/>
              <a:gd name="connsiteX106" fmla="*/ 276058 w 338138"/>
              <a:gd name="connsiteY106" fmla="*/ 248561 h 268288"/>
              <a:gd name="connsiteX107" fmla="*/ 243037 w 338138"/>
              <a:gd name="connsiteY107" fmla="*/ 260397 h 268288"/>
              <a:gd name="connsiteX108" fmla="*/ 225865 w 338138"/>
              <a:gd name="connsiteY108" fmla="*/ 257767 h 268288"/>
              <a:gd name="connsiteX109" fmla="*/ 161144 w 338138"/>
              <a:gd name="connsiteY109" fmla="*/ 230149 h 268288"/>
              <a:gd name="connsiteX110" fmla="*/ 133406 w 338138"/>
              <a:gd name="connsiteY110" fmla="*/ 245931 h 268288"/>
              <a:gd name="connsiteX111" fmla="*/ 133406 w 338138"/>
              <a:gd name="connsiteY111" fmla="*/ 248561 h 268288"/>
              <a:gd name="connsiteX112" fmla="*/ 112272 w 338138"/>
              <a:gd name="connsiteY112" fmla="*/ 268288 h 268288"/>
              <a:gd name="connsiteX113" fmla="*/ 95101 w 338138"/>
              <a:gd name="connsiteY113" fmla="*/ 259082 h 268288"/>
              <a:gd name="connsiteX114" fmla="*/ 80572 w 338138"/>
              <a:gd name="connsiteY114" fmla="*/ 260397 h 268288"/>
              <a:gd name="connsiteX115" fmla="*/ 47551 w 338138"/>
              <a:gd name="connsiteY115" fmla="*/ 248561 h 268288"/>
              <a:gd name="connsiteX116" fmla="*/ 40946 w 338138"/>
              <a:gd name="connsiteY116" fmla="*/ 184119 h 268288"/>
              <a:gd name="connsiteX117" fmla="*/ 0 w 338138"/>
              <a:gd name="connsiteY117" fmla="*/ 134144 h 268288"/>
              <a:gd name="connsiteX118" fmla="*/ 40946 w 338138"/>
              <a:gd name="connsiteY118" fmla="*/ 84169 h 268288"/>
              <a:gd name="connsiteX119" fmla="*/ 47551 w 338138"/>
              <a:gd name="connsiteY119" fmla="*/ 19727 h 268288"/>
              <a:gd name="connsiteX120" fmla="*/ 95101 w 338138"/>
              <a:gd name="connsiteY120" fmla="*/ 9206 h 268288"/>
              <a:gd name="connsiteX121" fmla="*/ 112272 w 338138"/>
              <a:gd name="connsiteY121" fmla="*/ 0 h 26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38138" h="268288">
                <a:moveTo>
                  <a:pt x="112713" y="239713"/>
                </a:moveTo>
                <a:cubicBezTo>
                  <a:pt x="107452" y="239713"/>
                  <a:pt x="103188" y="243622"/>
                  <a:pt x="103188" y="248445"/>
                </a:cubicBezTo>
                <a:cubicBezTo>
                  <a:pt x="103188" y="253268"/>
                  <a:pt x="107452" y="257177"/>
                  <a:pt x="112713" y="257177"/>
                </a:cubicBezTo>
                <a:cubicBezTo>
                  <a:pt x="117974" y="257177"/>
                  <a:pt x="122238" y="253268"/>
                  <a:pt x="122238" y="248445"/>
                </a:cubicBezTo>
                <a:cubicBezTo>
                  <a:pt x="122238" y="243622"/>
                  <a:pt x="117974" y="239713"/>
                  <a:pt x="112713" y="239713"/>
                </a:cubicBezTo>
                <a:close/>
                <a:moveTo>
                  <a:pt x="150813" y="207963"/>
                </a:moveTo>
                <a:cubicBezTo>
                  <a:pt x="154735" y="210609"/>
                  <a:pt x="158657" y="213255"/>
                  <a:pt x="161272" y="215901"/>
                </a:cubicBezTo>
                <a:cubicBezTo>
                  <a:pt x="165194" y="213255"/>
                  <a:pt x="169116" y="210609"/>
                  <a:pt x="173038" y="207963"/>
                </a:cubicBezTo>
                <a:cubicBezTo>
                  <a:pt x="169116" y="207963"/>
                  <a:pt x="165194" y="207963"/>
                  <a:pt x="161272" y="207963"/>
                </a:cubicBezTo>
                <a:cubicBezTo>
                  <a:pt x="158657" y="207963"/>
                  <a:pt x="154735" y="207963"/>
                  <a:pt x="150813" y="207963"/>
                </a:cubicBezTo>
                <a:close/>
                <a:moveTo>
                  <a:pt x="271501" y="187325"/>
                </a:moveTo>
                <a:cubicBezTo>
                  <a:pt x="249121" y="198071"/>
                  <a:pt x="221475" y="203444"/>
                  <a:pt x="191197" y="206131"/>
                </a:cubicBezTo>
                <a:cubicBezTo>
                  <a:pt x="184615" y="212847"/>
                  <a:pt x="178032" y="218220"/>
                  <a:pt x="171450" y="222250"/>
                </a:cubicBezTo>
                <a:cubicBezTo>
                  <a:pt x="213577" y="250459"/>
                  <a:pt x="251754" y="257175"/>
                  <a:pt x="267552" y="241056"/>
                </a:cubicBezTo>
                <a:cubicBezTo>
                  <a:pt x="278083" y="230310"/>
                  <a:pt x="279400" y="211504"/>
                  <a:pt x="271501" y="187325"/>
                </a:cubicBezTo>
                <a:close/>
                <a:moveTo>
                  <a:pt x="52349" y="187325"/>
                </a:moveTo>
                <a:cubicBezTo>
                  <a:pt x="44450" y="211036"/>
                  <a:pt x="45766" y="229479"/>
                  <a:pt x="56298" y="240017"/>
                </a:cubicBezTo>
                <a:cubicBezTo>
                  <a:pt x="65513" y="249238"/>
                  <a:pt x="81311" y="249238"/>
                  <a:pt x="93159" y="246603"/>
                </a:cubicBezTo>
                <a:cubicBezTo>
                  <a:pt x="93159" y="236065"/>
                  <a:pt x="102374" y="228161"/>
                  <a:pt x="112906" y="228161"/>
                </a:cubicBezTo>
                <a:cubicBezTo>
                  <a:pt x="119488" y="228161"/>
                  <a:pt x="124754" y="230796"/>
                  <a:pt x="128704" y="234748"/>
                </a:cubicBezTo>
                <a:cubicBezTo>
                  <a:pt x="136602" y="232113"/>
                  <a:pt x="144501" y="226844"/>
                  <a:pt x="152400" y="221575"/>
                </a:cubicBezTo>
                <a:cubicBezTo>
                  <a:pt x="145818" y="217623"/>
                  <a:pt x="139235" y="212354"/>
                  <a:pt x="132653" y="205767"/>
                </a:cubicBezTo>
                <a:cubicBezTo>
                  <a:pt x="102374" y="203133"/>
                  <a:pt x="74729" y="197863"/>
                  <a:pt x="52349" y="187325"/>
                </a:cubicBezTo>
                <a:close/>
                <a:moveTo>
                  <a:pt x="251163" y="142875"/>
                </a:moveTo>
                <a:cubicBezTo>
                  <a:pt x="240625" y="158994"/>
                  <a:pt x="228769" y="173771"/>
                  <a:pt x="214279" y="187203"/>
                </a:cubicBezTo>
                <a:cubicBezTo>
                  <a:pt x="211644" y="189890"/>
                  <a:pt x="209009" y="192576"/>
                  <a:pt x="206375" y="195263"/>
                </a:cubicBezTo>
                <a:cubicBezTo>
                  <a:pt x="230086" y="191233"/>
                  <a:pt x="251163" y="185860"/>
                  <a:pt x="268288" y="177800"/>
                </a:cubicBezTo>
                <a:cubicBezTo>
                  <a:pt x="264336" y="167054"/>
                  <a:pt x="259067" y="154965"/>
                  <a:pt x="251163" y="142875"/>
                </a:cubicBezTo>
                <a:close/>
                <a:moveTo>
                  <a:pt x="72688" y="142875"/>
                </a:moveTo>
                <a:cubicBezTo>
                  <a:pt x="64784" y="154965"/>
                  <a:pt x="59515" y="167054"/>
                  <a:pt x="55563" y="177800"/>
                </a:cubicBezTo>
                <a:cubicBezTo>
                  <a:pt x="72688" y="185860"/>
                  <a:pt x="93765" y="191233"/>
                  <a:pt x="117476" y="195263"/>
                </a:cubicBezTo>
                <a:cubicBezTo>
                  <a:pt x="114841" y="192576"/>
                  <a:pt x="112207" y="189890"/>
                  <a:pt x="109572" y="187203"/>
                </a:cubicBezTo>
                <a:cubicBezTo>
                  <a:pt x="95082" y="172427"/>
                  <a:pt x="83226" y="158994"/>
                  <a:pt x="72688" y="142875"/>
                </a:cubicBezTo>
                <a:close/>
                <a:moveTo>
                  <a:pt x="318295" y="125413"/>
                </a:moveTo>
                <a:cubicBezTo>
                  <a:pt x="313472" y="125413"/>
                  <a:pt x="309563" y="129322"/>
                  <a:pt x="309563" y="134145"/>
                </a:cubicBezTo>
                <a:cubicBezTo>
                  <a:pt x="309563" y="138968"/>
                  <a:pt x="313472" y="142877"/>
                  <a:pt x="318295" y="142877"/>
                </a:cubicBezTo>
                <a:cubicBezTo>
                  <a:pt x="323118" y="142877"/>
                  <a:pt x="327027" y="138968"/>
                  <a:pt x="327027" y="134145"/>
                </a:cubicBezTo>
                <a:cubicBezTo>
                  <a:pt x="327027" y="129322"/>
                  <a:pt x="323118" y="125413"/>
                  <a:pt x="318295" y="125413"/>
                </a:cubicBezTo>
                <a:close/>
                <a:moveTo>
                  <a:pt x="278456" y="95250"/>
                </a:moveTo>
                <a:cubicBezTo>
                  <a:pt x="273136" y="108215"/>
                  <a:pt x="266485" y="121179"/>
                  <a:pt x="257175" y="134144"/>
                </a:cubicBezTo>
                <a:cubicBezTo>
                  <a:pt x="266485" y="147109"/>
                  <a:pt x="273136" y="160073"/>
                  <a:pt x="278456" y="173038"/>
                </a:cubicBezTo>
                <a:cubicBezTo>
                  <a:pt x="291757" y="166556"/>
                  <a:pt x="301068" y="158777"/>
                  <a:pt x="306388" y="150998"/>
                </a:cubicBezTo>
                <a:cubicBezTo>
                  <a:pt x="301068" y="147109"/>
                  <a:pt x="297077" y="140626"/>
                  <a:pt x="297077" y="134144"/>
                </a:cubicBezTo>
                <a:cubicBezTo>
                  <a:pt x="297077" y="127662"/>
                  <a:pt x="301068" y="121179"/>
                  <a:pt x="306388" y="117290"/>
                </a:cubicBezTo>
                <a:cubicBezTo>
                  <a:pt x="301068" y="109511"/>
                  <a:pt x="291757" y="101732"/>
                  <a:pt x="278456" y="95250"/>
                </a:cubicBezTo>
                <a:close/>
                <a:moveTo>
                  <a:pt x="45509" y="95250"/>
                </a:moveTo>
                <a:cubicBezTo>
                  <a:pt x="23019" y="106918"/>
                  <a:pt x="11113" y="119883"/>
                  <a:pt x="11113" y="134144"/>
                </a:cubicBezTo>
                <a:cubicBezTo>
                  <a:pt x="11113" y="148405"/>
                  <a:pt x="23019" y="161370"/>
                  <a:pt x="45509" y="173038"/>
                </a:cubicBezTo>
                <a:cubicBezTo>
                  <a:pt x="50801" y="160073"/>
                  <a:pt x="57415" y="147109"/>
                  <a:pt x="66676" y="134144"/>
                </a:cubicBezTo>
                <a:cubicBezTo>
                  <a:pt x="57415" y="121179"/>
                  <a:pt x="50801" y="108215"/>
                  <a:pt x="45509" y="95250"/>
                </a:cubicBezTo>
                <a:close/>
                <a:moveTo>
                  <a:pt x="206375" y="73025"/>
                </a:moveTo>
                <a:cubicBezTo>
                  <a:pt x="209009" y="75699"/>
                  <a:pt x="211644" y="78372"/>
                  <a:pt x="214279" y="81046"/>
                </a:cubicBezTo>
                <a:cubicBezTo>
                  <a:pt x="228769" y="94414"/>
                  <a:pt x="240625" y="109120"/>
                  <a:pt x="251163" y="123825"/>
                </a:cubicBezTo>
                <a:cubicBezTo>
                  <a:pt x="259067" y="113130"/>
                  <a:pt x="264336" y="101099"/>
                  <a:pt x="268288" y="89067"/>
                </a:cubicBezTo>
                <a:cubicBezTo>
                  <a:pt x="251163" y="82383"/>
                  <a:pt x="230086" y="77035"/>
                  <a:pt x="206375" y="73025"/>
                </a:cubicBezTo>
                <a:close/>
                <a:moveTo>
                  <a:pt x="117476" y="73025"/>
                </a:moveTo>
                <a:cubicBezTo>
                  <a:pt x="93765" y="77035"/>
                  <a:pt x="72688" y="82383"/>
                  <a:pt x="55563" y="89067"/>
                </a:cubicBezTo>
                <a:cubicBezTo>
                  <a:pt x="59515" y="101099"/>
                  <a:pt x="64784" y="113130"/>
                  <a:pt x="72688" y="123825"/>
                </a:cubicBezTo>
                <a:cubicBezTo>
                  <a:pt x="83226" y="109120"/>
                  <a:pt x="95082" y="94414"/>
                  <a:pt x="109572" y="81046"/>
                </a:cubicBezTo>
                <a:cubicBezTo>
                  <a:pt x="112207" y="78372"/>
                  <a:pt x="114841" y="75699"/>
                  <a:pt x="117476" y="73025"/>
                </a:cubicBezTo>
                <a:close/>
                <a:moveTo>
                  <a:pt x="136169" y="72744"/>
                </a:moveTo>
                <a:cubicBezTo>
                  <a:pt x="129565" y="77970"/>
                  <a:pt x="122961" y="83195"/>
                  <a:pt x="117678" y="89727"/>
                </a:cubicBezTo>
                <a:cubicBezTo>
                  <a:pt x="103149" y="104098"/>
                  <a:pt x="89941" y="118468"/>
                  <a:pt x="79375" y="134145"/>
                </a:cubicBezTo>
                <a:cubicBezTo>
                  <a:pt x="89941" y="149821"/>
                  <a:pt x="103149" y="164191"/>
                  <a:pt x="117678" y="178562"/>
                </a:cubicBezTo>
                <a:cubicBezTo>
                  <a:pt x="122961" y="185094"/>
                  <a:pt x="129565" y="190319"/>
                  <a:pt x="136169" y="195545"/>
                </a:cubicBezTo>
                <a:cubicBezTo>
                  <a:pt x="153340" y="196851"/>
                  <a:pt x="170510" y="196851"/>
                  <a:pt x="187680" y="195545"/>
                </a:cubicBezTo>
                <a:cubicBezTo>
                  <a:pt x="194284" y="190319"/>
                  <a:pt x="200888" y="185094"/>
                  <a:pt x="206172" y="178562"/>
                </a:cubicBezTo>
                <a:cubicBezTo>
                  <a:pt x="220700" y="164191"/>
                  <a:pt x="233908" y="149821"/>
                  <a:pt x="244475" y="134145"/>
                </a:cubicBezTo>
                <a:cubicBezTo>
                  <a:pt x="233908" y="118468"/>
                  <a:pt x="220700" y="104098"/>
                  <a:pt x="206172" y="89727"/>
                </a:cubicBezTo>
                <a:cubicBezTo>
                  <a:pt x="200888" y="83195"/>
                  <a:pt x="194284" y="77970"/>
                  <a:pt x="187680" y="72744"/>
                </a:cubicBezTo>
                <a:cubicBezTo>
                  <a:pt x="170510" y="71438"/>
                  <a:pt x="153340" y="71438"/>
                  <a:pt x="136169" y="72744"/>
                </a:cubicBezTo>
                <a:close/>
                <a:moveTo>
                  <a:pt x="162579" y="50800"/>
                </a:moveTo>
                <a:cubicBezTo>
                  <a:pt x="158657" y="53521"/>
                  <a:pt x="154735" y="57604"/>
                  <a:pt x="150813" y="60325"/>
                </a:cubicBezTo>
                <a:cubicBezTo>
                  <a:pt x="158657" y="60325"/>
                  <a:pt x="165194" y="60325"/>
                  <a:pt x="173038" y="60325"/>
                </a:cubicBezTo>
                <a:cubicBezTo>
                  <a:pt x="169116" y="57604"/>
                  <a:pt x="165194" y="53521"/>
                  <a:pt x="162579" y="50800"/>
                </a:cubicBezTo>
                <a:close/>
                <a:moveTo>
                  <a:pt x="251795" y="19215"/>
                </a:moveTo>
                <a:cubicBezTo>
                  <a:pt x="232419" y="15708"/>
                  <a:pt x="203045" y="24569"/>
                  <a:pt x="171450" y="45244"/>
                </a:cubicBezTo>
                <a:cubicBezTo>
                  <a:pt x="178032" y="49183"/>
                  <a:pt x="184615" y="54434"/>
                  <a:pt x="191197" y="60997"/>
                </a:cubicBezTo>
                <a:cubicBezTo>
                  <a:pt x="221475" y="63623"/>
                  <a:pt x="249121" y="68874"/>
                  <a:pt x="271501" y="79376"/>
                </a:cubicBezTo>
                <a:cubicBezTo>
                  <a:pt x="279400" y="55746"/>
                  <a:pt x="278083" y="37368"/>
                  <a:pt x="267552" y="26866"/>
                </a:cubicBezTo>
                <a:cubicBezTo>
                  <a:pt x="263602" y="22928"/>
                  <a:pt x="258254" y="20384"/>
                  <a:pt x="251795" y="19215"/>
                </a:cubicBezTo>
                <a:close/>
                <a:moveTo>
                  <a:pt x="73248" y="18780"/>
                </a:moveTo>
                <a:cubicBezTo>
                  <a:pt x="66830" y="19768"/>
                  <a:pt x="60906" y="22074"/>
                  <a:pt x="56298" y="26684"/>
                </a:cubicBezTo>
                <a:cubicBezTo>
                  <a:pt x="45766" y="37222"/>
                  <a:pt x="44450" y="55665"/>
                  <a:pt x="52349" y="79376"/>
                </a:cubicBezTo>
                <a:cubicBezTo>
                  <a:pt x="74729" y="68838"/>
                  <a:pt x="102374" y="62251"/>
                  <a:pt x="132653" y="60934"/>
                </a:cubicBezTo>
                <a:cubicBezTo>
                  <a:pt x="139235" y="54347"/>
                  <a:pt x="145818" y="49078"/>
                  <a:pt x="152400" y="45126"/>
                </a:cubicBezTo>
                <a:cubicBezTo>
                  <a:pt x="144501" y="39857"/>
                  <a:pt x="136602" y="34588"/>
                  <a:pt x="128704" y="31953"/>
                </a:cubicBezTo>
                <a:cubicBezTo>
                  <a:pt x="124754" y="35905"/>
                  <a:pt x="119488" y="38540"/>
                  <a:pt x="112906" y="38540"/>
                </a:cubicBezTo>
                <a:cubicBezTo>
                  <a:pt x="102374" y="38540"/>
                  <a:pt x="93159" y="30636"/>
                  <a:pt x="93159" y="18780"/>
                </a:cubicBezTo>
                <a:cubicBezTo>
                  <a:pt x="86577" y="18122"/>
                  <a:pt x="79665" y="17792"/>
                  <a:pt x="73248" y="18780"/>
                </a:cubicBezTo>
                <a:close/>
                <a:moveTo>
                  <a:pt x="112713" y="9525"/>
                </a:moveTo>
                <a:cubicBezTo>
                  <a:pt x="107452" y="9525"/>
                  <a:pt x="103188" y="13789"/>
                  <a:pt x="103188" y="19050"/>
                </a:cubicBezTo>
                <a:cubicBezTo>
                  <a:pt x="103188" y="24311"/>
                  <a:pt x="107452" y="28575"/>
                  <a:pt x="112713" y="28575"/>
                </a:cubicBezTo>
                <a:cubicBezTo>
                  <a:pt x="117974" y="28575"/>
                  <a:pt x="122238" y="24311"/>
                  <a:pt x="122238" y="19050"/>
                </a:cubicBezTo>
                <a:cubicBezTo>
                  <a:pt x="122238" y="13789"/>
                  <a:pt x="117974" y="9525"/>
                  <a:pt x="112713" y="9525"/>
                </a:cubicBezTo>
                <a:close/>
                <a:moveTo>
                  <a:pt x="112272" y="0"/>
                </a:moveTo>
                <a:cubicBezTo>
                  <a:pt x="122839" y="0"/>
                  <a:pt x="132085" y="9206"/>
                  <a:pt x="132085" y="19727"/>
                </a:cubicBezTo>
                <a:cubicBezTo>
                  <a:pt x="132085" y="21042"/>
                  <a:pt x="132085" y="21042"/>
                  <a:pt x="132085" y="22357"/>
                </a:cubicBezTo>
                <a:cubicBezTo>
                  <a:pt x="141331" y="26303"/>
                  <a:pt x="151898" y="31563"/>
                  <a:pt x="162465" y="38139"/>
                </a:cubicBezTo>
                <a:cubicBezTo>
                  <a:pt x="184919" y="23672"/>
                  <a:pt x="206053" y="14466"/>
                  <a:pt x="225865" y="10521"/>
                </a:cubicBezTo>
                <a:cubicBezTo>
                  <a:pt x="248320" y="5261"/>
                  <a:pt x="265491" y="9206"/>
                  <a:pt x="276058" y="19727"/>
                </a:cubicBezTo>
                <a:cubicBezTo>
                  <a:pt x="289266" y="32878"/>
                  <a:pt x="291908" y="56551"/>
                  <a:pt x="282662" y="84169"/>
                </a:cubicBezTo>
                <a:cubicBezTo>
                  <a:pt x="299833" y="93375"/>
                  <a:pt x="311721" y="102581"/>
                  <a:pt x="318325" y="114417"/>
                </a:cubicBezTo>
                <a:cubicBezTo>
                  <a:pt x="328892" y="114417"/>
                  <a:pt x="338138" y="123623"/>
                  <a:pt x="338138" y="134144"/>
                </a:cubicBezTo>
                <a:cubicBezTo>
                  <a:pt x="338138" y="144665"/>
                  <a:pt x="328892" y="153871"/>
                  <a:pt x="318325" y="153871"/>
                </a:cubicBezTo>
                <a:cubicBezTo>
                  <a:pt x="311721" y="165707"/>
                  <a:pt x="298512" y="174913"/>
                  <a:pt x="282662" y="184119"/>
                </a:cubicBezTo>
                <a:cubicBezTo>
                  <a:pt x="291908" y="211737"/>
                  <a:pt x="289266" y="235410"/>
                  <a:pt x="276058" y="248561"/>
                </a:cubicBezTo>
                <a:cubicBezTo>
                  <a:pt x="268133" y="256452"/>
                  <a:pt x="257566" y="260397"/>
                  <a:pt x="243037" y="260397"/>
                </a:cubicBezTo>
                <a:cubicBezTo>
                  <a:pt x="237753" y="260397"/>
                  <a:pt x="232470" y="259082"/>
                  <a:pt x="225865" y="257767"/>
                </a:cubicBezTo>
                <a:cubicBezTo>
                  <a:pt x="206053" y="253822"/>
                  <a:pt x="184919" y="244616"/>
                  <a:pt x="161144" y="230149"/>
                </a:cubicBezTo>
                <a:cubicBezTo>
                  <a:pt x="151898" y="235410"/>
                  <a:pt x="142652" y="241985"/>
                  <a:pt x="133406" y="245931"/>
                </a:cubicBezTo>
                <a:cubicBezTo>
                  <a:pt x="133406" y="247246"/>
                  <a:pt x="133406" y="247246"/>
                  <a:pt x="133406" y="248561"/>
                </a:cubicBezTo>
                <a:cubicBezTo>
                  <a:pt x="133406" y="259082"/>
                  <a:pt x="124160" y="268288"/>
                  <a:pt x="112272" y="268288"/>
                </a:cubicBezTo>
                <a:cubicBezTo>
                  <a:pt x="105668" y="268288"/>
                  <a:pt x="99064" y="264343"/>
                  <a:pt x="95101" y="259082"/>
                </a:cubicBezTo>
                <a:cubicBezTo>
                  <a:pt x="89818" y="259082"/>
                  <a:pt x="84534" y="260397"/>
                  <a:pt x="80572" y="260397"/>
                </a:cubicBezTo>
                <a:cubicBezTo>
                  <a:pt x="66042" y="260397"/>
                  <a:pt x="55476" y="256452"/>
                  <a:pt x="47551" y="248561"/>
                </a:cubicBezTo>
                <a:cubicBezTo>
                  <a:pt x="34342" y="235410"/>
                  <a:pt x="31700" y="211737"/>
                  <a:pt x="40946" y="184119"/>
                </a:cubicBezTo>
                <a:cubicBezTo>
                  <a:pt x="14529" y="170968"/>
                  <a:pt x="0" y="152556"/>
                  <a:pt x="0" y="134144"/>
                </a:cubicBezTo>
                <a:cubicBezTo>
                  <a:pt x="0" y="115732"/>
                  <a:pt x="14529" y="97320"/>
                  <a:pt x="40946" y="84169"/>
                </a:cubicBezTo>
                <a:cubicBezTo>
                  <a:pt x="31700" y="56551"/>
                  <a:pt x="34342" y="32878"/>
                  <a:pt x="47551" y="19727"/>
                </a:cubicBezTo>
                <a:cubicBezTo>
                  <a:pt x="58117" y="9206"/>
                  <a:pt x="73968" y="6576"/>
                  <a:pt x="95101" y="9206"/>
                </a:cubicBezTo>
                <a:cubicBezTo>
                  <a:pt x="97743" y="3945"/>
                  <a:pt x="104347" y="0"/>
                  <a:pt x="11227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2" name="椭圆 15"/>
          <p:cNvSpPr/>
          <p:nvPr/>
        </p:nvSpPr>
        <p:spPr>
          <a:xfrm>
            <a:off x="862014" y="5003081"/>
            <a:ext cx="660400" cy="537504"/>
          </a:xfrm>
          <a:custGeom>
            <a:avLst/>
            <a:gdLst>
              <a:gd name="connsiteX0" fmla="*/ 172641 w 330427"/>
              <a:gd name="connsiteY0" fmla="*/ 200332 h 268937"/>
              <a:gd name="connsiteX1" fmla="*/ 157162 w 330427"/>
              <a:gd name="connsiteY1" fmla="*/ 202888 h 268937"/>
              <a:gd name="connsiteX2" fmla="*/ 159742 w 330427"/>
              <a:gd name="connsiteY2" fmla="*/ 228443 h 268937"/>
              <a:gd name="connsiteX3" fmla="*/ 162321 w 330427"/>
              <a:gd name="connsiteY3" fmla="*/ 251442 h 268937"/>
              <a:gd name="connsiteX4" fmla="*/ 167481 w 330427"/>
              <a:gd name="connsiteY4" fmla="*/ 245054 h 268937"/>
              <a:gd name="connsiteX5" fmla="*/ 172641 w 330427"/>
              <a:gd name="connsiteY5" fmla="*/ 245054 h 268937"/>
              <a:gd name="connsiteX6" fmla="*/ 177800 w 330427"/>
              <a:gd name="connsiteY6" fmla="*/ 252720 h 268937"/>
              <a:gd name="connsiteX7" fmla="*/ 175220 w 330427"/>
              <a:gd name="connsiteY7" fmla="*/ 200332 h 268937"/>
              <a:gd name="connsiteX8" fmla="*/ 172641 w 330427"/>
              <a:gd name="connsiteY8" fmla="*/ 200332 h 268937"/>
              <a:gd name="connsiteX9" fmla="*/ 212488 w 330427"/>
              <a:gd name="connsiteY9" fmla="*/ 188426 h 268937"/>
              <a:gd name="connsiteX10" fmla="*/ 183342 w 330427"/>
              <a:gd name="connsiteY10" fmla="*/ 189855 h 268937"/>
              <a:gd name="connsiteX11" fmla="*/ 166687 w 330427"/>
              <a:gd name="connsiteY11" fmla="*/ 193665 h 268937"/>
              <a:gd name="connsiteX12" fmla="*/ 173093 w 330427"/>
              <a:gd name="connsiteY12" fmla="*/ 192395 h 268937"/>
              <a:gd name="connsiteX13" fmla="*/ 239712 w 330427"/>
              <a:gd name="connsiteY13" fmla="*/ 198745 h 268937"/>
              <a:gd name="connsiteX14" fmla="*/ 239712 w 330427"/>
              <a:gd name="connsiteY14" fmla="*/ 197475 h 268937"/>
              <a:gd name="connsiteX15" fmla="*/ 212488 w 330427"/>
              <a:gd name="connsiteY15" fmla="*/ 188426 h 268937"/>
              <a:gd name="connsiteX16" fmla="*/ 256003 w 330427"/>
              <a:gd name="connsiteY16" fmla="*/ 135245 h 268937"/>
              <a:gd name="connsiteX17" fmla="*/ 250825 w 330427"/>
              <a:gd name="connsiteY17" fmla="*/ 140397 h 268937"/>
              <a:gd name="connsiteX18" fmla="*/ 278008 w 330427"/>
              <a:gd name="connsiteY18" fmla="*/ 170020 h 268937"/>
              <a:gd name="connsiteX19" fmla="*/ 316841 w 330427"/>
              <a:gd name="connsiteY19" fmla="*/ 200932 h 268937"/>
              <a:gd name="connsiteX20" fmla="*/ 293541 w 330427"/>
              <a:gd name="connsiteY20" fmla="*/ 159717 h 268937"/>
              <a:gd name="connsiteX21" fmla="*/ 256003 w 330427"/>
              <a:gd name="connsiteY21" fmla="*/ 135245 h 268937"/>
              <a:gd name="connsiteX22" fmla="*/ 231107 w 330427"/>
              <a:gd name="connsiteY22" fmla="*/ 76179 h 268937"/>
              <a:gd name="connsiteX23" fmla="*/ 247400 w 330427"/>
              <a:gd name="connsiteY23" fmla="*/ 88770 h 268937"/>
              <a:gd name="connsiteX24" fmla="*/ 242387 w 330427"/>
              <a:gd name="connsiteY24" fmla="*/ 111433 h 268937"/>
              <a:gd name="connsiteX25" fmla="*/ 238627 w 330427"/>
              <a:gd name="connsiteY25" fmla="*/ 107656 h 268937"/>
              <a:gd name="connsiteX26" fmla="*/ 241133 w 330427"/>
              <a:gd name="connsiteY26" fmla="*/ 100101 h 268937"/>
              <a:gd name="connsiteX27" fmla="*/ 238627 w 330427"/>
              <a:gd name="connsiteY27" fmla="*/ 91288 h 268937"/>
              <a:gd name="connsiteX28" fmla="*/ 229853 w 330427"/>
              <a:gd name="connsiteY28" fmla="*/ 79956 h 268937"/>
              <a:gd name="connsiteX29" fmla="*/ 231107 w 330427"/>
              <a:gd name="connsiteY29" fmla="*/ 76179 h 268937"/>
              <a:gd name="connsiteX30" fmla="*/ 216785 w 330427"/>
              <a:gd name="connsiteY30" fmla="*/ 48748 h 268937"/>
              <a:gd name="connsiteX31" fmla="*/ 191967 w 330427"/>
              <a:gd name="connsiteY31" fmla="*/ 56597 h 268937"/>
              <a:gd name="connsiteX32" fmla="*/ 190661 w 330427"/>
              <a:gd name="connsiteY32" fmla="*/ 56597 h 268937"/>
              <a:gd name="connsiteX33" fmla="*/ 169762 w 330427"/>
              <a:gd name="connsiteY33" fmla="*/ 114263 h 268937"/>
              <a:gd name="connsiteX34" fmla="*/ 231152 w 330427"/>
              <a:gd name="connsiteY34" fmla="*/ 141175 h 268937"/>
              <a:gd name="connsiteX35" fmla="*/ 261195 w 330427"/>
              <a:gd name="connsiteY35" fmla="*/ 83508 h 268937"/>
              <a:gd name="connsiteX36" fmla="*/ 241602 w 330427"/>
              <a:gd name="connsiteY36" fmla="*/ 55315 h 268937"/>
              <a:gd name="connsiteX37" fmla="*/ 216785 w 330427"/>
              <a:gd name="connsiteY37" fmla="*/ 48748 h 268937"/>
              <a:gd name="connsiteX38" fmla="*/ 39110 w 330427"/>
              <a:gd name="connsiteY38" fmla="*/ 44757 h 268937"/>
              <a:gd name="connsiteX39" fmla="*/ 23524 w 330427"/>
              <a:gd name="connsiteY39" fmla="*/ 62852 h 268937"/>
              <a:gd name="connsiteX40" fmla="*/ 23524 w 330427"/>
              <a:gd name="connsiteY40" fmla="*/ 91286 h 268937"/>
              <a:gd name="connsiteX41" fmla="*/ 27420 w 330427"/>
              <a:gd name="connsiteY41" fmla="*/ 190807 h 268937"/>
              <a:gd name="connsiteX42" fmla="*/ 65250 w 330427"/>
              <a:gd name="connsiteY42" fmla="*/ 181275 h 268937"/>
              <a:gd name="connsiteX43" fmla="*/ 103329 w 330427"/>
              <a:gd name="connsiteY43" fmla="*/ 180482 h 268937"/>
              <a:gd name="connsiteX44" fmla="*/ 107950 w 330427"/>
              <a:gd name="connsiteY44" fmla="*/ 181760 h 268937"/>
              <a:gd name="connsiteX45" fmla="*/ 104053 w 330427"/>
              <a:gd name="connsiteY45" fmla="*/ 180467 h 268937"/>
              <a:gd name="connsiteX46" fmla="*/ 103329 w 330427"/>
              <a:gd name="connsiteY46" fmla="*/ 180482 h 268937"/>
              <a:gd name="connsiteX47" fmla="*/ 84570 w 330427"/>
              <a:gd name="connsiteY47" fmla="*/ 175297 h 268937"/>
              <a:gd name="connsiteX48" fmla="*/ 41708 w 330427"/>
              <a:gd name="connsiteY48" fmla="*/ 172712 h 268937"/>
              <a:gd name="connsiteX49" fmla="*/ 39110 w 330427"/>
              <a:gd name="connsiteY49" fmla="*/ 170127 h 268937"/>
              <a:gd name="connsiteX50" fmla="*/ 39110 w 330427"/>
              <a:gd name="connsiteY50" fmla="*/ 168835 h 268937"/>
              <a:gd name="connsiteX51" fmla="*/ 36512 w 330427"/>
              <a:gd name="connsiteY51" fmla="*/ 130060 h 268937"/>
              <a:gd name="connsiteX52" fmla="*/ 37811 w 330427"/>
              <a:gd name="connsiteY52" fmla="*/ 88701 h 268937"/>
              <a:gd name="connsiteX53" fmla="*/ 39110 w 330427"/>
              <a:gd name="connsiteY53" fmla="*/ 44757 h 268937"/>
              <a:gd name="connsiteX54" fmla="*/ 211689 w 330427"/>
              <a:gd name="connsiteY54" fmla="*/ 37535 h 268937"/>
              <a:gd name="connsiteX55" fmla="*/ 237698 w 330427"/>
              <a:gd name="connsiteY55" fmla="*/ 42723 h 268937"/>
              <a:gd name="connsiteX56" fmla="*/ 267423 w 330427"/>
              <a:gd name="connsiteY56" fmla="*/ 73847 h 268937"/>
              <a:gd name="connsiteX57" fmla="*/ 260961 w 330427"/>
              <a:gd name="connsiteY57" fmla="*/ 127017 h 268937"/>
              <a:gd name="connsiteX58" fmla="*/ 322996 w 330427"/>
              <a:gd name="connsiteY58" fmla="*/ 207420 h 268937"/>
              <a:gd name="connsiteX59" fmla="*/ 281639 w 330427"/>
              <a:gd name="connsiteY59" fmla="*/ 186671 h 268937"/>
              <a:gd name="connsiteX60" fmla="*/ 245452 w 330427"/>
              <a:gd name="connsiteY60" fmla="*/ 143876 h 268937"/>
              <a:gd name="connsiteX61" fmla="*/ 236405 w 330427"/>
              <a:gd name="connsiteY61" fmla="*/ 149063 h 268937"/>
              <a:gd name="connsiteX62" fmla="*/ 162739 w 330427"/>
              <a:gd name="connsiteY62" fmla="*/ 119236 h 268937"/>
              <a:gd name="connsiteX63" fmla="*/ 188587 w 330427"/>
              <a:gd name="connsiteY63" fmla="*/ 47910 h 268937"/>
              <a:gd name="connsiteX64" fmla="*/ 211689 w 330427"/>
              <a:gd name="connsiteY64" fmla="*/ 37535 h 268937"/>
              <a:gd name="connsiteX65" fmla="*/ 65952 w 330427"/>
              <a:gd name="connsiteY65" fmla="*/ 10877 h 268937"/>
              <a:gd name="connsiteX66" fmla="*/ 50966 w 330427"/>
              <a:gd name="connsiteY66" fmla="*/ 17976 h 268937"/>
              <a:gd name="connsiteX67" fmla="*/ 48359 w 330427"/>
              <a:gd name="connsiteY67" fmla="*/ 45077 h 268937"/>
              <a:gd name="connsiteX68" fmla="*/ 48359 w 330427"/>
              <a:gd name="connsiteY68" fmla="*/ 113477 h 268937"/>
              <a:gd name="connsiteX69" fmla="*/ 45753 w 330427"/>
              <a:gd name="connsiteY69" fmla="*/ 167681 h 268937"/>
              <a:gd name="connsiteX70" fmla="*/ 131763 w 330427"/>
              <a:gd name="connsiteY70" fmla="*/ 184458 h 268937"/>
              <a:gd name="connsiteX71" fmla="*/ 127853 w 330427"/>
              <a:gd name="connsiteY71" fmla="*/ 94119 h 268937"/>
              <a:gd name="connsiteX72" fmla="*/ 126550 w 330427"/>
              <a:gd name="connsiteY72" fmla="*/ 57983 h 268937"/>
              <a:gd name="connsiteX73" fmla="*/ 127853 w 330427"/>
              <a:gd name="connsiteY73" fmla="*/ 43787 h 268937"/>
              <a:gd name="connsiteX74" fmla="*/ 84848 w 330427"/>
              <a:gd name="connsiteY74" fmla="*/ 15394 h 268937"/>
              <a:gd name="connsiteX75" fmla="*/ 65952 w 330427"/>
              <a:gd name="connsiteY75" fmla="*/ 10877 h 268937"/>
              <a:gd name="connsiteX76" fmla="*/ 69840 w 330427"/>
              <a:gd name="connsiteY76" fmla="*/ 321 h 268937"/>
              <a:gd name="connsiteX77" fmla="*/ 97841 w 330427"/>
              <a:gd name="connsiteY77" fmla="*/ 7948 h 268937"/>
              <a:gd name="connsiteX78" fmla="*/ 135175 w 330427"/>
              <a:gd name="connsiteY78" fmla="*/ 37807 h 268937"/>
              <a:gd name="connsiteX79" fmla="*/ 195682 w 330427"/>
              <a:gd name="connsiteY79" fmla="*/ 27421 h 268937"/>
              <a:gd name="connsiteX80" fmla="*/ 190532 w 330427"/>
              <a:gd name="connsiteY80" fmla="*/ 35210 h 268937"/>
              <a:gd name="connsiteX81" fmla="*/ 137749 w 330427"/>
              <a:gd name="connsiteY81" fmla="*/ 45596 h 268937"/>
              <a:gd name="connsiteX82" fmla="*/ 136462 w 330427"/>
              <a:gd name="connsiteY82" fmla="*/ 48192 h 268937"/>
              <a:gd name="connsiteX83" fmla="*/ 136462 w 330427"/>
              <a:gd name="connsiteY83" fmla="*/ 63770 h 268937"/>
              <a:gd name="connsiteX84" fmla="*/ 137749 w 330427"/>
              <a:gd name="connsiteY84" fmla="*/ 96225 h 268937"/>
              <a:gd name="connsiteX85" fmla="*/ 140324 w 330427"/>
              <a:gd name="connsiteY85" fmla="*/ 189695 h 268937"/>
              <a:gd name="connsiteX86" fmla="*/ 193107 w 330427"/>
              <a:gd name="connsiteY86" fmla="*/ 179310 h 268937"/>
              <a:gd name="connsiteX87" fmla="*/ 240740 w 330427"/>
              <a:gd name="connsiteY87" fmla="*/ 187099 h 268937"/>
              <a:gd name="connsiteX88" fmla="*/ 239452 w 330427"/>
              <a:gd name="connsiteY88" fmla="*/ 167626 h 268937"/>
              <a:gd name="connsiteX89" fmla="*/ 247177 w 330427"/>
              <a:gd name="connsiteY89" fmla="*/ 166328 h 268937"/>
              <a:gd name="connsiteX90" fmla="*/ 257476 w 330427"/>
              <a:gd name="connsiteY90" fmla="*/ 222150 h 268937"/>
              <a:gd name="connsiteX91" fmla="*/ 252326 w 330427"/>
              <a:gd name="connsiteY91" fmla="*/ 224746 h 268937"/>
              <a:gd name="connsiteX92" fmla="*/ 182808 w 330427"/>
              <a:gd name="connsiteY92" fmla="*/ 214361 h 268937"/>
              <a:gd name="connsiteX93" fmla="*/ 184095 w 330427"/>
              <a:gd name="connsiteY93" fmla="*/ 264990 h 268937"/>
              <a:gd name="connsiteX94" fmla="*/ 177658 w 330427"/>
              <a:gd name="connsiteY94" fmla="*/ 267587 h 268937"/>
              <a:gd name="connsiteX95" fmla="*/ 169934 w 330427"/>
              <a:gd name="connsiteY95" fmla="*/ 253307 h 268937"/>
              <a:gd name="connsiteX96" fmla="*/ 162210 w 330427"/>
              <a:gd name="connsiteY96" fmla="*/ 263692 h 268937"/>
              <a:gd name="connsiteX97" fmla="*/ 155773 w 330427"/>
              <a:gd name="connsiteY97" fmla="*/ 261096 h 268937"/>
              <a:gd name="connsiteX98" fmla="*/ 151911 w 330427"/>
              <a:gd name="connsiteY98" fmla="*/ 222150 h 268937"/>
              <a:gd name="connsiteX99" fmla="*/ 150623 w 330427"/>
              <a:gd name="connsiteY99" fmla="*/ 214361 h 268937"/>
              <a:gd name="connsiteX100" fmla="*/ 148048 w 330427"/>
              <a:gd name="connsiteY100" fmla="*/ 214361 h 268937"/>
              <a:gd name="connsiteX101" fmla="*/ 82392 w 330427"/>
              <a:gd name="connsiteY101" fmla="*/ 214361 h 268937"/>
              <a:gd name="connsiteX102" fmla="*/ 5149 w 330427"/>
              <a:gd name="connsiteY102" fmla="*/ 222150 h 268937"/>
              <a:gd name="connsiteX103" fmla="*/ 1287 w 330427"/>
              <a:gd name="connsiteY103" fmla="*/ 218255 h 268937"/>
              <a:gd name="connsiteX104" fmla="*/ 2575 w 330427"/>
              <a:gd name="connsiteY104" fmla="*/ 141662 h 268937"/>
              <a:gd name="connsiteX105" fmla="*/ 0 w 330427"/>
              <a:gd name="connsiteY105" fmla="*/ 66367 h 268937"/>
              <a:gd name="connsiteX106" fmla="*/ 3862 w 330427"/>
              <a:gd name="connsiteY106" fmla="*/ 62472 h 268937"/>
              <a:gd name="connsiteX107" fmla="*/ 16736 w 330427"/>
              <a:gd name="connsiteY107" fmla="*/ 62472 h 268937"/>
              <a:gd name="connsiteX108" fmla="*/ 39909 w 330427"/>
              <a:gd name="connsiteY108" fmla="*/ 36508 h 268937"/>
              <a:gd name="connsiteX109" fmla="*/ 39909 w 330427"/>
              <a:gd name="connsiteY109" fmla="*/ 33912 h 268937"/>
              <a:gd name="connsiteX110" fmla="*/ 43771 w 330427"/>
              <a:gd name="connsiteY110" fmla="*/ 9246 h 268937"/>
              <a:gd name="connsiteX111" fmla="*/ 69840 w 330427"/>
              <a:gd name="connsiteY111" fmla="*/ 321 h 268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0427" h="268937">
                <a:moveTo>
                  <a:pt x="172641" y="200332"/>
                </a:moveTo>
                <a:cubicBezTo>
                  <a:pt x="170061" y="200332"/>
                  <a:pt x="163611" y="201610"/>
                  <a:pt x="157162" y="202888"/>
                </a:cubicBezTo>
                <a:cubicBezTo>
                  <a:pt x="159742" y="209276"/>
                  <a:pt x="158452" y="220776"/>
                  <a:pt x="159742" y="228443"/>
                </a:cubicBezTo>
                <a:cubicBezTo>
                  <a:pt x="161032" y="236109"/>
                  <a:pt x="162321" y="243776"/>
                  <a:pt x="162321" y="251442"/>
                </a:cubicBezTo>
                <a:cubicBezTo>
                  <a:pt x="163611" y="248887"/>
                  <a:pt x="166191" y="246331"/>
                  <a:pt x="167481" y="245054"/>
                </a:cubicBezTo>
                <a:cubicBezTo>
                  <a:pt x="168771" y="242498"/>
                  <a:pt x="171351" y="242498"/>
                  <a:pt x="172641" y="245054"/>
                </a:cubicBezTo>
                <a:cubicBezTo>
                  <a:pt x="175220" y="247609"/>
                  <a:pt x="176510" y="250165"/>
                  <a:pt x="177800" y="252720"/>
                </a:cubicBezTo>
                <a:cubicBezTo>
                  <a:pt x="177800" y="234831"/>
                  <a:pt x="175220" y="218221"/>
                  <a:pt x="175220" y="200332"/>
                </a:cubicBezTo>
                <a:cubicBezTo>
                  <a:pt x="173930" y="200332"/>
                  <a:pt x="173930" y="200332"/>
                  <a:pt x="172641" y="200332"/>
                </a:cubicBezTo>
                <a:close/>
                <a:moveTo>
                  <a:pt x="212488" y="188426"/>
                </a:moveTo>
                <a:cubicBezTo>
                  <a:pt x="203200" y="187315"/>
                  <a:pt x="193591" y="187950"/>
                  <a:pt x="183342" y="189855"/>
                </a:cubicBezTo>
                <a:cubicBezTo>
                  <a:pt x="178217" y="191125"/>
                  <a:pt x="171812" y="192395"/>
                  <a:pt x="166687" y="193665"/>
                </a:cubicBezTo>
                <a:cubicBezTo>
                  <a:pt x="169249" y="193665"/>
                  <a:pt x="171812" y="192395"/>
                  <a:pt x="173093" y="192395"/>
                </a:cubicBezTo>
                <a:cubicBezTo>
                  <a:pt x="194872" y="192395"/>
                  <a:pt x="219214" y="189855"/>
                  <a:pt x="239712" y="198745"/>
                </a:cubicBezTo>
                <a:cubicBezTo>
                  <a:pt x="239712" y="197475"/>
                  <a:pt x="239712" y="197475"/>
                  <a:pt x="239712" y="197475"/>
                </a:cubicBezTo>
                <a:cubicBezTo>
                  <a:pt x="230744" y="192395"/>
                  <a:pt x="221776" y="189538"/>
                  <a:pt x="212488" y="188426"/>
                </a:cubicBezTo>
                <a:close/>
                <a:moveTo>
                  <a:pt x="256003" y="135245"/>
                </a:moveTo>
                <a:cubicBezTo>
                  <a:pt x="253414" y="136533"/>
                  <a:pt x="252119" y="139109"/>
                  <a:pt x="250825" y="140397"/>
                </a:cubicBezTo>
                <a:cubicBezTo>
                  <a:pt x="261181" y="149413"/>
                  <a:pt x="268947" y="159717"/>
                  <a:pt x="278008" y="170020"/>
                </a:cubicBezTo>
                <a:cubicBezTo>
                  <a:pt x="284480" y="176460"/>
                  <a:pt x="305191" y="203508"/>
                  <a:pt x="316841" y="200932"/>
                </a:cubicBezTo>
                <a:cubicBezTo>
                  <a:pt x="334963" y="194492"/>
                  <a:pt x="298719" y="162293"/>
                  <a:pt x="293541" y="159717"/>
                </a:cubicBezTo>
                <a:cubicBezTo>
                  <a:pt x="280597" y="150701"/>
                  <a:pt x="268947" y="142973"/>
                  <a:pt x="256003" y="135245"/>
                </a:cubicBezTo>
                <a:close/>
                <a:moveTo>
                  <a:pt x="231107" y="76179"/>
                </a:moveTo>
                <a:cubicBezTo>
                  <a:pt x="238627" y="74920"/>
                  <a:pt x="244893" y="82474"/>
                  <a:pt x="247400" y="88770"/>
                </a:cubicBezTo>
                <a:cubicBezTo>
                  <a:pt x="249906" y="95065"/>
                  <a:pt x="252413" y="108915"/>
                  <a:pt x="242387" y="111433"/>
                </a:cubicBezTo>
                <a:cubicBezTo>
                  <a:pt x="241133" y="111433"/>
                  <a:pt x="237373" y="110174"/>
                  <a:pt x="238627" y="107656"/>
                </a:cubicBezTo>
                <a:cubicBezTo>
                  <a:pt x="238627" y="105138"/>
                  <a:pt x="241133" y="102619"/>
                  <a:pt x="241133" y="100101"/>
                </a:cubicBezTo>
                <a:cubicBezTo>
                  <a:pt x="241133" y="96324"/>
                  <a:pt x="239880" y="93806"/>
                  <a:pt x="238627" y="91288"/>
                </a:cubicBezTo>
                <a:cubicBezTo>
                  <a:pt x="236120" y="87511"/>
                  <a:pt x="232360" y="82474"/>
                  <a:pt x="229853" y="79956"/>
                </a:cubicBezTo>
                <a:cubicBezTo>
                  <a:pt x="228600" y="78697"/>
                  <a:pt x="228600" y="76179"/>
                  <a:pt x="231107" y="76179"/>
                </a:cubicBezTo>
                <a:close/>
                <a:moveTo>
                  <a:pt x="216785" y="48748"/>
                </a:moveTo>
                <a:cubicBezTo>
                  <a:pt x="208621" y="48908"/>
                  <a:pt x="200457" y="51471"/>
                  <a:pt x="191967" y="56597"/>
                </a:cubicBezTo>
                <a:cubicBezTo>
                  <a:pt x="191967" y="56597"/>
                  <a:pt x="191967" y="56597"/>
                  <a:pt x="190661" y="56597"/>
                </a:cubicBezTo>
                <a:cubicBezTo>
                  <a:pt x="171068" y="69412"/>
                  <a:pt x="161925" y="92478"/>
                  <a:pt x="169762" y="114263"/>
                </a:cubicBezTo>
                <a:cubicBezTo>
                  <a:pt x="178905" y="139893"/>
                  <a:pt x="206335" y="152708"/>
                  <a:pt x="231152" y="141175"/>
                </a:cubicBezTo>
                <a:cubicBezTo>
                  <a:pt x="252051" y="130923"/>
                  <a:pt x="265113" y="106575"/>
                  <a:pt x="261195" y="83508"/>
                </a:cubicBezTo>
                <a:cubicBezTo>
                  <a:pt x="258582" y="71975"/>
                  <a:pt x="252051" y="61723"/>
                  <a:pt x="241602" y="55315"/>
                </a:cubicBezTo>
                <a:cubicBezTo>
                  <a:pt x="233112" y="50830"/>
                  <a:pt x="224948" y="48588"/>
                  <a:pt x="216785" y="48748"/>
                </a:cubicBezTo>
                <a:close/>
                <a:moveTo>
                  <a:pt x="39110" y="44757"/>
                </a:moveTo>
                <a:cubicBezTo>
                  <a:pt x="28719" y="46049"/>
                  <a:pt x="24823" y="51219"/>
                  <a:pt x="23524" y="62852"/>
                </a:cubicBezTo>
                <a:cubicBezTo>
                  <a:pt x="22225" y="71899"/>
                  <a:pt x="23524" y="82239"/>
                  <a:pt x="23524" y="91286"/>
                </a:cubicBezTo>
                <a:cubicBezTo>
                  <a:pt x="24823" y="124891"/>
                  <a:pt x="23524" y="157203"/>
                  <a:pt x="27420" y="190807"/>
                </a:cubicBezTo>
                <a:cubicBezTo>
                  <a:pt x="40409" y="186930"/>
                  <a:pt x="52748" y="183375"/>
                  <a:pt x="65250" y="181275"/>
                </a:cubicBezTo>
                <a:lnTo>
                  <a:pt x="103329" y="180482"/>
                </a:lnTo>
                <a:lnTo>
                  <a:pt x="107950" y="181760"/>
                </a:lnTo>
                <a:cubicBezTo>
                  <a:pt x="106651" y="180467"/>
                  <a:pt x="105352" y="180467"/>
                  <a:pt x="104053" y="180467"/>
                </a:cubicBezTo>
                <a:lnTo>
                  <a:pt x="103329" y="180482"/>
                </a:lnTo>
                <a:lnTo>
                  <a:pt x="84570" y="175297"/>
                </a:lnTo>
                <a:cubicBezTo>
                  <a:pt x="70283" y="174005"/>
                  <a:pt x="55995" y="175297"/>
                  <a:pt x="41708" y="172712"/>
                </a:cubicBezTo>
                <a:cubicBezTo>
                  <a:pt x="39110" y="172712"/>
                  <a:pt x="39110" y="171420"/>
                  <a:pt x="39110" y="170127"/>
                </a:cubicBezTo>
                <a:cubicBezTo>
                  <a:pt x="39110" y="170127"/>
                  <a:pt x="39110" y="168835"/>
                  <a:pt x="39110" y="168835"/>
                </a:cubicBezTo>
                <a:cubicBezTo>
                  <a:pt x="33915" y="155910"/>
                  <a:pt x="35214" y="142985"/>
                  <a:pt x="36512" y="130060"/>
                </a:cubicBezTo>
                <a:cubicBezTo>
                  <a:pt x="37811" y="115843"/>
                  <a:pt x="37811" y="102918"/>
                  <a:pt x="37811" y="88701"/>
                </a:cubicBezTo>
                <a:cubicBezTo>
                  <a:pt x="37811" y="73191"/>
                  <a:pt x="37811" y="58974"/>
                  <a:pt x="39110" y="44757"/>
                </a:cubicBezTo>
                <a:close/>
                <a:moveTo>
                  <a:pt x="211689" y="37535"/>
                </a:moveTo>
                <a:cubicBezTo>
                  <a:pt x="220897" y="37211"/>
                  <a:pt x="230590" y="39481"/>
                  <a:pt x="237698" y="42723"/>
                </a:cubicBezTo>
                <a:cubicBezTo>
                  <a:pt x="251914" y="47910"/>
                  <a:pt x="263546" y="59582"/>
                  <a:pt x="267423" y="73847"/>
                </a:cubicBezTo>
                <a:cubicBezTo>
                  <a:pt x="273885" y="90705"/>
                  <a:pt x="270008" y="111455"/>
                  <a:pt x="260961" y="127017"/>
                </a:cubicBezTo>
                <a:cubicBezTo>
                  <a:pt x="279054" y="136095"/>
                  <a:pt x="354013" y="181484"/>
                  <a:pt x="322996" y="207420"/>
                </a:cubicBezTo>
                <a:cubicBezTo>
                  <a:pt x="310072" y="217795"/>
                  <a:pt x="289394" y="195749"/>
                  <a:pt x="281639" y="186671"/>
                </a:cubicBezTo>
                <a:cubicBezTo>
                  <a:pt x="268715" y="173703"/>
                  <a:pt x="257084" y="158141"/>
                  <a:pt x="245452" y="143876"/>
                </a:cubicBezTo>
                <a:cubicBezTo>
                  <a:pt x="242867" y="145172"/>
                  <a:pt x="238990" y="147766"/>
                  <a:pt x="236405" y="149063"/>
                </a:cubicBezTo>
                <a:cubicBezTo>
                  <a:pt x="206680" y="162031"/>
                  <a:pt x="173078" y="150360"/>
                  <a:pt x="162739" y="119236"/>
                </a:cubicBezTo>
                <a:cubicBezTo>
                  <a:pt x="152400" y="92002"/>
                  <a:pt x="161447" y="59582"/>
                  <a:pt x="188587" y="47910"/>
                </a:cubicBezTo>
                <a:cubicBezTo>
                  <a:pt x="193757" y="40778"/>
                  <a:pt x="202480" y="37860"/>
                  <a:pt x="211689" y="37535"/>
                </a:cubicBezTo>
                <a:close/>
                <a:moveTo>
                  <a:pt x="65952" y="10877"/>
                </a:moveTo>
                <a:cubicBezTo>
                  <a:pt x="58459" y="10232"/>
                  <a:pt x="51617" y="11523"/>
                  <a:pt x="50966" y="17976"/>
                </a:cubicBezTo>
                <a:cubicBezTo>
                  <a:pt x="49663" y="27009"/>
                  <a:pt x="49663" y="36043"/>
                  <a:pt x="48359" y="45077"/>
                </a:cubicBezTo>
                <a:cubicBezTo>
                  <a:pt x="48359" y="68307"/>
                  <a:pt x="48359" y="91538"/>
                  <a:pt x="48359" y="113477"/>
                </a:cubicBezTo>
                <a:cubicBezTo>
                  <a:pt x="47056" y="131545"/>
                  <a:pt x="44450" y="149613"/>
                  <a:pt x="45753" y="167681"/>
                </a:cubicBezTo>
                <a:cubicBezTo>
                  <a:pt x="71817" y="165100"/>
                  <a:pt x="113518" y="162518"/>
                  <a:pt x="131763" y="184458"/>
                </a:cubicBezTo>
                <a:cubicBezTo>
                  <a:pt x="127853" y="154775"/>
                  <a:pt x="130460" y="123802"/>
                  <a:pt x="127853" y="94119"/>
                </a:cubicBezTo>
                <a:cubicBezTo>
                  <a:pt x="127853" y="82504"/>
                  <a:pt x="126550" y="69598"/>
                  <a:pt x="126550" y="57983"/>
                </a:cubicBezTo>
                <a:cubicBezTo>
                  <a:pt x="126550" y="52821"/>
                  <a:pt x="125247" y="47658"/>
                  <a:pt x="127853" y="43787"/>
                </a:cubicBezTo>
                <a:cubicBezTo>
                  <a:pt x="120034" y="28300"/>
                  <a:pt x="101790" y="19266"/>
                  <a:pt x="84848" y="15394"/>
                </a:cubicBezTo>
                <a:cubicBezTo>
                  <a:pt x="81591" y="14104"/>
                  <a:pt x="73446" y="11523"/>
                  <a:pt x="65952" y="10877"/>
                </a:cubicBezTo>
                <a:close/>
                <a:moveTo>
                  <a:pt x="69840" y="321"/>
                </a:moveTo>
                <a:cubicBezTo>
                  <a:pt x="80461" y="1457"/>
                  <a:pt x="91404" y="5352"/>
                  <a:pt x="97841" y="7948"/>
                </a:cubicBezTo>
                <a:cubicBezTo>
                  <a:pt x="112002" y="14439"/>
                  <a:pt x="128738" y="23527"/>
                  <a:pt x="135175" y="37807"/>
                </a:cubicBezTo>
                <a:cubicBezTo>
                  <a:pt x="151911" y="20930"/>
                  <a:pt x="173796" y="13141"/>
                  <a:pt x="195682" y="27421"/>
                </a:cubicBezTo>
                <a:cubicBezTo>
                  <a:pt x="199544" y="31316"/>
                  <a:pt x="195682" y="39105"/>
                  <a:pt x="190532" y="35210"/>
                </a:cubicBezTo>
                <a:cubicBezTo>
                  <a:pt x="169934" y="23527"/>
                  <a:pt x="154485" y="32614"/>
                  <a:pt x="137749" y="45596"/>
                </a:cubicBezTo>
                <a:cubicBezTo>
                  <a:pt x="137749" y="46894"/>
                  <a:pt x="137749" y="48192"/>
                  <a:pt x="136462" y="48192"/>
                </a:cubicBezTo>
                <a:cubicBezTo>
                  <a:pt x="136462" y="53385"/>
                  <a:pt x="136462" y="59876"/>
                  <a:pt x="136462" y="63770"/>
                </a:cubicBezTo>
                <a:cubicBezTo>
                  <a:pt x="136462" y="74156"/>
                  <a:pt x="137749" y="85840"/>
                  <a:pt x="137749" y="96225"/>
                </a:cubicBezTo>
                <a:cubicBezTo>
                  <a:pt x="139037" y="127382"/>
                  <a:pt x="141612" y="158538"/>
                  <a:pt x="140324" y="189695"/>
                </a:cubicBezTo>
                <a:cubicBezTo>
                  <a:pt x="157060" y="184502"/>
                  <a:pt x="175083" y="180608"/>
                  <a:pt x="193107" y="179310"/>
                </a:cubicBezTo>
                <a:cubicBezTo>
                  <a:pt x="208555" y="176713"/>
                  <a:pt x="227866" y="176713"/>
                  <a:pt x="240740" y="187099"/>
                </a:cubicBezTo>
                <a:cubicBezTo>
                  <a:pt x="239452" y="180608"/>
                  <a:pt x="239452" y="174117"/>
                  <a:pt x="239452" y="167626"/>
                </a:cubicBezTo>
                <a:cubicBezTo>
                  <a:pt x="239452" y="162433"/>
                  <a:pt x="245889" y="161135"/>
                  <a:pt x="247177" y="166328"/>
                </a:cubicBezTo>
                <a:cubicBezTo>
                  <a:pt x="257476" y="167626"/>
                  <a:pt x="258763" y="214361"/>
                  <a:pt x="257476" y="222150"/>
                </a:cubicBezTo>
                <a:cubicBezTo>
                  <a:pt x="256188" y="224746"/>
                  <a:pt x="253614" y="224746"/>
                  <a:pt x="252326" y="224746"/>
                </a:cubicBezTo>
                <a:cubicBezTo>
                  <a:pt x="229153" y="219554"/>
                  <a:pt x="204693" y="219554"/>
                  <a:pt x="182808" y="214361"/>
                </a:cubicBezTo>
                <a:cubicBezTo>
                  <a:pt x="182808" y="231237"/>
                  <a:pt x="184095" y="248114"/>
                  <a:pt x="184095" y="264990"/>
                </a:cubicBezTo>
                <a:cubicBezTo>
                  <a:pt x="184095" y="268885"/>
                  <a:pt x="178946" y="270183"/>
                  <a:pt x="177658" y="267587"/>
                </a:cubicBezTo>
                <a:cubicBezTo>
                  <a:pt x="175083" y="262394"/>
                  <a:pt x="172509" y="257201"/>
                  <a:pt x="169934" y="253307"/>
                </a:cubicBezTo>
                <a:cubicBezTo>
                  <a:pt x="167359" y="257201"/>
                  <a:pt x="164784" y="261096"/>
                  <a:pt x="162210" y="263692"/>
                </a:cubicBezTo>
                <a:cubicBezTo>
                  <a:pt x="159635" y="266289"/>
                  <a:pt x="155773" y="263692"/>
                  <a:pt x="155773" y="261096"/>
                </a:cubicBezTo>
                <a:cubicBezTo>
                  <a:pt x="155773" y="248114"/>
                  <a:pt x="153198" y="235132"/>
                  <a:pt x="151911" y="222150"/>
                </a:cubicBezTo>
                <a:cubicBezTo>
                  <a:pt x="151911" y="219554"/>
                  <a:pt x="150623" y="216957"/>
                  <a:pt x="150623" y="214361"/>
                </a:cubicBezTo>
                <a:cubicBezTo>
                  <a:pt x="150623" y="214361"/>
                  <a:pt x="149336" y="214361"/>
                  <a:pt x="148048" y="214361"/>
                </a:cubicBezTo>
                <a:cubicBezTo>
                  <a:pt x="128738" y="205273"/>
                  <a:pt x="102990" y="213063"/>
                  <a:pt x="82392" y="214361"/>
                </a:cubicBezTo>
                <a:cubicBezTo>
                  <a:pt x="56645" y="215659"/>
                  <a:pt x="30897" y="224746"/>
                  <a:pt x="5149" y="222150"/>
                </a:cubicBezTo>
                <a:cubicBezTo>
                  <a:pt x="2575" y="220852"/>
                  <a:pt x="1287" y="219554"/>
                  <a:pt x="1287" y="218255"/>
                </a:cubicBezTo>
                <a:cubicBezTo>
                  <a:pt x="0" y="192292"/>
                  <a:pt x="1287" y="167626"/>
                  <a:pt x="2575" y="141662"/>
                </a:cubicBezTo>
                <a:cubicBezTo>
                  <a:pt x="3862" y="116996"/>
                  <a:pt x="0" y="91032"/>
                  <a:pt x="0" y="66367"/>
                </a:cubicBezTo>
                <a:cubicBezTo>
                  <a:pt x="0" y="63770"/>
                  <a:pt x="1287" y="61174"/>
                  <a:pt x="3862" y="62472"/>
                </a:cubicBezTo>
                <a:cubicBezTo>
                  <a:pt x="7724" y="62472"/>
                  <a:pt x="11586" y="62472"/>
                  <a:pt x="16736" y="62472"/>
                </a:cubicBezTo>
                <a:cubicBezTo>
                  <a:pt x="18023" y="48192"/>
                  <a:pt x="24460" y="31316"/>
                  <a:pt x="39909" y="36508"/>
                </a:cubicBezTo>
                <a:cubicBezTo>
                  <a:pt x="39909" y="35210"/>
                  <a:pt x="39909" y="33912"/>
                  <a:pt x="39909" y="33912"/>
                </a:cubicBezTo>
                <a:cubicBezTo>
                  <a:pt x="41196" y="24825"/>
                  <a:pt x="39909" y="17036"/>
                  <a:pt x="43771" y="9246"/>
                </a:cubicBezTo>
                <a:cubicBezTo>
                  <a:pt x="48920" y="808"/>
                  <a:pt x="59219" y="-815"/>
                  <a:pt x="69840" y="321"/>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pic>
        <p:nvPicPr>
          <p:cNvPr id="23" name="图片占位符 22"/>
          <p:cNvPicPr>
            <a:picLocks noGrp="1" noChangeAspect="1"/>
          </p:cNvPicPr>
          <p:nvPr>
            <p:ph type="pic" sz="quarter" idx="11"/>
          </p:nvPr>
        </p:nvPicPr>
        <p:blipFill>
          <a:blip r:embed="rId1" cstate="print">
            <a:extLst>
              <a:ext uri="{28A0092B-C50C-407E-A947-70E740481C1C}">
                <a14:useLocalDpi xmlns:a14="http://schemas.microsoft.com/office/drawing/2010/main" val="0"/>
              </a:ext>
            </a:extLst>
          </a:blip>
          <a:srcRect t="5482" b="5482"/>
          <a:stretch>
            <a:fillRect/>
          </a:stretch>
        </p:blipFill>
        <p:spPr>
          <a:xfrm>
            <a:off x="5651501" y="4292600"/>
            <a:ext cx="2747445" cy="1631951"/>
          </a:xfrm>
        </p:spPr>
      </p:pic>
      <p:pic>
        <p:nvPicPr>
          <p:cNvPr id="25" name="图片占位符 24"/>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t="5482" b="5482"/>
          <a:stretch>
            <a:fillRect/>
          </a:stretch>
        </p:blipFill>
        <p:spPr>
          <a:xfrm>
            <a:off x="8569844" y="4292600"/>
            <a:ext cx="2747445" cy="1631951"/>
          </a:xfrm>
        </p:spPr>
      </p:pic>
      <p:pic>
        <p:nvPicPr>
          <p:cNvPr id="29" name="图片占位符 28"/>
          <p:cNvPicPr>
            <a:picLocks noGrp="1" noChangeAspect="1"/>
          </p:cNvPicPr>
          <p:nvPr>
            <p:ph type="pic" sz="quarter" idx="10"/>
          </p:nvPr>
        </p:nvPicPr>
        <p:blipFill rotWithShape="1">
          <a:blip r:embed="rId3" cstate="print">
            <a:extLst>
              <a:ext uri="{28A0092B-C50C-407E-A947-70E740481C1C}">
                <a14:useLocalDpi xmlns:a14="http://schemas.microsoft.com/office/drawing/2010/main" val="0"/>
              </a:ext>
            </a:extLst>
          </a:blip>
          <a:srcRect t="12240" b="19908"/>
          <a:stretch>
            <a:fillRect/>
          </a:stretch>
        </p:blipFill>
        <p:spPr>
          <a:xfrm>
            <a:off x="5651500" y="1615723"/>
            <a:ext cx="5665787" cy="2562933"/>
          </a:xfrm>
        </p:spPr>
      </p:pic>
      <p:grpSp>
        <p:nvGrpSpPr>
          <p:cNvPr id="33" name="组合 32"/>
          <p:cNvGrpSpPr/>
          <p:nvPr/>
        </p:nvGrpSpPr>
        <p:grpSpPr>
          <a:xfrm>
            <a:off x="1617664" y="1808168"/>
            <a:ext cx="3925886" cy="962022"/>
            <a:chOff x="874713" y="3325188"/>
            <a:chExt cx="3925886" cy="962022"/>
          </a:xfrm>
        </p:grpSpPr>
        <p:sp>
          <p:nvSpPr>
            <p:cNvPr id="34" name="矩形 33"/>
            <p:cNvSpPr/>
            <p:nvPr/>
          </p:nvSpPr>
          <p:spPr>
            <a:xfrm>
              <a:off x="874713" y="3677812"/>
              <a:ext cx="3925886"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a:t>
              </a:r>
              <a:endParaRPr lang="zh-CN" altLang="en-US" sz="1400" dirty="0">
                <a:solidFill>
                  <a:schemeClr val="tx1">
                    <a:lumMod val="75000"/>
                    <a:lumOff val="25000"/>
                  </a:schemeClr>
                </a:solidFill>
              </a:endParaRPr>
            </a:p>
          </p:txBody>
        </p:sp>
        <p:sp>
          <p:nvSpPr>
            <p:cNvPr id="35" name="矩形 34"/>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grpSp>
        <p:nvGrpSpPr>
          <p:cNvPr id="39" name="组合 38"/>
          <p:cNvGrpSpPr/>
          <p:nvPr/>
        </p:nvGrpSpPr>
        <p:grpSpPr>
          <a:xfrm>
            <a:off x="1617664" y="3318955"/>
            <a:ext cx="3925886" cy="962022"/>
            <a:chOff x="874713" y="3325188"/>
            <a:chExt cx="3925886" cy="962022"/>
          </a:xfrm>
        </p:grpSpPr>
        <p:sp>
          <p:nvSpPr>
            <p:cNvPr id="40" name="矩形 39"/>
            <p:cNvSpPr/>
            <p:nvPr/>
          </p:nvSpPr>
          <p:spPr>
            <a:xfrm>
              <a:off x="874713" y="3677812"/>
              <a:ext cx="3925886"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a:t>
              </a:r>
              <a:endParaRPr lang="zh-CN" altLang="en-US" sz="1400" dirty="0">
                <a:solidFill>
                  <a:schemeClr val="tx1">
                    <a:lumMod val="75000"/>
                    <a:lumOff val="25000"/>
                  </a:schemeClr>
                </a:solidFill>
              </a:endParaRPr>
            </a:p>
          </p:txBody>
        </p:sp>
        <p:sp>
          <p:nvSpPr>
            <p:cNvPr id="41" name="矩形 40"/>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grpSp>
        <p:nvGrpSpPr>
          <p:cNvPr id="42" name="组合 41"/>
          <p:cNvGrpSpPr/>
          <p:nvPr/>
        </p:nvGrpSpPr>
        <p:grpSpPr>
          <a:xfrm>
            <a:off x="1617664" y="4790822"/>
            <a:ext cx="3925886" cy="962022"/>
            <a:chOff x="874713" y="3325188"/>
            <a:chExt cx="3925886" cy="962022"/>
          </a:xfrm>
        </p:grpSpPr>
        <p:sp>
          <p:nvSpPr>
            <p:cNvPr id="43" name="矩形 42"/>
            <p:cNvSpPr/>
            <p:nvPr/>
          </p:nvSpPr>
          <p:spPr>
            <a:xfrm>
              <a:off x="874713" y="3677812"/>
              <a:ext cx="3925886"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a:t>
              </a:r>
              <a:endParaRPr lang="zh-CN" altLang="en-US" sz="1400" dirty="0">
                <a:solidFill>
                  <a:schemeClr val="tx1">
                    <a:lumMod val="75000"/>
                    <a:lumOff val="25000"/>
                  </a:schemeClr>
                </a:solidFill>
              </a:endParaRPr>
            </a:p>
          </p:txBody>
        </p:sp>
        <p:sp>
          <p:nvSpPr>
            <p:cNvPr id="44" name="矩形 43"/>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grpSp>
        <p:nvGrpSpPr>
          <p:cNvPr id="24" name="组合 23"/>
          <p:cNvGrpSpPr/>
          <p:nvPr/>
        </p:nvGrpSpPr>
        <p:grpSpPr>
          <a:xfrm>
            <a:off x="0" y="0"/>
            <a:ext cx="6096000" cy="1435101"/>
            <a:chOff x="0" y="0"/>
            <a:chExt cx="6096000" cy="1435101"/>
          </a:xfrm>
        </p:grpSpPr>
        <p:pic>
          <p:nvPicPr>
            <p:cNvPr id="26" name="图片 25"/>
            <p:cNvPicPr>
              <a:picLocks noChangeAspect="1"/>
            </p:cNvPicPr>
            <p:nvPr/>
          </p:nvPicPr>
          <p:blipFill rotWithShape="1">
            <a:blip r:embed="rId4"/>
            <a:srcRect l="51625" t="62971" r="21894" b="14822"/>
            <a:stretch>
              <a:fillRect/>
            </a:stretch>
          </p:blipFill>
          <p:spPr>
            <a:xfrm>
              <a:off x="0" y="0"/>
              <a:ext cx="1714500" cy="1435101"/>
            </a:xfrm>
            <a:prstGeom prst="rect">
              <a:avLst/>
            </a:prstGeom>
          </p:spPr>
        </p:pic>
        <p:sp>
          <p:nvSpPr>
            <p:cNvPr id="27" name="文本框 26"/>
            <p:cNvSpPr txBox="1"/>
            <p:nvPr/>
          </p:nvSpPr>
          <p:spPr>
            <a:xfrm>
              <a:off x="1208698" y="321338"/>
              <a:ext cx="372615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accent1"/>
                  </a:solidFill>
                  <a:latin typeface="+mj-ea"/>
                  <a:ea typeface="+mj-ea"/>
                </a:rPr>
                <a:t>标题文字</a:t>
              </a:r>
              <a:r>
                <a:rPr lang="zh-CN" altLang="en-US" sz="3200" b="1" dirty="0">
                  <a:solidFill>
                    <a:schemeClr val="accent4"/>
                  </a:solidFill>
                  <a:latin typeface="+mj-ea"/>
                  <a:ea typeface="+mj-ea"/>
                </a:rPr>
                <a:t>添加此处</a:t>
              </a:r>
              <a:endParaRPr lang="zh-CN" altLang="en-US" sz="3200" b="1" dirty="0">
                <a:solidFill>
                  <a:schemeClr val="accent4"/>
                </a:solidFill>
                <a:latin typeface="+mj-ea"/>
                <a:ea typeface="+mj-ea"/>
              </a:endParaRPr>
            </a:p>
          </p:txBody>
        </p:sp>
        <p:sp>
          <p:nvSpPr>
            <p:cNvPr id="28" name="文本框 27"/>
            <p:cNvSpPr txBox="1"/>
            <p:nvPr/>
          </p:nvSpPr>
          <p:spPr>
            <a:xfrm>
              <a:off x="1208698" y="828984"/>
              <a:ext cx="4887302" cy="30777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latin typeface="Century Gothic" panose="020B0502020202020204" pitchFamily="34" charset="0"/>
                  <a:ea typeface="+mj-ea"/>
                </a:rPr>
                <a:t>THIS TEMPLATE DESIGNED FOR FEI ER SHE JI</a:t>
              </a:r>
              <a:endParaRPr lang="en-US" altLang="zh-CN" sz="1400" dirty="0">
                <a:solidFill>
                  <a:schemeClr val="bg1">
                    <a:lumMod val="65000"/>
                  </a:schemeClr>
                </a:solidFill>
                <a:latin typeface="Century Gothic" panose="020B0502020202020204" pitchFamily="34" charset="0"/>
                <a:ea typeface="+mj-ea"/>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ppt_x"/>
                                          </p:val>
                                        </p:tav>
                                        <p:tav tm="100000">
                                          <p:val>
                                            <p:strVal val="#ppt_x"/>
                                          </p:val>
                                        </p:tav>
                                      </p:tavLst>
                                    </p:anim>
                                    <p:anim calcmode="lin" valueType="num">
                                      <p:cBhvr additive="base">
                                        <p:cTn id="12" dur="500" fill="hold"/>
                                        <p:tgtEl>
                                          <p:spTgt spid="2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ppt_x"/>
                                          </p:val>
                                        </p:tav>
                                        <p:tav tm="100000">
                                          <p:val>
                                            <p:strVal val="#ppt_x"/>
                                          </p:val>
                                        </p:tav>
                                      </p:tavLst>
                                    </p:anim>
                                    <p:anim calcmode="lin" valueType="num">
                                      <p:cBhvr additive="base">
                                        <p:cTn id="16" dur="500" fill="hold"/>
                                        <p:tgtEl>
                                          <p:spTgt spid="25"/>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53" presetClass="entr" presetSubtype="16" fill="hold" grpId="0" nodeType="after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p:cTn id="20" dur="500" fill="hold"/>
                                        <p:tgtEl>
                                          <p:spTgt spid="30"/>
                                        </p:tgtEl>
                                        <p:attrNameLst>
                                          <p:attrName>ppt_w</p:attrName>
                                        </p:attrNameLst>
                                      </p:cBhvr>
                                      <p:tavLst>
                                        <p:tav tm="0">
                                          <p:val>
                                            <p:fltVal val="0"/>
                                          </p:val>
                                        </p:tav>
                                        <p:tav tm="100000">
                                          <p:val>
                                            <p:strVal val="#ppt_w"/>
                                          </p:val>
                                        </p:tav>
                                      </p:tavLst>
                                    </p:anim>
                                    <p:anim calcmode="lin" valueType="num">
                                      <p:cBhvr>
                                        <p:cTn id="21" dur="500" fill="hold"/>
                                        <p:tgtEl>
                                          <p:spTgt spid="30"/>
                                        </p:tgtEl>
                                        <p:attrNameLst>
                                          <p:attrName>ppt_h</p:attrName>
                                        </p:attrNameLst>
                                      </p:cBhvr>
                                      <p:tavLst>
                                        <p:tav tm="0">
                                          <p:val>
                                            <p:fltVal val="0"/>
                                          </p:val>
                                        </p:tav>
                                        <p:tav tm="100000">
                                          <p:val>
                                            <p:strVal val="#ppt_h"/>
                                          </p:val>
                                        </p:tav>
                                      </p:tavLst>
                                    </p:anim>
                                    <p:animEffect transition="in" filter="fade">
                                      <p:cBhvr>
                                        <p:cTn id="22" dur="500"/>
                                        <p:tgtEl>
                                          <p:spTgt spid="30"/>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p:cTn id="25" dur="500" fill="hold"/>
                                        <p:tgtEl>
                                          <p:spTgt spid="31"/>
                                        </p:tgtEl>
                                        <p:attrNameLst>
                                          <p:attrName>ppt_w</p:attrName>
                                        </p:attrNameLst>
                                      </p:cBhvr>
                                      <p:tavLst>
                                        <p:tav tm="0">
                                          <p:val>
                                            <p:fltVal val="0"/>
                                          </p:val>
                                        </p:tav>
                                        <p:tav tm="100000">
                                          <p:val>
                                            <p:strVal val="#ppt_w"/>
                                          </p:val>
                                        </p:tav>
                                      </p:tavLst>
                                    </p:anim>
                                    <p:anim calcmode="lin" valueType="num">
                                      <p:cBhvr>
                                        <p:cTn id="26" dur="500" fill="hold"/>
                                        <p:tgtEl>
                                          <p:spTgt spid="31"/>
                                        </p:tgtEl>
                                        <p:attrNameLst>
                                          <p:attrName>ppt_h</p:attrName>
                                        </p:attrNameLst>
                                      </p:cBhvr>
                                      <p:tavLst>
                                        <p:tav tm="0">
                                          <p:val>
                                            <p:fltVal val="0"/>
                                          </p:val>
                                        </p:tav>
                                        <p:tav tm="100000">
                                          <p:val>
                                            <p:strVal val="#ppt_h"/>
                                          </p:val>
                                        </p:tav>
                                      </p:tavLst>
                                    </p:anim>
                                    <p:animEffect transition="in" filter="fade">
                                      <p:cBhvr>
                                        <p:cTn id="27" dur="500"/>
                                        <p:tgtEl>
                                          <p:spTgt spid="31"/>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p:cTn id="30" dur="500" fill="hold"/>
                                        <p:tgtEl>
                                          <p:spTgt spid="32"/>
                                        </p:tgtEl>
                                        <p:attrNameLst>
                                          <p:attrName>ppt_w</p:attrName>
                                        </p:attrNameLst>
                                      </p:cBhvr>
                                      <p:tavLst>
                                        <p:tav tm="0">
                                          <p:val>
                                            <p:fltVal val="0"/>
                                          </p:val>
                                        </p:tav>
                                        <p:tav tm="100000">
                                          <p:val>
                                            <p:strVal val="#ppt_w"/>
                                          </p:val>
                                        </p:tav>
                                      </p:tavLst>
                                    </p:anim>
                                    <p:anim calcmode="lin" valueType="num">
                                      <p:cBhvr>
                                        <p:cTn id="31" dur="500" fill="hold"/>
                                        <p:tgtEl>
                                          <p:spTgt spid="32"/>
                                        </p:tgtEl>
                                        <p:attrNameLst>
                                          <p:attrName>ppt_h</p:attrName>
                                        </p:attrNameLst>
                                      </p:cBhvr>
                                      <p:tavLst>
                                        <p:tav tm="0">
                                          <p:val>
                                            <p:fltVal val="0"/>
                                          </p:val>
                                        </p:tav>
                                        <p:tav tm="100000">
                                          <p:val>
                                            <p:strVal val="#ppt_h"/>
                                          </p:val>
                                        </p:tav>
                                      </p:tavLst>
                                    </p:anim>
                                    <p:animEffect transition="in" filter="fade">
                                      <p:cBhvr>
                                        <p:cTn id="32" dur="500"/>
                                        <p:tgtEl>
                                          <p:spTgt spid="32"/>
                                        </p:tgtEl>
                                      </p:cBhvr>
                                    </p:animEffect>
                                  </p:childTnLst>
                                </p:cTn>
                              </p:par>
                            </p:childTnLst>
                          </p:cTn>
                        </p:par>
                        <p:par>
                          <p:cTn id="33" fill="hold">
                            <p:stCondLst>
                              <p:cond delay="1000"/>
                            </p:stCondLst>
                            <p:childTnLst>
                              <p:par>
                                <p:cTn id="34" presetID="22" presetClass="entr" presetSubtype="8" fill="hold" nodeType="after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wipe(left)">
                                      <p:cBhvr>
                                        <p:cTn id="36" dur="500"/>
                                        <p:tgtEl>
                                          <p:spTgt spid="33"/>
                                        </p:tgtEl>
                                      </p:cBhvr>
                                    </p:animEffect>
                                  </p:childTnLst>
                                </p:cTn>
                              </p:par>
                            </p:childTnLst>
                          </p:cTn>
                        </p:par>
                        <p:par>
                          <p:cTn id="37" fill="hold">
                            <p:stCondLst>
                              <p:cond delay="1500"/>
                            </p:stCondLst>
                            <p:childTnLst>
                              <p:par>
                                <p:cTn id="38" presetID="22" presetClass="entr" presetSubtype="8" fill="hold" nodeType="after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wipe(left)">
                                      <p:cBhvr>
                                        <p:cTn id="40" dur="500"/>
                                        <p:tgtEl>
                                          <p:spTgt spid="39"/>
                                        </p:tgtEl>
                                      </p:cBhvr>
                                    </p:animEffect>
                                  </p:childTnLst>
                                </p:cTn>
                              </p:par>
                            </p:childTnLst>
                          </p:cTn>
                        </p:par>
                        <p:par>
                          <p:cTn id="41" fill="hold">
                            <p:stCondLst>
                              <p:cond delay="2000"/>
                            </p:stCondLst>
                            <p:childTnLst>
                              <p:par>
                                <p:cTn id="42" presetID="22" presetClass="entr" presetSubtype="8" fill="hold" nodeType="afterEffect">
                                  <p:stCondLst>
                                    <p:cond delay="0"/>
                                  </p:stCondLst>
                                  <p:childTnLst>
                                    <p:set>
                                      <p:cBhvr>
                                        <p:cTn id="43" dur="1" fill="hold">
                                          <p:stCondLst>
                                            <p:cond delay="0"/>
                                          </p:stCondLst>
                                        </p:cTn>
                                        <p:tgtEl>
                                          <p:spTgt spid="42"/>
                                        </p:tgtEl>
                                        <p:attrNameLst>
                                          <p:attrName>style.visibility</p:attrName>
                                        </p:attrNameLst>
                                      </p:cBhvr>
                                      <p:to>
                                        <p:strVal val="visible"/>
                                      </p:to>
                                    </p:set>
                                    <p:animEffect transition="in" filter="wipe(left)">
                                      <p:cBhvr>
                                        <p:cTn id="4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1155688" y="1947397"/>
            <a:ext cx="3683932" cy="3683932"/>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5499100" y="2332591"/>
            <a:ext cx="5691414" cy="1456772"/>
            <a:chOff x="1274881" y="3325188"/>
            <a:chExt cx="5691414" cy="1456772"/>
          </a:xfrm>
        </p:grpSpPr>
        <p:sp>
          <p:nvSpPr>
            <p:cNvPr id="11" name="矩形 10"/>
            <p:cNvSpPr/>
            <p:nvPr/>
          </p:nvSpPr>
          <p:spPr>
            <a:xfrm>
              <a:off x="1274881" y="3677812"/>
              <a:ext cx="5691414" cy="110414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endParaRPr lang="zh-CN" altLang="en-US" sz="1400" dirty="0">
                <a:solidFill>
                  <a:schemeClr val="tx1">
                    <a:lumMod val="75000"/>
                    <a:lumOff val="25000"/>
                  </a:schemeClr>
                </a:solidFill>
              </a:endParaRPr>
            </a:p>
          </p:txBody>
        </p:sp>
        <p:sp>
          <p:nvSpPr>
            <p:cNvPr id="12" name="矩形 11"/>
            <p:cNvSpPr/>
            <p:nvPr/>
          </p:nvSpPr>
          <p:spPr>
            <a:xfrm>
              <a:off x="1274881" y="3325188"/>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grpSp>
        <p:nvGrpSpPr>
          <p:cNvPr id="29" name="组合 28"/>
          <p:cNvGrpSpPr/>
          <p:nvPr/>
        </p:nvGrpSpPr>
        <p:grpSpPr>
          <a:xfrm>
            <a:off x="5600698" y="4141987"/>
            <a:ext cx="1656443" cy="849058"/>
            <a:chOff x="5513614" y="4141987"/>
            <a:chExt cx="1656443" cy="849058"/>
          </a:xfrm>
        </p:grpSpPr>
        <p:grpSp>
          <p:nvGrpSpPr>
            <p:cNvPr id="30" name="组合 29"/>
            <p:cNvGrpSpPr/>
            <p:nvPr/>
          </p:nvGrpSpPr>
          <p:grpSpPr>
            <a:xfrm>
              <a:off x="5513614" y="4141987"/>
              <a:ext cx="849058" cy="849058"/>
              <a:chOff x="5653342" y="4296229"/>
              <a:chExt cx="945642" cy="945642"/>
            </a:xfrm>
          </p:grpSpPr>
          <p:sp>
            <p:nvSpPr>
              <p:cNvPr id="32" name="椭圆 31"/>
              <p:cNvSpPr/>
              <p:nvPr/>
            </p:nvSpPr>
            <p:spPr>
              <a:xfrm>
                <a:off x="5653342" y="4296229"/>
                <a:ext cx="945642" cy="94564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3" name="椭圆 13"/>
              <p:cNvSpPr/>
              <p:nvPr/>
            </p:nvSpPr>
            <p:spPr>
              <a:xfrm>
                <a:off x="5864352" y="4499174"/>
                <a:ext cx="523621" cy="539752"/>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31" name="矩形 30"/>
            <p:cNvSpPr/>
            <p:nvPr/>
          </p:nvSpPr>
          <p:spPr>
            <a:xfrm>
              <a:off x="6428775" y="4243350"/>
              <a:ext cx="741282" cy="646331"/>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dirty="0">
                  <a:solidFill>
                    <a:schemeClr val="accent1"/>
                  </a:solidFill>
                </a:rPr>
                <a:t>文字</a:t>
              </a:r>
              <a:endParaRPr lang="en-US" altLang="zh-CN" b="1" dirty="0">
                <a:solidFill>
                  <a:schemeClr val="accent1"/>
                </a:solidFill>
              </a:endParaRPr>
            </a:p>
            <a:p>
              <a:pPr algn="ctr"/>
              <a:r>
                <a:rPr lang="zh-CN" altLang="en-US" b="1" dirty="0">
                  <a:solidFill>
                    <a:schemeClr val="accent1"/>
                  </a:solidFill>
                </a:rPr>
                <a:t>添加</a:t>
              </a:r>
              <a:endParaRPr lang="zh-CN" altLang="en-US" b="1" dirty="0">
                <a:solidFill>
                  <a:schemeClr val="accent1"/>
                </a:solidFill>
              </a:endParaRPr>
            </a:p>
          </p:txBody>
        </p:sp>
      </p:grpSp>
      <p:grpSp>
        <p:nvGrpSpPr>
          <p:cNvPr id="34" name="组合 33"/>
          <p:cNvGrpSpPr/>
          <p:nvPr/>
        </p:nvGrpSpPr>
        <p:grpSpPr>
          <a:xfrm>
            <a:off x="7436755" y="4141987"/>
            <a:ext cx="1656443" cy="849058"/>
            <a:chOff x="5513614" y="4141987"/>
            <a:chExt cx="1656443" cy="849058"/>
          </a:xfrm>
        </p:grpSpPr>
        <p:grpSp>
          <p:nvGrpSpPr>
            <p:cNvPr id="35" name="组合 34"/>
            <p:cNvGrpSpPr/>
            <p:nvPr/>
          </p:nvGrpSpPr>
          <p:grpSpPr>
            <a:xfrm>
              <a:off x="5513614" y="4141987"/>
              <a:ext cx="849058" cy="849058"/>
              <a:chOff x="5653342" y="4296229"/>
              <a:chExt cx="945642" cy="945642"/>
            </a:xfrm>
          </p:grpSpPr>
          <p:sp>
            <p:nvSpPr>
              <p:cNvPr id="37" name="椭圆 36"/>
              <p:cNvSpPr/>
              <p:nvPr/>
            </p:nvSpPr>
            <p:spPr>
              <a:xfrm>
                <a:off x="5653342" y="4296229"/>
                <a:ext cx="945642" cy="9456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8" name="椭圆 21"/>
              <p:cNvSpPr/>
              <p:nvPr/>
            </p:nvSpPr>
            <p:spPr>
              <a:xfrm>
                <a:off x="5856287" y="4500440"/>
                <a:ext cx="539752" cy="537219"/>
              </a:xfrm>
              <a:custGeom>
                <a:avLst/>
                <a:gdLst>
                  <a:gd name="connsiteX0" fmla="*/ 262525 w 338138"/>
                  <a:gd name="connsiteY0" fmla="*/ 84138 h 336551"/>
                  <a:gd name="connsiteX1" fmla="*/ 314260 w 338138"/>
                  <a:gd name="connsiteY1" fmla="*/ 84138 h 336551"/>
                  <a:gd name="connsiteX2" fmla="*/ 338138 w 338138"/>
                  <a:gd name="connsiteY2" fmla="*/ 107802 h 336551"/>
                  <a:gd name="connsiteX3" fmla="*/ 338138 w 338138"/>
                  <a:gd name="connsiteY3" fmla="*/ 191940 h 336551"/>
                  <a:gd name="connsiteX4" fmla="*/ 314260 w 338138"/>
                  <a:gd name="connsiteY4" fmla="*/ 216918 h 336551"/>
                  <a:gd name="connsiteX5" fmla="*/ 314260 w 338138"/>
                  <a:gd name="connsiteY5" fmla="*/ 336551 h 336551"/>
                  <a:gd name="connsiteX6" fmla="*/ 241300 w 338138"/>
                  <a:gd name="connsiteY6" fmla="*/ 336551 h 336551"/>
                  <a:gd name="connsiteX7" fmla="*/ 241300 w 338138"/>
                  <a:gd name="connsiteY7" fmla="*/ 240582 h 336551"/>
                  <a:gd name="connsiteX8" fmla="*/ 265178 w 338138"/>
                  <a:gd name="connsiteY8" fmla="*/ 216918 h 336551"/>
                  <a:gd name="connsiteX9" fmla="*/ 265178 w 338138"/>
                  <a:gd name="connsiteY9" fmla="*/ 95970 h 336551"/>
                  <a:gd name="connsiteX10" fmla="*/ 262525 w 338138"/>
                  <a:gd name="connsiteY10" fmla="*/ 84138 h 336551"/>
                  <a:gd name="connsiteX11" fmla="*/ 120477 w 338138"/>
                  <a:gd name="connsiteY11" fmla="*/ 84138 h 336551"/>
                  <a:gd name="connsiteX12" fmla="*/ 217661 w 338138"/>
                  <a:gd name="connsiteY12" fmla="*/ 84138 h 336551"/>
                  <a:gd name="connsiteX13" fmla="*/ 241300 w 338138"/>
                  <a:gd name="connsiteY13" fmla="*/ 107802 h 336551"/>
                  <a:gd name="connsiteX14" fmla="*/ 241300 w 338138"/>
                  <a:gd name="connsiteY14" fmla="*/ 191940 h 336551"/>
                  <a:gd name="connsiteX15" fmla="*/ 217661 w 338138"/>
                  <a:gd name="connsiteY15" fmla="*/ 216918 h 336551"/>
                  <a:gd name="connsiteX16" fmla="*/ 217661 w 338138"/>
                  <a:gd name="connsiteY16" fmla="*/ 336551 h 336551"/>
                  <a:gd name="connsiteX17" fmla="*/ 120477 w 338138"/>
                  <a:gd name="connsiteY17" fmla="*/ 336551 h 336551"/>
                  <a:gd name="connsiteX18" fmla="*/ 120477 w 338138"/>
                  <a:gd name="connsiteY18" fmla="*/ 216918 h 336551"/>
                  <a:gd name="connsiteX19" fmla="*/ 96837 w 338138"/>
                  <a:gd name="connsiteY19" fmla="*/ 191940 h 336551"/>
                  <a:gd name="connsiteX20" fmla="*/ 96837 w 338138"/>
                  <a:gd name="connsiteY20" fmla="*/ 107802 h 336551"/>
                  <a:gd name="connsiteX21" fmla="*/ 120477 w 338138"/>
                  <a:gd name="connsiteY21" fmla="*/ 84138 h 336551"/>
                  <a:gd name="connsiteX22" fmla="*/ 23878 w 338138"/>
                  <a:gd name="connsiteY22" fmla="*/ 84138 h 336551"/>
                  <a:gd name="connsiteX23" fmla="*/ 75613 w 338138"/>
                  <a:gd name="connsiteY23" fmla="*/ 84138 h 336551"/>
                  <a:gd name="connsiteX24" fmla="*/ 72960 w 338138"/>
                  <a:gd name="connsiteY24" fmla="*/ 95970 h 336551"/>
                  <a:gd name="connsiteX25" fmla="*/ 72960 w 338138"/>
                  <a:gd name="connsiteY25" fmla="*/ 216918 h 336551"/>
                  <a:gd name="connsiteX26" fmla="*/ 96838 w 338138"/>
                  <a:gd name="connsiteY26" fmla="*/ 240582 h 336551"/>
                  <a:gd name="connsiteX27" fmla="*/ 96838 w 338138"/>
                  <a:gd name="connsiteY27" fmla="*/ 336551 h 336551"/>
                  <a:gd name="connsiteX28" fmla="*/ 23878 w 338138"/>
                  <a:gd name="connsiteY28" fmla="*/ 336551 h 336551"/>
                  <a:gd name="connsiteX29" fmla="*/ 23878 w 338138"/>
                  <a:gd name="connsiteY29" fmla="*/ 216918 h 336551"/>
                  <a:gd name="connsiteX30" fmla="*/ 0 w 338138"/>
                  <a:gd name="connsiteY30" fmla="*/ 191940 h 336551"/>
                  <a:gd name="connsiteX31" fmla="*/ 0 w 338138"/>
                  <a:gd name="connsiteY31" fmla="*/ 107802 h 336551"/>
                  <a:gd name="connsiteX32" fmla="*/ 23878 w 338138"/>
                  <a:gd name="connsiteY32" fmla="*/ 84138 h 336551"/>
                  <a:gd name="connsiteX33" fmla="*/ 265257 w 338138"/>
                  <a:gd name="connsiteY33" fmla="*/ 0 h 336551"/>
                  <a:gd name="connsiteX34" fmla="*/ 301625 w 338138"/>
                  <a:gd name="connsiteY34" fmla="*/ 35069 h 336551"/>
                  <a:gd name="connsiteX35" fmla="*/ 265257 w 338138"/>
                  <a:gd name="connsiteY35" fmla="*/ 71438 h 336551"/>
                  <a:gd name="connsiteX36" fmla="*/ 248371 w 338138"/>
                  <a:gd name="connsiteY36" fmla="*/ 66242 h 336551"/>
                  <a:gd name="connsiteX37" fmla="*/ 245774 w 338138"/>
                  <a:gd name="connsiteY37" fmla="*/ 64944 h 336551"/>
                  <a:gd name="connsiteX38" fmla="*/ 230187 w 338138"/>
                  <a:gd name="connsiteY38" fmla="*/ 35069 h 336551"/>
                  <a:gd name="connsiteX39" fmla="*/ 265257 w 338138"/>
                  <a:gd name="connsiteY39" fmla="*/ 0 h 336551"/>
                  <a:gd name="connsiteX40" fmla="*/ 169069 w 338138"/>
                  <a:gd name="connsiteY40" fmla="*/ 0 h 336551"/>
                  <a:gd name="connsiteX41" fmla="*/ 204788 w 338138"/>
                  <a:gd name="connsiteY41" fmla="*/ 35719 h 336551"/>
                  <a:gd name="connsiteX42" fmla="*/ 169069 w 338138"/>
                  <a:gd name="connsiteY42" fmla="*/ 71438 h 336551"/>
                  <a:gd name="connsiteX43" fmla="*/ 133350 w 338138"/>
                  <a:gd name="connsiteY43" fmla="*/ 35719 h 336551"/>
                  <a:gd name="connsiteX44" fmla="*/ 169069 w 338138"/>
                  <a:gd name="connsiteY44" fmla="*/ 0 h 336551"/>
                  <a:gd name="connsiteX45" fmla="*/ 72880 w 338138"/>
                  <a:gd name="connsiteY45" fmla="*/ 0 h 336551"/>
                  <a:gd name="connsiteX46" fmla="*/ 107950 w 338138"/>
                  <a:gd name="connsiteY46" fmla="*/ 35069 h 336551"/>
                  <a:gd name="connsiteX47" fmla="*/ 92363 w 338138"/>
                  <a:gd name="connsiteY47" fmla="*/ 64944 h 336551"/>
                  <a:gd name="connsiteX48" fmla="*/ 89766 w 338138"/>
                  <a:gd name="connsiteY48" fmla="*/ 66242 h 336551"/>
                  <a:gd name="connsiteX49" fmla="*/ 72880 w 338138"/>
                  <a:gd name="connsiteY49" fmla="*/ 71438 h 336551"/>
                  <a:gd name="connsiteX50" fmla="*/ 36512 w 338138"/>
                  <a:gd name="connsiteY50" fmla="*/ 35069 h 336551"/>
                  <a:gd name="connsiteX51" fmla="*/ 72880 w 338138"/>
                  <a:gd name="connsiteY51"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336551">
                    <a:moveTo>
                      <a:pt x="262525" y="84138"/>
                    </a:moveTo>
                    <a:cubicBezTo>
                      <a:pt x="262525" y="84138"/>
                      <a:pt x="262525" y="84138"/>
                      <a:pt x="314260" y="84138"/>
                    </a:cubicBezTo>
                    <a:cubicBezTo>
                      <a:pt x="338138" y="84138"/>
                      <a:pt x="338138" y="107802"/>
                      <a:pt x="338138" y="107802"/>
                    </a:cubicBezTo>
                    <a:cubicBezTo>
                      <a:pt x="338138" y="107802"/>
                      <a:pt x="338138" y="107802"/>
                      <a:pt x="338138" y="191940"/>
                    </a:cubicBezTo>
                    <a:cubicBezTo>
                      <a:pt x="338138" y="216918"/>
                      <a:pt x="314260" y="216918"/>
                      <a:pt x="314260" y="216918"/>
                    </a:cubicBezTo>
                    <a:cubicBezTo>
                      <a:pt x="314260" y="216918"/>
                      <a:pt x="314260" y="216918"/>
                      <a:pt x="314260" y="336551"/>
                    </a:cubicBezTo>
                    <a:cubicBezTo>
                      <a:pt x="314260" y="336551"/>
                      <a:pt x="314260" y="336551"/>
                      <a:pt x="241300" y="336551"/>
                    </a:cubicBezTo>
                    <a:cubicBezTo>
                      <a:pt x="241300" y="336551"/>
                      <a:pt x="241300" y="336551"/>
                      <a:pt x="241300" y="240582"/>
                    </a:cubicBezTo>
                    <a:cubicBezTo>
                      <a:pt x="241300" y="240582"/>
                      <a:pt x="265178" y="240582"/>
                      <a:pt x="265178" y="216918"/>
                    </a:cubicBezTo>
                    <a:cubicBezTo>
                      <a:pt x="265178" y="216918"/>
                      <a:pt x="265178" y="216918"/>
                      <a:pt x="265178" y="95970"/>
                    </a:cubicBezTo>
                    <a:cubicBezTo>
                      <a:pt x="265178" y="95970"/>
                      <a:pt x="265178" y="90711"/>
                      <a:pt x="262525" y="84138"/>
                    </a:cubicBezTo>
                    <a:close/>
                    <a:moveTo>
                      <a:pt x="120477" y="84138"/>
                    </a:moveTo>
                    <a:cubicBezTo>
                      <a:pt x="120477" y="84138"/>
                      <a:pt x="120477" y="84138"/>
                      <a:pt x="217661" y="84138"/>
                    </a:cubicBezTo>
                    <a:cubicBezTo>
                      <a:pt x="241300" y="84138"/>
                      <a:pt x="241300" y="107802"/>
                      <a:pt x="241300" y="107802"/>
                    </a:cubicBezTo>
                    <a:lnTo>
                      <a:pt x="241300" y="191940"/>
                    </a:lnTo>
                    <a:cubicBezTo>
                      <a:pt x="241300" y="216918"/>
                      <a:pt x="217661" y="216918"/>
                      <a:pt x="217661" y="216918"/>
                    </a:cubicBezTo>
                    <a:cubicBezTo>
                      <a:pt x="217661" y="216918"/>
                      <a:pt x="217661" y="216918"/>
                      <a:pt x="217661" y="336551"/>
                    </a:cubicBezTo>
                    <a:cubicBezTo>
                      <a:pt x="217661" y="336551"/>
                      <a:pt x="217661" y="336551"/>
                      <a:pt x="120477" y="336551"/>
                    </a:cubicBezTo>
                    <a:cubicBezTo>
                      <a:pt x="120477" y="336551"/>
                      <a:pt x="120477" y="336551"/>
                      <a:pt x="120477" y="216918"/>
                    </a:cubicBezTo>
                    <a:cubicBezTo>
                      <a:pt x="120477" y="216918"/>
                      <a:pt x="96837" y="216918"/>
                      <a:pt x="96837" y="191940"/>
                    </a:cubicBezTo>
                    <a:cubicBezTo>
                      <a:pt x="96837" y="191940"/>
                      <a:pt x="96837" y="191940"/>
                      <a:pt x="96837" y="107802"/>
                    </a:cubicBezTo>
                    <a:cubicBezTo>
                      <a:pt x="96837" y="84138"/>
                      <a:pt x="120477" y="84138"/>
                      <a:pt x="120477" y="84138"/>
                    </a:cubicBezTo>
                    <a:close/>
                    <a:moveTo>
                      <a:pt x="23878" y="84138"/>
                    </a:moveTo>
                    <a:cubicBezTo>
                      <a:pt x="23878" y="84138"/>
                      <a:pt x="23878" y="84138"/>
                      <a:pt x="75613" y="84138"/>
                    </a:cubicBezTo>
                    <a:cubicBezTo>
                      <a:pt x="72960" y="90711"/>
                      <a:pt x="72960" y="95970"/>
                      <a:pt x="72960" y="95970"/>
                    </a:cubicBezTo>
                    <a:cubicBezTo>
                      <a:pt x="72960" y="95970"/>
                      <a:pt x="72960" y="95970"/>
                      <a:pt x="72960" y="216918"/>
                    </a:cubicBezTo>
                    <a:cubicBezTo>
                      <a:pt x="72960" y="240582"/>
                      <a:pt x="96838" y="240582"/>
                      <a:pt x="96838" y="240582"/>
                    </a:cubicBezTo>
                    <a:cubicBezTo>
                      <a:pt x="96838" y="240582"/>
                      <a:pt x="96838" y="240582"/>
                      <a:pt x="96838" y="336551"/>
                    </a:cubicBezTo>
                    <a:cubicBezTo>
                      <a:pt x="96838" y="336551"/>
                      <a:pt x="96838" y="336551"/>
                      <a:pt x="23878" y="336551"/>
                    </a:cubicBezTo>
                    <a:cubicBezTo>
                      <a:pt x="23878" y="336551"/>
                      <a:pt x="23878" y="336551"/>
                      <a:pt x="23878" y="216918"/>
                    </a:cubicBezTo>
                    <a:cubicBezTo>
                      <a:pt x="23878" y="216918"/>
                      <a:pt x="0" y="216918"/>
                      <a:pt x="0" y="191940"/>
                    </a:cubicBezTo>
                    <a:cubicBezTo>
                      <a:pt x="0" y="191940"/>
                      <a:pt x="0" y="191940"/>
                      <a:pt x="0" y="107802"/>
                    </a:cubicBezTo>
                    <a:cubicBezTo>
                      <a:pt x="0" y="84138"/>
                      <a:pt x="23878" y="84138"/>
                      <a:pt x="23878" y="84138"/>
                    </a:cubicBezTo>
                    <a:close/>
                    <a:moveTo>
                      <a:pt x="265257" y="0"/>
                    </a:moveTo>
                    <a:cubicBezTo>
                      <a:pt x="284740" y="0"/>
                      <a:pt x="301625" y="15586"/>
                      <a:pt x="301625" y="35069"/>
                    </a:cubicBezTo>
                    <a:cubicBezTo>
                      <a:pt x="301625" y="55851"/>
                      <a:pt x="284740" y="71438"/>
                      <a:pt x="265257" y="71438"/>
                    </a:cubicBezTo>
                    <a:cubicBezTo>
                      <a:pt x="258762" y="71438"/>
                      <a:pt x="253567" y="70139"/>
                      <a:pt x="248371" y="66242"/>
                    </a:cubicBezTo>
                    <a:cubicBezTo>
                      <a:pt x="248371" y="66242"/>
                      <a:pt x="247072" y="66242"/>
                      <a:pt x="245774" y="64944"/>
                    </a:cubicBezTo>
                    <a:cubicBezTo>
                      <a:pt x="236681" y="59748"/>
                      <a:pt x="230187" y="48058"/>
                      <a:pt x="230187" y="35069"/>
                    </a:cubicBezTo>
                    <a:cubicBezTo>
                      <a:pt x="230187" y="15586"/>
                      <a:pt x="245774" y="0"/>
                      <a:pt x="265257" y="0"/>
                    </a:cubicBezTo>
                    <a:close/>
                    <a:moveTo>
                      <a:pt x="169069" y="0"/>
                    </a:moveTo>
                    <a:cubicBezTo>
                      <a:pt x="188796" y="0"/>
                      <a:pt x="204788" y="15992"/>
                      <a:pt x="204788" y="35719"/>
                    </a:cubicBezTo>
                    <a:cubicBezTo>
                      <a:pt x="204788" y="55446"/>
                      <a:pt x="188796" y="71438"/>
                      <a:pt x="169069" y="71438"/>
                    </a:cubicBezTo>
                    <a:cubicBezTo>
                      <a:pt x="149342" y="71438"/>
                      <a:pt x="133350" y="55446"/>
                      <a:pt x="133350" y="35719"/>
                    </a:cubicBezTo>
                    <a:cubicBezTo>
                      <a:pt x="133350" y="15992"/>
                      <a:pt x="149342" y="0"/>
                      <a:pt x="169069" y="0"/>
                    </a:cubicBezTo>
                    <a:close/>
                    <a:moveTo>
                      <a:pt x="72880" y="0"/>
                    </a:moveTo>
                    <a:cubicBezTo>
                      <a:pt x="92363" y="0"/>
                      <a:pt x="107950" y="15586"/>
                      <a:pt x="107950" y="35069"/>
                    </a:cubicBezTo>
                    <a:cubicBezTo>
                      <a:pt x="107950" y="48058"/>
                      <a:pt x="101456" y="59748"/>
                      <a:pt x="92363" y="64944"/>
                    </a:cubicBezTo>
                    <a:cubicBezTo>
                      <a:pt x="91065" y="66242"/>
                      <a:pt x="89766" y="66242"/>
                      <a:pt x="89766" y="66242"/>
                    </a:cubicBezTo>
                    <a:cubicBezTo>
                      <a:pt x="84570" y="70139"/>
                      <a:pt x="79375" y="71438"/>
                      <a:pt x="72880" y="71438"/>
                    </a:cubicBezTo>
                    <a:cubicBezTo>
                      <a:pt x="53397" y="71438"/>
                      <a:pt x="36512" y="55851"/>
                      <a:pt x="36512" y="35069"/>
                    </a:cubicBezTo>
                    <a:cubicBezTo>
                      <a:pt x="36512" y="15586"/>
                      <a:pt x="53397" y="0"/>
                      <a:pt x="7288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36" name="矩形 35"/>
            <p:cNvSpPr/>
            <p:nvPr/>
          </p:nvSpPr>
          <p:spPr>
            <a:xfrm>
              <a:off x="6428775" y="4243350"/>
              <a:ext cx="741282" cy="646331"/>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dirty="0">
                  <a:solidFill>
                    <a:schemeClr val="accent2"/>
                  </a:solidFill>
                </a:rPr>
                <a:t>文字</a:t>
              </a:r>
              <a:endParaRPr lang="en-US" altLang="zh-CN" b="1" dirty="0">
                <a:solidFill>
                  <a:schemeClr val="accent2"/>
                </a:solidFill>
              </a:endParaRPr>
            </a:p>
            <a:p>
              <a:pPr algn="ctr"/>
              <a:r>
                <a:rPr lang="zh-CN" altLang="en-US" b="1" dirty="0">
                  <a:solidFill>
                    <a:schemeClr val="accent2"/>
                  </a:solidFill>
                </a:rPr>
                <a:t>添加</a:t>
              </a:r>
              <a:endParaRPr lang="zh-CN" altLang="en-US" b="1" dirty="0">
                <a:solidFill>
                  <a:schemeClr val="accent2"/>
                </a:solidFill>
              </a:endParaRPr>
            </a:p>
          </p:txBody>
        </p:sp>
      </p:grpSp>
      <p:grpSp>
        <p:nvGrpSpPr>
          <p:cNvPr id="39" name="组合 38"/>
          <p:cNvGrpSpPr/>
          <p:nvPr/>
        </p:nvGrpSpPr>
        <p:grpSpPr>
          <a:xfrm>
            <a:off x="9272812" y="4141987"/>
            <a:ext cx="1656443" cy="849058"/>
            <a:chOff x="5513614" y="4141987"/>
            <a:chExt cx="1656443" cy="849058"/>
          </a:xfrm>
        </p:grpSpPr>
        <p:grpSp>
          <p:nvGrpSpPr>
            <p:cNvPr id="40" name="组合 39"/>
            <p:cNvGrpSpPr/>
            <p:nvPr/>
          </p:nvGrpSpPr>
          <p:grpSpPr>
            <a:xfrm>
              <a:off x="5513614" y="4141987"/>
              <a:ext cx="849058" cy="849058"/>
              <a:chOff x="5653342" y="4296229"/>
              <a:chExt cx="945642" cy="945642"/>
            </a:xfrm>
          </p:grpSpPr>
          <p:sp>
            <p:nvSpPr>
              <p:cNvPr id="42" name="椭圆 41"/>
              <p:cNvSpPr/>
              <p:nvPr/>
            </p:nvSpPr>
            <p:spPr>
              <a:xfrm>
                <a:off x="5653342" y="4296229"/>
                <a:ext cx="945642" cy="94564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3" name="椭圆 26"/>
              <p:cNvSpPr/>
              <p:nvPr/>
            </p:nvSpPr>
            <p:spPr>
              <a:xfrm>
                <a:off x="5902115" y="4499174"/>
                <a:ext cx="448096" cy="539752"/>
              </a:xfrm>
              <a:custGeom>
                <a:avLst/>
                <a:gdLst>
                  <a:gd name="T0" fmla="*/ 212 w 212"/>
                  <a:gd name="T1" fmla="*/ 160 h 256"/>
                  <a:gd name="T2" fmla="*/ 210 w 212"/>
                  <a:gd name="T3" fmla="*/ 171 h 256"/>
                  <a:gd name="T4" fmla="*/ 203 w 212"/>
                  <a:gd name="T5" fmla="*/ 180 h 256"/>
                  <a:gd name="T6" fmla="*/ 208 w 212"/>
                  <a:gd name="T7" fmla="*/ 188 h 256"/>
                  <a:gd name="T8" fmla="*/ 209 w 212"/>
                  <a:gd name="T9" fmla="*/ 200 h 256"/>
                  <a:gd name="T10" fmla="*/ 205 w 212"/>
                  <a:gd name="T11" fmla="*/ 212 h 256"/>
                  <a:gd name="T12" fmla="*/ 200 w 212"/>
                  <a:gd name="T13" fmla="*/ 218 h 256"/>
                  <a:gd name="T14" fmla="*/ 193 w 212"/>
                  <a:gd name="T15" fmla="*/ 222 h 256"/>
                  <a:gd name="T16" fmla="*/ 194 w 212"/>
                  <a:gd name="T17" fmla="*/ 235 h 256"/>
                  <a:gd name="T18" fmla="*/ 186 w 212"/>
                  <a:gd name="T19" fmla="*/ 245 h 256"/>
                  <a:gd name="T20" fmla="*/ 176 w 212"/>
                  <a:gd name="T21" fmla="*/ 251 h 256"/>
                  <a:gd name="T22" fmla="*/ 169 w 212"/>
                  <a:gd name="T23" fmla="*/ 254 h 256"/>
                  <a:gd name="T24" fmla="*/ 131 w 212"/>
                  <a:gd name="T25" fmla="*/ 256 h 256"/>
                  <a:gd name="T26" fmla="*/ 91 w 212"/>
                  <a:gd name="T27" fmla="*/ 254 h 256"/>
                  <a:gd name="T28" fmla="*/ 60 w 212"/>
                  <a:gd name="T29" fmla="*/ 247 h 256"/>
                  <a:gd name="T30" fmla="*/ 55 w 212"/>
                  <a:gd name="T31" fmla="*/ 245 h 256"/>
                  <a:gd name="T32" fmla="*/ 50 w 212"/>
                  <a:gd name="T33" fmla="*/ 242 h 256"/>
                  <a:gd name="T34" fmla="*/ 46 w 212"/>
                  <a:gd name="T35" fmla="*/ 239 h 256"/>
                  <a:gd name="T36" fmla="*/ 42 w 212"/>
                  <a:gd name="T37" fmla="*/ 234 h 256"/>
                  <a:gd name="T38" fmla="*/ 0 w 212"/>
                  <a:gd name="T39" fmla="*/ 230 h 256"/>
                  <a:gd name="T40" fmla="*/ 0 w 212"/>
                  <a:gd name="T41" fmla="*/ 136 h 256"/>
                  <a:gd name="T42" fmla="*/ 15 w 212"/>
                  <a:gd name="T43" fmla="*/ 136 h 256"/>
                  <a:gd name="T44" fmla="*/ 30 w 212"/>
                  <a:gd name="T45" fmla="*/ 136 h 256"/>
                  <a:gd name="T46" fmla="*/ 37 w 212"/>
                  <a:gd name="T47" fmla="*/ 131 h 256"/>
                  <a:gd name="T48" fmla="*/ 41 w 212"/>
                  <a:gd name="T49" fmla="*/ 127 h 256"/>
                  <a:gd name="T50" fmla="*/ 43 w 212"/>
                  <a:gd name="T51" fmla="*/ 116 h 256"/>
                  <a:gd name="T52" fmla="*/ 46 w 212"/>
                  <a:gd name="T53" fmla="*/ 104 h 256"/>
                  <a:gd name="T54" fmla="*/ 50 w 212"/>
                  <a:gd name="T55" fmla="*/ 95 h 256"/>
                  <a:gd name="T56" fmla="*/ 56 w 212"/>
                  <a:gd name="T57" fmla="*/ 84 h 256"/>
                  <a:gd name="T58" fmla="*/ 73 w 212"/>
                  <a:gd name="T59" fmla="*/ 68 h 256"/>
                  <a:gd name="T60" fmla="*/ 89 w 212"/>
                  <a:gd name="T61" fmla="*/ 18 h 256"/>
                  <a:gd name="T62" fmla="*/ 89 w 212"/>
                  <a:gd name="T63" fmla="*/ 2 h 256"/>
                  <a:gd name="T64" fmla="*/ 97 w 212"/>
                  <a:gd name="T65" fmla="*/ 0 h 256"/>
                  <a:gd name="T66" fmla="*/ 117 w 212"/>
                  <a:gd name="T67" fmla="*/ 18 h 256"/>
                  <a:gd name="T68" fmla="*/ 121 w 212"/>
                  <a:gd name="T69" fmla="*/ 39 h 256"/>
                  <a:gd name="T70" fmla="*/ 114 w 212"/>
                  <a:gd name="T71" fmla="*/ 59 h 256"/>
                  <a:gd name="T72" fmla="*/ 109 w 212"/>
                  <a:gd name="T73" fmla="*/ 89 h 256"/>
                  <a:gd name="T74" fmla="*/ 113 w 212"/>
                  <a:gd name="T75" fmla="*/ 100 h 256"/>
                  <a:gd name="T76" fmla="*/ 122 w 212"/>
                  <a:gd name="T77" fmla="*/ 107 h 256"/>
                  <a:gd name="T78" fmla="*/ 126 w 212"/>
                  <a:gd name="T79" fmla="*/ 107 h 256"/>
                  <a:gd name="T80" fmla="*/ 131 w 212"/>
                  <a:gd name="T81" fmla="*/ 107 h 256"/>
                  <a:gd name="T82" fmla="*/ 136 w 212"/>
                  <a:gd name="T83" fmla="*/ 107 h 256"/>
                  <a:gd name="T84" fmla="*/ 141 w 212"/>
                  <a:gd name="T85" fmla="*/ 106 h 256"/>
                  <a:gd name="T86" fmla="*/ 152 w 212"/>
                  <a:gd name="T87" fmla="*/ 103 h 256"/>
                  <a:gd name="T88" fmla="*/ 164 w 212"/>
                  <a:gd name="T89" fmla="*/ 99 h 256"/>
                  <a:gd name="T90" fmla="*/ 188 w 212"/>
                  <a:gd name="T91" fmla="*/ 98 h 256"/>
                  <a:gd name="T92" fmla="*/ 198 w 212"/>
                  <a:gd name="T93" fmla="*/ 101 h 256"/>
                  <a:gd name="T94" fmla="*/ 205 w 212"/>
                  <a:gd name="T95" fmla="*/ 106 h 256"/>
                  <a:gd name="T96" fmla="*/ 206 w 212"/>
                  <a:gd name="T97" fmla="*/ 109 h 256"/>
                  <a:gd name="T98" fmla="*/ 207 w 212"/>
                  <a:gd name="T99" fmla="*/ 112 h 256"/>
                  <a:gd name="T100" fmla="*/ 208 w 212"/>
                  <a:gd name="T101" fmla="*/ 115 h 256"/>
                  <a:gd name="T102" fmla="*/ 208 w 212"/>
                  <a:gd name="T103" fmla="*/ 118 h 256"/>
                  <a:gd name="T104" fmla="*/ 208 w 212"/>
                  <a:gd name="T105" fmla="*/ 123 h 256"/>
                  <a:gd name="T106" fmla="*/ 203 w 212"/>
                  <a:gd name="T107" fmla="*/ 136 h 256"/>
                  <a:gd name="T108" fmla="*/ 205 w 212"/>
                  <a:gd name="T109" fmla="*/ 139 h 256"/>
                  <a:gd name="T110" fmla="*/ 207 w 212"/>
                  <a:gd name="T111" fmla="*/ 141 h 256"/>
                  <a:gd name="T112" fmla="*/ 209 w 212"/>
                  <a:gd name="T113" fmla="*/ 144 h 256"/>
                  <a:gd name="T114" fmla="*/ 210 w 212"/>
                  <a:gd name="T115" fmla="*/ 147 h 256"/>
                  <a:gd name="T116" fmla="*/ 211 w 212"/>
                  <a:gd name="T117" fmla="*/ 150 h 256"/>
                  <a:gd name="T118" fmla="*/ 212 w 212"/>
                  <a:gd name="T119" fmla="*/ 155 h 256"/>
                  <a:gd name="T120" fmla="*/ 212 w 212"/>
                  <a:gd name="T121" fmla="*/ 16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2" h="256">
                    <a:moveTo>
                      <a:pt x="212" y="160"/>
                    </a:moveTo>
                    <a:cubicBezTo>
                      <a:pt x="212" y="165"/>
                      <a:pt x="211" y="169"/>
                      <a:pt x="210" y="171"/>
                    </a:cubicBezTo>
                    <a:cubicBezTo>
                      <a:pt x="209" y="174"/>
                      <a:pt x="206" y="177"/>
                      <a:pt x="203" y="180"/>
                    </a:cubicBezTo>
                    <a:cubicBezTo>
                      <a:pt x="205" y="182"/>
                      <a:pt x="207" y="185"/>
                      <a:pt x="208" y="188"/>
                    </a:cubicBezTo>
                    <a:cubicBezTo>
                      <a:pt x="208" y="191"/>
                      <a:pt x="209" y="195"/>
                      <a:pt x="209" y="200"/>
                    </a:cubicBezTo>
                    <a:cubicBezTo>
                      <a:pt x="208" y="205"/>
                      <a:pt x="207" y="209"/>
                      <a:pt x="205" y="212"/>
                    </a:cubicBezTo>
                    <a:cubicBezTo>
                      <a:pt x="203" y="215"/>
                      <a:pt x="201" y="217"/>
                      <a:pt x="200" y="218"/>
                    </a:cubicBezTo>
                    <a:cubicBezTo>
                      <a:pt x="199" y="219"/>
                      <a:pt x="196" y="220"/>
                      <a:pt x="193" y="222"/>
                    </a:cubicBezTo>
                    <a:cubicBezTo>
                      <a:pt x="195" y="227"/>
                      <a:pt x="195" y="231"/>
                      <a:pt x="194" y="235"/>
                    </a:cubicBezTo>
                    <a:cubicBezTo>
                      <a:pt x="192" y="239"/>
                      <a:pt x="190" y="242"/>
                      <a:pt x="186" y="245"/>
                    </a:cubicBezTo>
                    <a:cubicBezTo>
                      <a:pt x="183" y="248"/>
                      <a:pt x="180" y="250"/>
                      <a:pt x="176" y="251"/>
                    </a:cubicBezTo>
                    <a:cubicBezTo>
                      <a:pt x="173" y="253"/>
                      <a:pt x="171" y="254"/>
                      <a:pt x="169" y="254"/>
                    </a:cubicBezTo>
                    <a:cubicBezTo>
                      <a:pt x="157" y="255"/>
                      <a:pt x="144" y="256"/>
                      <a:pt x="131" y="256"/>
                    </a:cubicBezTo>
                    <a:cubicBezTo>
                      <a:pt x="118" y="256"/>
                      <a:pt x="104" y="256"/>
                      <a:pt x="91" y="254"/>
                    </a:cubicBezTo>
                    <a:cubicBezTo>
                      <a:pt x="77" y="253"/>
                      <a:pt x="67" y="250"/>
                      <a:pt x="60" y="247"/>
                    </a:cubicBezTo>
                    <a:cubicBezTo>
                      <a:pt x="60" y="247"/>
                      <a:pt x="58" y="246"/>
                      <a:pt x="55" y="245"/>
                    </a:cubicBezTo>
                    <a:cubicBezTo>
                      <a:pt x="53" y="243"/>
                      <a:pt x="51" y="243"/>
                      <a:pt x="50" y="242"/>
                    </a:cubicBezTo>
                    <a:cubicBezTo>
                      <a:pt x="49" y="241"/>
                      <a:pt x="47" y="240"/>
                      <a:pt x="46" y="239"/>
                    </a:cubicBezTo>
                    <a:cubicBezTo>
                      <a:pt x="44" y="237"/>
                      <a:pt x="43" y="236"/>
                      <a:pt x="42" y="234"/>
                    </a:cubicBezTo>
                    <a:cubicBezTo>
                      <a:pt x="37" y="231"/>
                      <a:pt x="24" y="230"/>
                      <a:pt x="0" y="230"/>
                    </a:cubicBezTo>
                    <a:cubicBezTo>
                      <a:pt x="0" y="136"/>
                      <a:pt x="0" y="136"/>
                      <a:pt x="0" y="136"/>
                    </a:cubicBezTo>
                    <a:cubicBezTo>
                      <a:pt x="5" y="136"/>
                      <a:pt x="10" y="136"/>
                      <a:pt x="15" y="136"/>
                    </a:cubicBezTo>
                    <a:cubicBezTo>
                      <a:pt x="21" y="136"/>
                      <a:pt x="26" y="136"/>
                      <a:pt x="30" y="136"/>
                    </a:cubicBezTo>
                    <a:cubicBezTo>
                      <a:pt x="35" y="135"/>
                      <a:pt x="37" y="134"/>
                      <a:pt x="37" y="131"/>
                    </a:cubicBezTo>
                    <a:cubicBezTo>
                      <a:pt x="38" y="130"/>
                      <a:pt x="40" y="128"/>
                      <a:pt x="41" y="127"/>
                    </a:cubicBezTo>
                    <a:cubicBezTo>
                      <a:pt x="41" y="126"/>
                      <a:pt x="42" y="122"/>
                      <a:pt x="43" y="116"/>
                    </a:cubicBezTo>
                    <a:cubicBezTo>
                      <a:pt x="45" y="111"/>
                      <a:pt x="46" y="107"/>
                      <a:pt x="46" y="104"/>
                    </a:cubicBezTo>
                    <a:cubicBezTo>
                      <a:pt x="47" y="102"/>
                      <a:pt x="48" y="99"/>
                      <a:pt x="50" y="95"/>
                    </a:cubicBezTo>
                    <a:cubicBezTo>
                      <a:pt x="52" y="91"/>
                      <a:pt x="54" y="87"/>
                      <a:pt x="56" y="84"/>
                    </a:cubicBezTo>
                    <a:cubicBezTo>
                      <a:pt x="73" y="68"/>
                      <a:pt x="73" y="68"/>
                      <a:pt x="73" y="68"/>
                    </a:cubicBezTo>
                    <a:cubicBezTo>
                      <a:pt x="84" y="48"/>
                      <a:pt x="89" y="32"/>
                      <a:pt x="89" y="18"/>
                    </a:cubicBezTo>
                    <a:cubicBezTo>
                      <a:pt x="89" y="2"/>
                      <a:pt x="89" y="2"/>
                      <a:pt x="89" y="2"/>
                    </a:cubicBezTo>
                    <a:cubicBezTo>
                      <a:pt x="90" y="1"/>
                      <a:pt x="92" y="0"/>
                      <a:pt x="97" y="0"/>
                    </a:cubicBezTo>
                    <a:cubicBezTo>
                      <a:pt x="107" y="0"/>
                      <a:pt x="114" y="6"/>
                      <a:pt x="117" y="18"/>
                    </a:cubicBezTo>
                    <a:cubicBezTo>
                      <a:pt x="121" y="39"/>
                      <a:pt x="121" y="39"/>
                      <a:pt x="121" y="39"/>
                    </a:cubicBezTo>
                    <a:cubicBezTo>
                      <a:pt x="120" y="49"/>
                      <a:pt x="118" y="56"/>
                      <a:pt x="114" y="59"/>
                    </a:cubicBezTo>
                    <a:cubicBezTo>
                      <a:pt x="112" y="75"/>
                      <a:pt x="111" y="85"/>
                      <a:pt x="109" y="89"/>
                    </a:cubicBezTo>
                    <a:cubicBezTo>
                      <a:pt x="108" y="93"/>
                      <a:pt x="110" y="97"/>
                      <a:pt x="113" y="100"/>
                    </a:cubicBezTo>
                    <a:cubicBezTo>
                      <a:pt x="116" y="104"/>
                      <a:pt x="119" y="106"/>
                      <a:pt x="122" y="107"/>
                    </a:cubicBezTo>
                    <a:cubicBezTo>
                      <a:pt x="124" y="107"/>
                      <a:pt x="126" y="107"/>
                      <a:pt x="126" y="107"/>
                    </a:cubicBezTo>
                    <a:cubicBezTo>
                      <a:pt x="127" y="107"/>
                      <a:pt x="129" y="107"/>
                      <a:pt x="131" y="107"/>
                    </a:cubicBezTo>
                    <a:cubicBezTo>
                      <a:pt x="133" y="107"/>
                      <a:pt x="134" y="107"/>
                      <a:pt x="136" y="107"/>
                    </a:cubicBezTo>
                    <a:cubicBezTo>
                      <a:pt x="138" y="107"/>
                      <a:pt x="139" y="106"/>
                      <a:pt x="141" y="106"/>
                    </a:cubicBezTo>
                    <a:cubicBezTo>
                      <a:pt x="143" y="105"/>
                      <a:pt x="147" y="104"/>
                      <a:pt x="152" y="103"/>
                    </a:cubicBezTo>
                    <a:cubicBezTo>
                      <a:pt x="158" y="101"/>
                      <a:pt x="162" y="100"/>
                      <a:pt x="164" y="99"/>
                    </a:cubicBezTo>
                    <a:cubicBezTo>
                      <a:pt x="173" y="97"/>
                      <a:pt x="181" y="97"/>
                      <a:pt x="188" y="98"/>
                    </a:cubicBezTo>
                    <a:cubicBezTo>
                      <a:pt x="191" y="99"/>
                      <a:pt x="195" y="100"/>
                      <a:pt x="198" y="101"/>
                    </a:cubicBezTo>
                    <a:cubicBezTo>
                      <a:pt x="202" y="103"/>
                      <a:pt x="204" y="104"/>
                      <a:pt x="205" y="106"/>
                    </a:cubicBezTo>
                    <a:cubicBezTo>
                      <a:pt x="205" y="106"/>
                      <a:pt x="205" y="107"/>
                      <a:pt x="206" y="109"/>
                    </a:cubicBezTo>
                    <a:cubicBezTo>
                      <a:pt x="207" y="111"/>
                      <a:pt x="207" y="112"/>
                      <a:pt x="207" y="112"/>
                    </a:cubicBezTo>
                    <a:cubicBezTo>
                      <a:pt x="207" y="112"/>
                      <a:pt x="207" y="113"/>
                      <a:pt x="208" y="115"/>
                    </a:cubicBezTo>
                    <a:cubicBezTo>
                      <a:pt x="208" y="116"/>
                      <a:pt x="209" y="118"/>
                      <a:pt x="208" y="118"/>
                    </a:cubicBezTo>
                    <a:cubicBezTo>
                      <a:pt x="208" y="119"/>
                      <a:pt x="208" y="120"/>
                      <a:pt x="208" y="123"/>
                    </a:cubicBezTo>
                    <a:cubicBezTo>
                      <a:pt x="208" y="125"/>
                      <a:pt x="206" y="129"/>
                      <a:pt x="203" y="136"/>
                    </a:cubicBezTo>
                    <a:cubicBezTo>
                      <a:pt x="203" y="136"/>
                      <a:pt x="204" y="137"/>
                      <a:pt x="205" y="139"/>
                    </a:cubicBezTo>
                    <a:cubicBezTo>
                      <a:pt x="206" y="140"/>
                      <a:pt x="207" y="141"/>
                      <a:pt x="207" y="141"/>
                    </a:cubicBezTo>
                    <a:cubicBezTo>
                      <a:pt x="207" y="142"/>
                      <a:pt x="208" y="143"/>
                      <a:pt x="209" y="144"/>
                    </a:cubicBezTo>
                    <a:cubicBezTo>
                      <a:pt x="209" y="145"/>
                      <a:pt x="210" y="146"/>
                      <a:pt x="210" y="147"/>
                    </a:cubicBezTo>
                    <a:cubicBezTo>
                      <a:pt x="210" y="148"/>
                      <a:pt x="211" y="149"/>
                      <a:pt x="211" y="150"/>
                    </a:cubicBezTo>
                    <a:cubicBezTo>
                      <a:pt x="211" y="152"/>
                      <a:pt x="212" y="153"/>
                      <a:pt x="212" y="155"/>
                    </a:cubicBezTo>
                    <a:cubicBezTo>
                      <a:pt x="212" y="156"/>
                      <a:pt x="212" y="158"/>
                      <a:pt x="212" y="16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41" name="矩形 40"/>
            <p:cNvSpPr/>
            <p:nvPr/>
          </p:nvSpPr>
          <p:spPr>
            <a:xfrm>
              <a:off x="6428775" y="4243350"/>
              <a:ext cx="741282" cy="646331"/>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dirty="0" smtClean="0">
                  <a:solidFill>
                    <a:schemeClr val="accent4"/>
                  </a:solidFill>
                </a:rPr>
                <a:t>文字</a:t>
              </a:r>
              <a:endParaRPr lang="en-US" altLang="zh-CN" b="1" dirty="0" smtClean="0">
                <a:solidFill>
                  <a:schemeClr val="accent4"/>
                </a:solidFill>
              </a:endParaRPr>
            </a:p>
            <a:p>
              <a:pPr algn="ctr"/>
              <a:r>
                <a:rPr lang="zh-CN" altLang="en-US" b="1" dirty="0" smtClean="0">
                  <a:solidFill>
                    <a:schemeClr val="accent4"/>
                  </a:solidFill>
                </a:rPr>
                <a:t>添加</a:t>
              </a:r>
              <a:endParaRPr lang="zh-CN" altLang="en-US" b="1" dirty="0">
                <a:solidFill>
                  <a:schemeClr val="accent4"/>
                </a:solidFill>
              </a:endParaRPr>
            </a:p>
          </p:txBody>
        </p:sp>
      </p:grpSp>
      <p:pic>
        <p:nvPicPr>
          <p:cNvPr id="45" name="图片占位符 44"/>
          <p:cNvPicPr>
            <a:picLocks noGrp="1" noChangeAspect="1"/>
          </p:cNvPicPr>
          <p:nvPr>
            <p:ph type="pic" sz="quarter" idx="10"/>
          </p:nvPr>
        </p:nvPicPr>
        <p:blipFill rotWithShape="1">
          <a:blip r:embed="rId1">
            <a:extLst>
              <a:ext uri="{28A0092B-C50C-407E-A947-70E740481C1C}">
                <a14:useLocalDpi xmlns:a14="http://schemas.microsoft.com/office/drawing/2010/main" val="0"/>
              </a:ext>
            </a:extLst>
          </a:blip>
          <a:srcRect l="33351" r="33351"/>
          <a:stretch>
            <a:fillRect/>
          </a:stretch>
        </p:blipFill>
        <p:spPr>
          <a:xfrm>
            <a:off x="1331208" y="2122918"/>
            <a:ext cx="3332892" cy="3332890"/>
          </a:xfrm>
          <a:prstGeom prst="ellipse">
            <a:avLst/>
          </a:prstGeom>
        </p:spPr>
      </p:pic>
      <p:grpSp>
        <p:nvGrpSpPr>
          <p:cNvPr id="28" name="组合 27"/>
          <p:cNvGrpSpPr/>
          <p:nvPr/>
        </p:nvGrpSpPr>
        <p:grpSpPr>
          <a:xfrm>
            <a:off x="0" y="0"/>
            <a:ext cx="6096000" cy="1435101"/>
            <a:chOff x="0" y="0"/>
            <a:chExt cx="6096000" cy="1435101"/>
          </a:xfrm>
        </p:grpSpPr>
        <p:pic>
          <p:nvPicPr>
            <p:cNvPr id="44" name="图片 43"/>
            <p:cNvPicPr>
              <a:picLocks noChangeAspect="1"/>
            </p:cNvPicPr>
            <p:nvPr/>
          </p:nvPicPr>
          <p:blipFill rotWithShape="1">
            <a:blip r:embed="rId2"/>
            <a:srcRect l="51625" t="62971" r="21894" b="14822"/>
            <a:stretch>
              <a:fillRect/>
            </a:stretch>
          </p:blipFill>
          <p:spPr>
            <a:xfrm>
              <a:off x="0" y="0"/>
              <a:ext cx="1714500" cy="1435101"/>
            </a:xfrm>
            <a:prstGeom prst="rect">
              <a:avLst/>
            </a:prstGeom>
          </p:spPr>
        </p:pic>
        <p:sp>
          <p:nvSpPr>
            <p:cNvPr id="46" name="文本框 45"/>
            <p:cNvSpPr txBox="1"/>
            <p:nvPr/>
          </p:nvSpPr>
          <p:spPr>
            <a:xfrm>
              <a:off x="1208698" y="321338"/>
              <a:ext cx="372615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accent1"/>
                  </a:solidFill>
                  <a:latin typeface="+mj-ea"/>
                  <a:ea typeface="+mj-ea"/>
                </a:rPr>
                <a:t>标题文字</a:t>
              </a:r>
              <a:r>
                <a:rPr lang="zh-CN" altLang="en-US" sz="3200" b="1" dirty="0">
                  <a:solidFill>
                    <a:schemeClr val="accent4"/>
                  </a:solidFill>
                  <a:latin typeface="+mj-ea"/>
                  <a:ea typeface="+mj-ea"/>
                </a:rPr>
                <a:t>添加此处</a:t>
              </a:r>
              <a:endParaRPr lang="zh-CN" altLang="en-US" sz="3200" b="1" dirty="0">
                <a:solidFill>
                  <a:schemeClr val="accent4"/>
                </a:solidFill>
                <a:latin typeface="+mj-ea"/>
                <a:ea typeface="+mj-ea"/>
              </a:endParaRPr>
            </a:p>
          </p:txBody>
        </p:sp>
        <p:sp>
          <p:nvSpPr>
            <p:cNvPr id="47" name="文本框 46"/>
            <p:cNvSpPr txBox="1"/>
            <p:nvPr/>
          </p:nvSpPr>
          <p:spPr>
            <a:xfrm>
              <a:off x="1208698" y="828984"/>
              <a:ext cx="4887302" cy="30777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latin typeface="Century Gothic" panose="020B0502020202020204" pitchFamily="34" charset="0"/>
                  <a:ea typeface="+mj-ea"/>
                </a:rPr>
                <a:t>THIS TEMPLATE DESIGNED FOR FEI ER SHE JI</a:t>
              </a:r>
              <a:endParaRPr lang="en-US" altLang="zh-CN" sz="1400" dirty="0">
                <a:solidFill>
                  <a:schemeClr val="bg1">
                    <a:lumMod val="65000"/>
                  </a:schemeClr>
                </a:solidFill>
                <a:latin typeface="Century Gothic" panose="020B0502020202020204" pitchFamily="34" charset="0"/>
                <a:ea typeface="+mj-ea"/>
              </a:endParaRPr>
            </a:p>
          </p:txBody>
        </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nodeType="withEffect">
                                  <p:stCondLst>
                                    <p:cond delay="250"/>
                                  </p:stCondLst>
                                  <p:childTnLst>
                                    <p:set>
                                      <p:cBhvr>
                                        <p:cTn id="11" dur="1" fill="hold">
                                          <p:stCondLst>
                                            <p:cond delay="0"/>
                                          </p:stCondLst>
                                        </p:cTn>
                                        <p:tgtEl>
                                          <p:spTgt spid="45"/>
                                        </p:tgtEl>
                                        <p:attrNameLst>
                                          <p:attrName>style.visibility</p:attrName>
                                        </p:attrNameLst>
                                      </p:cBhvr>
                                      <p:to>
                                        <p:strVal val="visible"/>
                                      </p:to>
                                    </p:set>
                                    <p:anim calcmode="lin" valueType="num">
                                      <p:cBhvr>
                                        <p:cTn id="12" dur="500" fill="hold"/>
                                        <p:tgtEl>
                                          <p:spTgt spid="45"/>
                                        </p:tgtEl>
                                        <p:attrNameLst>
                                          <p:attrName>ppt_w</p:attrName>
                                        </p:attrNameLst>
                                      </p:cBhvr>
                                      <p:tavLst>
                                        <p:tav tm="0">
                                          <p:val>
                                            <p:fltVal val="0"/>
                                          </p:val>
                                        </p:tav>
                                        <p:tav tm="100000">
                                          <p:val>
                                            <p:strVal val="#ppt_w"/>
                                          </p:val>
                                        </p:tav>
                                      </p:tavLst>
                                    </p:anim>
                                    <p:anim calcmode="lin" valueType="num">
                                      <p:cBhvr>
                                        <p:cTn id="13" dur="500" fill="hold"/>
                                        <p:tgtEl>
                                          <p:spTgt spid="45"/>
                                        </p:tgtEl>
                                        <p:attrNameLst>
                                          <p:attrName>ppt_h</p:attrName>
                                        </p:attrNameLst>
                                      </p:cBhvr>
                                      <p:tavLst>
                                        <p:tav tm="0">
                                          <p:val>
                                            <p:fltVal val="0"/>
                                          </p:val>
                                        </p:tav>
                                        <p:tav tm="100000">
                                          <p:val>
                                            <p:strVal val="#ppt_h"/>
                                          </p:val>
                                        </p:tav>
                                      </p:tavLst>
                                    </p:anim>
                                    <p:animEffect transition="in" filter="fade">
                                      <p:cBhvr>
                                        <p:cTn id="14" dur="500"/>
                                        <p:tgtEl>
                                          <p:spTgt spid="45"/>
                                        </p:tgtEl>
                                      </p:cBhvr>
                                    </p:animEffect>
                                  </p:childTnLst>
                                </p:cTn>
                              </p:par>
                            </p:childTnLst>
                          </p:cTn>
                        </p:par>
                        <p:par>
                          <p:cTn id="15" fill="hold">
                            <p:stCondLst>
                              <p:cond delay="500"/>
                            </p:stCondLst>
                            <p:childTnLst>
                              <p:par>
                                <p:cTn id="16" presetID="2" presetClass="entr" presetSubtype="1" decel="100000"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1000" fill="hold"/>
                                        <p:tgtEl>
                                          <p:spTgt spid="10"/>
                                        </p:tgtEl>
                                        <p:attrNameLst>
                                          <p:attrName>ppt_x</p:attrName>
                                        </p:attrNameLst>
                                      </p:cBhvr>
                                      <p:tavLst>
                                        <p:tav tm="0">
                                          <p:val>
                                            <p:strVal val="#ppt_x"/>
                                          </p:val>
                                        </p:tav>
                                        <p:tav tm="100000">
                                          <p:val>
                                            <p:strVal val="#ppt_x"/>
                                          </p:val>
                                        </p:tav>
                                      </p:tavLst>
                                    </p:anim>
                                    <p:anim calcmode="lin" valueType="num">
                                      <p:cBhvr additive="base">
                                        <p:cTn id="19" dur="1000" fill="hold"/>
                                        <p:tgtEl>
                                          <p:spTgt spid="10"/>
                                        </p:tgtEl>
                                        <p:attrNameLst>
                                          <p:attrName>ppt_y</p:attrName>
                                        </p:attrNameLst>
                                      </p:cBhvr>
                                      <p:tavLst>
                                        <p:tav tm="0">
                                          <p:val>
                                            <p:strVal val="0-#ppt_h/2"/>
                                          </p:val>
                                        </p:tav>
                                        <p:tav tm="100000">
                                          <p:val>
                                            <p:strVal val="#ppt_y"/>
                                          </p:val>
                                        </p:tav>
                                      </p:tavLst>
                                    </p:anim>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p:cTn id="23" dur="500" fill="hold"/>
                                        <p:tgtEl>
                                          <p:spTgt spid="29"/>
                                        </p:tgtEl>
                                        <p:attrNameLst>
                                          <p:attrName>ppt_w</p:attrName>
                                        </p:attrNameLst>
                                      </p:cBhvr>
                                      <p:tavLst>
                                        <p:tav tm="0">
                                          <p:val>
                                            <p:fltVal val="0"/>
                                          </p:val>
                                        </p:tav>
                                        <p:tav tm="100000">
                                          <p:val>
                                            <p:strVal val="#ppt_w"/>
                                          </p:val>
                                        </p:tav>
                                      </p:tavLst>
                                    </p:anim>
                                    <p:anim calcmode="lin" valueType="num">
                                      <p:cBhvr>
                                        <p:cTn id="24" dur="500" fill="hold"/>
                                        <p:tgtEl>
                                          <p:spTgt spid="29"/>
                                        </p:tgtEl>
                                        <p:attrNameLst>
                                          <p:attrName>ppt_h</p:attrName>
                                        </p:attrNameLst>
                                      </p:cBhvr>
                                      <p:tavLst>
                                        <p:tav tm="0">
                                          <p:val>
                                            <p:fltVal val="0"/>
                                          </p:val>
                                        </p:tav>
                                        <p:tav tm="100000">
                                          <p:val>
                                            <p:strVal val="#ppt_h"/>
                                          </p:val>
                                        </p:tav>
                                      </p:tavLst>
                                    </p:anim>
                                    <p:animEffect transition="in" filter="fade">
                                      <p:cBhvr>
                                        <p:cTn id="25" dur="500"/>
                                        <p:tgtEl>
                                          <p:spTgt spid="29"/>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p:cTn id="29" dur="500" fill="hold"/>
                                        <p:tgtEl>
                                          <p:spTgt spid="34"/>
                                        </p:tgtEl>
                                        <p:attrNameLst>
                                          <p:attrName>ppt_w</p:attrName>
                                        </p:attrNameLst>
                                      </p:cBhvr>
                                      <p:tavLst>
                                        <p:tav tm="0">
                                          <p:val>
                                            <p:fltVal val="0"/>
                                          </p:val>
                                        </p:tav>
                                        <p:tav tm="100000">
                                          <p:val>
                                            <p:strVal val="#ppt_w"/>
                                          </p:val>
                                        </p:tav>
                                      </p:tavLst>
                                    </p:anim>
                                    <p:anim calcmode="lin" valueType="num">
                                      <p:cBhvr>
                                        <p:cTn id="30" dur="500" fill="hold"/>
                                        <p:tgtEl>
                                          <p:spTgt spid="34"/>
                                        </p:tgtEl>
                                        <p:attrNameLst>
                                          <p:attrName>ppt_h</p:attrName>
                                        </p:attrNameLst>
                                      </p:cBhvr>
                                      <p:tavLst>
                                        <p:tav tm="0">
                                          <p:val>
                                            <p:fltVal val="0"/>
                                          </p:val>
                                        </p:tav>
                                        <p:tav tm="100000">
                                          <p:val>
                                            <p:strVal val="#ppt_h"/>
                                          </p:val>
                                        </p:tav>
                                      </p:tavLst>
                                    </p:anim>
                                    <p:animEffect transition="in" filter="fade">
                                      <p:cBhvr>
                                        <p:cTn id="31" dur="500"/>
                                        <p:tgtEl>
                                          <p:spTgt spid="34"/>
                                        </p:tgtEl>
                                      </p:cBhvr>
                                    </p:animEffect>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39"/>
                                        </p:tgtEl>
                                        <p:attrNameLst>
                                          <p:attrName>style.visibility</p:attrName>
                                        </p:attrNameLst>
                                      </p:cBhvr>
                                      <p:to>
                                        <p:strVal val="visible"/>
                                      </p:to>
                                    </p:set>
                                    <p:anim calcmode="lin" valueType="num">
                                      <p:cBhvr>
                                        <p:cTn id="35" dur="500" fill="hold"/>
                                        <p:tgtEl>
                                          <p:spTgt spid="39"/>
                                        </p:tgtEl>
                                        <p:attrNameLst>
                                          <p:attrName>ppt_w</p:attrName>
                                        </p:attrNameLst>
                                      </p:cBhvr>
                                      <p:tavLst>
                                        <p:tav tm="0">
                                          <p:val>
                                            <p:fltVal val="0"/>
                                          </p:val>
                                        </p:tav>
                                        <p:tav tm="100000">
                                          <p:val>
                                            <p:strVal val="#ppt_w"/>
                                          </p:val>
                                        </p:tav>
                                      </p:tavLst>
                                    </p:anim>
                                    <p:anim calcmode="lin" valueType="num">
                                      <p:cBhvr>
                                        <p:cTn id="36" dur="500" fill="hold"/>
                                        <p:tgtEl>
                                          <p:spTgt spid="39"/>
                                        </p:tgtEl>
                                        <p:attrNameLst>
                                          <p:attrName>ppt_h</p:attrName>
                                        </p:attrNameLst>
                                      </p:cBhvr>
                                      <p:tavLst>
                                        <p:tav tm="0">
                                          <p:val>
                                            <p:fltVal val="0"/>
                                          </p:val>
                                        </p:tav>
                                        <p:tav tm="100000">
                                          <p:val>
                                            <p:strVal val="#ppt_h"/>
                                          </p:val>
                                        </p:tav>
                                      </p:tavLst>
                                    </p:anim>
                                    <p:animEffect transition="in" filter="fade">
                                      <p:cBhvr>
                                        <p:cTn id="3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3556000" y="889000"/>
            <a:ext cx="5080000" cy="5080000"/>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4638710" y="1862178"/>
            <a:ext cx="3126177" cy="1323439"/>
          </a:xfrm>
          <a:prstGeom prst="rect">
            <a:avLst/>
          </a:prstGeom>
          <a:noFill/>
        </p:spPr>
        <p:txBody>
          <a:bodyPr wrap="none" rtlCol="0">
            <a:spAutoFit/>
            <a:scene3d>
              <a:camera prst="orthographicFront"/>
              <a:lightRig rig="threePt" dir="t"/>
            </a:scene3d>
            <a:sp3d contourW="12700"/>
          </a:bodyPr>
          <a:lstStyle>
            <a:defPPr>
              <a:defRPr lang="zh-CN"/>
            </a:defPPr>
            <a:lvl1pPr>
              <a:defRPr sz="4800" b="1">
                <a:solidFill>
                  <a:srgbClr val="0070C0"/>
                </a:solidFill>
                <a:latin typeface="+mj-ea"/>
                <a:ea typeface="+mj-ea"/>
              </a:defRPr>
            </a:lvl1pPr>
          </a:lstStyle>
          <a:p>
            <a:r>
              <a:rPr lang="en-US" altLang="zh-CN" sz="8000" dirty="0">
                <a:solidFill>
                  <a:schemeClr val="accent1"/>
                </a:solidFill>
                <a:latin typeface="Agency FB" panose="020B0503020202020204" pitchFamily="34" charset="0"/>
              </a:rPr>
              <a:t>PART </a:t>
            </a:r>
            <a:r>
              <a:rPr lang="en-US" altLang="zh-CN" sz="8000" dirty="0" smtClean="0">
                <a:solidFill>
                  <a:schemeClr val="accent1"/>
                </a:solidFill>
                <a:latin typeface="Agency FB" panose="020B0503020202020204" pitchFamily="34" charset="0"/>
              </a:rPr>
              <a:t>02</a:t>
            </a:r>
            <a:endParaRPr lang="zh-CN" altLang="en-US" sz="8000" dirty="0">
              <a:solidFill>
                <a:schemeClr val="accent1"/>
              </a:solidFill>
              <a:latin typeface="Agency FB" panose="020B0503020202020204" pitchFamily="34" charset="0"/>
            </a:endParaRPr>
          </a:p>
        </p:txBody>
      </p:sp>
      <p:sp>
        <p:nvSpPr>
          <p:cNvPr id="6" name="文本框 5"/>
          <p:cNvSpPr txBox="1"/>
          <p:nvPr/>
        </p:nvSpPr>
        <p:spPr>
          <a:xfrm>
            <a:off x="4157008" y="3239585"/>
            <a:ext cx="387798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tx1">
                    <a:lumMod val="75000"/>
                    <a:lumOff val="25000"/>
                  </a:schemeClr>
                </a:solidFill>
                <a:latin typeface="+mj-ea"/>
                <a:ea typeface="+mj-ea"/>
              </a:rPr>
              <a:t>标题文字添加此处</a:t>
            </a:r>
            <a:endParaRPr lang="zh-CN" altLang="en-US" sz="3600" b="1" dirty="0">
              <a:solidFill>
                <a:schemeClr val="tx1">
                  <a:lumMod val="75000"/>
                  <a:lumOff val="25000"/>
                </a:schemeClr>
              </a:solidFill>
              <a:latin typeface="+mj-ea"/>
              <a:ea typeface="+mj-ea"/>
            </a:endParaRPr>
          </a:p>
        </p:txBody>
      </p:sp>
      <p:sp>
        <p:nvSpPr>
          <p:cNvPr id="7" name="文本框 6"/>
          <p:cNvSpPr txBox="1"/>
          <p:nvPr/>
        </p:nvSpPr>
        <p:spPr>
          <a:xfrm>
            <a:off x="3949701" y="4017594"/>
            <a:ext cx="4292600" cy="72385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 or print the presentation and make it into a film to be used in a wider field</a:t>
            </a:r>
            <a:endParaRPr lang="en-US" altLang="zh-CN" sz="1200" dirty="0">
              <a:solidFill>
                <a:schemeClr val="bg1">
                  <a:lumMod val="50000"/>
                </a:schemeClr>
              </a:solidFill>
              <a:latin typeface="Century Gothic" panose="020B0502020202020204" pitchFamily="34" charset="0"/>
              <a:ea typeface="+mj-ea"/>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片占位符 44"/>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t="16" b="16"/>
          <a:stretch>
            <a:fillRect/>
          </a:stretch>
        </p:blipFill>
        <p:spPr/>
      </p:pic>
      <p:pic>
        <p:nvPicPr>
          <p:cNvPr id="47" name="图片占位符 46"/>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l="15" r="15"/>
          <a:stretch>
            <a:fillRect/>
          </a:stretch>
        </p:blipFill>
        <p:spPr/>
      </p:pic>
      <p:pic>
        <p:nvPicPr>
          <p:cNvPr id="49" name="图片占位符 48"/>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t="16" b="16"/>
          <a:stretch>
            <a:fillRect/>
          </a:stretch>
        </p:blipFill>
        <p:spPr/>
      </p:pic>
      <p:grpSp>
        <p:nvGrpSpPr>
          <p:cNvPr id="2" name="组合 1"/>
          <p:cNvGrpSpPr/>
          <p:nvPr/>
        </p:nvGrpSpPr>
        <p:grpSpPr>
          <a:xfrm>
            <a:off x="1331116" y="3780806"/>
            <a:ext cx="2556212" cy="2299987"/>
            <a:chOff x="1331116" y="3780806"/>
            <a:chExt cx="2556212" cy="2299987"/>
          </a:xfrm>
        </p:grpSpPr>
        <p:sp>
          <p:nvSpPr>
            <p:cNvPr id="21" name="矩形 20"/>
            <p:cNvSpPr/>
            <p:nvPr/>
          </p:nvSpPr>
          <p:spPr>
            <a:xfrm>
              <a:off x="1331117" y="3781369"/>
              <a:ext cx="2556211" cy="5576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200" b="1" dirty="0"/>
            </a:p>
          </p:txBody>
        </p:sp>
        <p:sp>
          <p:nvSpPr>
            <p:cNvPr id="22" name="矩形 21"/>
            <p:cNvSpPr/>
            <p:nvPr/>
          </p:nvSpPr>
          <p:spPr>
            <a:xfrm>
              <a:off x="1331117" y="3780806"/>
              <a:ext cx="2556211" cy="2093777"/>
            </a:xfrm>
            <a:prstGeom prst="rect">
              <a:avLst/>
            </a:prstGeom>
            <a:noFill/>
            <a:ln w="3175">
              <a:solidFill>
                <a:srgbClr val="00B0F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3" name="任意多边形 5"/>
            <p:cNvSpPr/>
            <p:nvPr/>
          </p:nvSpPr>
          <p:spPr bwMode="auto">
            <a:xfrm>
              <a:off x="3114833" y="5666138"/>
              <a:ext cx="435869" cy="414655"/>
            </a:xfrm>
            <a:custGeom>
              <a:avLst/>
              <a:gdLst>
                <a:gd name="T0" fmla="*/ 0 w 452"/>
                <a:gd name="T1" fmla="*/ 0 h 430"/>
                <a:gd name="T2" fmla="*/ 452 w 452"/>
                <a:gd name="T3" fmla="*/ 0 h 430"/>
                <a:gd name="T4" fmla="*/ 452 w 452"/>
                <a:gd name="T5" fmla="*/ 430 h 430"/>
                <a:gd name="T6" fmla="*/ 0 w 452"/>
                <a:gd name="T7" fmla="*/ 430 h 430"/>
                <a:gd name="T8" fmla="*/ 0 w 452"/>
                <a:gd name="T9" fmla="*/ 0 h 430"/>
                <a:gd name="T10" fmla="*/ 0 w 452"/>
                <a:gd name="T11" fmla="*/ 0 h 430"/>
              </a:gdLst>
              <a:ahLst/>
              <a:cxnLst>
                <a:cxn ang="0">
                  <a:pos x="T0" y="T1"/>
                </a:cxn>
                <a:cxn ang="0">
                  <a:pos x="T2" y="T3"/>
                </a:cxn>
                <a:cxn ang="0">
                  <a:pos x="T4" y="T5"/>
                </a:cxn>
                <a:cxn ang="0">
                  <a:pos x="T6" y="T7"/>
                </a:cxn>
                <a:cxn ang="0">
                  <a:pos x="T8" y="T9"/>
                </a:cxn>
                <a:cxn ang="0">
                  <a:pos x="T10" y="T11"/>
                </a:cxn>
              </a:cxnLst>
              <a:rect l="0" t="0" r="r" b="b"/>
              <a:pathLst>
                <a:path w="452" h="430">
                  <a:moveTo>
                    <a:pt x="0" y="0"/>
                  </a:moveTo>
                  <a:lnTo>
                    <a:pt x="452" y="0"/>
                  </a:lnTo>
                  <a:lnTo>
                    <a:pt x="452" y="430"/>
                  </a:lnTo>
                  <a:lnTo>
                    <a:pt x="0" y="430"/>
                  </a:lnTo>
                  <a:lnTo>
                    <a:pt x="0" y="0"/>
                  </a:lnTo>
                  <a:lnTo>
                    <a:pt x="0" y="0"/>
                  </a:lnTo>
                  <a:close/>
                </a:path>
              </a:pathLst>
            </a:custGeom>
            <a:solidFill>
              <a:schemeClr val="accent1"/>
            </a:solidFill>
            <a:ln>
              <a:noFill/>
            </a:ln>
          </p:spPr>
          <p:txBody>
            <a:bodyPr anchor="ctr"/>
            <a:lstStyle/>
            <a:p>
              <a:pPr algn="ctr"/>
            </a:p>
          </p:txBody>
        </p:sp>
        <p:sp>
          <p:nvSpPr>
            <p:cNvPr id="24" name="文本框 6"/>
            <p:cNvSpPr txBox="1"/>
            <p:nvPr/>
          </p:nvSpPr>
          <p:spPr>
            <a:xfrm>
              <a:off x="1331117" y="3781368"/>
              <a:ext cx="2556211" cy="557607"/>
            </a:xfrm>
            <a:prstGeom prst="rect">
              <a:avLst/>
            </a:prstGeom>
          </p:spPr>
          <p:txBody>
            <a:bodyPr anchor="ctr"/>
            <a:lstStyle/>
            <a:p>
              <a:pPr algn="ctr"/>
            </a:p>
          </p:txBody>
        </p:sp>
        <p:sp>
          <p:nvSpPr>
            <p:cNvPr id="25" name="文本框 7"/>
            <p:cNvSpPr txBox="1"/>
            <p:nvPr/>
          </p:nvSpPr>
          <p:spPr>
            <a:xfrm>
              <a:off x="3114833" y="5666138"/>
              <a:ext cx="436711" cy="414655"/>
            </a:xfrm>
            <a:prstGeom prst="rect">
              <a:avLst/>
            </a:prstGeom>
          </p:spPr>
          <p:txBody>
            <a:bodyPr wrap="none" anchor="ctr">
              <a:normAutofit/>
            </a:bodyPr>
            <a:lstStyle/>
            <a:p>
              <a:pPr marL="0" indent="0" algn="ctr">
                <a:buNone/>
              </a:pPr>
              <a:r>
                <a:rPr lang="en-US" sz="1400">
                  <a:solidFill>
                    <a:schemeClr val="bg1"/>
                  </a:solidFill>
                </a:rPr>
                <a:t>1</a:t>
              </a:r>
              <a:endParaRPr lang="en-US" sz="1400">
                <a:solidFill>
                  <a:schemeClr val="bg1"/>
                </a:solidFill>
              </a:endParaRPr>
            </a:p>
          </p:txBody>
        </p:sp>
        <p:sp>
          <p:nvSpPr>
            <p:cNvPr id="38" name="矩形 37"/>
            <p:cNvSpPr/>
            <p:nvPr/>
          </p:nvSpPr>
          <p:spPr>
            <a:xfrm>
              <a:off x="1477200" y="4453170"/>
              <a:ext cx="2410127" cy="1126462"/>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400" dirty="0">
                <a:solidFill>
                  <a:schemeClr val="tx1">
                    <a:lumMod val="50000"/>
                    <a:lumOff val="50000"/>
                  </a:schemeClr>
                </a:solidFill>
              </a:endParaRPr>
            </a:p>
          </p:txBody>
        </p:sp>
        <p:sp>
          <p:nvSpPr>
            <p:cNvPr id="39" name="矩形 38"/>
            <p:cNvSpPr/>
            <p:nvPr/>
          </p:nvSpPr>
          <p:spPr>
            <a:xfrm>
              <a:off x="1331116" y="3860054"/>
              <a:ext cx="2556211"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endParaRPr lang="zh-CN" altLang="en-US" b="1" dirty="0">
                <a:solidFill>
                  <a:schemeClr val="bg1"/>
                </a:solidFill>
              </a:endParaRPr>
            </a:p>
          </p:txBody>
        </p:sp>
      </p:grpSp>
      <p:grpSp>
        <p:nvGrpSpPr>
          <p:cNvPr id="3" name="组合 2"/>
          <p:cNvGrpSpPr/>
          <p:nvPr/>
        </p:nvGrpSpPr>
        <p:grpSpPr>
          <a:xfrm>
            <a:off x="4817892" y="3780247"/>
            <a:ext cx="2556213" cy="2301104"/>
            <a:chOff x="4817892" y="3780247"/>
            <a:chExt cx="2556213" cy="2301104"/>
          </a:xfrm>
        </p:grpSpPr>
        <p:sp>
          <p:nvSpPr>
            <p:cNvPr id="14" name="矩形 13"/>
            <p:cNvSpPr/>
            <p:nvPr/>
          </p:nvSpPr>
          <p:spPr>
            <a:xfrm>
              <a:off x="4817894" y="3780810"/>
              <a:ext cx="2556211" cy="5576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200" b="1" dirty="0"/>
            </a:p>
          </p:txBody>
        </p:sp>
        <p:sp>
          <p:nvSpPr>
            <p:cNvPr id="15" name="矩形 14"/>
            <p:cNvSpPr/>
            <p:nvPr/>
          </p:nvSpPr>
          <p:spPr>
            <a:xfrm>
              <a:off x="4817894" y="3780247"/>
              <a:ext cx="2556211" cy="2093776"/>
            </a:xfrm>
            <a:prstGeom prst="rect">
              <a:avLst/>
            </a:prstGeom>
            <a:noFill/>
            <a:ln w="3175">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6" name="任意多边形 12"/>
            <p:cNvSpPr/>
            <p:nvPr/>
          </p:nvSpPr>
          <p:spPr bwMode="auto">
            <a:xfrm>
              <a:off x="6610404" y="5666696"/>
              <a:ext cx="435869" cy="414655"/>
            </a:xfrm>
            <a:custGeom>
              <a:avLst/>
              <a:gdLst>
                <a:gd name="T0" fmla="*/ 0 w 452"/>
                <a:gd name="T1" fmla="*/ 0 h 430"/>
                <a:gd name="T2" fmla="*/ 452 w 452"/>
                <a:gd name="T3" fmla="*/ 0 h 430"/>
                <a:gd name="T4" fmla="*/ 452 w 452"/>
                <a:gd name="T5" fmla="*/ 430 h 430"/>
                <a:gd name="T6" fmla="*/ 0 w 452"/>
                <a:gd name="T7" fmla="*/ 430 h 430"/>
                <a:gd name="T8" fmla="*/ 0 w 452"/>
                <a:gd name="T9" fmla="*/ 0 h 430"/>
                <a:gd name="T10" fmla="*/ 0 w 452"/>
                <a:gd name="T11" fmla="*/ 0 h 430"/>
              </a:gdLst>
              <a:ahLst/>
              <a:cxnLst>
                <a:cxn ang="0">
                  <a:pos x="T0" y="T1"/>
                </a:cxn>
                <a:cxn ang="0">
                  <a:pos x="T2" y="T3"/>
                </a:cxn>
                <a:cxn ang="0">
                  <a:pos x="T4" y="T5"/>
                </a:cxn>
                <a:cxn ang="0">
                  <a:pos x="T6" y="T7"/>
                </a:cxn>
                <a:cxn ang="0">
                  <a:pos x="T8" y="T9"/>
                </a:cxn>
                <a:cxn ang="0">
                  <a:pos x="T10" y="T11"/>
                </a:cxn>
              </a:cxnLst>
              <a:rect l="0" t="0" r="r" b="b"/>
              <a:pathLst>
                <a:path w="452" h="430">
                  <a:moveTo>
                    <a:pt x="0" y="0"/>
                  </a:moveTo>
                  <a:lnTo>
                    <a:pt x="452" y="0"/>
                  </a:lnTo>
                  <a:lnTo>
                    <a:pt x="452" y="430"/>
                  </a:lnTo>
                  <a:lnTo>
                    <a:pt x="0" y="430"/>
                  </a:lnTo>
                  <a:lnTo>
                    <a:pt x="0" y="0"/>
                  </a:lnTo>
                  <a:lnTo>
                    <a:pt x="0" y="0"/>
                  </a:lnTo>
                  <a:close/>
                </a:path>
              </a:pathLst>
            </a:custGeom>
            <a:solidFill>
              <a:schemeClr val="accent2"/>
            </a:solidFill>
            <a:ln>
              <a:noFill/>
            </a:ln>
          </p:spPr>
          <p:txBody>
            <a:bodyPr anchor="ctr"/>
            <a:lstStyle/>
            <a:p>
              <a:pPr algn="ctr"/>
            </a:p>
          </p:txBody>
        </p:sp>
        <p:sp>
          <p:nvSpPr>
            <p:cNvPr id="17" name="文本框 13"/>
            <p:cNvSpPr txBox="1"/>
            <p:nvPr/>
          </p:nvSpPr>
          <p:spPr>
            <a:xfrm>
              <a:off x="4817894" y="3780810"/>
              <a:ext cx="2556211" cy="557607"/>
            </a:xfrm>
            <a:prstGeom prst="rect">
              <a:avLst/>
            </a:prstGeom>
          </p:spPr>
          <p:txBody>
            <a:bodyPr anchor="ctr"/>
            <a:lstStyle/>
            <a:p>
              <a:pPr algn="ctr"/>
            </a:p>
          </p:txBody>
        </p:sp>
        <p:sp>
          <p:nvSpPr>
            <p:cNvPr id="18" name="文本框 14"/>
            <p:cNvSpPr txBox="1"/>
            <p:nvPr/>
          </p:nvSpPr>
          <p:spPr>
            <a:xfrm>
              <a:off x="6610404" y="5666696"/>
              <a:ext cx="436711" cy="414655"/>
            </a:xfrm>
            <a:prstGeom prst="rect">
              <a:avLst/>
            </a:prstGeom>
          </p:spPr>
          <p:txBody>
            <a:bodyPr wrap="none" anchor="ctr">
              <a:normAutofit/>
            </a:bodyPr>
            <a:lstStyle/>
            <a:p>
              <a:pPr marL="0" indent="0" algn="ctr">
                <a:buNone/>
              </a:pPr>
              <a:r>
                <a:rPr lang="en-US" sz="1400">
                  <a:solidFill>
                    <a:schemeClr val="bg1"/>
                  </a:solidFill>
                </a:rPr>
                <a:t>2</a:t>
              </a:r>
              <a:endParaRPr lang="en-US" sz="1400">
                <a:solidFill>
                  <a:schemeClr val="bg1"/>
                </a:solidFill>
              </a:endParaRPr>
            </a:p>
          </p:txBody>
        </p:sp>
        <p:sp>
          <p:nvSpPr>
            <p:cNvPr id="40" name="矩形 39"/>
            <p:cNvSpPr/>
            <p:nvPr/>
          </p:nvSpPr>
          <p:spPr>
            <a:xfrm>
              <a:off x="4817892" y="3860054"/>
              <a:ext cx="2556211"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endParaRPr lang="zh-CN" altLang="en-US" b="1" dirty="0">
                <a:solidFill>
                  <a:schemeClr val="bg1"/>
                </a:solidFill>
              </a:endParaRPr>
            </a:p>
          </p:txBody>
        </p:sp>
        <p:sp>
          <p:nvSpPr>
            <p:cNvPr id="42" name="矩形 41"/>
            <p:cNvSpPr/>
            <p:nvPr/>
          </p:nvSpPr>
          <p:spPr>
            <a:xfrm>
              <a:off x="4963976" y="4453170"/>
              <a:ext cx="2410127" cy="1126462"/>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400" dirty="0">
                <a:solidFill>
                  <a:schemeClr val="tx1">
                    <a:lumMod val="50000"/>
                    <a:lumOff val="50000"/>
                  </a:schemeClr>
                </a:solidFill>
              </a:endParaRPr>
            </a:p>
          </p:txBody>
        </p:sp>
      </p:grpSp>
      <p:grpSp>
        <p:nvGrpSpPr>
          <p:cNvPr id="4" name="组合 3"/>
          <p:cNvGrpSpPr/>
          <p:nvPr/>
        </p:nvGrpSpPr>
        <p:grpSpPr>
          <a:xfrm>
            <a:off x="8304667" y="3780806"/>
            <a:ext cx="2556216" cy="2299987"/>
            <a:chOff x="8304667" y="3780806"/>
            <a:chExt cx="2556216" cy="2299987"/>
          </a:xfrm>
        </p:grpSpPr>
        <p:sp>
          <p:nvSpPr>
            <p:cNvPr id="7" name="矩形 6"/>
            <p:cNvSpPr/>
            <p:nvPr/>
          </p:nvSpPr>
          <p:spPr>
            <a:xfrm>
              <a:off x="8304672" y="3781369"/>
              <a:ext cx="2556211" cy="5576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200" b="1" dirty="0"/>
            </a:p>
          </p:txBody>
        </p:sp>
        <p:sp>
          <p:nvSpPr>
            <p:cNvPr id="8" name="矩形 7"/>
            <p:cNvSpPr/>
            <p:nvPr/>
          </p:nvSpPr>
          <p:spPr>
            <a:xfrm>
              <a:off x="8304672" y="3780806"/>
              <a:ext cx="2556211" cy="2093777"/>
            </a:xfrm>
            <a:prstGeom prst="rect">
              <a:avLst/>
            </a:prstGeom>
            <a:noFill/>
            <a:ln w="3175">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9" name="任意多边形 19"/>
            <p:cNvSpPr/>
            <p:nvPr/>
          </p:nvSpPr>
          <p:spPr bwMode="auto">
            <a:xfrm>
              <a:off x="10101902" y="5666138"/>
              <a:ext cx="435869" cy="414655"/>
            </a:xfrm>
            <a:custGeom>
              <a:avLst/>
              <a:gdLst>
                <a:gd name="T0" fmla="*/ 0 w 452"/>
                <a:gd name="T1" fmla="*/ 0 h 430"/>
                <a:gd name="T2" fmla="*/ 452 w 452"/>
                <a:gd name="T3" fmla="*/ 0 h 430"/>
                <a:gd name="T4" fmla="*/ 452 w 452"/>
                <a:gd name="T5" fmla="*/ 430 h 430"/>
                <a:gd name="T6" fmla="*/ 0 w 452"/>
                <a:gd name="T7" fmla="*/ 430 h 430"/>
                <a:gd name="T8" fmla="*/ 0 w 452"/>
                <a:gd name="T9" fmla="*/ 0 h 430"/>
                <a:gd name="T10" fmla="*/ 0 w 452"/>
                <a:gd name="T11" fmla="*/ 0 h 430"/>
              </a:gdLst>
              <a:ahLst/>
              <a:cxnLst>
                <a:cxn ang="0">
                  <a:pos x="T0" y="T1"/>
                </a:cxn>
                <a:cxn ang="0">
                  <a:pos x="T2" y="T3"/>
                </a:cxn>
                <a:cxn ang="0">
                  <a:pos x="T4" y="T5"/>
                </a:cxn>
                <a:cxn ang="0">
                  <a:pos x="T6" y="T7"/>
                </a:cxn>
                <a:cxn ang="0">
                  <a:pos x="T8" y="T9"/>
                </a:cxn>
                <a:cxn ang="0">
                  <a:pos x="T10" y="T11"/>
                </a:cxn>
              </a:cxnLst>
              <a:rect l="0" t="0" r="r" b="b"/>
              <a:pathLst>
                <a:path w="452" h="430">
                  <a:moveTo>
                    <a:pt x="0" y="0"/>
                  </a:moveTo>
                  <a:lnTo>
                    <a:pt x="452" y="0"/>
                  </a:lnTo>
                  <a:lnTo>
                    <a:pt x="452" y="430"/>
                  </a:lnTo>
                  <a:lnTo>
                    <a:pt x="0" y="430"/>
                  </a:lnTo>
                  <a:lnTo>
                    <a:pt x="0" y="0"/>
                  </a:lnTo>
                  <a:lnTo>
                    <a:pt x="0" y="0"/>
                  </a:lnTo>
                  <a:close/>
                </a:path>
              </a:pathLst>
            </a:custGeom>
            <a:solidFill>
              <a:schemeClr val="accent3"/>
            </a:solidFill>
            <a:ln>
              <a:noFill/>
            </a:ln>
          </p:spPr>
          <p:txBody>
            <a:bodyPr anchor="ctr"/>
            <a:lstStyle/>
            <a:p>
              <a:pPr algn="ctr"/>
            </a:p>
          </p:txBody>
        </p:sp>
        <p:sp>
          <p:nvSpPr>
            <p:cNvPr id="10" name="文本框 20"/>
            <p:cNvSpPr txBox="1"/>
            <p:nvPr/>
          </p:nvSpPr>
          <p:spPr>
            <a:xfrm>
              <a:off x="8304672" y="3781368"/>
              <a:ext cx="2556211" cy="557607"/>
            </a:xfrm>
            <a:prstGeom prst="rect">
              <a:avLst/>
            </a:prstGeom>
          </p:spPr>
          <p:txBody>
            <a:bodyPr anchor="ctr"/>
            <a:lstStyle/>
            <a:p>
              <a:pPr algn="ctr"/>
            </a:p>
          </p:txBody>
        </p:sp>
        <p:sp>
          <p:nvSpPr>
            <p:cNvPr id="11" name="文本框 21"/>
            <p:cNvSpPr txBox="1"/>
            <p:nvPr/>
          </p:nvSpPr>
          <p:spPr>
            <a:xfrm>
              <a:off x="10101902" y="5666138"/>
              <a:ext cx="436711" cy="414655"/>
            </a:xfrm>
            <a:prstGeom prst="rect">
              <a:avLst/>
            </a:prstGeom>
          </p:spPr>
          <p:txBody>
            <a:bodyPr wrap="none" anchor="ctr">
              <a:normAutofit/>
            </a:bodyPr>
            <a:lstStyle/>
            <a:p>
              <a:pPr marL="0" indent="0" algn="ctr">
                <a:buNone/>
              </a:pPr>
              <a:r>
                <a:rPr lang="en-US" sz="1400">
                  <a:solidFill>
                    <a:schemeClr val="bg1"/>
                  </a:solidFill>
                </a:rPr>
                <a:t>3</a:t>
              </a:r>
              <a:endParaRPr lang="en-US" sz="1400">
                <a:solidFill>
                  <a:schemeClr val="bg1"/>
                </a:solidFill>
              </a:endParaRPr>
            </a:p>
          </p:txBody>
        </p:sp>
        <p:sp>
          <p:nvSpPr>
            <p:cNvPr id="41" name="矩形 40"/>
            <p:cNvSpPr/>
            <p:nvPr/>
          </p:nvSpPr>
          <p:spPr>
            <a:xfrm>
              <a:off x="8304667" y="3860054"/>
              <a:ext cx="2556211"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endParaRPr lang="zh-CN" altLang="en-US" b="1" dirty="0">
                <a:solidFill>
                  <a:schemeClr val="bg1"/>
                </a:solidFill>
              </a:endParaRPr>
            </a:p>
          </p:txBody>
        </p:sp>
        <p:sp>
          <p:nvSpPr>
            <p:cNvPr id="43" name="矩形 42"/>
            <p:cNvSpPr/>
            <p:nvPr/>
          </p:nvSpPr>
          <p:spPr>
            <a:xfrm>
              <a:off x="8450756" y="4453170"/>
              <a:ext cx="2410127" cy="1126462"/>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400" dirty="0">
                <a:solidFill>
                  <a:schemeClr val="tx1">
                    <a:lumMod val="50000"/>
                    <a:lumOff val="50000"/>
                  </a:schemeClr>
                </a:solidFill>
              </a:endParaRPr>
            </a:p>
          </p:txBody>
        </p:sp>
      </p:grpSp>
      <p:grpSp>
        <p:nvGrpSpPr>
          <p:cNvPr id="35" name="组合 34"/>
          <p:cNvGrpSpPr/>
          <p:nvPr/>
        </p:nvGrpSpPr>
        <p:grpSpPr>
          <a:xfrm>
            <a:off x="0" y="0"/>
            <a:ext cx="6096000" cy="1435101"/>
            <a:chOff x="0" y="0"/>
            <a:chExt cx="6096000" cy="1435101"/>
          </a:xfrm>
        </p:grpSpPr>
        <p:pic>
          <p:nvPicPr>
            <p:cNvPr id="36" name="图片 35"/>
            <p:cNvPicPr>
              <a:picLocks noChangeAspect="1"/>
            </p:cNvPicPr>
            <p:nvPr/>
          </p:nvPicPr>
          <p:blipFill rotWithShape="1">
            <a:blip r:embed="rId4"/>
            <a:srcRect l="51625" t="62971" r="21894" b="14822"/>
            <a:stretch>
              <a:fillRect/>
            </a:stretch>
          </p:blipFill>
          <p:spPr>
            <a:xfrm>
              <a:off x="0" y="0"/>
              <a:ext cx="1714500" cy="1435101"/>
            </a:xfrm>
            <a:prstGeom prst="rect">
              <a:avLst/>
            </a:prstGeom>
          </p:spPr>
        </p:pic>
        <p:sp>
          <p:nvSpPr>
            <p:cNvPr id="37" name="文本框 36"/>
            <p:cNvSpPr txBox="1"/>
            <p:nvPr/>
          </p:nvSpPr>
          <p:spPr>
            <a:xfrm>
              <a:off x="1208698" y="321338"/>
              <a:ext cx="372615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accent1"/>
                  </a:solidFill>
                  <a:latin typeface="+mj-ea"/>
                  <a:ea typeface="+mj-ea"/>
                </a:rPr>
                <a:t>标题文字</a:t>
              </a:r>
              <a:r>
                <a:rPr lang="zh-CN" altLang="en-US" sz="3200" b="1" dirty="0">
                  <a:solidFill>
                    <a:schemeClr val="accent4"/>
                  </a:solidFill>
                  <a:latin typeface="+mj-ea"/>
                  <a:ea typeface="+mj-ea"/>
                </a:rPr>
                <a:t>添加此处</a:t>
              </a:r>
              <a:endParaRPr lang="zh-CN" altLang="en-US" sz="3200" b="1" dirty="0">
                <a:solidFill>
                  <a:schemeClr val="accent4"/>
                </a:solidFill>
                <a:latin typeface="+mj-ea"/>
                <a:ea typeface="+mj-ea"/>
              </a:endParaRPr>
            </a:p>
          </p:txBody>
        </p:sp>
        <p:sp>
          <p:nvSpPr>
            <p:cNvPr id="44" name="文本框 43"/>
            <p:cNvSpPr txBox="1"/>
            <p:nvPr/>
          </p:nvSpPr>
          <p:spPr>
            <a:xfrm>
              <a:off x="1208698" y="828984"/>
              <a:ext cx="4887302" cy="30777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latin typeface="Century Gothic" panose="020B0502020202020204" pitchFamily="34" charset="0"/>
                  <a:ea typeface="+mj-ea"/>
                </a:rPr>
                <a:t>THIS TEMPLATE DESIGNED FOR FEI ER SHE JI</a:t>
              </a:r>
              <a:endParaRPr lang="en-US" altLang="zh-CN" sz="1400" dirty="0">
                <a:solidFill>
                  <a:schemeClr val="bg1">
                    <a:lumMod val="65000"/>
                  </a:schemeClr>
                </a:solidFill>
                <a:latin typeface="Century Gothic" panose="020B0502020202020204" pitchFamily="34" charset="0"/>
                <a:ea typeface="+mj-ea"/>
              </a:endParaRPr>
            </a:p>
          </p:txBody>
        </p:sp>
      </p:grpSp>
    </p:spTree>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Effect transition="in" filter="fade">
                                      <p:cBhvr>
                                        <p:cTn id="9" dur="500"/>
                                        <p:tgtEl>
                                          <p:spTgt spid="4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7"/>
                                        </p:tgtEl>
                                        <p:attrNameLst>
                                          <p:attrName>style.visibility</p:attrName>
                                        </p:attrNameLst>
                                      </p:cBhvr>
                                      <p:to>
                                        <p:strVal val="visible"/>
                                      </p:to>
                                    </p:set>
                                    <p:anim calcmode="lin" valueType="num">
                                      <p:cBhvr>
                                        <p:cTn id="13" dur="500" fill="hold"/>
                                        <p:tgtEl>
                                          <p:spTgt spid="47"/>
                                        </p:tgtEl>
                                        <p:attrNameLst>
                                          <p:attrName>ppt_w</p:attrName>
                                        </p:attrNameLst>
                                      </p:cBhvr>
                                      <p:tavLst>
                                        <p:tav tm="0">
                                          <p:val>
                                            <p:fltVal val="0"/>
                                          </p:val>
                                        </p:tav>
                                        <p:tav tm="100000">
                                          <p:val>
                                            <p:strVal val="#ppt_w"/>
                                          </p:val>
                                        </p:tav>
                                      </p:tavLst>
                                    </p:anim>
                                    <p:anim calcmode="lin" valueType="num">
                                      <p:cBhvr>
                                        <p:cTn id="14" dur="500" fill="hold"/>
                                        <p:tgtEl>
                                          <p:spTgt spid="47"/>
                                        </p:tgtEl>
                                        <p:attrNameLst>
                                          <p:attrName>ppt_h</p:attrName>
                                        </p:attrNameLst>
                                      </p:cBhvr>
                                      <p:tavLst>
                                        <p:tav tm="0">
                                          <p:val>
                                            <p:fltVal val="0"/>
                                          </p:val>
                                        </p:tav>
                                        <p:tav tm="100000">
                                          <p:val>
                                            <p:strVal val="#ppt_h"/>
                                          </p:val>
                                        </p:tav>
                                      </p:tavLst>
                                    </p:anim>
                                    <p:animEffect transition="in" filter="fade">
                                      <p:cBhvr>
                                        <p:cTn id="15" dur="500"/>
                                        <p:tgtEl>
                                          <p:spTgt spid="47"/>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p:cTn id="19" dur="500" fill="hold"/>
                                        <p:tgtEl>
                                          <p:spTgt spid="49"/>
                                        </p:tgtEl>
                                        <p:attrNameLst>
                                          <p:attrName>ppt_w</p:attrName>
                                        </p:attrNameLst>
                                      </p:cBhvr>
                                      <p:tavLst>
                                        <p:tav tm="0">
                                          <p:val>
                                            <p:fltVal val="0"/>
                                          </p:val>
                                        </p:tav>
                                        <p:tav tm="100000">
                                          <p:val>
                                            <p:strVal val="#ppt_w"/>
                                          </p:val>
                                        </p:tav>
                                      </p:tavLst>
                                    </p:anim>
                                    <p:anim calcmode="lin" valueType="num">
                                      <p:cBhvr>
                                        <p:cTn id="20" dur="500" fill="hold"/>
                                        <p:tgtEl>
                                          <p:spTgt spid="49"/>
                                        </p:tgtEl>
                                        <p:attrNameLst>
                                          <p:attrName>ppt_h</p:attrName>
                                        </p:attrNameLst>
                                      </p:cBhvr>
                                      <p:tavLst>
                                        <p:tav tm="0">
                                          <p:val>
                                            <p:fltVal val="0"/>
                                          </p:val>
                                        </p:tav>
                                        <p:tav tm="100000">
                                          <p:val>
                                            <p:strVal val="#ppt_h"/>
                                          </p:val>
                                        </p:tav>
                                      </p:tavLst>
                                    </p:anim>
                                    <p:animEffect transition="in" filter="fade">
                                      <p:cBhvr>
                                        <p:cTn id="21" dur="500"/>
                                        <p:tgtEl>
                                          <p:spTgt spid="49"/>
                                        </p:tgtEl>
                                      </p:cBhvr>
                                    </p:animEffect>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1000"/>
                                        <p:tgtEl>
                                          <p:spTgt spid="3"/>
                                        </p:tgtEl>
                                      </p:cBhvr>
                                    </p:animEffect>
                                    <p:anim calcmode="lin" valueType="num">
                                      <p:cBhvr>
                                        <p:cTn id="31" dur="1000" fill="hold"/>
                                        <p:tgtEl>
                                          <p:spTgt spid="3"/>
                                        </p:tgtEl>
                                        <p:attrNameLst>
                                          <p:attrName>ppt_x</p:attrName>
                                        </p:attrNameLst>
                                      </p:cBhvr>
                                      <p:tavLst>
                                        <p:tav tm="0">
                                          <p:val>
                                            <p:strVal val="#ppt_x"/>
                                          </p:val>
                                        </p:tav>
                                        <p:tav tm="100000">
                                          <p:val>
                                            <p:strVal val="#ppt_x"/>
                                          </p:val>
                                        </p:tav>
                                      </p:tavLst>
                                    </p:anim>
                                    <p:anim calcmode="lin" valueType="num">
                                      <p:cBhvr>
                                        <p:cTn id="32" dur="1000" fill="hold"/>
                                        <p:tgtEl>
                                          <p:spTgt spid="3"/>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1000"/>
                                        <p:tgtEl>
                                          <p:spTgt spid="4"/>
                                        </p:tgtEl>
                                      </p:cBhvr>
                                    </p:animEffect>
                                    <p:anim calcmode="lin" valueType="num">
                                      <p:cBhvr>
                                        <p:cTn id="36" dur="1000" fill="hold"/>
                                        <p:tgtEl>
                                          <p:spTgt spid="4"/>
                                        </p:tgtEl>
                                        <p:attrNameLst>
                                          <p:attrName>ppt_x</p:attrName>
                                        </p:attrNameLst>
                                      </p:cBhvr>
                                      <p:tavLst>
                                        <p:tav tm="0">
                                          <p:val>
                                            <p:strVal val="#ppt_x"/>
                                          </p:val>
                                        </p:tav>
                                        <p:tav tm="100000">
                                          <p:val>
                                            <p:strVal val="#ppt_x"/>
                                          </p:val>
                                        </p:tav>
                                      </p:tavLst>
                                    </p:anim>
                                    <p:anim calcmode="lin" valueType="num">
                                      <p:cBhvr>
                                        <p:cTn id="3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259669" y="2073672"/>
            <a:ext cx="1647032" cy="164703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3934879" y="2073672"/>
            <a:ext cx="1647032" cy="164703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6610089" y="2073672"/>
            <a:ext cx="1647032" cy="164703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9285299" y="2073672"/>
            <a:ext cx="1647032" cy="164703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占位符 20"/>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17224" r="17224"/>
          <a:stretch>
            <a:fillRect/>
          </a:stretch>
        </p:blipFill>
        <p:spPr>
          <a:xfrm>
            <a:off x="1370397" y="2184400"/>
            <a:ext cx="1425576" cy="1425576"/>
          </a:xfrm>
          <a:ln w="28575">
            <a:solidFill>
              <a:schemeClr val="bg1"/>
            </a:solidFill>
          </a:ln>
        </p:spPr>
      </p:pic>
      <p:pic>
        <p:nvPicPr>
          <p:cNvPr id="23" name="图片占位符 22"/>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11138" r="11138"/>
          <a:stretch>
            <a:fillRect/>
          </a:stretch>
        </p:blipFill>
        <p:spPr>
          <a:xfrm>
            <a:off x="4045607" y="2184400"/>
            <a:ext cx="1425576" cy="1425576"/>
          </a:xfrm>
          <a:ln w="28575">
            <a:solidFill>
              <a:schemeClr val="bg1"/>
            </a:solidFill>
          </a:ln>
        </p:spPr>
      </p:pic>
      <p:pic>
        <p:nvPicPr>
          <p:cNvPr id="25" name="图片占位符 24"/>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18791" r="18791"/>
          <a:stretch>
            <a:fillRect/>
          </a:stretch>
        </p:blipFill>
        <p:spPr>
          <a:xfrm>
            <a:off x="6720817" y="2184400"/>
            <a:ext cx="1425576" cy="1425576"/>
          </a:xfrm>
          <a:ln w="28575">
            <a:solidFill>
              <a:schemeClr val="bg1"/>
            </a:solidFill>
          </a:ln>
        </p:spPr>
      </p:pic>
      <p:pic>
        <p:nvPicPr>
          <p:cNvPr id="27" name="图片占位符 26"/>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16840" r="16840"/>
          <a:stretch>
            <a:fillRect/>
          </a:stretch>
        </p:blipFill>
        <p:spPr>
          <a:xfrm>
            <a:off x="9396027" y="2184400"/>
            <a:ext cx="1425576" cy="1425576"/>
          </a:xfrm>
          <a:ln w="28575">
            <a:solidFill>
              <a:schemeClr val="bg1"/>
            </a:solidFill>
          </a:ln>
        </p:spPr>
      </p:pic>
      <p:grpSp>
        <p:nvGrpSpPr>
          <p:cNvPr id="28" name="组合 27"/>
          <p:cNvGrpSpPr/>
          <p:nvPr/>
        </p:nvGrpSpPr>
        <p:grpSpPr>
          <a:xfrm>
            <a:off x="962198" y="4083444"/>
            <a:ext cx="2241974" cy="1479086"/>
            <a:chOff x="6798185" y="1678126"/>
            <a:chExt cx="2241974" cy="1479086"/>
          </a:xfrm>
        </p:grpSpPr>
        <p:sp>
          <p:nvSpPr>
            <p:cNvPr id="29" name="矩形 28"/>
            <p:cNvSpPr/>
            <p:nvPr/>
          </p:nvSpPr>
          <p:spPr>
            <a:xfrm>
              <a:off x="6798185" y="2030750"/>
              <a:ext cx="2241974"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a:t>
              </a:r>
              <a:endParaRPr lang="zh-CN" altLang="en-US" sz="1400" dirty="0">
                <a:solidFill>
                  <a:schemeClr val="tx1">
                    <a:lumMod val="75000"/>
                    <a:lumOff val="25000"/>
                  </a:schemeClr>
                </a:solidFill>
              </a:endParaRPr>
            </a:p>
          </p:txBody>
        </p:sp>
        <p:sp>
          <p:nvSpPr>
            <p:cNvPr id="30" name="矩形 29"/>
            <p:cNvSpPr/>
            <p:nvPr/>
          </p:nvSpPr>
          <p:spPr>
            <a:xfrm>
              <a:off x="6798185" y="1678126"/>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grpSp>
        <p:nvGrpSpPr>
          <p:cNvPr id="31" name="组合 30"/>
          <p:cNvGrpSpPr/>
          <p:nvPr/>
        </p:nvGrpSpPr>
        <p:grpSpPr>
          <a:xfrm>
            <a:off x="3632441" y="4083444"/>
            <a:ext cx="2241974" cy="1479086"/>
            <a:chOff x="6798185" y="1678126"/>
            <a:chExt cx="2241974" cy="1479086"/>
          </a:xfrm>
        </p:grpSpPr>
        <p:sp>
          <p:nvSpPr>
            <p:cNvPr id="32" name="矩形 31"/>
            <p:cNvSpPr/>
            <p:nvPr/>
          </p:nvSpPr>
          <p:spPr>
            <a:xfrm>
              <a:off x="6798185" y="2030750"/>
              <a:ext cx="2241974"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a:t>
              </a:r>
              <a:endParaRPr lang="zh-CN" altLang="en-US" sz="1400" dirty="0">
                <a:solidFill>
                  <a:schemeClr val="tx1">
                    <a:lumMod val="75000"/>
                    <a:lumOff val="25000"/>
                  </a:schemeClr>
                </a:solidFill>
              </a:endParaRPr>
            </a:p>
          </p:txBody>
        </p:sp>
        <p:sp>
          <p:nvSpPr>
            <p:cNvPr id="33" name="矩形 32"/>
            <p:cNvSpPr/>
            <p:nvPr/>
          </p:nvSpPr>
          <p:spPr>
            <a:xfrm>
              <a:off x="6798185" y="1678126"/>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grpSp>
        <p:nvGrpSpPr>
          <p:cNvPr id="34" name="组合 33"/>
          <p:cNvGrpSpPr/>
          <p:nvPr/>
        </p:nvGrpSpPr>
        <p:grpSpPr>
          <a:xfrm>
            <a:off x="6312618" y="4083444"/>
            <a:ext cx="2241974" cy="1479086"/>
            <a:chOff x="6798185" y="1678126"/>
            <a:chExt cx="2241974" cy="1479086"/>
          </a:xfrm>
        </p:grpSpPr>
        <p:sp>
          <p:nvSpPr>
            <p:cNvPr id="35" name="矩形 34"/>
            <p:cNvSpPr/>
            <p:nvPr/>
          </p:nvSpPr>
          <p:spPr>
            <a:xfrm>
              <a:off x="6798185" y="2030750"/>
              <a:ext cx="2241974"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a:t>
              </a:r>
              <a:endParaRPr lang="zh-CN" altLang="en-US" sz="1400" dirty="0">
                <a:solidFill>
                  <a:schemeClr val="tx1">
                    <a:lumMod val="75000"/>
                    <a:lumOff val="25000"/>
                  </a:schemeClr>
                </a:solidFill>
              </a:endParaRPr>
            </a:p>
          </p:txBody>
        </p:sp>
        <p:sp>
          <p:nvSpPr>
            <p:cNvPr id="36" name="矩形 35"/>
            <p:cNvSpPr/>
            <p:nvPr/>
          </p:nvSpPr>
          <p:spPr>
            <a:xfrm>
              <a:off x="6798185" y="1678126"/>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grpSp>
        <p:nvGrpSpPr>
          <p:cNvPr id="37" name="组合 36"/>
          <p:cNvGrpSpPr/>
          <p:nvPr/>
        </p:nvGrpSpPr>
        <p:grpSpPr>
          <a:xfrm>
            <a:off x="8987828" y="4083444"/>
            <a:ext cx="2241974" cy="1479086"/>
            <a:chOff x="6798185" y="1678126"/>
            <a:chExt cx="2241974" cy="1479086"/>
          </a:xfrm>
        </p:grpSpPr>
        <p:sp>
          <p:nvSpPr>
            <p:cNvPr id="38" name="矩形 37"/>
            <p:cNvSpPr/>
            <p:nvPr/>
          </p:nvSpPr>
          <p:spPr>
            <a:xfrm>
              <a:off x="6798185" y="2030750"/>
              <a:ext cx="2241974"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a:t>
              </a:r>
              <a:endParaRPr lang="zh-CN" altLang="en-US" sz="1400" dirty="0">
                <a:solidFill>
                  <a:schemeClr val="tx1">
                    <a:lumMod val="75000"/>
                    <a:lumOff val="25000"/>
                  </a:schemeClr>
                </a:solidFill>
              </a:endParaRPr>
            </a:p>
          </p:txBody>
        </p:sp>
        <p:sp>
          <p:nvSpPr>
            <p:cNvPr id="39" name="矩形 38"/>
            <p:cNvSpPr/>
            <p:nvPr/>
          </p:nvSpPr>
          <p:spPr>
            <a:xfrm>
              <a:off x="6798185"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grpSp>
        <p:nvGrpSpPr>
          <p:cNvPr id="40" name="组合 39"/>
          <p:cNvGrpSpPr/>
          <p:nvPr/>
        </p:nvGrpSpPr>
        <p:grpSpPr>
          <a:xfrm>
            <a:off x="0" y="0"/>
            <a:ext cx="6096000" cy="1435101"/>
            <a:chOff x="0" y="0"/>
            <a:chExt cx="6096000" cy="1435101"/>
          </a:xfrm>
        </p:grpSpPr>
        <p:pic>
          <p:nvPicPr>
            <p:cNvPr id="41" name="图片 40"/>
            <p:cNvPicPr>
              <a:picLocks noChangeAspect="1"/>
            </p:cNvPicPr>
            <p:nvPr/>
          </p:nvPicPr>
          <p:blipFill rotWithShape="1">
            <a:blip r:embed="rId5"/>
            <a:srcRect l="51625" t="62971" r="21894" b="14822"/>
            <a:stretch>
              <a:fillRect/>
            </a:stretch>
          </p:blipFill>
          <p:spPr>
            <a:xfrm>
              <a:off x="0" y="0"/>
              <a:ext cx="1714500" cy="1435101"/>
            </a:xfrm>
            <a:prstGeom prst="rect">
              <a:avLst/>
            </a:prstGeom>
          </p:spPr>
        </p:pic>
        <p:sp>
          <p:nvSpPr>
            <p:cNvPr id="42" name="文本框 41"/>
            <p:cNvSpPr txBox="1"/>
            <p:nvPr/>
          </p:nvSpPr>
          <p:spPr>
            <a:xfrm>
              <a:off x="1208698" y="321338"/>
              <a:ext cx="372615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accent1"/>
                  </a:solidFill>
                  <a:latin typeface="+mj-ea"/>
                  <a:ea typeface="+mj-ea"/>
                </a:rPr>
                <a:t>标题文字</a:t>
              </a:r>
              <a:r>
                <a:rPr lang="zh-CN" altLang="en-US" sz="3200" b="1" dirty="0">
                  <a:solidFill>
                    <a:schemeClr val="accent4"/>
                  </a:solidFill>
                  <a:latin typeface="+mj-ea"/>
                  <a:ea typeface="+mj-ea"/>
                </a:rPr>
                <a:t>添加此处</a:t>
              </a:r>
              <a:endParaRPr lang="zh-CN" altLang="en-US" sz="3200" b="1" dirty="0">
                <a:solidFill>
                  <a:schemeClr val="accent4"/>
                </a:solidFill>
                <a:latin typeface="+mj-ea"/>
                <a:ea typeface="+mj-ea"/>
              </a:endParaRPr>
            </a:p>
          </p:txBody>
        </p:sp>
        <p:sp>
          <p:nvSpPr>
            <p:cNvPr id="43" name="文本框 42"/>
            <p:cNvSpPr txBox="1"/>
            <p:nvPr/>
          </p:nvSpPr>
          <p:spPr>
            <a:xfrm>
              <a:off x="1208698" y="828984"/>
              <a:ext cx="4887302" cy="30777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latin typeface="Century Gothic" panose="020B0502020202020204" pitchFamily="34" charset="0"/>
                  <a:ea typeface="+mj-ea"/>
                </a:rPr>
                <a:t>THIS TEMPLATE DESIGNED FOR FEI ER SHE JI</a:t>
              </a:r>
              <a:endParaRPr lang="en-US" altLang="zh-CN" sz="1400" dirty="0">
                <a:solidFill>
                  <a:schemeClr val="bg1">
                    <a:lumMod val="65000"/>
                  </a:schemeClr>
                </a:solidFill>
                <a:latin typeface="Century Gothic" panose="020B0502020202020204" pitchFamily="34" charset="0"/>
                <a:ea typeface="+mj-ea"/>
              </a:endParaRPr>
            </a:p>
          </p:txBody>
        </p:sp>
      </p:gr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0-#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0-#ppt_w/2"/>
                                              </p:val>
                                            </p:tav>
                                            <p:tav tm="100000">
                                              <p:val>
                                                <p:strVal val="#ppt_x"/>
                                              </p:val>
                                            </p:tav>
                                          </p:tavLst>
                                        </p:anim>
                                        <p:anim calcmode="lin" valueType="num">
                                          <p:cBhvr additive="base">
                                            <p:cTn id="24" dur="500" fill="hold"/>
                                            <p:tgtEl>
                                              <p:spTgt spid="2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fill="hold"/>
                                            <p:tgtEl>
                                              <p:spTgt spid="23"/>
                                            </p:tgtEl>
                                            <p:attrNameLst>
                                              <p:attrName>ppt_x</p:attrName>
                                            </p:attrNameLst>
                                          </p:cBhvr>
                                          <p:tavLst>
                                            <p:tav tm="0">
                                              <p:val>
                                                <p:strVal val="0-#ppt_w/2"/>
                                              </p:val>
                                            </p:tav>
                                            <p:tav tm="100000">
                                              <p:val>
                                                <p:strVal val="#ppt_x"/>
                                              </p:val>
                                            </p:tav>
                                          </p:tavLst>
                                        </p:anim>
                                        <p:anim calcmode="lin" valueType="num">
                                          <p:cBhvr additive="base">
                                            <p:cTn id="28" dur="500" fill="hold"/>
                                            <p:tgtEl>
                                              <p:spTgt spid="23"/>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0-#ppt_w/2"/>
                                              </p:val>
                                            </p:tav>
                                            <p:tav tm="100000">
                                              <p:val>
                                                <p:strVal val="#ppt_x"/>
                                              </p:val>
                                            </p:tav>
                                          </p:tavLst>
                                        </p:anim>
                                        <p:anim calcmode="lin" valueType="num">
                                          <p:cBhvr additive="base">
                                            <p:cTn id="32" dur="500" fill="hold"/>
                                            <p:tgtEl>
                                              <p:spTgt spid="25"/>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500" fill="hold"/>
                                            <p:tgtEl>
                                              <p:spTgt spid="27"/>
                                            </p:tgtEl>
                                            <p:attrNameLst>
                                              <p:attrName>ppt_x</p:attrName>
                                            </p:attrNameLst>
                                          </p:cBhvr>
                                          <p:tavLst>
                                            <p:tav tm="0">
                                              <p:val>
                                                <p:strVal val="0-#ppt_w/2"/>
                                              </p:val>
                                            </p:tav>
                                            <p:tav tm="100000">
                                              <p:val>
                                                <p:strVal val="#ppt_x"/>
                                              </p:val>
                                            </p:tav>
                                          </p:tavLst>
                                        </p:anim>
                                        <p:anim calcmode="lin" valueType="num">
                                          <p:cBhvr additive="base">
                                            <p:cTn id="36" dur="500" fill="hold"/>
                                            <p:tgtEl>
                                              <p:spTgt spid="27"/>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2" presetClass="entr" presetSubtype="2" fill="hold" nodeType="afterEffect" p14:presetBounceEnd="60000">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14:bounceEnd="60000">
                                          <p:cBhvr additive="base">
                                            <p:cTn id="40" dur="1000" fill="hold"/>
                                            <p:tgtEl>
                                              <p:spTgt spid="28"/>
                                            </p:tgtEl>
                                            <p:attrNameLst>
                                              <p:attrName>ppt_x</p:attrName>
                                            </p:attrNameLst>
                                          </p:cBhvr>
                                          <p:tavLst>
                                            <p:tav tm="0">
                                              <p:val>
                                                <p:strVal val="1+#ppt_w/2"/>
                                              </p:val>
                                            </p:tav>
                                            <p:tav tm="100000">
                                              <p:val>
                                                <p:strVal val="#ppt_x"/>
                                              </p:val>
                                            </p:tav>
                                          </p:tavLst>
                                        </p:anim>
                                        <p:anim calcmode="lin" valueType="num" p14:bounceEnd="60000">
                                          <p:cBhvr additive="base">
                                            <p:cTn id="41" dur="1000" fill="hold"/>
                                            <p:tgtEl>
                                              <p:spTgt spid="28"/>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14:presetBounceEnd="60000">
                                      <p:stCondLst>
                                        <p:cond delay="0"/>
                                      </p:stCondLst>
                                      <p:childTnLst>
                                        <p:set>
                                          <p:cBhvr>
                                            <p:cTn id="43" dur="1" fill="hold">
                                              <p:stCondLst>
                                                <p:cond delay="0"/>
                                              </p:stCondLst>
                                            </p:cTn>
                                            <p:tgtEl>
                                              <p:spTgt spid="31"/>
                                            </p:tgtEl>
                                            <p:attrNameLst>
                                              <p:attrName>style.visibility</p:attrName>
                                            </p:attrNameLst>
                                          </p:cBhvr>
                                          <p:to>
                                            <p:strVal val="visible"/>
                                          </p:to>
                                        </p:set>
                                        <p:anim calcmode="lin" valueType="num" p14:bounceEnd="60000">
                                          <p:cBhvr additive="base">
                                            <p:cTn id="44" dur="1000" fill="hold"/>
                                            <p:tgtEl>
                                              <p:spTgt spid="31"/>
                                            </p:tgtEl>
                                            <p:attrNameLst>
                                              <p:attrName>ppt_x</p:attrName>
                                            </p:attrNameLst>
                                          </p:cBhvr>
                                          <p:tavLst>
                                            <p:tav tm="0">
                                              <p:val>
                                                <p:strVal val="1+#ppt_w/2"/>
                                              </p:val>
                                            </p:tav>
                                            <p:tav tm="100000">
                                              <p:val>
                                                <p:strVal val="#ppt_x"/>
                                              </p:val>
                                            </p:tav>
                                          </p:tavLst>
                                        </p:anim>
                                        <p:anim calcmode="lin" valueType="num" p14:bounceEnd="60000">
                                          <p:cBhvr additive="base">
                                            <p:cTn id="45" dur="1000" fill="hold"/>
                                            <p:tgtEl>
                                              <p:spTgt spid="31"/>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14:presetBounceEnd="60000">
                                      <p:stCondLst>
                                        <p:cond delay="0"/>
                                      </p:stCondLst>
                                      <p:childTnLst>
                                        <p:set>
                                          <p:cBhvr>
                                            <p:cTn id="47" dur="1" fill="hold">
                                              <p:stCondLst>
                                                <p:cond delay="0"/>
                                              </p:stCondLst>
                                            </p:cTn>
                                            <p:tgtEl>
                                              <p:spTgt spid="34"/>
                                            </p:tgtEl>
                                            <p:attrNameLst>
                                              <p:attrName>style.visibility</p:attrName>
                                            </p:attrNameLst>
                                          </p:cBhvr>
                                          <p:to>
                                            <p:strVal val="visible"/>
                                          </p:to>
                                        </p:set>
                                        <p:anim calcmode="lin" valueType="num" p14:bounceEnd="60000">
                                          <p:cBhvr additive="base">
                                            <p:cTn id="48" dur="1000" fill="hold"/>
                                            <p:tgtEl>
                                              <p:spTgt spid="34"/>
                                            </p:tgtEl>
                                            <p:attrNameLst>
                                              <p:attrName>ppt_x</p:attrName>
                                            </p:attrNameLst>
                                          </p:cBhvr>
                                          <p:tavLst>
                                            <p:tav tm="0">
                                              <p:val>
                                                <p:strVal val="1+#ppt_w/2"/>
                                              </p:val>
                                            </p:tav>
                                            <p:tav tm="100000">
                                              <p:val>
                                                <p:strVal val="#ppt_x"/>
                                              </p:val>
                                            </p:tav>
                                          </p:tavLst>
                                        </p:anim>
                                        <p:anim calcmode="lin" valueType="num" p14:bounceEnd="60000">
                                          <p:cBhvr additive="base">
                                            <p:cTn id="49" dur="1000" fill="hold"/>
                                            <p:tgtEl>
                                              <p:spTgt spid="34"/>
                                            </p:tgtEl>
                                            <p:attrNameLst>
                                              <p:attrName>ppt_y</p:attrName>
                                            </p:attrNameLst>
                                          </p:cBhvr>
                                          <p:tavLst>
                                            <p:tav tm="0">
                                              <p:val>
                                                <p:strVal val="#ppt_y"/>
                                              </p:val>
                                            </p:tav>
                                            <p:tav tm="100000">
                                              <p:val>
                                                <p:strVal val="#ppt_y"/>
                                              </p:val>
                                            </p:tav>
                                          </p:tavLst>
                                        </p:anim>
                                      </p:childTnLst>
                                    </p:cTn>
                                  </p:par>
                                  <p:par>
                                    <p:cTn id="50" presetID="2" presetClass="entr" presetSubtype="2" fill="hold" nodeType="withEffect" p14:presetBounceEnd="60000">
                                      <p:stCondLst>
                                        <p:cond delay="0"/>
                                      </p:stCondLst>
                                      <p:childTnLst>
                                        <p:set>
                                          <p:cBhvr>
                                            <p:cTn id="51" dur="1" fill="hold">
                                              <p:stCondLst>
                                                <p:cond delay="0"/>
                                              </p:stCondLst>
                                            </p:cTn>
                                            <p:tgtEl>
                                              <p:spTgt spid="37"/>
                                            </p:tgtEl>
                                            <p:attrNameLst>
                                              <p:attrName>style.visibility</p:attrName>
                                            </p:attrNameLst>
                                          </p:cBhvr>
                                          <p:to>
                                            <p:strVal val="visible"/>
                                          </p:to>
                                        </p:set>
                                        <p:anim calcmode="lin" valueType="num" p14:bounceEnd="60000">
                                          <p:cBhvr additive="base">
                                            <p:cTn id="52" dur="1000" fill="hold"/>
                                            <p:tgtEl>
                                              <p:spTgt spid="37"/>
                                            </p:tgtEl>
                                            <p:attrNameLst>
                                              <p:attrName>ppt_x</p:attrName>
                                            </p:attrNameLst>
                                          </p:cBhvr>
                                          <p:tavLst>
                                            <p:tav tm="0">
                                              <p:val>
                                                <p:strVal val="1+#ppt_w/2"/>
                                              </p:val>
                                            </p:tav>
                                            <p:tav tm="100000">
                                              <p:val>
                                                <p:strVal val="#ppt_x"/>
                                              </p:val>
                                            </p:tav>
                                          </p:tavLst>
                                        </p:anim>
                                        <p:anim calcmode="lin" valueType="num" p14:bounceEnd="60000">
                                          <p:cBhvr additive="base">
                                            <p:cTn id="53" dur="10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P spid="10"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0-#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0-#ppt_w/2"/>
                                              </p:val>
                                            </p:tav>
                                            <p:tav tm="100000">
                                              <p:val>
                                                <p:strVal val="#ppt_x"/>
                                              </p:val>
                                            </p:tav>
                                          </p:tavLst>
                                        </p:anim>
                                        <p:anim calcmode="lin" valueType="num">
                                          <p:cBhvr additive="base">
                                            <p:cTn id="24" dur="500" fill="hold"/>
                                            <p:tgtEl>
                                              <p:spTgt spid="2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fill="hold"/>
                                            <p:tgtEl>
                                              <p:spTgt spid="23"/>
                                            </p:tgtEl>
                                            <p:attrNameLst>
                                              <p:attrName>ppt_x</p:attrName>
                                            </p:attrNameLst>
                                          </p:cBhvr>
                                          <p:tavLst>
                                            <p:tav tm="0">
                                              <p:val>
                                                <p:strVal val="0-#ppt_w/2"/>
                                              </p:val>
                                            </p:tav>
                                            <p:tav tm="100000">
                                              <p:val>
                                                <p:strVal val="#ppt_x"/>
                                              </p:val>
                                            </p:tav>
                                          </p:tavLst>
                                        </p:anim>
                                        <p:anim calcmode="lin" valueType="num">
                                          <p:cBhvr additive="base">
                                            <p:cTn id="28" dur="500" fill="hold"/>
                                            <p:tgtEl>
                                              <p:spTgt spid="23"/>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0-#ppt_w/2"/>
                                              </p:val>
                                            </p:tav>
                                            <p:tav tm="100000">
                                              <p:val>
                                                <p:strVal val="#ppt_x"/>
                                              </p:val>
                                            </p:tav>
                                          </p:tavLst>
                                        </p:anim>
                                        <p:anim calcmode="lin" valueType="num">
                                          <p:cBhvr additive="base">
                                            <p:cTn id="32" dur="500" fill="hold"/>
                                            <p:tgtEl>
                                              <p:spTgt spid="25"/>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500" fill="hold"/>
                                            <p:tgtEl>
                                              <p:spTgt spid="27"/>
                                            </p:tgtEl>
                                            <p:attrNameLst>
                                              <p:attrName>ppt_x</p:attrName>
                                            </p:attrNameLst>
                                          </p:cBhvr>
                                          <p:tavLst>
                                            <p:tav tm="0">
                                              <p:val>
                                                <p:strVal val="0-#ppt_w/2"/>
                                              </p:val>
                                            </p:tav>
                                            <p:tav tm="100000">
                                              <p:val>
                                                <p:strVal val="#ppt_x"/>
                                              </p:val>
                                            </p:tav>
                                          </p:tavLst>
                                        </p:anim>
                                        <p:anim calcmode="lin" valueType="num">
                                          <p:cBhvr additive="base">
                                            <p:cTn id="36" dur="500" fill="hold"/>
                                            <p:tgtEl>
                                              <p:spTgt spid="27"/>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2" presetClass="entr" presetSubtype="2" fill="hold" nodeType="afterEffect">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1000" fill="hold"/>
                                            <p:tgtEl>
                                              <p:spTgt spid="28"/>
                                            </p:tgtEl>
                                            <p:attrNameLst>
                                              <p:attrName>ppt_x</p:attrName>
                                            </p:attrNameLst>
                                          </p:cBhvr>
                                          <p:tavLst>
                                            <p:tav tm="0">
                                              <p:val>
                                                <p:strVal val="1+#ppt_w/2"/>
                                              </p:val>
                                            </p:tav>
                                            <p:tav tm="100000">
                                              <p:val>
                                                <p:strVal val="#ppt_x"/>
                                              </p:val>
                                            </p:tav>
                                          </p:tavLst>
                                        </p:anim>
                                        <p:anim calcmode="lin" valueType="num">
                                          <p:cBhvr additive="base">
                                            <p:cTn id="41" dur="1000" fill="hold"/>
                                            <p:tgtEl>
                                              <p:spTgt spid="28"/>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0"/>
                                      </p:stCondLst>
                                      <p:childTnLst>
                                        <p:set>
                                          <p:cBhvr>
                                            <p:cTn id="43" dur="1" fill="hold">
                                              <p:stCondLst>
                                                <p:cond delay="0"/>
                                              </p:stCondLst>
                                            </p:cTn>
                                            <p:tgtEl>
                                              <p:spTgt spid="31"/>
                                            </p:tgtEl>
                                            <p:attrNameLst>
                                              <p:attrName>style.visibility</p:attrName>
                                            </p:attrNameLst>
                                          </p:cBhvr>
                                          <p:to>
                                            <p:strVal val="visible"/>
                                          </p:to>
                                        </p:set>
                                        <p:anim calcmode="lin" valueType="num">
                                          <p:cBhvr additive="base">
                                            <p:cTn id="44" dur="1000" fill="hold"/>
                                            <p:tgtEl>
                                              <p:spTgt spid="31"/>
                                            </p:tgtEl>
                                            <p:attrNameLst>
                                              <p:attrName>ppt_x</p:attrName>
                                            </p:attrNameLst>
                                          </p:cBhvr>
                                          <p:tavLst>
                                            <p:tav tm="0">
                                              <p:val>
                                                <p:strVal val="1+#ppt_w/2"/>
                                              </p:val>
                                            </p:tav>
                                            <p:tav tm="100000">
                                              <p:val>
                                                <p:strVal val="#ppt_x"/>
                                              </p:val>
                                            </p:tav>
                                          </p:tavLst>
                                        </p:anim>
                                        <p:anim calcmode="lin" valueType="num">
                                          <p:cBhvr additive="base">
                                            <p:cTn id="45" dur="1000" fill="hold"/>
                                            <p:tgtEl>
                                              <p:spTgt spid="31"/>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0"/>
                                      </p:stCondLst>
                                      <p:childTnLst>
                                        <p:set>
                                          <p:cBhvr>
                                            <p:cTn id="47" dur="1" fill="hold">
                                              <p:stCondLst>
                                                <p:cond delay="0"/>
                                              </p:stCondLst>
                                            </p:cTn>
                                            <p:tgtEl>
                                              <p:spTgt spid="34"/>
                                            </p:tgtEl>
                                            <p:attrNameLst>
                                              <p:attrName>style.visibility</p:attrName>
                                            </p:attrNameLst>
                                          </p:cBhvr>
                                          <p:to>
                                            <p:strVal val="visible"/>
                                          </p:to>
                                        </p:set>
                                        <p:anim calcmode="lin" valueType="num">
                                          <p:cBhvr additive="base">
                                            <p:cTn id="48" dur="1000" fill="hold"/>
                                            <p:tgtEl>
                                              <p:spTgt spid="34"/>
                                            </p:tgtEl>
                                            <p:attrNameLst>
                                              <p:attrName>ppt_x</p:attrName>
                                            </p:attrNameLst>
                                          </p:cBhvr>
                                          <p:tavLst>
                                            <p:tav tm="0">
                                              <p:val>
                                                <p:strVal val="1+#ppt_w/2"/>
                                              </p:val>
                                            </p:tav>
                                            <p:tav tm="100000">
                                              <p:val>
                                                <p:strVal val="#ppt_x"/>
                                              </p:val>
                                            </p:tav>
                                          </p:tavLst>
                                        </p:anim>
                                        <p:anim calcmode="lin" valueType="num">
                                          <p:cBhvr additive="base">
                                            <p:cTn id="49" dur="1000" fill="hold"/>
                                            <p:tgtEl>
                                              <p:spTgt spid="34"/>
                                            </p:tgtEl>
                                            <p:attrNameLst>
                                              <p:attrName>ppt_y</p:attrName>
                                            </p:attrNameLst>
                                          </p:cBhvr>
                                          <p:tavLst>
                                            <p:tav tm="0">
                                              <p:val>
                                                <p:strVal val="#ppt_y"/>
                                              </p:val>
                                            </p:tav>
                                            <p:tav tm="100000">
                                              <p:val>
                                                <p:strVal val="#ppt_y"/>
                                              </p:val>
                                            </p:tav>
                                          </p:tavLst>
                                        </p:anim>
                                      </p:childTnLst>
                                    </p:cTn>
                                  </p:par>
                                  <p:par>
                                    <p:cTn id="50" presetID="2" presetClass="entr" presetSubtype="2" fill="hold" nodeType="withEffect">
                                      <p:stCondLst>
                                        <p:cond delay="0"/>
                                      </p:stCondLst>
                                      <p:childTnLst>
                                        <p:set>
                                          <p:cBhvr>
                                            <p:cTn id="51" dur="1" fill="hold">
                                              <p:stCondLst>
                                                <p:cond delay="0"/>
                                              </p:stCondLst>
                                            </p:cTn>
                                            <p:tgtEl>
                                              <p:spTgt spid="37"/>
                                            </p:tgtEl>
                                            <p:attrNameLst>
                                              <p:attrName>style.visibility</p:attrName>
                                            </p:attrNameLst>
                                          </p:cBhvr>
                                          <p:to>
                                            <p:strVal val="visible"/>
                                          </p:to>
                                        </p:set>
                                        <p:anim calcmode="lin" valueType="num">
                                          <p:cBhvr additive="base">
                                            <p:cTn id="52" dur="1000" fill="hold"/>
                                            <p:tgtEl>
                                              <p:spTgt spid="37"/>
                                            </p:tgtEl>
                                            <p:attrNameLst>
                                              <p:attrName>ppt_x</p:attrName>
                                            </p:attrNameLst>
                                          </p:cBhvr>
                                          <p:tavLst>
                                            <p:tav tm="0">
                                              <p:val>
                                                <p:strVal val="1+#ppt_w/2"/>
                                              </p:val>
                                            </p:tav>
                                            <p:tav tm="100000">
                                              <p:val>
                                                <p:strVal val="#ppt_x"/>
                                              </p:val>
                                            </p:tav>
                                          </p:tavLst>
                                        </p:anim>
                                        <p:anim calcmode="lin" valueType="num">
                                          <p:cBhvr additive="base">
                                            <p:cTn id="53" dur="10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P spid="10" grpId="0" animBg="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c9ad0b48-d121-45ae-94a8-5e8a6c01ff9a"/>
          <p:cNvGrpSpPr>
            <a:grpSpLocks noChangeAspect="1"/>
          </p:cNvGrpSpPr>
          <p:nvPr/>
        </p:nvGrpSpPr>
        <p:grpSpPr>
          <a:xfrm>
            <a:off x="1224038" y="1533364"/>
            <a:ext cx="6458974" cy="4617880"/>
            <a:chOff x="1224038" y="1304764"/>
            <a:chExt cx="6458974" cy="4617880"/>
          </a:xfrm>
        </p:grpSpPr>
        <p:grpSp>
          <p:nvGrpSpPr>
            <p:cNvPr id="4" name="Group 4"/>
            <p:cNvGrpSpPr/>
            <p:nvPr/>
          </p:nvGrpSpPr>
          <p:grpSpPr>
            <a:xfrm>
              <a:off x="1405664" y="1995639"/>
              <a:ext cx="6277348" cy="3328412"/>
              <a:chOff x="1405664" y="1995639"/>
              <a:chExt cx="6277348" cy="3328412"/>
            </a:xfrm>
          </p:grpSpPr>
          <p:sp>
            <p:nvSpPr>
              <p:cNvPr id="19" name="Rectangle: Rounded Corners 7"/>
              <p:cNvSpPr/>
              <p:nvPr/>
            </p:nvSpPr>
            <p:spPr>
              <a:xfrm>
                <a:off x="2799758" y="4498482"/>
                <a:ext cx="3172420" cy="82556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0" name="Oval 8"/>
              <p:cNvSpPr/>
              <p:nvPr/>
            </p:nvSpPr>
            <p:spPr>
              <a:xfrm>
                <a:off x="5259573" y="4615180"/>
                <a:ext cx="587602" cy="5921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1" name="Freeform: Shape 6"/>
              <p:cNvSpPr/>
              <p:nvPr/>
            </p:nvSpPr>
            <p:spPr bwMode="auto">
              <a:xfrm>
                <a:off x="5406188" y="4745259"/>
                <a:ext cx="325938" cy="335341"/>
              </a:xfrm>
              <a:custGeom>
                <a:avLst/>
                <a:gdLst>
                  <a:gd name="T0" fmla="*/ 26 w 88"/>
                  <a:gd name="T1" fmla="*/ 68 h 90"/>
                  <a:gd name="T2" fmla="*/ 8 w 88"/>
                  <a:gd name="T3" fmla="*/ 86 h 90"/>
                  <a:gd name="T4" fmla="*/ 1 w 88"/>
                  <a:gd name="T5" fmla="*/ 89 h 90"/>
                  <a:gd name="T6" fmla="*/ 4 w 88"/>
                  <a:gd name="T7" fmla="*/ 82 h 90"/>
                  <a:gd name="T8" fmla="*/ 21 w 88"/>
                  <a:gd name="T9" fmla="*/ 64 h 90"/>
                  <a:gd name="T10" fmla="*/ 0 w 88"/>
                  <a:gd name="T11" fmla="*/ 44 h 90"/>
                  <a:gd name="T12" fmla="*/ 23 w 88"/>
                  <a:gd name="T13" fmla="*/ 44 h 90"/>
                  <a:gd name="T14" fmla="*/ 54 w 88"/>
                  <a:gd name="T15" fmla="*/ 16 h 90"/>
                  <a:gd name="T16" fmla="*/ 49 w 88"/>
                  <a:gd name="T17" fmla="*/ 12 h 90"/>
                  <a:gd name="T18" fmla="*/ 49 w 88"/>
                  <a:gd name="T19" fmla="*/ 3 h 90"/>
                  <a:gd name="T20" fmla="*/ 58 w 88"/>
                  <a:gd name="T21" fmla="*/ 2 h 90"/>
                  <a:gd name="T22" fmla="*/ 86 w 88"/>
                  <a:gd name="T23" fmla="*/ 29 h 90"/>
                  <a:gd name="T24" fmla="*/ 86 w 88"/>
                  <a:gd name="T25" fmla="*/ 38 h 90"/>
                  <a:gd name="T26" fmla="*/ 77 w 88"/>
                  <a:gd name="T27" fmla="*/ 38 h 90"/>
                  <a:gd name="T28" fmla="*/ 72 w 88"/>
                  <a:gd name="T29" fmla="*/ 34 h 90"/>
                  <a:gd name="T30" fmla="*/ 45 w 88"/>
                  <a:gd name="T31" fmla="*/ 66 h 90"/>
                  <a:gd name="T32" fmla="*/ 46 w 88"/>
                  <a:gd name="T33" fmla="*/ 88 h 90"/>
                  <a:gd name="T34" fmla="*/ 26 w 88"/>
                  <a:gd name="T35" fmla="*/ 68 h 90"/>
                  <a:gd name="T36" fmla="*/ 55 w 88"/>
                  <a:gd name="T37" fmla="*/ 31 h 90"/>
                  <a:gd name="T38" fmla="*/ 55 w 88"/>
                  <a:gd name="T39" fmla="*/ 26 h 90"/>
                  <a:gd name="T40" fmla="*/ 55 w 88"/>
                  <a:gd name="T41" fmla="*/ 26 h 90"/>
                  <a:gd name="T42" fmla="*/ 51 w 88"/>
                  <a:gd name="T43" fmla="*/ 26 h 90"/>
                  <a:gd name="T44" fmla="*/ 32 w 88"/>
                  <a:gd name="T45" fmla="*/ 43 h 90"/>
                  <a:gd name="T46" fmla="*/ 32 w 88"/>
                  <a:gd name="T47" fmla="*/ 48 h 90"/>
                  <a:gd name="T48" fmla="*/ 32 w 88"/>
                  <a:gd name="T49" fmla="*/ 48 h 90"/>
                  <a:gd name="T50" fmla="*/ 37 w 88"/>
                  <a:gd name="T51" fmla="*/ 48 h 90"/>
                  <a:gd name="T52" fmla="*/ 55 w 88"/>
                  <a:gd name="T53" fmla="*/ 3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8" h="90">
                    <a:moveTo>
                      <a:pt x="26" y="68"/>
                    </a:moveTo>
                    <a:cubicBezTo>
                      <a:pt x="8" y="86"/>
                      <a:pt x="8" y="86"/>
                      <a:pt x="8" y="86"/>
                    </a:cubicBezTo>
                    <a:cubicBezTo>
                      <a:pt x="6" y="89"/>
                      <a:pt x="3" y="90"/>
                      <a:pt x="1" y="89"/>
                    </a:cubicBezTo>
                    <a:cubicBezTo>
                      <a:pt x="0" y="88"/>
                      <a:pt x="1" y="84"/>
                      <a:pt x="4" y="82"/>
                    </a:cubicBezTo>
                    <a:cubicBezTo>
                      <a:pt x="21" y="64"/>
                      <a:pt x="21" y="64"/>
                      <a:pt x="21" y="64"/>
                    </a:cubicBezTo>
                    <a:cubicBezTo>
                      <a:pt x="0" y="44"/>
                      <a:pt x="0" y="44"/>
                      <a:pt x="0" y="44"/>
                    </a:cubicBezTo>
                    <a:cubicBezTo>
                      <a:pt x="3" y="41"/>
                      <a:pt x="13" y="41"/>
                      <a:pt x="23" y="44"/>
                    </a:cubicBezTo>
                    <a:cubicBezTo>
                      <a:pt x="54" y="16"/>
                      <a:pt x="54" y="16"/>
                      <a:pt x="54" y="16"/>
                    </a:cubicBezTo>
                    <a:cubicBezTo>
                      <a:pt x="49" y="12"/>
                      <a:pt x="49" y="12"/>
                      <a:pt x="49" y="12"/>
                    </a:cubicBezTo>
                    <a:cubicBezTo>
                      <a:pt x="47" y="9"/>
                      <a:pt x="47" y="5"/>
                      <a:pt x="49" y="3"/>
                    </a:cubicBezTo>
                    <a:cubicBezTo>
                      <a:pt x="52" y="0"/>
                      <a:pt x="56" y="0"/>
                      <a:pt x="58" y="2"/>
                    </a:cubicBezTo>
                    <a:cubicBezTo>
                      <a:pt x="86" y="29"/>
                      <a:pt x="86" y="29"/>
                      <a:pt x="86" y="29"/>
                    </a:cubicBezTo>
                    <a:cubicBezTo>
                      <a:pt x="88" y="31"/>
                      <a:pt x="88" y="35"/>
                      <a:pt x="86" y="38"/>
                    </a:cubicBezTo>
                    <a:cubicBezTo>
                      <a:pt x="83" y="40"/>
                      <a:pt x="79" y="41"/>
                      <a:pt x="77" y="38"/>
                    </a:cubicBezTo>
                    <a:cubicBezTo>
                      <a:pt x="72" y="34"/>
                      <a:pt x="72" y="34"/>
                      <a:pt x="72" y="34"/>
                    </a:cubicBezTo>
                    <a:cubicBezTo>
                      <a:pt x="45" y="66"/>
                      <a:pt x="45" y="66"/>
                      <a:pt x="45" y="66"/>
                    </a:cubicBezTo>
                    <a:cubicBezTo>
                      <a:pt x="49" y="76"/>
                      <a:pt x="49" y="86"/>
                      <a:pt x="46" y="88"/>
                    </a:cubicBezTo>
                    <a:lnTo>
                      <a:pt x="26" y="68"/>
                    </a:lnTo>
                    <a:close/>
                    <a:moveTo>
                      <a:pt x="55" y="31"/>
                    </a:moveTo>
                    <a:cubicBezTo>
                      <a:pt x="57" y="30"/>
                      <a:pt x="57" y="28"/>
                      <a:pt x="55" y="26"/>
                    </a:cubicBezTo>
                    <a:cubicBezTo>
                      <a:pt x="55" y="26"/>
                      <a:pt x="55" y="26"/>
                      <a:pt x="55" y="26"/>
                    </a:cubicBezTo>
                    <a:cubicBezTo>
                      <a:pt x="54" y="25"/>
                      <a:pt x="52" y="25"/>
                      <a:pt x="51" y="26"/>
                    </a:cubicBezTo>
                    <a:cubicBezTo>
                      <a:pt x="32" y="43"/>
                      <a:pt x="32" y="43"/>
                      <a:pt x="32" y="43"/>
                    </a:cubicBezTo>
                    <a:cubicBezTo>
                      <a:pt x="31" y="45"/>
                      <a:pt x="31" y="47"/>
                      <a:pt x="32" y="48"/>
                    </a:cubicBezTo>
                    <a:cubicBezTo>
                      <a:pt x="32" y="48"/>
                      <a:pt x="32" y="48"/>
                      <a:pt x="32" y="48"/>
                    </a:cubicBezTo>
                    <a:cubicBezTo>
                      <a:pt x="33" y="49"/>
                      <a:pt x="35" y="49"/>
                      <a:pt x="37" y="48"/>
                    </a:cubicBezTo>
                    <a:lnTo>
                      <a:pt x="55" y="31"/>
                    </a:lnTo>
                    <a:close/>
                  </a:path>
                </a:pathLst>
              </a:custGeom>
              <a:solidFill>
                <a:schemeClr val="accent4"/>
              </a:solidFill>
              <a:ln>
                <a:noFill/>
              </a:ln>
            </p:spPr>
            <p:txBody>
              <a:bodyPr anchor="ctr"/>
              <a:lstStyle/>
              <a:p>
                <a:pPr algn="ctr"/>
              </a:p>
            </p:txBody>
          </p:sp>
          <p:sp>
            <p:nvSpPr>
              <p:cNvPr id="22" name="Rectangle: Rounded Corners 16"/>
              <p:cNvSpPr/>
              <p:nvPr/>
            </p:nvSpPr>
            <p:spPr>
              <a:xfrm>
                <a:off x="2946865" y="2833446"/>
                <a:ext cx="3663014" cy="82722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3" name="Oval 17"/>
              <p:cNvSpPr/>
              <p:nvPr/>
            </p:nvSpPr>
            <p:spPr>
              <a:xfrm>
                <a:off x="5901973" y="2950404"/>
                <a:ext cx="587602" cy="5921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nvGrpSpPr>
              <p:cNvPr id="24" name="Group 11"/>
              <p:cNvGrpSpPr/>
              <p:nvPr/>
            </p:nvGrpSpPr>
            <p:grpSpPr>
              <a:xfrm>
                <a:off x="6035547" y="3036138"/>
                <a:ext cx="361068" cy="361065"/>
                <a:chOff x="2522538" y="2108200"/>
                <a:chExt cx="376238" cy="376238"/>
              </a:xfrm>
              <a:solidFill>
                <a:schemeClr val="accent1"/>
              </a:solidFill>
            </p:grpSpPr>
            <p:sp>
              <p:nvSpPr>
                <p:cNvPr id="36" name="Freeform: Shape 12"/>
                <p:cNvSpPr/>
                <p:nvPr/>
              </p:nvSpPr>
              <p:spPr bwMode="auto">
                <a:xfrm>
                  <a:off x="2522538" y="2319338"/>
                  <a:ext cx="163513" cy="71438"/>
                </a:xfrm>
                <a:custGeom>
                  <a:avLst/>
                  <a:gdLst>
                    <a:gd name="T0" fmla="*/ 3 w 28"/>
                    <a:gd name="T1" fmla="*/ 10 h 12"/>
                    <a:gd name="T2" fmla="*/ 10 w 28"/>
                    <a:gd name="T3" fmla="*/ 12 h 12"/>
                    <a:gd name="T4" fmla="*/ 28 w 28"/>
                    <a:gd name="T5" fmla="*/ 8 h 12"/>
                    <a:gd name="T6" fmla="*/ 5 w 28"/>
                    <a:gd name="T7" fmla="*/ 1 h 12"/>
                    <a:gd name="T8" fmla="*/ 2 w 28"/>
                    <a:gd name="T9" fmla="*/ 1 h 12"/>
                    <a:gd name="T10" fmla="*/ 0 w 28"/>
                    <a:gd name="T11" fmla="*/ 5 h 12"/>
                    <a:gd name="T12" fmla="*/ 0 w 28"/>
                    <a:gd name="T13" fmla="*/ 6 h 12"/>
                    <a:gd name="T14" fmla="*/ 3 w 28"/>
                    <a:gd name="T15" fmla="*/ 1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2">
                      <a:moveTo>
                        <a:pt x="3" y="10"/>
                      </a:moveTo>
                      <a:cubicBezTo>
                        <a:pt x="10" y="12"/>
                        <a:pt x="10" y="12"/>
                        <a:pt x="10" y="12"/>
                      </a:cubicBezTo>
                      <a:cubicBezTo>
                        <a:pt x="28" y="8"/>
                        <a:pt x="28" y="8"/>
                        <a:pt x="28" y="8"/>
                      </a:cubicBezTo>
                      <a:cubicBezTo>
                        <a:pt x="5" y="1"/>
                        <a:pt x="5" y="1"/>
                        <a:pt x="5" y="1"/>
                      </a:cubicBezTo>
                      <a:cubicBezTo>
                        <a:pt x="4" y="0"/>
                        <a:pt x="3" y="1"/>
                        <a:pt x="2" y="1"/>
                      </a:cubicBezTo>
                      <a:cubicBezTo>
                        <a:pt x="1" y="2"/>
                        <a:pt x="0" y="3"/>
                        <a:pt x="0" y="5"/>
                      </a:cubicBezTo>
                      <a:cubicBezTo>
                        <a:pt x="0" y="6"/>
                        <a:pt x="0" y="6"/>
                        <a:pt x="0" y="6"/>
                      </a:cubicBezTo>
                      <a:cubicBezTo>
                        <a:pt x="0" y="8"/>
                        <a:pt x="1" y="9"/>
                        <a:pt x="3" y="10"/>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7" name="Freeform: Shape 13"/>
                <p:cNvSpPr/>
                <p:nvPr/>
              </p:nvSpPr>
              <p:spPr bwMode="auto">
                <a:xfrm>
                  <a:off x="2774950" y="2425700"/>
                  <a:ext cx="123825" cy="58738"/>
                </a:xfrm>
                <a:custGeom>
                  <a:avLst/>
                  <a:gdLst>
                    <a:gd name="T0" fmla="*/ 18 w 21"/>
                    <a:gd name="T1" fmla="*/ 0 h 10"/>
                    <a:gd name="T2" fmla="*/ 18 w 21"/>
                    <a:gd name="T3" fmla="*/ 0 h 10"/>
                    <a:gd name="T4" fmla="*/ 0 w 21"/>
                    <a:gd name="T5" fmla="*/ 5 h 10"/>
                    <a:gd name="T6" fmla="*/ 16 w 21"/>
                    <a:gd name="T7" fmla="*/ 10 h 10"/>
                    <a:gd name="T8" fmla="*/ 19 w 21"/>
                    <a:gd name="T9" fmla="*/ 9 h 10"/>
                    <a:gd name="T10" fmla="*/ 21 w 21"/>
                    <a:gd name="T11" fmla="*/ 6 h 10"/>
                    <a:gd name="T12" fmla="*/ 21 w 21"/>
                    <a:gd name="T13" fmla="*/ 4 h 10"/>
                    <a:gd name="T14" fmla="*/ 18 w 21"/>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
                      <a:moveTo>
                        <a:pt x="18" y="0"/>
                      </a:moveTo>
                      <a:cubicBezTo>
                        <a:pt x="18" y="0"/>
                        <a:pt x="18" y="0"/>
                        <a:pt x="18" y="0"/>
                      </a:cubicBezTo>
                      <a:cubicBezTo>
                        <a:pt x="0" y="5"/>
                        <a:pt x="0" y="5"/>
                        <a:pt x="0" y="5"/>
                      </a:cubicBezTo>
                      <a:cubicBezTo>
                        <a:pt x="16" y="10"/>
                        <a:pt x="16" y="10"/>
                        <a:pt x="16" y="10"/>
                      </a:cubicBezTo>
                      <a:cubicBezTo>
                        <a:pt x="17" y="10"/>
                        <a:pt x="18" y="10"/>
                        <a:pt x="19" y="9"/>
                      </a:cubicBezTo>
                      <a:cubicBezTo>
                        <a:pt x="20" y="8"/>
                        <a:pt x="21" y="7"/>
                        <a:pt x="21" y="6"/>
                      </a:cubicBezTo>
                      <a:cubicBezTo>
                        <a:pt x="21" y="4"/>
                        <a:pt x="21" y="4"/>
                        <a:pt x="21" y="4"/>
                      </a:cubicBezTo>
                      <a:cubicBezTo>
                        <a:pt x="21" y="2"/>
                        <a:pt x="20" y="1"/>
                        <a:pt x="18" y="0"/>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 name="Freeform: Shape 14"/>
                <p:cNvSpPr/>
                <p:nvPr/>
              </p:nvSpPr>
              <p:spPr bwMode="auto">
                <a:xfrm>
                  <a:off x="2522538" y="2343150"/>
                  <a:ext cx="376238" cy="141288"/>
                </a:xfrm>
                <a:custGeom>
                  <a:avLst/>
                  <a:gdLst>
                    <a:gd name="T0" fmla="*/ 62 w 64"/>
                    <a:gd name="T1" fmla="*/ 1 h 24"/>
                    <a:gd name="T2" fmla="*/ 60 w 64"/>
                    <a:gd name="T3" fmla="*/ 0 h 24"/>
                    <a:gd name="T4" fmla="*/ 59 w 64"/>
                    <a:gd name="T5" fmla="*/ 0 h 24"/>
                    <a:gd name="T6" fmla="*/ 3 w 64"/>
                    <a:gd name="T7" fmla="*/ 14 h 24"/>
                    <a:gd name="T8" fmla="*/ 0 w 64"/>
                    <a:gd name="T9" fmla="*/ 18 h 24"/>
                    <a:gd name="T10" fmla="*/ 0 w 64"/>
                    <a:gd name="T11" fmla="*/ 20 h 24"/>
                    <a:gd name="T12" fmla="*/ 2 w 64"/>
                    <a:gd name="T13" fmla="*/ 23 h 24"/>
                    <a:gd name="T14" fmla="*/ 4 w 64"/>
                    <a:gd name="T15" fmla="*/ 24 h 24"/>
                    <a:gd name="T16" fmla="*/ 5 w 64"/>
                    <a:gd name="T17" fmla="*/ 24 h 24"/>
                    <a:gd name="T18" fmla="*/ 61 w 64"/>
                    <a:gd name="T19" fmla="*/ 10 h 24"/>
                    <a:gd name="T20" fmla="*/ 64 w 64"/>
                    <a:gd name="T21" fmla="*/ 6 h 24"/>
                    <a:gd name="T22" fmla="*/ 64 w 64"/>
                    <a:gd name="T23" fmla="*/ 4 h 24"/>
                    <a:gd name="T24" fmla="*/ 62 w 64"/>
                    <a:gd name="T25"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24">
                      <a:moveTo>
                        <a:pt x="62" y="1"/>
                      </a:moveTo>
                      <a:cubicBezTo>
                        <a:pt x="62" y="1"/>
                        <a:pt x="61" y="0"/>
                        <a:pt x="60" y="0"/>
                      </a:cubicBezTo>
                      <a:cubicBezTo>
                        <a:pt x="59" y="0"/>
                        <a:pt x="59" y="0"/>
                        <a:pt x="59" y="0"/>
                      </a:cubicBezTo>
                      <a:cubicBezTo>
                        <a:pt x="3" y="14"/>
                        <a:pt x="3" y="14"/>
                        <a:pt x="3" y="14"/>
                      </a:cubicBezTo>
                      <a:cubicBezTo>
                        <a:pt x="1" y="15"/>
                        <a:pt x="0" y="16"/>
                        <a:pt x="0" y="18"/>
                      </a:cubicBezTo>
                      <a:cubicBezTo>
                        <a:pt x="0" y="20"/>
                        <a:pt x="0" y="20"/>
                        <a:pt x="0" y="20"/>
                      </a:cubicBezTo>
                      <a:cubicBezTo>
                        <a:pt x="0" y="21"/>
                        <a:pt x="1" y="22"/>
                        <a:pt x="2" y="23"/>
                      </a:cubicBezTo>
                      <a:cubicBezTo>
                        <a:pt x="2" y="24"/>
                        <a:pt x="3" y="24"/>
                        <a:pt x="4" y="24"/>
                      </a:cubicBezTo>
                      <a:cubicBezTo>
                        <a:pt x="5" y="24"/>
                        <a:pt x="5" y="24"/>
                        <a:pt x="5" y="24"/>
                      </a:cubicBezTo>
                      <a:cubicBezTo>
                        <a:pt x="61" y="10"/>
                        <a:pt x="61" y="10"/>
                        <a:pt x="61" y="10"/>
                      </a:cubicBezTo>
                      <a:cubicBezTo>
                        <a:pt x="63" y="9"/>
                        <a:pt x="64" y="8"/>
                        <a:pt x="64" y="6"/>
                      </a:cubicBezTo>
                      <a:cubicBezTo>
                        <a:pt x="64" y="4"/>
                        <a:pt x="64" y="4"/>
                        <a:pt x="64" y="4"/>
                      </a:cubicBezTo>
                      <a:cubicBezTo>
                        <a:pt x="64" y="3"/>
                        <a:pt x="63" y="2"/>
                        <a:pt x="62" y="1"/>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9" name="Freeform: Shape 15"/>
                <p:cNvSpPr/>
                <p:nvPr/>
              </p:nvSpPr>
              <p:spPr bwMode="auto">
                <a:xfrm>
                  <a:off x="2605088" y="2108200"/>
                  <a:ext cx="217488" cy="258763"/>
                </a:xfrm>
                <a:custGeom>
                  <a:avLst/>
                  <a:gdLst>
                    <a:gd name="T0" fmla="*/ 8 w 37"/>
                    <a:gd name="T1" fmla="*/ 32 h 44"/>
                    <a:gd name="T2" fmla="*/ 31 w 37"/>
                    <a:gd name="T3" fmla="*/ 35 h 44"/>
                    <a:gd name="T4" fmla="*/ 20 w 37"/>
                    <a:gd name="T5" fmla="*/ 0 h 44"/>
                    <a:gd name="T6" fmla="*/ 8 w 37"/>
                    <a:gd name="T7" fmla="*/ 32 h 44"/>
                    <a:gd name="T8" fmla="*/ 15 w 37"/>
                    <a:gd name="T9" fmla="*/ 28 h 44"/>
                    <a:gd name="T10" fmla="*/ 21 w 37"/>
                    <a:gd name="T11" fmla="*/ 16 h 44"/>
                    <a:gd name="T12" fmla="*/ 20 w 37"/>
                    <a:gd name="T13" fmla="*/ 36 h 44"/>
                    <a:gd name="T14" fmla="*/ 15 w 37"/>
                    <a:gd name="T15" fmla="*/ 28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44">
                      <a:moveTo>
                        <a:pt x="8" y="32"/>
                      </a:moveTo>
                      <a:cubicBezTo>
                        <a:pt x="11" y="40"/>
                        <a:pt x="24" y="44"/>
                        <a:pt x="31" y="35"/>
                      </a:cubicBezTo>
                      <a:cubicBezTo>
                        <a:pt x="37" y="25"/>
                        <a:pt x="31" y="10"/>
                        <a:pt x="20" y="0"/>
                      </a:cubicBezTo>
                      <a:cubicBezTo>
                        <a:pt x="22" y="11"/>
                        <a:pt x="0" y="15"/>
                        <a:pt x="8" y="32"/>
                      </a:cubicBezTo>
                      <a:close/>
                      <a:moveTo>
                        <a:pt x="15" y="28"/>
                      </a:moveTo>
                      <a:cubicBezTo>
                        <a:pt x="17" y="26"/>
                        <a:pt x="21" y="24"/>
                        <a:pt x="21" y="16"/>
                      </a:cubicBezTo>
                      <a:cubicBezTo>
                        <a:pt x="31" y="22"/>
                        <a:pt x="27" y="38"/>
                        <a:pt x="20" y="36"/>
                      </a:cubicBezTo>
                      <a:cubicBezTo>
                        <a:pt x="13" y="35"/>
                        <a:pt x="13" y="30"/>
                        <a:pt x="15" y="28"/>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sp>
            <p:nvSpPr>
              <p:cNvPr id="25" name="Rectangle: Rounded Corners 21"/>
              <p:cNvSpPr/>
              <p:nvPr/>
            </p:nvSpPr>
            <p:spPr>
              <a:xfrm>
                <a:off x="2572660" y="1995639"/>
                <a:ext cx="2849346" cy="839467"/>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6" name="Oval 22"/>
              <p:cNvSpPr/>
              <p:nvPr/>
            </p:nvSpPr>
            <p:spPr>
              <a:xfrm>
                <a:off x="4707267" y="2114349"/>
                <a:ext cx="587602" cy="5921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7" name="Freeform: Shape 20"/>
              <p:cNvSpPr/>
              <p:nvPr/>
            </p:nvSpPr>
            <p:spPr bwMode="auto">
              <a:xfrm>
                <a:off x="4828767" y="2217633"/>
                <a:ext cx="376172" cy="380098"/>
              </a:xfrm>
              <a:custGeom>
                <a:avLst/>
                <a:gdLst>
                  <a:gd name="T0" fmla="*/ 138 w 306"/>
                  <a:gd name="T1" fmla="*/ 226 h 309"/>
                  <a:gd name="T2" fmla="*/ 149 w 306"/>
                  <a:gd name="T3" fmla="*/ 229 h 309"/>
                  <a:gd name="T4" fmla="*/ 198 w 306"/>
                  <a:gd name="T5" fmla="*/ 216 h 309"/>
                  <a:gd name="T6" fmla="*/ 226 w 306"/>
                  <a:gd name="T7" fmla="*/ 169 h 309"/>
                  <a:gd name="T8" fmla="*/ 215 w 306"/>
                  <a:gd name="T9" fmla="*/ 147 h 309"/>
                  <a:gd name="T10" fmla="*/ 171 w 306"/>
                  <a:gd name="T11" fmla="*/ 209 h 309"/>
                  <a:gd name="T12" fmla="*/ 138 w 306"/>
                  <a:gd name="T13" fmla="*/ 226 h 309"/>
                  <a:gd name="T14" fmla="*/ 80 w 306"/>
                  <a:gd name="T15" fmla="*/ 107 h 309"/>
                  <a:gd name="T16" fmla="*/ 142 w 306"/>
                  <a:gd name="T17" fmla="*/ 15 h 309"/>
                  <a:gd name="T18" fmla="*/ 164 w 306"/>
                  <a:gd name="T19" fmla="*/ 16 h 309"/>
                  <a:gd name="T20" fmla="*/ 225 w 306"/>
                  <a:gd name="T21" fmla="*/ 107 h 309"/>
                  <a:gd name="T22" fmla="*/ 241 w 306"/>
                  <a:gd name="T23" fmla="*/ 153 h 309"/>
                  <a:gd name="T24" fmla="*/ 193 w 306"/>
                  <a:gd name="T25" fmla="*/ 237 h 309"/>
                  <a:gd name="T26" fmla="*/ 112 w 306"/>
                  <a:gd name="T27" fmla="*/ 237 h 309"/>
                  <a:gd name="T28" fmla="*/ 65 w 306"/>
                  <a:gd name="T29" fmla="*/ 153 h 309"/>
                  <a:gd name="T30" fmla="*/ 80 w 306"/>
                  <a:gd name="T31" fmla="*/ 107 h 309"/>
                  <a:gd name="T32" fmla="*/ 153 w 306"/>
                  <a:gd name="T33" fmla="*/ 277 h 309"/>
                  <a:gd name="T34" fmla="*/ 238 w 306"/>
                  <a:gd name="T35" fmla="*/ 257 h 309"/>
                  <a:gd name="T36" fmla="*/ 237 w 306"/>
                  <a:gd name="T37" fmla="*/ 226 h 309"/>
                  <a:gd name="T38" fmla="*/ 234 w 306"/>
                  <a:gd name="T39" fmla="*/ 224 h 309"/>
                  <a:gd name="T40" fmla="*/ 246 w 306"/>
                  <a:gd name="T41" fmla="*/ 205 h 309"/>
                  <a:gd name="T42" fmla="*/ 295 w 306"/>
                  <a:gd name="T43" fmla="*/ 260 h 309"/>
                  <a:gd name="T44" fmla="*/ 252 w 306"/>
                  <a:gd name="T45" fmla="*/ 294 h 309"/>
                  <a:gd name="T46" fmla="*/ 153 w 306"/>
                  <a:gd name="T47" fmla="*/ 309 h 309"/>
                  <a:gd name="T48" fmla="*/ 53 w 306"/>
                  <a:gd name="T49" fmla="*/ 294 h 309"/>
                  <a:gd name="T50" fmla="*/ 10 w 306"/>
                  <a:gd name="T51" fmla="*/ 260 h 309"/>
                  <a:gd name="T52" fmla="*/ 60 w 306"/>
                  <a:gd name="T53" fmla="*/ 205 h 309"/>
                  <a:gd name="T54" fmla="*/ 71 w 306"/>
                  <a:gd name="T55" fmla="*/ 224 h 309"/>
                  <a:gd name="T56" fmla="*/ 69 w 306"/>
                  <a:gd name="T57" fmla="*/ 226 h 309"/>
                  <a:gd name="T58" fmla="*/ 67 w 306"/>
                  <a:gd name="T59" fmla="*/ 257 h 309"/>
                  <a:gd name="T60" fmla="*/ 153 w 306"/>
                  <a:gd name="T61" fmla="*/ 277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06" h="309">
                    <a:moveTo>
                      <a:pt x="138" y="226"/>
                    </a:moveTo>
                    <a:cubicBezTo>
                      <a:pt x="141" y="227"/>
                      <a:pt x="145" y="229"/>
                      <a:pt x="149" y="229"/>
                    </a:cubicBezTo>
                    <a:cubicBezTo>
                      <a:pt x="164" y="232"/>
                      <a:pt x="182" y="227"/>
                      <a:pt x="198" y="216"/>
                    </a:cubicBezTo>
                    <a:cubicBezTo>
                      <a:pt x="215" y="204"/>
                      <a:pt x="226" y="186"/>
                      <a:pt x="226" y="169"/>
                    </a:cubicBezTo>
                    <a:cubicBezTo>
                      <a:pt x="226" y="160"/>
                      <a:pt x="220" y="151"/>
                      <a:pt x="215" y="147"/>
                    </a:cubicBezTo>
                    <a:cubicBezTo>
                      <a:pt x="210" y="170"/>
                      <a:pt x="193" y="193"/>
                      <a:pt x="171" y="209"/>
                    </a:cubicBezTo>
                    <a:cubicBezTo>
                      <a:pt x="160" y="216"/>
                      <a:pt x="149" y="222"/>
                      <a:pt x="138" y="226"/>
                    </a:cubicBezTo>
                    <a:close/>
                    <a:moveTo>
                      <a:pt x="80" y="107"/>
                    </a:moveTo>
                    <a:cubicBezTo>
                      <a:pt x="98" y="76"/>
                      <a:pt x="122" y="47"/>
                      <a:pt x="142" y="15"/>
                    </a:cubicBezTo>
                    <a:cubicBezTo>
                      <a:pt x="151" y="1"/>
                      <a:pt x="154" y="0"/>
                      <a:pt x="164" y="16"/>
                    </a:cubicBezTo>
                    <a:cubicBezTo>
                      <a:pt x="183" y="47"/>
                      <a:pt x="207" y="76"/>
                      <a:pt x="225" y="107"/>
                    </a:cubicBezTo>
                    <a:cubicBezTo>
                      <a:pt x="234" y="122"/>
                      <a:pt x="241" y="138"/>
                      <a:pt x="241" y="153"/>
                    </a:cubicBezTo>
                    <a:cubicBezTo>
                      <a:pt x="241" y="190"/>
                      <a:pt x="221" y="222"/>
                      <a:pt x="193" y="237"/>
                    </a:cubicBezTo>
                    <a:cubicBezTo>
                      <a:pt x="167" y="251"/>
                      <a:pt x="137" y="251"/>
                      <a:pt x="112" y="237"/>
                    </a:cubicBezTo>
                    <a:cubicBezTo>
                      <a:pt x="84" y="221"/>
                      <a:pt x="65" y="190"/>
                      <a:pt x="65" y="153"/>
                    </a:cubicBezTo>
                    <a:cubicBezTo>
                      <a:pt x="65" y="138"/>
                      <a:pt x="71" y="122"/>
                      <a:pt x="80" y="107"/>
                    </a:cubicBezTo>
                    <a:close/>
                    <a:moveTo>
                      <a:pt x="153" y="277"/>
                    </a:moveTo>
                    <a:cubicBezTo>
                      <a:pt x="178" y="277"/>
                      <a:pt x="218" y="273"/>
                      <a:pt x="238" y="257"/>
                    </a:cubicBezTo>
                    <a:cubicBezTo>
                      <a:pt x="251" y="247"/>
                      <a:pt x="250" y="236"/>
                      <a:pt x="237" y="226"/>
                    </a:cubicBezTo>
                    <a:cubicBezTo>
                      <a:pt x="236" y="226"/>
                      <a:pt x="235" y="225"/>
                      <a:pt x="234" y="224"/>
                    </a:cubicBezTo>
                    <a:cubicBezTo>
                      <a:pt x="239" y="218"/>
                      <a:pt x="243" y="212"/>
                      <a:pt x="246" y="205"/>
                    </a:cubicBezTo>
                    <a:cubicBezTo>
                      <a:pt x="267" y="213"/>
                      <a:pt x="306" y="232"/>
                      <a:pt x="295" y="260"/>
                    </a:cubicBezTo>
                    <a:cubicBezTo>
                      <a:pt x="289" y="277"/>
                      <a:pt x="268" y="288"/>
                      <a:pt x="252" y="294"/>
                    </a:cubicBezTo>
                    <a:cubicBezTo>
                      <a:pt x="225" y="304"/>
                      <a:pt x="189" y="309"/>
                      <a:pt x="153" y="309"/>
                    </a:cubicBezTo>
                    <a:cubicBezTo>
                      <a:pt x="116" y="309"/>
                      <a:pt x="80" y="304"/>
                      <a:pt x="53" y="294"/>
                    </a:cubicBezTo>
                    <a:cubicBezTo>
                      <a:pt x="38" y="288"/>
                      <a:pt x="16" y="277"/>
                      <a:pt x="10" y="260"/>
                    </a:cubicBezTo>
                    <a:cubicBezTo>
                      <a:pt x="0" y="232"/>
                      <a:pt x="38" y="213"/>
                      <a:pt x="60" y="205"/>
                    </a:cubicBezTo>
                    <a:cubicBezTo>
                      <a:pt x="63" y="212"/>
                      <a:pt x="67" y="218"/>
                      <a:pt x="71" y="224"/>
                    </a:cubicBezTo>
                    <a:cubicBezTo>
                      <a:pt x="70" y="225"/>
                      <a:pt x="70" y="226"/>
                      <a:pt x="69" y="226"/>
                    </a:cubicBezTo>
                    <a:cubicBezTo>
                      <a:pt x="56" y="236"/>
                      <a:pt x="54" y="247"/>
                      <a:pt x="67" y="257"/>
                    </a:cubicBezTo>
                    <a:cubicBezTo>
                      <a:pt x="88" y="273"/>
                      <a:pt x="128" y="277"/>
                      <a:pt x="153" y="277"/>
                    </a:cubicBezTo>
                    <a:close/>
                  </a:path>
                </a:pathLst>
              </a:custGeom>
              <a:solidFill>
                <a:schemeClr val="accent1"/>
              </a:solidFill>
              <a:ln>
                <a:noFill/>
              </a:ln>
            </p:spPr>
            <p:txBody>
              <a:bodyPr anchor="ctr"/>
              <a:lstStyle/>
              <a:p>
                <a:pPr algn="ctr"/>
              </a:p>
            </p:txBody>
          </p:sp>
          <p:sp>
            <p:nvSpPr>
              <p:cNvPr id="28" name="Rectangle: Rounded Corners 26"/>
              <p:cNvSpPr/>
              <p:nvPr/>
            </p:nvSpPr>
            <p:spPr>
              <a:xfrm>
                <a:off x="2420262" y="3660107"/>
                <a:ext cx="5262750" cy="83837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9" name="Oval 27"/>
              <p:cNvSpPr/>
              <p:nvPr/>
            </p:nvSpPr>
            <p:spPr>
              <a:xfrm>
                <a:off x="6966648" y="3787598"/>
                <a:ext cx="587602" cy="5921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0" name="Freeform: Shape 25"/>
              <p:cNvSpPr>
                <a:spLocks noChangeAspect="1"/>
              </p:cNvSpPr>
              <p:nvPr/>
            </p:nvSpPr>
            <p:spPr bwMode="auto">
              <a:xfrm>
                <a:off x="7109587" y="3917611"/>
                <a:ext cx="295690" cy="353896"/>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chemeClr val="accent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p>
            </p:txBody>
          </p:sp>
          <p:sp>
            <p:nvSpPr>
              <p:cNvPr id="31" name="Rectangle 48"/>
              <p:cNvSpPr/>
              <p:nvPr/>
            </p:nvSpPr>
            <p:spPr bwMode="auto">
              <a:xfrm>
                <a:off x="1405664" y="3660393"/>
                <a:ext cx="1868447" cy="825283"/>
              </a:xfrm>
              <a:prstGeom prst="rect">
                <a:avLst/>
              </a:prstGeom>
              <a:solidFill>
                <a:schemeClr val="accent2"/>
              </a:solidFill>
              <a:ln>
                <a:noFill/>
              </a:ln>
            </p:spPr>
            <p:txBody>
              <a:bodyPr vert="horz" wrap="none" lIns="91440" tIns="45720" rIns="91440" bIns="45720" anchor="ctr" anchorCtr="0" compatLnSpc="1">
                <a:normAutofit/>
              </a:bodyPr>
              <a:lstStyle/>
              <a:p>
                <a:pPr algn="ctr"/>
                <a:r>
                  <a:rPr lang="zh-CN" altLang="en-US" sz="1400" b="1">
                    <a:solidFill>
                      <a:schemeClr val="bg1"/>
                    </a:solidFill>
                  </a:rPr>
                  <a:t>标题文本预设</a:t>
                </a:r>
                <a:endParaRPr lang="zh-CN" altLang="en-US" sz="1400" b="1">
                  <a:solidFill>
                    <a:schemeClr val="bg1"/>
                  </a:solidFill>
                </a:endParaRPr>
              </a:p>
            </p:txBody>
          </p:sp>
          <p:sp>
            <p:nvSpPr>
              <p:cNvPr id="32" name="Rectangle 49"/>
              <p:cNvSpPr/>
              <p:nvPr/>
            </p:nvSpPr>
            <p:spPr bwMode="auto">
              <a:xfrm>
                <a:off x="1405664" y="4485676"/>
                <a:ext cx="1868447" cy="823201"/>
              </a:xfrm>
              <a:prstGeom prst="rect">
                <a:avLst/>
              </a:prstGeom>
              <a:solidFill>
                <a:schemeClr val="accent6"/>
              </a:solidFill>
              <a:ln>
                <a:noFill/>
              </a:ln>
            </p:spPr>
            <p:txBody>
              <a:bodyPr vert="horz" wrap="none" lIns="91440" tIns="45720" rIns="91440" bIns="45720" anchor="ctr" anchorCtr="0" compatLnSpc="1">
                <a:normAutofit/>
              </a:bodyPr>
              <a:lstStyle/>
              <a:p>
                <a:pPr algn="ctr"/>
                <a:r>
                  <a:rPr lang="zh-CN" altLang="en-US" sz="1400" b="1">
                    <a:solidFill>
                      <a:schemeClr val="bg1"/>
                    </a:solidFill>
                  </a:rPr>
                  <a:t>标题文本预设</a:t>
                </a:r>
                <a:endParaRPr lang="zh-CN" altLang="en-US" sz="1400" b="1">
                  <a:solidFill>
                    <a:schemeClr val="bg1"/>
                  </a:solidFill>
                </a:endParaRPr>
              </a:p>
            </p:txBody>
          </p:sp>
          <p:sp>
            <p:nvSpPr>
              <p:cNvPr id="33" name="Rectangle 50"/>
              <p:cNvSpPr/>
              <p:nvPr/>
            </p:nvSpPr>
            <p:spPr bwMode="auto">
              <a:xfrm>
                <a:off x="1405664" y="2825522"/>
                <a:ext cx="1868447" cy="834870"/>
              </a:xfrm>
              <a:prstGeom prst="rect">
                <a:avLst/>
              </a:prstGeom>
              <a:solidFill>
                <a:schemeClr val="accent1"/>
              </a:solidFill>
              <a:ln>
                <a:noFill/>
              </a:ln>
            </p:spPr>
            <p:txBody>
              <a:bodyPr vert="horz" wrap="none" lIns="91440" tIns="45720" rIns="91440" bIns="45720" anchor="ctr" anchorCtr="0" compatLnSpc="1">
                <a:normAutofit/>
              </a:bodyPr>
              <a:lstStyle/>
              <a:p>
                <a:pPr algn="ctr"/>
                <a:r>
                  <a:rPr lang="zh-CN" altLang="en-US" sz="1400" b="1">
                    <a:solidFill>
                      <a:schemeClr val="bg1"/>
                    </a:solidFill>
                  </a:rPr>
                  <a:t>标题文本预设</a:t>
                </a:r>
                <a:endParaRPr lang="zh-CN" altLang="en-US" sz="1400" b="1">
                  <a:solidFill>
                    <a:schemeClr val="bg1"/>
                  </a:solidFill>
                </a:endParaRPr>
              </a:p>
            </p:txBody>
          </p:sp>
          <p:sp>
            <p:nvSpPr>
              <p:cNvPr id="34" name="Rectangle 51"/>
              <p:cNvSpPr/>
              <p:nvPr/>
            </p:nvSpPr>
            <p:spPr bwMode="auto">
              <a:xfrm>
                <a:off x="1405664" y="1999952"/>
                <a:ext cx="1868447" cy="825283"/>
              </a:xfrm>
              <a:prstGeom prst="rect">
                <a:avLst/>
              </a:prstGeom>
              <a:solidFill>
                <a:schemeClr val="accent3"/>
              </a:solidFill>
              <a:ln>
                <a:noFill/>
              </a:ln>
            </p:spPr>
            <p:txBody>
              <a:bodyPr vert="horz" wrap="none" lIns="91440" tIns="45720" rIns="91440" bIns="45720" anchor="ctr" anchorCtr="0" compatLnSpc="1">
                <a:normAutofit/>
              </a:bodyPr>
              <a:lstStyle/>
              <a:p>
                <a:pPr algn="ctr"/>
                <a:r>
                  <a:rPr lang="zh-CN" altLang="en-US" sz="1400" b="1">
                    <a:solidFill>
                      <a:schemeClr val="bg1"/>
                    </a:solidFill>
                  </a:rPr>
                  <a:t>标题文本预设</a:t>
                </a:r>
                <a:endParaRPr lang="zh-CN" altLang="en-US" sz="1400" b="1">
                  <a:solidFill>
                    <a:schemeClr val="bg1"/>
                  </a:solidFill>
                </a:endParaRPr>
              </a:p>
            </p:txBody>
          </p:sp>
          <p:sp>
            <p:nvSpPr>
              <p:cNvPr id="35" name="Rectangle 52"/>
              <p:cNvSpPr/>
              <p:nvPr/>
            </p:nvSpPr>
            <p:spPr bwMode="auto">
              <a:xfrm>
                <a:off x="3457920" y="1999952"/>
                <a:ext cx="106376" cy="3308924"/>
              </a:xfrm>
              <a:prstGeom prst="rect">
                <a:avLst/>
              </a:prstGeom>
              <a:solidFill>
                <a:schemeClr val="tx1">
                  <a:lumMod val="85000"/>
                  <a:lumOff val="15000"/>
                  <a:alpha val="20000"/>
                </a:schemeClr>
              </a:solidFill>
              <a:ln>
                <a:noFill/>
              </a:ln>
            </p:spPr>
            <p:txBody>
              <a:bodyPr anchor="ctr"/>
              <a:lstStyle/>
              <a:p>
                <a:pPr algn="ctr"/>
              </a:p>
            </p:txBody>
          </p:sp>
        </p:grpSp>
        <p:grpSp>
          <p:nvGrpSpPr>
            <p:cNvPr id="5" name="Group 5"/>
            <p:cNvGrpSpPr/>
            <p:nvPr/>
          </p:nvGrpSpPr>
          <p:grpSpPr>
            <a:xfrm>
              <a:off x="1224038" y="1304764"/>
              <a:ext cx="2229610" cy="4617880"/>
              <a:chOff x="1224038" y="1304764"/>
              <a:chExt cx="2229610" cy="4617880"/>
            </a:xfrm>
          </p:grpSpPr>
          <p:sp>
            <p:nvSpPr>
              <p:cNvPr id="10" name="Freeform: Shape 29"/>
              <p:cNvSpPr/>
              <p:nvPr/>
            </p:nvSpPr>
            <p:spPr bwMode="auto">
              <a:xfrm>
                <a:off x="1224038" y="1304764"/>
                <a:ext cx="2229610" cy="4617880"/>
              </a:xfrm>
              <a:custGeom>
                <a:avLst/>
                <a:gdLst>
                  <a:gd name="T0" fmla="*/ 852 w 852"/>
                  <a:gd name="T1" fmla="*/ 1682 h 1768"/>
                  <a:gd name="T2" fmla="*/ 766 w 852"/>
                  <a:gd name="T3" fmla="*/ 1768 h 1768"/>
                  <a:gd name="T4" fmla="*/ 86 w 852"/>
                  <a:gd name="T5" fmla="*/ 1768 h 1768"/>
                  <a:gd name="T6" fmla="*/ 0 w 852"/>
                  <a:gd name="T7" fmla="*/ 1682 h 1768"/>
                  <a:gd name="T8" fmla="*/ 0 w 852"/>
                  <a:gd name="T9" fmla="*/ 86 h 1768"/>
                  <a:gd name="T10" fmla="*/ 86 w 852"/>
                  <a:gd name="T11" fmla="*/ 0 h 1768"/>
                  <a:gd name="T12" fmla="*/ 766 w 852"/>
                  <a:gd name="T13" fmla="*/ 0 h 1768"/>
                  <a:gd name="T14" fmla="*/ 852 w 852"/>
                  <a:gd name="T15" fmla="*/ 86 h 1768"/>
                  <a:gd name="T16" fmla="*/ 852 w 852"/>
                  <a:gd name="T17" fmla="*/ 1682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2" h="1768">
                    <a:moveTo>
                      <a:pt x="852" y="1682"/>
                    </a:moveTo>
                    <a:cubicBezTo>
                      <a:pt x="852" y="1730"/>
                      <a:pt x="813" y="1768"/>
                      <a:pt x="766" y="1768"/>
                    </a:cubicBezTo>
                    <a:cubicBezTo>
                      <a:pt x="86" y="1768"/>
                      <a:pt x="86" y="1768"/>
                      <a:pt x="86" y="1768"/>
                    </a:cubicBezTo>
                    <a:cubicBezTo>
                      <a:pt x="39" y="1768"/>
                      <a:pt x="0" y="1730"/>
                      <a:pt x="0" y="1682"/>
                    </a:cubicBezTo>
                    <a:cubicBezTo>
                      <a:pt x="0" y="86"/>
                      <a:pt x="0" y="86"/>
                      <a:pt x="0" y="86"/>
                    </a:cubicBezTo>
                    <a:cubicBezTo>
                      <a:pt x="0" y="39"/>
                      <a:pt x="39" y="0"/>
                      <a:pt x="86" y="0"/>
                    </a:cubicBezTo>
                    <a:cubicBezTo>
                      <a:pt x="766" y="0"/>
                      <a:pt x="766" y="0"/>
                      <a:pt x="766" y="0"/>
                    </a:cubicBezTo>
                    <a:cubicBezTo>
                      <a:pt x="813" y="0"/>
                      <a:pt x="852" y="39"/>
                      <a:pt x="852" y="86"/>
                    </a:cubicBezTo>
                    <a:lnTo>
                      <a:pt x="852" y="1682"/>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 name="Freeform: Shape 30"/>
              <p:cNvSpPr/>
              <p:nvPr/>
            </p:nvSpPr>
            <p:spPr bwMode="auto">
              <a:xfrm>
                <a:off x="1251178" y="1329816"/>
                <a:ext cx="2179507" cy="4569864"/>
              </a:xfrm>
              <a:custGeom>
                <a:avLst/>
                <a:gdLst>
                  <a:gd name="T0" fmla="*/ 76 w 833"/>
                  <a:gd name="T1" fmla="*/ 1750 h 1750"/>
                  <a:gd name="T2" fmla="*/ 0 w 833"/>
                  <a:gd name="T3" fmla="*/ 1673 h 1750"/>
                  <a:gd name="T4" fmla="*/ 0 w 833"/>
                  <a:gd name="T5" fmla="*/ 77 h 1750"/>
                  <a:gd name="T6" fmla="*/ 76 w 833"/>
                  <a:gd name="T7" fmla="*/ 0 h 1750"/>
                  <a:gd name="T8" fmla="*/ 756 w 833"/>
                  <a:gd name="T9" fmla="*/ 0 h 1750"/>
                  <a:gd name="T10" fmla="*/ 833 w 833"/>
                  <a:gd name="T11" fmla="*/ 77 h 1750"/>
                  <a:gd name="T12" fmla="*/ 833 w 833"/>
                  <a:gd name="T13" fmla="*/ 1673 h 1750"/>
                  <a:gd name="T14" fmla="*/ 756 w 833"/>
                  <a:gd name="T15" fmla="*/ 1750 h 1750"/>
                  <a:gd name="T16" fmla="*/ 76 w 833"/>
                  <a:gd name="T17" fmla="*/ 1750 h 1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3" h="1750">
                    <a:moveTo>
                      <a:pt x="76" y="1750"/>
                    </a:moveTo>
                    <a:cubicBezTo>
                      <a:pt x="34" y="1750"/>
                      <a:pt x="0" y="1716"/>
                      <a:pt x="0" y="1673"/>
                    </a:cubicBezTo>
                    <a:cubicBezTo>
                      <a:pt x="0" y="77"/>
                      <a:pt x="0" y="77"/>
                      <a:pt x="0" y="77"/>
                    </a:cubicBezTo>
                    <a:cubicBezTo>
                      <a:pt x="0" y="35"/>
                      <a:pt x="34" y="0"/>
                      <a:pt x="76" y="0"/>
                    </a:cubicBezTo>
                    <a:cubicBezTo>
                      <a:pt x="756" y="0"/>
                      <a:pt x="756" y="0"/>
                      <a:pt x="756" y="0"/>
                    </a:cubicBezTo>
                    <a:cubicBezTo>
                      <a:pt x="798" y="0"/>
                      <a:pt x="833" y="35"/>
                      <a:pt x="833" y="77"/>
                    </a:cubicBezTo>
                    <a:cubicBezTo>
                      <a:pt x="833" y="1673"/>
                      <a:pt x="833" y="1673"/>
                      <a:pt x="833" y="1673"/>
                    </a:cubicBezTo>
                    <a:cubicBezTo>
                      <a:pt x="833" y="1716"/>
                      <a:pt x="798" y="1750"/>
                      <a:pt x="756" y="1750"/>
                    </a:cubicBezTo>
                    <a:lnTo>
                      <a:pt x="76" y="1750"/>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 name="Oval 39"/>
              <p:cNvSpPr/>
              <p:nvPr/>
            </p:nvSpPr>
            <p:spPr bwMode="auto">
              <a:xfrm>
                <a:off x="2336757" y="1549019"/>
                <a:ext cx="4175" cy="41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 name="Oval 41"/>
              <p:cNvSpPr/>
              <p:nvPr/>
            </p:nvSpPr>
            <p:spPr bwMode="auto">
              <a:xfrm>
                <a:off x="2161394" y="5436223"/>
                <a:ext cx="354901" cy="352813"/>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 name="Freeform: Shape 42"/>
              <p:cNvSpPr/>
              <p:nvPr/>
            </p:nvSpPr>
            <p:spPr bwMode="auto">
              <a:xfrm>
                <a:off x="2257425" y="5532254"/>
                <a:ext cx="162836" cy="160750"/>
              </a:xfrm>
              <a:custGeom>
                <a:avLst/>
                <a:gdLst>
                  <a:gd name="T0" fmla="*/ 62 w 62"/>
                  <a:gd name="T1" fmla="*/ 42 h 61"/>
                  <a:gd name="T2" fmla="*/ 42 w 62"/>
                  <a:gd name="T3" fmla="*/ 61 h 61"/>
                  <a:gd name="T4" fmla="*/ 20 w 62"/>
                  <a:gd name="T5" fmla="*/ 61 h 61"/>
                  <a:gd name="T6" fmla="*/ 0 w 62"/>
                  <a:gd name="T7" fmla="*/ 42 h 61"/>
                  <a:gd name="T8" fmla="*/ 0 w 62"/>
                  <a:gd name="T9" fmla="*/ 20 h 61"/>
                  <a:gd name="T10" fmla="*/ 20 w 62"/>
                  <a:gd name="T11" fmla="*/ 0 h 61"/>
                  <a:gd name="T12" fmla="*/ 42 w 62"/>
                  <a:gd name="T13" fmla="*/ 0 h 61"/>
                  <a:gd name="T14" fmla="*/ 62 w 62"/>
                  <a:gd name="T15" fmla="*/ 20 h 61"/>
                  <a:gd name="T16" fmla="*/ 62 w 62"/>
                  <a:gd name="T17" fmla="*/ 4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1">
                    <a:moveTo>
                      <a:pt x="62" y="42"/>
                    </a:moveTo>
                    <a:cubicBezTo>
                      <a:pt x="62" y="52"/>
                      <a:pt x="53" y="61"/>
                      <a:pt x="42" y="61"/>
                    </a:cubicBezTo>
                    <a:cubicBezTo>
                      <a:pt x="20" y="61"/>
                      <a:pt x="20" y="61"/>
                      <a:pt x="20" y="61"/>
                    </a:cubicBezTo>
                    <a:cubicBezTo>
                      <a:pt x="9" y="61"/>
                      <a:pt x="0" y="52"/>
                      <a:pt x="0" y="42"/>
                    </a:cubicBezTo>
                    <a:cubicBezTo>
                      <a:pt x="0" y="20"/>
                      <a:pt x="0" y="20"/>
                      <a:pt x="0" y="20"/>
                    </a:cubicBezTo>
                    <a:cubicBezTo>
                      <a:pt x="0" y="9"/>
                      <a:pt x="9" y="0"/>
                      <a:pt x="20" y="0"/>
                    </a:cubicBezTo>
                    <a:cubicBezTo>
                      <a:pt x="42" y="0"/>
                      <a:pt x="42" y="0"/>
                      <a:pt x="42" y="0"/>
                    </a:cubicBezTo>
                    <a:cubicBezTo>
                      <a:pt x="53" y="0"/>
                      <a:pt x="62" y="9"/>
                      <a:pt x="62" y="20"/>
                    </a:cubicBezTo>
                    <a:lnTo>
                      <a:pt x="62" y="42"/>
                    </a:lnTo>
                    <a:close/>
                  </a:path>
                </a:pathLst>
              </a:custGeom>
              <a:noFill/>
              <a:ln w="7938" cap="flat">
                <a:solidFill>
                  <a:schemeClr val="bg1">
                    <a:lumMod val="95000"/>
                  </a:schemeClr>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17" name="Freeform: Shape 46"/>
              <p:cNvSpPr/>
              <p:nvPr/>
            </p:nvSpPr>
            <p:spPr bwMode="auto">
              <a:xfrm>
                <a:off x="2194796" y="1709768"/>
                <a:ext cx="350725" cy="39666"/>
              </a:xfrm>
              <a:custGeom>
                <a:avLst/>
                <a:gdLst>
                  <a:gd name="T0" fmla="*/ 134 w 134"/>
                  <a:gd name="T1" fmla="*/ 8 h 15"/>
                  <a:gd name="T2" fmla="*/ 127 w 134"/>
                  <a:gd name="T3" fmla="*/ 15 h 15"/>
                  <a:gd name="T4" fmla="*/ 8 w 134"/>
                  <a:gd name="T5" fmla="*/ 15 h 15"/>
                  <a:gd name="T6" fmla="*/ 0 w 134"/>
                  <a:gd name="T7" fmla="*/ 8 h 15"/>
                  <a:gd name="T8" fmla="*/ 0 w 134"/>
                  <a:gd name="T9" fmla="*/ 8 h 15"/>
                  <a:gd name="T10" fmla="*/ 8 w 134"/>
                  <a:gd name="T11" fmla="*/ 0 h 15"/>
                  <a:gd name="T12" fmla="*/ 127 w 134"/>
                  <a:gd name="T13" fmla="*/ 0 h 15"/>
                  <a:gd name="T14" fmla="*/ 134 w 134"/>
                  <a:gd name="T15" fmla="*/ 8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4" h="15">
                    <a:moveTo>
                      <a:pt x="134" y="8"/>
                    </a:moveTo>
                    <a:cubicBezTo>
                      <a:pt x="134" y="12"/>
                      <a:pt x="131" y="15"/>
                      <a:pt x="127" y="15"/>
                    </a:cubicBezTo>
                    <a:cubicBezTo>
                      <a:pt x="8" y="15"/>
                      <a:pt x="8" y="15"/>
                      <a:pt x="8" y="15"/>
                    </a:cubicBezTo>
                    <a:cubicBezTo>
                      <a:pt x="4" y="15"/>
                      <a:pt x="0" y="12"/>
                      <a:pt x="0" y="8"/>
                    </a:cubicBezTo>
                    <a:cubicBezTo>
                      <a:pt x="0" y="8"/>
                      <a:pt x="0" y="8"/>
                      <a:pt x="0" y="8"/>
                    </a:cubicBezTo>
                    <a:cubicBezTo>
                      <a:pt x="0" y="3"/>
                      <a:pt x="4" y="0"/>
                      <a:pt x="8" y="0"/>
                    </a:cubicBezTo>
                    <a:cubicBezTo>
                      <a:pt x="127" y="0"/>
                      <a:pt x="127" y="0"/>
                      <a:pt x="127" y="0"/>
                    </a:cubicBezTo>
                    <a:cubicBezTo>
                      <a:pt x="131" y="0"/>
                      <a:pt x="134" y="3"/>
                      <a:pt x="134" y="8"/>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 name="Oval 47"/>
              <p:cNvSpPr/>
              <p:nvPr/>
            </p:nvSpPr>
            <p:spPr bwMode="auto">
              <a:xfrm>
                <a:off x="2040310" y="1699330"/>
                <a:ext cx="62630" cy="62630"/>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grpSp>
      <p:pic>
        <p:nvPicPr>
          <p:cNvPr id="47" name="图片占位符 46"/>
          <p:cNvPicPr>
            <a:picLocks noGrp="1" noChangeAspect="1"/>
          </p:cNvPicPr>
          <p:nvPr>
            <p:ph type="pic" sz="quarter" idx="10"/>
          </p:nvPr>
        </p:nvPicPr>
        <p:blipFill rotWithShape="1">
          <a:blip r:embed="rId1" cstate="hqprint"/>
          <a:srcRect l="29619" r="29619"/>
          <a:stretch>
            <a:fillRect/>
          </a:stretch>
        </p:blipFill>
        <p:spPr>
          <a:xfrm>
            <a:off x="1311736" y="2167489"/>
            <a:ext cx="2056304" cy="3363202"/>
          </a:xfrm>
          <a:effectLst>
            <a:innerShdw blurRad="114300">
              <a:prstClr val="black"/>
            </a:innerShdw>
          </a:effectLst>
        </p:spPr>
      </p:pic>
      <p:grpSp>
        <p:nvGrpSpPr>
          <p:cNvPr id="48" name="组合 47"/>
          <p:cNvGrpSpPr/>
          <p:nvPr/>
        </p:nvGrpSpPr>
        <p:grpSpPr>
          <a:xfrm>
            <a:off x="5746706" y="2228666"/>
            <a:ext cx="5707685" cy="681175"/>
            <a:chOff x="6302884" y="1678126"/>
            <a:chExt cx="5707685" cy="681175"/>
          </a:xfrm>
        </p:grpSpPr>
        <p:sp>
          <p:nvSpPr>
            <p:cNvPr id="49" name="矩形 48"/>
            <p:cNvSpPr/>
            <p:nvPr/>
          </p:nvSpPr>
          <p:spPr>
            <a:xfrm>
              <a:off x="6302884" y="2030750"/>
              <a:ext cx="5707685" cy="328551"/>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rPr>
                <a:t>用户可以在投影仪或者计算机上进行演示也可以将演示文稿打印出来</a:t>
              </a:r>
              <a:endParaRPr lang="zh-CN" altLang="en-US" sz="1400" dirty="0">
                <a:solidFill>
                  <a:schemeClr val="tx1">
                    <a:lumMod val="75000"/>
                    <a:lumOff val="25000"/>
                  </a:schemeClr>
                </a:solidFill>
              </a:endParaRPr>
            </a:p>
          </p:txBody>
        </p:sp>
        <p:sp>
          <p:nvSpPr>
            <p:cNvPr id="50" name="矩形 49"/>
            <p:cNvSpPr/>
            <p:nvPr/>
          </p:nvSpPr>
          <p:spPr>
            <a:xfrm>
              <a:off x="6302885" y="1678126"/>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grpSp>
        <p:nvGrpSpPr>
          <p:cNvPr id="51" name="组合 50"/>
          <p:cNvGrpSpPr/>
          <p:nvPr/>
        </p:nvGrpSpPr>
        <p:grpSpPr>
          <a:xfrm>
            <a:off x="6801536" y="3066508"/>
            <a:ext cx="4563955" cy="681175"/>
            <a:chOff x="6302884" y="1678126"/>
            <a:chExt cx="4563955" cy="681175"/>
          </a:xfrm>
        </p:grpSpPr>
        <p:sp>
          <p:nvSpPr>
            <p:cNvPr id="52" name="矩形 51"/>
            <p:cNvSpPr/>
            <p:nvPr/>
          </p:nvSpPr>
          <p:spPr>
            <a:xfrm>
              <a:off x="6302884" y="2030750"/>
              <a:ext cx="4563955" cy="328551"/>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rPr>
                <a:t>用户可以在投影仪或者计算机上进行演示也可以将演示</a:t>
              </a:r>
              <a:endParaRPr lang="zh-CN" altLang="en-US" sz="1400" dirty="0">
                <a:solidFill>
                  <a:schemeClr val="tx1">
                    <a:lumMod val="75000"/>
                    <a:lumOff val="25000"/>
                  </a:schemeClr>
                </a:solidFill>
              </a:endParaRPr>
            </a:p>
          </p:txBody>
        </p:sp>
        <p:sp>
          <p:nvSpPr>
            <p:cNvPr id="53" name="矩形 52"/>
            <p:cNvSpPr/>
            <p:nvPr/>
          </p:nvSpPr>
          <p:spPr>
            <a:xfrm>
              <a:off x="6302885"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grpSp>
        <p:nvGrpSpPr>
          <p:cNvPr id="54" name="组合 53"/>
          <p:cNvGrpSpPr/>
          <p:nvPr/>
        </p:nvGrpSpPr>
        <p:grpSpPr>
          <a:xfrm>
            <a:off x="7876751" y="3971414"/>
            <a:ext cx="5707685" cy="681175"/>
            <a:chOff x="6302884" y="1678126"/>
            <a:chExt cx="5707685" cy="681175"/>
          </a:xfrm>
        </p:grpSpPr>
        <p:sp>
          <p:nvSpPr>
            <p:cNvPr id="55" name="矩形 54"/>
            <p:cNvSpPr/>
            <p:nvPr/>
          </p:nvSpPr>
          <p:spPr>
            <a:xfrm>
              <a:off x="6302884" y="2030750"/>
              <a:ext cx="5707685" cy="328551"/>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rPr>
                <a:t>用户可以在投影仪或者计算机上进行演示</a:t>
              </a:r>
              <a:endParaRPr lang="zh-CN" altLang="en-US" sz="1400" dirty="0">
                <a:solidFill>
                  <a:schemeClr val="tx1">
                    <a:lumMod val="75000"/>
                    <a:lumOff val="25000"/>
                  </a:schemeClr>
                </a:solidFill>
              </a:endParaRPr>
            </a:p>
          </p:txBody>
        </p:sp>
        <p:sp>
          <p:nvSpPr>
            <p:cNvPr id="56" name="矩形 55"/>
            <p:cNvSpPr/>
            <p:nvPr/>
          </p:nvSpPr>
          <p:spPr>
            <a:xfrm>
              <a:off x="6302885"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grpSp>
        <p:nvGrpSpPr>
          <p:cNvPr id="57" name="组合 56"/>
          <p:cNvGrpSpPr/>
          <p:nvPr/>
        </p:nvGrpSpPr>
        <p:grpSpPr>
          <a:xfrm>
            <a:off x="6108700" y="4780535"/>
            <a:ext cx="5707685" cy="703489"/>
            <a:chOff x="6302884" y="1678126"/>
            <a:chExt cx="5707685" cy="703489"/>
          </a:xfrm>
        </p:grpSpPr>
        <p:sp>
          <p:nvSpPr>
            <p:cNvPr id="58" name="矩形 57"/>
            <p:cNvSpPr/>
            <p:nvPr/>
          </p:nvSpPr>
          <p:spPr>
            <a:xfrm>
              <a:off x="6302884" y="2030750"/>
              <a:ext cx="5707685" cy="35086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rPr>
                <a:t>用户可以在投影仪或者计算机上进行演示也可以将演示文稿打印</a:t>
              </a:r>
              <a:endParaRPr lang="zh-CN" altLang="en-US" sz="1400" dirty="0">
                <a:solidFill>
                  <a:schemeClr val="tx1">
                    <a:lumMod val="75000"/>
                    <a:lumOff val="25000"/>
                  </a:schemeClr>
                </a:solidFill>
              </a:endParaRPr>
            </a:p>
          </p:txBody>
        </p:sp>
        <p:sp>
          <p:nvSpPr>
            <p:cNvPr id="59" name="矩形 58"/>
            <p:cNvSpPr/>
            <p:nvPr/>
          </p:nvSpPr>
          <p:spPr>
            <a:xfrm>
              <a:off x="6302885"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grpSp>
        <p:nvGrpSpPr>
          <p:cNvPr id="60" name="组合 59"/>
          <p:cNvGrpSpPr/>
          <p:nvPr/>
        </p:nvGrpSpPr>
        <p:grpSpPr>
          <a:xfrm>
            <a:off x="0" y="0"/>
            <a:ext cx="6096000" cy="1435101"/>
            <a:chOff x="0" y="0"/>
            <a:chExt cx="6096000" cy="1435101"/>
          </a:xfrm>
        </p:grpSpPr>
        <p:pic>
          <p:nvPicPr>
            <p:cNvPr id="61" name="图片 60"/>
            <p:cNvPicPr>
              <a:picLocks noChangeAspect="1"/>
            </p:cNvPicPr>
            <p:nvPr/>
          </p:nvPicPr>
          <p:blipFill rotWithShape="1">
            <a:blip r:embed="rId2"/>
            <a:srcRect l="51625" t="62971" r="21894" b="14822"/>
            <a:stretch>
              <a:fillRect/>
            </a:stretch>
          </p:blipFill>
          <p:spPr>
            <a:xfrm>
              <a:off x="0" y="0"/>
              <a:ext cx="1714500" cy="1435101"/>
            </a:xfrm>
            <a:prstGeom prst="rect">
              <a:avLst/>
            </a:prstGeom>
          </p:spPr>
        </p:pic>
        <p:sp>
          <p:nvSpPr>
            <p:cNvPr id="62" name="文本框 61"/>
            <p:cNvSpPr txBox="1"/>
            <p:nvPr/>
          </p:nvSpPr>
          <p:spPr>
            <a:xfrm>
              <a:off x="1208698" y="321338"/>
              <a:ext cx="372615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accent1"/>
                  </a:solidFill>
                  <a:latin typeface="+mj-ea"/>
                  <a:ea typeface="+mj-ea"/>
                </a:rPr>
                <a:t>标题文字</a:t>
              </a:r>
              <a:r>
                <a:rPr lang="zh-CN" altLang="en-US" sz="3200" b="1" dirty="0">
                  <a:solidFill>
                    <a:schemeClr val="accent4"/>
                  </a:solidFill>
                  <a:latin typeface="+mj-ea"/>
                  <a:ea typeface="+mj-ea"/>
                </a:rPr>
                <a:t>添加此处</a:t>
              </a:r>
              <a:endParaRPr lang="zh-CN" altLang="en-US" sz="3200" b="1" dirty="0">
                <a:solidFill>
                  <a:schemeClr val="accent4"/>
                </a:solidFill>
                <a:latin typeface="+mj-ea"/>
                <a:ea typeface="+mj-ea"/>
              </a:endParaRPr>
            </a:p>
          </p:txBody>
        </p:sp>
        <p:sp>
          <p:nvSpPr>
            <p:cNvPr id="63" name="文本框 62"/>
            <p:cNvSpPr txBox="1"/>
            <p:nvPr/>
          </p:nvSpPr>
          <p:spPr>
            <a:xfrm>
              <a:off x="1208698" y="828984"/>
              <a:ext cx="4887302" cy="30777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latin typeface="Century Gothic" panose="020B0502020202020204" pitchFamily="34" charset="0"/>
                  <a:ea typeface="+mj-ea"/>
                </a:rPr>
                <a:t>THIS TEMPLATE DESIGNED FOR FEI ER SHE JI</a:t>
              </a:r>
              <a:endParaRPr lang="en-US" altLang="zh-CN" sz="1400" dirty="0">
                <a:solidFill>
                  <a:schemeClr val="bg1">
                    <a:lumMod val="65000"/>
                  </a:schemeClr>
                </a:solidFill>
                <a:latin typeface="Century Gothic" panose="020B0502020202020204" pitchFamily="34" charset="0"/>
                <a:ea typeface="+mj-ea"/>
              </a:endParaRPr>
            </a:p>
          </p:txBody>
        </p:sp>
      </p:gr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fade">
                                          <p:cBhvr>
                                            <p:cTn id="10" dur="500"/>
                                            <p:tgtEl>
                                              <p:spTgt spid="47"/>
                                            </p:tgtEl>
                                          </p:cBhvr>
                                        </p:animEffect>
                                      </p:childTnLst>
                                    </p:cTn>
                                  </p:par>
                                </p:childTnLst>
                              </p:cTn>
                            </p:par>
                            <p:par>
                              <p:cTn id="11" fill="hold">
                                <p:stCondLst>
                                  <p:cond delay="500"/>
                                </p:stCondLst>
                                <p:childTnLst>
                                  <p:par>
                                    <p:cTn id="12" presetID="2" presetClass="entr" presetSubtype="2" fill="hold" nodeType="afterEffect" p14:presetBounceEnd="60000">
                                      <p:stCondLst>
                                        <p:cond delay="0"/>
                                      </p:stCondLst>
                                      <p:childTnLst>
                                        <p:set>
                                          <p:cBhvr>
                                            <p:cTn id="13" dur="1" fill="hold">
                                              <p:stCondLst>
                                                <p:cond delay="0"/>
                                              </p:stCondLst>
                                            </p:cTn>
                                            <p:tgtEl>
                                              <p:spTgt spid="48"/>
                                            </p:tgtEl>
                                            <p:attrNameLst>
                                              <p:attrName>style.visibility</p:attrName>
                                            </p:attrNameLst>
                                          </p:cBhvr>
                                          <p:to>
                                            <p:strVal val="visible"/>
                                          </p:to>
                                        </p:set>
                                        <p:anim calcmode="lin" valueType="num" p14:bounceEnd="60000">
                                          <p:cBhvr additive="base">
                                            <p:cTn id="14" dur="1000" fill="hold"/>
                                            <p:tgtEl>
                                              <p:spTgt spid="48"/>
                                            </p:tgtEl>
                                            <p:attrNameLst>
                                              <p:attrName>ppt_x</p:attrName>
                                            </p:attrNameLst>
                                          </p:cBhvr>
                                          <p:tavLst>
                                            <p:tav tm="0">
                                              <p:val>
                                                <p:strVal val="1+#ppt_w/2"/>
                                              </p:val>
                                            </p:tav>
                                            <p:tav tm="100000">
                                              <p:val>
                                                <p:strVal val="#ppt_x"/>
                                              </p:val>
                                            </p:tav>
                                          </p:tavLst>
                                        </p:anim>
                                        <p:anim calcmode="lin" valueType="num" p14:bounceEnd="60000">
                                          <p:cBhvr additive="base">
                                            <p:cTn id="15" dur="1000" fill="hold"/>
                                            <p:tgtEl>
                                              <p:spTgt spid="4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14:presetBounceEnd="60000">
                                      <p:stCondLst>
                                        <p:cond delay="250"/>
                                      </p:stCondLst>
                                      <p:childTnLst>
                                        <p:set>
                                          <p:cBhvr>
                                            <p:cTn id="17" dur="1" fill="hold">
                                              <p:stCondLst>
                                                <p:cond delay="0"/>
                                              </p:stCondLst>
                                            </p:cTn>
                                            <p:tgtEl>
                                              <p:spTgt spid="51"/>
                                            </p:tgtEl>
                                            <p:attrNameLst>
                                              <p:attrName>style.visibility</p:attrName>
                                            </p:attrNameLst>
                                          </p:cBhvr>
                                          <p:to>
                                            <p:strVal val="visible"/>
                                          </p:to>
                                        </p:set>
                                        <p:anim calcmode="lin" valueType="num" p14:bounceEnd="60000">
                                          <p:cBhvr additive="base">
                                            <p:cTn id="18" dur="1000" fill="hold"/>
                                            <p:tgtEl>
                                              <p:spTgt spid="51"/>
                                            </p:tgtEl>
                                            <p:attrNameLst>
                                              <p:attrName>ppt_x</p:attrName>
                                            </p:attrNameLst>
                                          </p:cBhvr>
                                          <p:tavLst>
                                            <p:tav tm="0">
                                              <p:val>
                                                <p:strVal val="1+#ppt_w/2"/>
                                              </p:val>
                                            </p:tav>
                                            <p:tav tm="100000">
                                              <p:val>
                                                <p:strVal val="#ppt_x"/>
                                              </p:val>
                                            </p:tav>
                                          </p:tavLst>
                                        </p:anim>
                                        <p:anim calcmode="lin" valueType="num" p14:bounceEnd="60000">
                                          <p:cBhvr additive="base">
                                            <p:cTn id="19" dur="1000" fill="hold"/>
                                            <p:tgtEl>
                                              <p:spTgt spid="51"/>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14:presetBounceEnd="60000">
                                      <p:stCondLst>
                                        <p:cond delay="500"/>
                                      </p:stCondLst>
                                      <p:childTnLst>
                                        <p:set>
                                          <p:cBhvr>
                                            <p:cTn id="21" dur="1" fill="hold">
                                              <p:stCondLst>
                                                <p:cond delay="0"/>
                                              </p:stCondLst>
                                            </p:cTn>
                                            <p:tgtEl>
                                              <p:spTgt spid="54"/>
                                            </p:tgtEl>
                                            <p:attrNameLst>
                                              <p:attrName>style.visibility</p:attrName>
                                            </p:attrNameLst>
                                          </p:cBhvr>
                                          <p:to>
                                            <p:strVal val="visible"/>
                                          </p:to>
                                        </p:set>
                                        <p:anim calcmode="lin" valueType="num" p14:bounceEnd="60000">
                                          <p:cBhvr additive="base">
                                            <p:cTn id="22" dur="1000" fill="hold"/>
                                            <p:tgtEl>
                                              <p:spTgt spid="54"/>
                                            </p:tgtEl>
                                            <p:attrNameLst>
                                              <p:attrName>ppt_x</p:attrName>
                                            </p:attrNameLst>
                                          </p:cBhvr>
                                          <p:tavLst>
                                            <p:tav tm="0">
                                              <p:val>
                                                <p:strVal val="1+#ppt_w/2"/>
                                              </p:val>
                                            </p:tav>
                                            <p:tav tm="100000">
                                              <p:val>
                                                <p:strVal val="#ppt_x"/>
                                              </p:val>
                                            </p:tav>
                                          </p:tavLst>
                                        </p:anim>
                                        <p:anim calcmode="lin" valueType="num" p14:bounceEnd="60000">
                                          <p:cBhvr additive="base">
                                            <p:cTn id="23" dur="1000" fill="hold"/>
                                            <p:tgtEl>
                                              <p:spTgt spid="54"/>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14:presetBounceEnd="60000">
                                      <p:stCondLst>
                                        <p:cond delay="750"/>
                                      </p:stCondLst>
                                      <p:childTnLst>
                                        <p:set>
                                          <p:cBhvr>
                                            <p:cTn id="25" dur="1" fill="hold">
                                              <p:stCondLst>
                                                <p:cond delay="0"/>
                                              </p:stCondLst>
                                            </p:cTn>
                                            <p:tgtEl>
                                              <p:spTgt spid="57"/>
                                            </p:tgtEl>
                                            <p:attrNameLst>
                                              <p:attrName>style.visibility</p:attrName>
                                            </p:attrNameLst>
                                          </p:cBhvr>
                                          <p:to>
                                            <p:strVal val="visible"/>
                                          </p:to>
                                        </p:set>
                                        <p:anim calcmode="lin" valueType="num" p14:bounceEnd="60000">
                                          <p:cBhvr additive="base">
                                            <p:cTn id="26" dur="1000" fill="hold"/>
                                            <p:tgtEl>
                                              <p:spTgt spid="57"/>
                                            </p:tgtEl>
                                            <p:attrNameLst>
                                              <p:attrName>ppt_x</p:attrName>
                                            </p:attrNameLst>
                                          </p:cBhvr>
                                          <p:tavLst>
                                            <p:tav tm="0">
                                              <p:val>
                                                <p:strVal val="1+#ppt_w/2"/>
                                              </p:val>
                                            </p:tav>
                                            <p:tav tm="100000">
                                              <p:val>
                                                <p:strVal val="#ppt_x"/>
                                              </p:val>
                                            </p:tav>
                                          </p:tavLst>
                                        </p:anim>
                                        <p:anim calcmode="lin" valueType="num" p14:bounceEnd="60000">
                                          <p:cBhvr additive="base">
                                            <p:cTn id="27" dur="10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fade">
                                          <p:cBhvr>
                                            <p:cTn id="10" dur="500"/>
                                            <p:tgtEl>
                                              <p:spTgt spid="47"/>
                                            </p:tgtEl>
                                          </p:cBhvr>
                                        </p:animEffect>
                                      </p:childTnLst>
                                    </p:cTn>
                                  </p:par>
                                </p:childTnLst>
                              </p:cTn>
                            </p:par>
                            <p:par>
                              <p:cTn id="11" fill="hold">
                                <p:stCondLst>
                                  <p:cond delay="500"/>
                                </p:stCondLst>
                                <p:childTnLst>
                                  <p:par>
                                    <p:cTn id="12" presetID="2" presetClass="entr" presetSubtype="2" fill="hold" nodeType="afterEffect">
                                      <p:stCondLst>
                                        <p:cond delay="0"/>
                                      </p:stCondLst>
                                      <p:childTnLst>
                                        <p:set>
                                          <p:cBhvr>
                                            <p:cTn id="13" dur="1" fill="hold">
                                              <p:stCondLst>
                                                <p:cond delay="0"/>
                                              </p:stCondLst>
                                            </p:cTn>
                                            <p:tgtEl>
                                              <p:spTgt spid="48"/>
                                            </p:tgtEl>
                                            <p:attrNameLst>
                                              <p:attrName>style.visibility</p:attrName>
                                            </p:attrNameLst>
                                          </p:cBhvr>
                                          <p:to>
                                            <p:strVal val="visible"/>
                                          </p:to>
                                        </p:set>
                                        <p:anim calcmode="lin" valueType="num">
                                          <p:cBhvr additive="base">
                                            <p:cTn id="14" dur="1000" fill="hold"/>
                                            <p:tgtEl>
                                              <p:spTgt spid="48"/>
                                            </p:tgtEl>
                                            <p:attrNameLst>
                                              <p:attrName>ppt_x</p:attrName>
                                            </p:attrNameLst>
                                          </p:cBhvr>
                                          <p:tavLst>
                                            <p:tav tm="0">
                                              <p:val>
                                                <p:strVal val="1+#ppt_w/2"/>
                                              </p:val>
                                            </p:tav>
                                            <p:tav tm="100000">
                                              <p:val>
                                                <p:strVal val="#ppt_x"/>
                                              </p:val>
                                            </p:tav>
                                          </p:tavLst>
                                        </p:anim>
                                        <p:anim calcmode="lin" valueType="num">
                                          <p:cBhvr additive="base">
                                            <p:cTn id="15" dur="1000" fill="hold"/>
                                            <p:tgtEl>
                                              <p:spTgt spid="4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50"/>
                                      </p:stCondLst>
                                      <p:childTnLst>
                                        <p:set>
                                          <p:cBhvr>
                                            <p:cTn id="17" dur="1" fill="hold">
                                              <p:stCondLst>
                                                <p:cond delay="0"/>
                                              </p:stCondLst>
                                            </p:cTn>
                                            <p:tgtEl>
                                              <p:spTgt spid="51"/>
                                            </p:tgtEl>
                                            <p:attrNameLst>
                                              <p:attrName>style.visibility</p:attrName>
                                            </p:attrNameLst>
                                          </p:cBhvr>
                                          <p:to>
                                            <p:strVal val="visible"/>
                                          </p:to>
                                        </p:set>
                                        <p:anim calcmode="lin" valueType="num">
                                          <p:cBhvr additive="base">
                                            <p:cTn id="18" dur="1000" fill="hold"/>
                                            <p:tgtEl>
                                              <p:spTgt spid="51"/>
                                            </p:tgtEl>
                                            <p:attrNameLst>
                                              <p:attrName>ppt_x</p:attrName>
                                            </p:attrNameLst>
                                          </p:cBhvr>
                                          <p:tavLst>
                                            <p:tav tm="0">
                                              <p:val>
                                                <p:strVal val="1+#ppt_w/2"/>
                                              </p:val>
                                            </p:tav>
                                            <p:tav tm="100000">
                                              <p:val>
                                                <p:strVal val="#ppt_x"/>
                                              </p:val>
                                            </p:tav>
                                          </p:tavLst>
                                        </p:anim>
                                        <p:anim calcmode="lin" valueType="num">
                                          <p:cBhvr additive="base">
                                            <p:cTn id="19" dur="1000" fill="hold"/>
                                            <p:tgtEl>
                                              <p:spTgt spid="51"/>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500"/>
                                      </p:stCondLst>
                                      <p:childTnLst>
                                        <p:set>
                                          <p:cBhvr>
                                            <p:cTn id="21" dur="1" fill="hold">
                                              <p:stCondLst>
                                                <p:cond delay="0"/>
                                              </p:stCondLst>
                                            </p:cTn>
                                            <p:tgtEl>
                                              <p:spTgt spid="54"/>
                                            </p:tgtEl>
                                            <p:attrNameLst>
                                              <p:attrName>style.visibility</p:attrName>
                                            </p:attrNameLst>
                                          </p:cBhvr>
                                          <p:to>
                                            <p:strVal val="visible"/>
                                          </p:to>
                                        </p:set>
                                        <p:anim calcmode="lin" valueType="num">
                                          <p:cBhvr additive="base">
                                            <p:cTn id="22" dur="1000" fill="hold"/>
                                            <p:tgtEl>
                                              <p:spTgt spid="54"/>
                                            </p:tgtEl>
                                            <p:attrNameLst>
                                              <p:attrName>ppt_x</p:attrName>
                                            </p:attrNameLst>
                                          </p:cBhvr>
                                          <p:tavLst>
                                            <p:tav tm="0">
                                              <p:val>
                                                <p:strVal val="1+#ppt_w/2"/>
                                              </p:val>
                                            </p:tav>
                                            <p:tav tm="100000">
                                              <p:val>
                                                <p:strVal val="#ppt_x"/>
                                              </p:val>
                                            </p:tav>
                                          </p:tavLst>
                                        </p:anim>
                                        <p:anim calcmode="lin" valueType="num">
                                          <p:cBhvr additive="base">
                                            <p:cTn id="23" dur="1000" fill="hold"/>
                                            <p:tgtEl>
                                              <p:spTgt spid="54"/>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750"/>
                                      </p:stCondLst>
                                      <p:childTnLst>
                                        <p:set>
                                          <p:cBhvr>
                                            <p:cTn id="25" dur="1" fill="hold">
                                              <p:stCondLst>
                                                <p:cond delay="0"/>
                                              </p:stCondLst>
                                            </p:cTn>
                                            <p:tgtEl>
                                              <p:spTgt spid="57"/>
                                            </p:tgtEl>
                                            <p:attrNameLst>
                                              <p:attrName>style.visibility</p:attrName>
                                            </p:attrNameLst>
                                          </p:cBhvr>
                                          <p:to>
                                            <p:strVal val="visible"/>
                                          </p:to>
                                        </p:set>
                                        <p:anim calcmode="lin" valueType="num">
                                          <p:cBhvr additive="base">
                                            <p:cTn id="26" dur="1000" fill="hold"/>
                                            <p:tgtEl>
                                              <p:spTgt spid="57"/>
                                            </p:tgtEl>
                                            <p:attrNameLst>
                                              <p:attrName>ppt_x</p:attrName>
                                            </p:attrNameLst>
                                          </p:cBhvr>
                                          <p:tavLst>
                                            <p:tav tm="0">
                                              <p:val>
                                                <p:strVal val="1+#ppt_w/2"/>
                                              </p:val>
                                            </p:tav>
                                            <p:tav tm="100000">
                                              <p:val>
                                                <p:strVal val="#ppt_x"/>
                                              </p:val>
                                            </p:tav>
                                          </p:tavLst>
                                        </p:anim>
                                        <p:anim calcmode="lin" valueType="num">
                                          <p:cBhvr additive="base">
                                            <p:cTn id="27" dur="10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 name="组合 90"/>
          <p:cNvGrpSpPr/>
          <p:nvPr/>
        </p:nvGrpSpPr>
        <p:grpSpPr>
          <a:xfrm>
            <a:off x="1685736" y="1898184"/>
            <a:ext cx="8951961" cy="4001009"/>
            <a:chOff x="1685736" y="1898184"/>
            <a:chExt cx="8951961" cy="4001009"/>
          </a:xfrm>
        </p:grpSpPr>
        <p:grpSp>
          <p:nvGrpSpPr>
            <p:cNvPr id="6" name="Group 94"/>
            <p:cNvGrpSpPr/>
            <p:nvPr/>
          </p:nvGrpSpPr>
          <p:grpSpPr>
            <a:xfrm>
              <a:off x="2646265" y="1898184"/>
              <a:ext cx="6879740" cy="3453790"/>
              <a:chOff x="2563813" y="2184400"/>
              <a:chExt cx="7061201" cy="3544888"/>
            </a:xfrm>
            <a:solidFill>
              <a:schemeClr val="tx1"/>
            </a:solidFill>
          </p:grpSpPr>
          <p:grpSp>
            <p:nvGrpSpPr>
              <p:cNvPr id="60" name="Group 93"/>
              <p:cNvGrpSpPr/>
              <p:nvPr/>
            </p:nvGrpSpPr>
            <p:grpSpPr>
              <a:xfrm>
                <a:off x="2563813" y="2184400"/>
                <a:ext cx="7061201" cy="3544888"/>
                <a:chOff x="2563813" y="2184400"/>
                <a:chExt cx="7061201" cy="3544888"/>
              </a:xfrm>
              <a:grpFill/>
            </p:grpSpPr>
            <p:grpSp>
              <p:nvGrpSpPr>
                <p:cNvPr id="62" name="Group 91"/>
                <p:cNvGrpSpPr/>
                <p:nvPr/>
              </p:nvGrpSpPr>
              <p:grpSpPr>
                <a:xfrm>
                  <a:off x="3336926" y="2963863"/>
                  <a:ext cx="5502275" cy="1960562"/>
                  <a:chOff x="3336926" y="2963863"/>
                  <a:chExt cx="5502275" cy="1960562"/>
                </a:xfrm>
                <a:grpFill/>
              </p:grpSpPr>
              <p:sp>
                <p:nvSpPr>
                  <p:cNvPr id="69" name="Rectangle 5"/>
                  <p:cNvSpPr>
                    <a:spLocks noChangeArrowheads="1"/>
                  </p:cNvSpPr>
                  <p:nvPr/>
                </p:nvSpPr>
                <p:spPr bwMode="auto">
                  <a:xfrm>
                    <a:off x="4689476" y="3919538"/>
                    <a:ext cx="2790825" cy="762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tx1">
                          <a:lumMod val="75000"/>
                          <a:lumOff val="25000"/>
                        </a:schemeClr>
                      </a:solidFill>
                      <a:latin typeface="+mn-ea"/>
                      <a:cs typeface="+mn-ea"/>
                      <a:sym typeface="+mn-lt"/>
                    </a:endParaRPr>
                  </a:p>
                </p:txBody>
              </p:sp>
              <p:sp>
                <p:nvSpPr>
                  <p:cNvPr id="70" name="Freeform 6"/>
                  <p:cNvSpPr/>
                  <p:nvPr/>
                </p:nvSpPr>
                <p:spPr bwMode="auto">
                  <a:xfrm>
                    <a:off x="3336926" y="4229100"/>
                    <a:ext cx="703263" cy="695325"/>
                  </a:xfrm>
                  <a:custGeom>
                    <a:avLst/>
                    <a:gdLst>
                      <a:gd name="T0" fmla="*/ 443 w 443"/>
                      <a:gd name="T1" fmla="*/ 33 h 438"/>
                      <a:gd name="T2" fmla="*/ 34 w 443"/>
                      <a:gd name="T3" fmla="*/ 438 h 438"/>
                      <a:gd name="T4" fmla="*/ 0 w 443"/>
                      <a:gd name="T5" fmla="*/ 405 h 438"/>
                      <a:gd name="T6" fmla="*/ 410 w 443"/>
                      <a:gd name="T7" fmla="*/ 0 h 438"/>
                      <a:gd name="T8" fmla="*/ 443 w 443"/>
                      <a:gd name="T9" fmla="*/ 33 h 438"/>
                    </a:gdLst>
                    <a:ahLst/>
                    <a:cxnLst>
                      <a:cxn ang="0">
                        <a:pos x="T0" y="T1"/>
                      </a:cxn>
                      <a:cxn ang="0">
                        <a:pos x="T2" y="T3"/>
                      </a:cxn>
                      <a:cxn ang="0">
                        <a:pos x="T4" y="T5"/>
                      </a:cxn>
                      <a:cxn ang="0">
                        <a:pos x="T6" y="T7"/>
                      </a:cxn>
                      <a:cxn ang="0">
                        <a:pos x="T8" y="T9"/>
                      </a:cxn>
                    </a:cxnLst>
                    <a:rect l="0" t="0" r="r" b="b"/>
                    <a:pathLst>
                      <a:path w="443" h="438">
                        <a:moveTo>
                          <a:pt x="443" y="33"/>
                        </a:moveTo>
                        <a:lnTo>
                          <a:pt x="34" y="438"/>
                        </a:lnTo>
                        <a:lnTo>
                          <a:pt x="0" y="405"/>
                        </a:lnTo>
                        <a:lnTo>
                          <a:pt x="410" y="0"/>
                        </a:lnTo>
                        <a:lnTo>
                          <a:pt x="443" y="33"/>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tx1">
                          <a:lumMod val="75000"/>
                          <a:lumOff val="25000"/>
                        </a:schemeClr>
                      </a:solidFill>
                      <a:latin typeface="+mn-ea"/>
                      <a:cs typeface="+mn-ea"/>
                      <a:sym typeface="+mn-lt"/>
                    </a:endParaRPr>
                  </a:p>
                </p:txBody>
              </p:sp>
              <p:sp>
                <p:nvSpPr>
                  <p:cNvPr id="71" name="Freeform 7"/>
                  <p:cNvSpPr/>
                  <p:nvPr/>
                </p:nvSpPr>
                <p:spPr bwMode="auto">
                  <a:xfrm>
                    <a:off x="3348038" y="2967038"/>
                    <a:ext cx="692150" cy="723900"/>
                  </a:xfrm>
                  <a:custGeom>
                    <a:avLst/>
                    <a:gdLst>
                      <a:gd name="T0" fmla="*/ 400 w 436"/>
                      <a:gd name="T1" fmla="*/ 456 h 456"/>
                      <a:gd name="T2" fmla="*/ 0 w 436"/>
                      <a:gd name="T3" fmla="*/ 34 h 456"/>
                      <a:gd name="T4" fmla="*/ 34 w 436"/>
                      <a:gd name="T5" fmla="*/ 0 h 456"/>
                      <a:gd name="T6" fmla="*/ 436 w 436"/>
                      <a:gd name="T7" fmla="*/ 422 h 456"/>
                      <a:gd name="T8" fmla="*/ 400 w 436"/>
                      <a:gd name="T9" fmla="*/ 456 h 456"/>
                    </a:gdLst>
                    <a:ahLst/>
                    <a:cxnLst>
                      <a:cxn ang="0">
                        <a:pos x="T0" y="T1"/>
                      </a:cxn>
                      <a:cxn ang="0">
                        <a:pos x="T2" y="T3"/>
                      </a:cxn>
                      <a:cxn ang="0">
                        <a:pos x="T4" y="T5"/>
                      </a:cxn>
                      <a:cxn ang="0">
                        <a:pos x="T6" y="T7"/>
                      </a:cxn>
                      <a:cxn ang="0">
                        <a:pos x="T8" y="T9"/>
                      </a:cxn>
                    </a:cxnLst>
                    <a:rect l="0" t="0" r="r" b="b"/>
                    <a:pathLst>
                      <a:path w="436" h="456">
                        <a:moveTo>
                          <a:pt x="400" y="456"/>
                        </a:moveTo>
                        <a:lnTo>
                          <a:pt x="0" y="34"/>
                        </a:lnTo>
                        <a:lnTo>
                          <a:pt x="34" y="0"/>
                        </a:lnTo>
                        <a:lnTo>
                          <a:pt x="436" y="422"/>
                        </a:lnTo>
                        <a:lnTo>
                          <a:pt x="400" y="456"/>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tx1">
                          <a:lumMod val="75000"/>
                          <a:lumOff val="25000"/>
                        </a:schemeClr>
                      </a:solidFill>
                      <a:latin typeface="+mn-ea"/>
                      <a:cs typeface="+mn-ea"/>
                      <a:sym typeface="+mn-lt"/>
                    </a:endParaRPr>
                  </a:p>
                </p:txBody>
              </p:sp>
              <p:sp>
                <p:nvSpPr>
                  <p:cNvPr id="72" name="Freeform 8"/>
                  <p:cNvSpPr/>
                  <p:nvPr/>
                </p:nvSpPr>
                <p:spPr bwMode="auto">
                  <a:xfrm>
                    <a:off x="8132763" y="4224338"/>
                    <a:ext cx="706438" cy="696913"/>
                  </a:xfrm>
                  <a:custGeom>
                    <a:avLst/>
                    <a:gdLst>
                      <a:gd name="T0" fmla="*/ 0 w 445"/>
                      <a:gd name="T1" fmla="*/ 33 h 439"/>
                      <a:gd name="T2" fmla="*/ 410 w 445"/>
                      <a:gd name="T3" fmla="*/ 439 h 439"/>
                      <a:gd name="T4" fmla="*/ 445 w 445"/>
                      <a:gd name="T5" fmla="*/ 406 h 439"/>
                      <a:gd name="T6" fmla="*/ 34 w 445"/>
                      <a:gd name="T7" fmla="*/ 0 h 439"/>
                      <a:gd name="T8" fmla="*/ 0 w 445"/>
                      <a:gd name="T9" fmla="*/ 33 h 439"/>
                    </a:gdLst>
                    <a:ahLst/>
                    <a:cxnLst>
                      <a:cxn ang="0">
                        <a:pos x="T0" y="T1"/>
                      </a:cxn>
                      <a:cxn ang="0">
                        <a:pos x="T2" y="T3"/>
                      </a:cxn>
                      <a:cxn ang="0">
                        <a:pos x="T4" y="T5"/>
                      </a:cxn>
                      <a:cxn ang="0">
                        <a:pos x="T6" y="T7"/>
                      </a:cxn>
                      <a:cxn ang="0">
                        <a:pos x="T8" y="T9"/>
                      </a:cxn>
                    </a:cxnLst>
                    <a:rect l="0" t="0" r="r" b="b"/>
                    <a:pathLst>
                      <a:path w="445" h="439">
                        <a:moveTo>
                          <a:pt x="0" y="33"/>
                        </a:moveTo>
                        <a:lnTo>
                          <a:pt x="410" y="439"/>
                        </a:lnTo>
                        <a:lnTo>
                          <a:pt x="445" y="406"/>
                        </a:lnTo>
                        <a:lnTo>
                          <a:pt x="34" y="0"/>
                        </a:lnTo>
                        <a:lnTo>
                          <a:pt x="0" y="33"/>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tx1">
                          <a:lumMod val="75000"/>
                          <a:lumOff val="25000"/>
                        </a:schemeClr>
                      </a:solidFill>
                      <a:latin typeface="+mn-ea"/>
                      <a:cs typeface="+mn-ea"/>
                      <a:sym typeface="+mn-lt"/>
                    </a:endParaRPr>
                  </a:p>
                </p:txBody>
              </p:sp>
              <p:sp>
                <p:nvSpPr>
                  <p:cNvPr id="73" name="Freeform 9"/>
                  <p:cNvSpPr/>
                  <p:nvPr/>
                </p:nvSpPr>
                <p:spPr bwMode="auto">
                  <a:xfrm>
                    <a:off x="8132763" y="2963863"/>
                    <a:ext cx="692150" cy="722313"/>
                  </a:xfrm>
                  <a:custGeom>
                    <a:avLst/>
                    <a:gdLst>
                      <a:gd name="T0" fmla="*/ 36 w 436"/>
                      <a:gd name="T1" fmla="*/ 455 h 455"/>
                      <a:gd name="T2" fmla="*/ 436 w 436"/>
                      <a:gd name="T3" fmla="*/ 33 h 455"/>
                      <a:gd name="T4" fmla="*/ 403 w 436"/>
                      <a:gd name="T5" fmla="*/ 0 h 455"/>
                      <a:gd name="T6" fmla="*/ 0 w 436"/>
                      <a:gd name="T7" fmla="*/ 422 h 455"/>
                      <a:gd name="T8" fmla="*/ 36 w 436"/>
                      <a:gd name="T9" fmla="*/ 455 h 455"/>
                    </a:gdLst>
                    <a:ahLst/>
                    <a:cxnLst>
                      <a:cxn ang="0">
                        <a:pos x="T0" y="T1"/>
                      </a:cxn>
                      <a:cxn ang="0">
                        <a:pos x="T2" y="T3"/>
                      </a:cxn>
                      <a:cxn ang="0">
                        <a:pos x="T4" y="T5"/>
                      </a:cxn>
                      <a:cxn ang="0">
                        <a:pos x="T6" y="T7"/>
                      </a:cxn>
                      <a:cxn ang="0">
                        <a:pos x="T8" y="T9"/>
                      </a:cxn>
                    </a:cxnLst>
                    <a:rect l="0" t="0" r="r" b="b"/>
                    <a:pathLst>
                      <a:path w="436" h="455">
                        <a:moveTo>
                          <a:pt x="36" y="455"/>
                        </a:moveTo>
                        <a:lnTo>
                          <a:pt x="436" y="33"/>
                        </a:lnTo>
                        <a:lnTo>
                          <a:pt x="403" y="0"/>
                        </a:lnTo>
                        <a:lnTo>
                          <a:pt x="0" y="422"/>
                        </a:lnTo>
                        <a:lnTo>
                          <a:pt x="36" y="455"/>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tx1">
                          <a:lumMod val="75000"/>
                          <a:lumOff val="25000"/>
                        </a:schemeClr>
                      </a:solidFill>
                      <a:latin typeface="+mn-ea"/>
                      <a:cs typeface="+mn-ea"/>
                      <a:sym typeface="+mn-lt"/>
                    </a:endParaRPr>
                  </a:p>
                </p:txBody>
              </p:sp>
            </p:grpSp>
            <p:sp>
              <p:nvSpPr>
                <p:cNvPr id="63" name="Oval 10"/>
                <p:cNvSpPr>
                  <a:spLocks noChangeArrowheads="1"/>
                </p:cNvSpPr>
                <p:nvPr/>
              </p:nvSpPr>
              <p:spPr bwMode="auto">
                <a:xfrm>
                  <a:off x="2563813" y="2184400"/>
                  <a:ext cx="1028700" cy="1035050"/>
                </a:xfrm>
                <a:prstGeom prst="ellipse">
                  <a:avLst/>
                </a:prstGeom>
                <a:solidFill>
                  <a:schemeClr val="bg2"/>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tx1">
                        <a:lumMod val="75000"/>
                        <a:lumOff val="25000"/>
                      </a:schemeClr>
                    </a:solidFill>
                    <a:latin typeface="+mn-ea"/>
                    <a:cs typeface="+mn-ea"/>
                    <a:sym typeface="+mn-lt"/>
                  </a:endParaRPr>
                </a:p>
              </p:txBody>
            </p:sp>
            <p:sp>
              <p:nvSpPr>
                <p:cNvPr id="64" name="Oval 13"/>
                <p:cNvSpPr>
                  <a:spLocks noChangeArrowheads="1"/>
                </p:cNvSpPr>
                <p:nvPr/>
              </p:nvSpPr>
              <p:spPr bwMode="auto">
                <a:xfrm>
                  <a:off x="2563813" y="4695825"/>
                  <a:ext cx="1028700" cy="1033463"/>
                </a:xfrm>
                <a:prstGeom prst="ellipse">
                  <a:avLst/>
                </a:prstGeom>
                <a:solidFill>
                  <a:schemeClr val="bg2"/>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tx1">
                        <a:lumMod val="75000"/>
                        <a:lumOff val="25000"/>
                      </a:schemeClr>
                    </a:solidFill>
                    <a:latin typeface="+mn-ea"/>
                    <a:cs typeface="+mn-ea"/>
                    <a:sym typeface="+mn-lt"/>
                  </a:endParaRPr>
                </a:p>
              </p:txBody>
            </p:sp>
            <p:sp>
              <p:nvSpPr>
                <p:cNvPr id="65" name="Oval 16"/>
                <p:cNvSpPr>
                  <a:spLocks noChangeArrowheads="1"/>
                </p:cNvSpPr>
                <p:nvPr/>
              </p:nvSpPr>
              <p:spPr bwMode="auto">
                <a:xfrm>
                  <a:off x="3795713" y="3441700"/>
                  <a:ext cx="1028700" cy="1031875"/>
                </a:xfrm>
                <a:prstGeom prst="ellipse">
                  <a:avLst/>
                </a:prstGeom>
                <a:solidFill>
                  <a:schemeClr val="bg2"/>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tx1">
                        <a:lumMod val="75000"/>
                        <a:lumOff val="25000"/>
                      </a:schemeClr>
                    </a:solidFill>
                    <a:latin typeface="+mn-ea"/>
                    <a:cs typeface="+mn-ea"/>
                    <a:sym typeface="+mn-lt"/>
                  </a:endParaRPr>
                </a:p>
              </p:txBody>
            </p:sp>
            <p:sp>
              <p:nvSpPr>
                <p:cNvPr id="66" name="Oval 19"/>
                <p:cNvSpPr>
                  <a:spLocks noChangeArrowheads="1"/>
                </p:cNvSpPr>
                <p:nvPr/>
              </p:nvSpPr>
              <p:spPr bwMode="auto">
                <a:xfrm>
                  <a:off x="7340601" y="3441700"/>
                  <a:ext cx="1028700" cy="1031875"/>
                </a:xfrm>
                <a:prstGeom prst="ellipse">
                  <a:avLst/>
                </a:prstGeom>
                <a:solidFill>
                  <a:schemeClr val="bg2"/>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tx1">
                        <a:lumMod val="75000"/>
                        <a:lumOff val="25000"/>
                      </a:schemeClr>
                    </a:solidFill>
                    <a:latin typeface="+mn-ea"/>
                    <a:cs typeface="+mn-ea"/>
                    <a:sym typeface="+mn-lt"/>
                  </a:endParaRPr>
                </a:p>
              </p:txBody>
            </p:sp>
            <p:sp>
              <p:nvSpPr>
                <p:cNvPr id="67" name="Oval 22"/>
                <p:cNvSpPr>
                  <a:spLocks noChangeArrowheads="1"/>
                </p:cNvSpPr>
                <p:nvPr/>
              </p:nvSpPr>
              <p:spPr bwMode="auto">
                <a:xfrm>
                  <a:off x="8591551" y="2184400"/>
                  <a:ext cx="1033463" cy="1035050"/>
                </a:xfrm>
                <a:prstGeom prst="ellipse">
                  <a:avLst/>
                </a:prstGeom>
                <a:solidFill>
                  <a:schemeClr val="bg2"/>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tx1">
                        <a:lumMod val="75000"/>
                        <a:lumOff val="25000"/>
                      </a:schemeClr>
                    </a:solidFill>
                    <a:latin typeface="+mn-ea"/>
                    <a:cs typeface="+mn-ea"/>
                    <a:sym typeface="+mn-lt"/>
                  </a:endParaRPr>
                </a:p>
              </p:txBody>
            </p:sp>
            <p:sp>
              <p:nvSpPr>
                <p:cNvPr id="68" name="Oval 25"/>
                <p:cNvSpPr>
                  <a:spLocks noChangeArrowheads="1"/>
                </p:cNvSpPr>
                <p:nvPr/>
              </p:nvSpPr>
              <p:spPr bwMode="auto">
                <a:xfrm>
                  <a:off x="8591551" y="4695825"/>
                  <a:ext cx="1033463" cy="1033463"/>
                </a:xfrm>
                <a:prstGeom prst="ellipse">
                  <a:avLst/>
                </a:prstGeom>
                <a:solidFill>
                  <a:schemeClr val="bg2"/>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tx1">
                        <a:lumMod val="75000"/>
                        <a:lumOff val="25000"/>
                      </a:schemeClr>
                    </a:solidFill>
                    <a:latin typeface="+mn-ea"/>
                    <a:cs typeface="+mn-ea"/>
                    <a:sym typeface="+mn-lt"/>
                  </a:endParaRPr>
                </a:p>
              </p:txBody>
            </p:sp>
          </p:grpSp>
          <p:sp>
            <p:nvSpPr>
              <p:cNvPr id="61" name="Oval 28"/>
              <p:cNvSpPr>
                <a:spLocks noChangeArrowheads="1"/>
              </p:cNvSpPr>
              <p:nvPr/>
            </p:nvSpPr>
            <p:spPr bwMode="auto">
              <a:xfrm>
                <a:off x="5387976" y="3260725"/>
                <a:ext cx="1393825" cy="1392238"/>
              </a:xfrm>
              <a:prstGeom prst="ellipse">
                <a:avLst/>
              </a:prstGeom>
              <a:solidFill>
                <a:schemeClr val="bg2"/>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tx1">
                      <a:lumMod val="75000"/>
                      <a:lumOff val="25000"/>
                    </a:schemeClr>
                  </a:solidFill>
                  <a:latin typeface="+mn-ea"/>
                  <a:cs typeface="+mn-ea"/>
                  <a:sym typeface="+mn-lt"/>
                </a:endParaRPr>
              </a:p>
            </p:txBody>
          </p:sp>
        </p:grpSp>
        <p:grpSp>
          <p:nvGrpSpPr>
            <p:cNvPr id="19" name="Group 37"/>
            <p:cNvGrpSpPr/>
            <p:nvPr/>
          </p:nvGrpSpPr>
          <p:grpSpPr>
            <a:xfrm>
              <a:off x="2459024" y="2870618"/>
              <a:ext cx="396766" cy="421108"/>
              <a:chOff x="2371633" y="3182483"/>
              <a:chExt cx="407231" cy="432215"/>
            </a:xfrm>
            <a:solidFill>
              <a:schemeClr val="tx1"/>
            </a:solidFill>
          </p:grpSpPr>
          <p:cxnSp>
            <p:nvCxnSpPr>
              <p:cNvPr id="57" name="Straight Connector 7"/>
              <p:cNvCxnSpPr/>
              <p:nvPr/>
            </p:nvCxnSpPr>
            <p:spPr>
              <a:xfrm flipH="1">
                <a:off x="2413416" y="3183076"/>
                <a:ext cx="345318" cy="401641"/>
              </a:xfrm>
              <a:prstGeom prst="line">
                <a:avLst/>
              </a:prstGeom>
              <a:grpFill/>
              <a:ln w="1905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8" name="Oval 35"/>
              <p:cNvSpPr/>
              <p:nvPr/>
            </p:nvSpPr>
            <p:spPr>
              <a:xfrm>
                <a:off x="2371633" y="3524757"/>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lumMod val="75000"/>
                      <a:lumOff val="25000"/>
                    </a:schemeClr>
                  </a:solidFill>
                  <a:latin typeface="+mn-ea"/>
                  <a:cs typeface="+mn-ea"/>
                  <a:sym typeface="+mn-lt"/>
                </a:endParaRPr>
              </a:p>
            </p:txBody>
          </p:sp>
          <p:sp>
            <p:nvSpPr>
              <p:cNvPr id="59" name="Oval 36"/>
              <p:cNvSpPr/>
              <p:nvPr/>
            </p:nvSpPr>
            <p:spPr>
              <a:xfrm>
                <a:off x="2688923" y="3182483"/>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chemeClr val="tx1">
                      <a:lumMod val="75000"/>
                      <a:lumOff val="25000"/>
                    </a:schemeClr>
                  </a:solidFill>
                  <a:latin typeface="+mn-ea"/>
                  <a:cs typeface="+mn-ea"/>
                  <a:sym typeface="+mn-lt"/>
                </a:endParaRPr>
              </a:p>
            </p:txBody>
          </p:sp>
        </p:grpSp>
        <p:grpSp>
          <p:nvGrpSpPr>
            <p:cNvPr id="20" name="Group 38"/>
            <p:cNvGrpSpPr/>
            <p:nvPr/>
          </p:nvGrpSpPr>
          <p:grpSpPr>
            <a:xfrm flipH="1">
              <a:off x="9374828" y="2782988"/>
              <a:ext cx="396766" cy="421108"/>
              <a:chOff x="2371633" y="3182483"/>
              <a:chExt cx="407231" cy="432215"/>
            </a:xfrm>
            <a:solidFill>
              <a:schemeClr val="tx1"/>
            </a:solidFill>
          </p:grpSpPr>
          <p:cxnSp>
            <p:nvCxnSpPr>
              <p:cNvPr id="54" name="Straight Connector 39"/>
              <p:cNvCxnSpPr/>
              <p:nvPr/>
            </p:nvCxnSpPr>
            <p:spPr>
              <a:xfrm flipH="1">
                <a:off x="2413416" y="3183076"/>
                <a:ext cx="345318" cy="401641"/>
              </a:xfrm>
              <a:prstGeom prst="line">
                <a:avLst/>
              </a:prstGeom>
              <a:grpFill/>
              <a:ln w="1905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5" name="Oval 40"/>
              <p:cNvSpPr/>
              <p:nvPr/>
            </p:nvSpPr>
            <p:spPr>
              <a:xfrm>
                <a:off x="2371633" y="3524757"/>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lumMod val="75000"/>
                      <a:lumOff val="25000"/>
                    </a:schemeClr>
                  </a:solidFill>
                  <a:latin typeface="+mn-ea"/>
                  <a:cs typeface="+mn-ea"/>
                  <a:sym typeface="+mn-lt"/>
                </a:endParaRPr>
              </a:p>
            </p:txBody>
          </p:sp>
          <p:sp>
            <p:nvSpPr>
              <p:cNvPr id="56" name="Oval 41"/>
              <p:cNvSpPr/>
              <p:nvPr/>
            </p:nvSpPr>
            <p:spPr>
              <a:xfrm>
                <a:off x="2688923" y="3182483"/>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lumMod val="75000"/>
                      <a:lumOff val="25000"/>
                    </a:schemeClr>
                  </a:solidFill>
                  <a:latin typeface="+mn-ea"/>
                  <a:cs typeface="+mn-ea"/>
                  <a:sym typeface="+mn-lt"/>
                </a:endParaRPr>
              </a:p>
            </p:txBody>
          </p:sp>
        </p:grpSp>
        <p:grpSp>
          <p:nvGrpSpPr>
            <p:cNvPr id="21" name="Group 44"/>
            <p:cNvGrpSpPr/>
            <p:nvPr/>
          </p:nvGrpSpPr>
          <p:grpSpPr>
            <a:xfrm>
              <a:off x="3589006" y="5123314"/>
              <a:ext cx="625361" cy="354027"/>
              <a:chOff x="3531420" y="5494597"/>
              <a:chExt cx="641856" cy="363365"/>
            </a:xfrm>
            <a:solidFill>
              <a:schemeClr val="tx1"/>
            </a:solidFill>
          </p:grpSpPr>
          <p:cxnSp>
            <p:nvCxnSpPr>
              <p:cNvPr id="51" name="Straight Connector 34"/>
              <p:cNvCxnSpPr/>
              <p:nvPr/>
            </p:nvCxnSpPr>
            <p:spPr>
              <a:xfrm>
                <a:off x="3544111" y="5524578"/>
                <a:ext cx="567274" cy="276999"/>
              </a:xfrm>
              <a:prstGeom prst="line">
                <a:avLst/>
              </a:prstGeom>
              <a:grpFill/>
              <a:ln w="1905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2" name="Oval 42"/>
              <p:cNvSpPr/>
              <p:nvPr/>
            </p:nvSpPr>
            <p:spPr>
              <a:xfrm>
                <a:off x="3531420" y="5494597"/>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lumMod val="75000"/>
                      <a:lumOff val="25000"/>
                    </a:schemeClr>
                  </a:solidFill>
                  <a:latin typeface="+mn-ea"/>
                  <a:cs typeface="+mn-ea"/>
                  <a:sym typeface="+mn-lt"/>
                </a:endParaRPr>
              </a:p>
            </p:txBody>
          </p:sp>
          <p:sp>
            <p:nvSpPr>
              <p:cNvPr id="53" name="Oval 43"/>
              <p:cNvSpPr/>
              <p:nvPr/>
            </p:nvSpPr>
            <p:spPr>
              <a:xfrm>
                <a:off x="4083335" y="5768021"/>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lumMod val="75000"/>
                      <a:lumOff val="25000"/>
                    </a:schemeClr>
                  </a:solidFill>
                  <a:latin typeface="+mn-ea"/>
                  <a:cs typeface="+mn-ea"/>
                  <a:sym typeface="+mn-lt"/>
                </a:endParaRPr>
              </a:p>
            </p:txBody>
          </p:sp>
        </p:grpSp>
        <p:grpSp>
          <p:nvGrpSpPr>
            <p:cNvPr id="22" name="Group 45"/>
            <p:cNvGrpSpPr/>
            <p:nvPr/>
          </p:nvGrpSpPr>
          <p:grpSpPr>
            <a:xfrm flipH="1">
              <a:off x="7917445" y="5110450"/>
              <a:ext cx="625361" cy="354027"/>
              <a:chOff x="3531420" y="5494597"/>
              <a:chExt cx="641856" cy="363365"/>
            </a:xfrm>
            <a:solidFill>
              <a:schemeClr val="tx1"/>
            </a:solidFill>
          </p:grpSpPr>
          <p:cxnSp>
            <p:nvCxnSpPr>
              <p:cNvPr id="48" name="Straight Connector 46"/>
              <p:cNvCxnSpPr/>
              <p:nvPr/>
            </p:nvCxnSpPr>
            <p:spPr>
              <a:xfrm>
                <a:off x="3544111" y="5524578"/>
                <a:ext cx="567274" cy="276999"/>
              </a:xfrm>
              <a:prstGeom prst="line">
                <a:avLst/>
              </a:prstGeom>
              <a:grpFill/>
              <a:ln w="1905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9" name="Oval 47"/>
              <p:cNvSpPr/>
              <p:nvPr/>
            </p:nvSpPr>
            <p:spPr>
              <a:xfrm>
                <a:off x="3531420" y="5494597"/>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lumMod val="75000"/>
                      <a:lumOff val="25000"/>
                    </a:schemeClr>
                  </a:solidFill>
                  <a:latin typeface="+mn-ea"/>
                  <a:cs typeface="+mn-ea"/>
                  <a:sym typeface="+mn-lt"/>
                </a:endParaRPr>
              </a:p>
            </p:txBody>
          </p:sp>
          <p:sp>
            <p:nvSpPr>
              <p:cNvPr id="50" name="Oval 48"/>
              <p:cNvSpPr/>
              <p:nvPr/>
            </p:nvSpPr>
            <p:spPr>
              <a:xfrm>
                <a:off x="4083335" y="5768021"/>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lumMod val="75000"/>
                      <a:lumOff val="25000"/>
                    </a:schemeClr>
                  </a:solidFill>
                  <a:latin typeface="+mn-ea"/>
                  <a:cs typeface="+mn-ea"/>
                  <a:sym typeface="+mn-lt"/>
                </a:endParaRPr>
              </a:p>
            </p:txBody>
          </p:sp>
        </p:grpSp>
        <p:grpSp>
          <p:nvGrpSpPr>
            <p:cNvPr id="23" name="Group 55"/>
            <p:cNvGrpSpPr/>
            <p:nvPr/>
          </p:nvGrpSpPr>
          <p:grpSpPr>
            <a:xfrm>
              <a:off x="4333838" y="2638468"/>
              <a:ext cx="192163" cy="424602"/>
              <a:chOff x="4295897" y="2944210"/>
              <a:chExt cx="197232" cy="435801"/>
            </a:xfrm>
            <a:solidFill>
              <a:schemeClr val="tx1"/>
            </a:solidFill>
          </p:grpSpPr>
          <p:cxnSp>
            <p:nvCxnSpPr>
              <p:cNvPr id="45" name="Straight Connector 26"/>
              <p:cNvCxnSpPr/>
              <p:nvPr/>
            </p:nvCxnSpPr>
            <p:spPr>
              <a:xfrm flipH="1">
                <a:off x="4342750" y="2951092"/>
                <a:ext cx="109329" cy="416893"/>
              </a:xfrm>
              <a:prstGeom prst="line">
                <a:avLst/>
              </a:prstGeom>
              <a:grpFill/>
              <a:ln w="1905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6" name="Oval 53"/>
              <p:cNvSpPr/>
              <p:nvPr/>
            </p:nvSpPr>
            <p:spPr>
              <a:xfrm>
                <a:off x="4295897" y="3290070"/>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lumMod val="75000"/>
                      <a:lumOff val="25000"/>
                    </a:schemeClr>
                  </a:solidFill>
                  <a:latin typeface="+mn-ea"/>
                  <a:cs typeface="+mn-ea"/>
                  <a:sym typeface="+mn-lt"/>
                </a:endParaRPr>
              </a:p>
            </p:txBody>
          </p:sp>
          <p:sp>
            <p:nvSpPr>
              <p:cNvPr id="47" name="Oval 54"/>
              <p:cNvSpPr/>
              <p:nvPr/>
            </p:nvSpPr>
            <p:spPr>
              <a:xfrm>
                <a:off x="4403188" y="2944210"/>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lumMod val="75000"/>
                      <a:lumOff val="25000"/>
                    </a:schemeClr>
                  </a:solidFill>
                  <a:latin typeface="+mn-ea"/>
                  <a:cs typeface="+mn-ea"/>
                  <a:sym typeface="+mn-lt"/>
                </a:endParaRPr>
              </a:p>
            </p:txBody>
          </p:sp>
        </p:grpSp>
        <p:grpSp>
          <p:nvGrpSpPr>
            <p:cNvPr id="24" name="Group 56"/>
            <p:cNvGrpSpPr/>
            <p:nvPr/>
          </p:nvGrpSpPr>
          <p:grpSpPr>
            <a:xfrm flipH="1">
              <a:off x="7568757" y="2626751"/>
              <a:ext cx="192163" cy="424602"/>
              <a:chOff x="4295897" y="2944210"/>
              <a:chExt cx="197232" cy="435801"/>
            </a:xfrm>
            <a:solidFill>
              <a:schemeClr val="tx1"/>
            </a:solidFill>
          </p:grpSpPr>
          <p:cxnSp>
            <p:nvCxnSpPr>
              <p:cNvPr id="42" name="Straight Connector 57"/>
              <p:cNvCxnSpPr/>
              <p:nvPr/>
            </p:nvCxnSpPr>
            <p:spPr>
              <a:xfrm flipH="1">
                <a:off x="4342750" y="2951092"/>
                <a:ext cx="109329" cy="416893"/>
              </a:xfrm>
              <a:prstGeom prst="line">
                <a:avLst/>
              </a:prstGeom>
              <a:grpFill/>
              <a:ln w="1905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3" name="Oval 58"/>
              <p:cNvSpPr/>
              <p:nvPr/>
            </p:nvSpPr>
            <p:spPr>
              <a:xfrm>
                <a:off x="4295897" y="3290070"/>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lumMod val="75000"/>
                      <a:lumOff val="25000"/>
                    </a:schemeClr>
                  </a:solidFill>
                  <a:latin typeface="+mn-ea"/>
                  <a:cs typeface="+mn-ea"/>
                  <a:sym typeface="+mn-lt"/>
                </a:endParaRPr>
              </a:p>
            </p:txBody>
          </p:sp>
          <p:sp>
            <p:nvSpPr>
              <p:cNvPr id="44" name="Oval 59"/>
              <p:cNvSpPr/>
              <p:nvPr/>
            </p:nvSpPr>
            <p:spPr>
              <a:xfrm>
                <a:off x="4403188" y="2944210"/>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lumMod val="75000"/>
                      <a:lumOff val="25000"/>
                    </a:schemeClr>
                  </a:solidFill>
                  <a:latin typeface="+mn-ea"/>
                  <a:cs typeface="+mn-ea"/>
                  <a:sym typeface="+mn-lt"/>
                </a:endParaRPr>
              </a:p>
            </p:txBody>
          </p:sp>
        </p:grpSp>
        <p:sp>
          <p:nvSpPr>
            <p:cNvPr id="25" name="Oval 11"/>
            <p:cNvSpPr>
              <a:spLocks noChangeArrowheads="1"/>
            </p:cNvSpPr>
            <p:nvPr/>
          </p:nvSpPr>
          <p:spPr bwMode="auto">
            <a:xfrm>
              <a:off x="2777736" y="2034294"/>
              <a:ext cx="739325" cy="737778"/>
            </a:xfrm>
            <a:prstGeom prst="ellipse">
              <a:avLst/>
            </a:prstGeom>
            <a:solidFill>
              <a:schemeClr val="accent1"/>
            </a:solidFill>
            <a:ln>
              <a:noFill/>
            </a:ln>
          </p:spPr>
          <p:txBody>
            <a:bodyPr vert="horz" wrap="square" lIns="91440" tIns="45720" rIns="91440" bIns="45720" numCol="1" anchor="t" anchorCtr="0" compatLnSpc="1"/>
            <a:lstStyle/>
            <a:p>
              <a:endParaRPr lang="en-US">
                <a:solidFill>
                  <a:schemeClr val="tx1">
                    <a:lumMod val="75000"/>
                    <a:lumOff val="25000"/>
                  </a:schemeClr>
                </a:solidFill>
                <a:latin typeface="+mn-ea"/>
                <a:cs typeface="+mn-ea"/>
                <a:sym typeface="+mn-lt"/>
              </a:endParaRPr>
            </a:p>
          </p:txBody>
        </p:sp>
        <p:sp>
          <p:nvSpPr>
            <p:cNvPr id="26" name="Oval 14"/>
            <p:cNvSpPr>
              <a:spLocks noChangeArrowheads="1"/>
            </p:cNvSpPr>
            <p:nvPr/>
          </p:nvSpPr>
          <p:spPr bwMode="auto">
            <a:xfrm>
              <a:off x="2777736" y="4476539"/>
              <a:ext cx="739325" cy="740872"/>
            </a:xfrm>
            <a:prstGeom prst="ellipse">
              <a:avLst/>
            </a:prstGeom>
            <a:solidFill>
              <a:schemeClr val="accent4"/>
            </a:solidFill>
            <a:ln>
              <a:noFill/>
            </a:ln>
          </p:spPr>
          <p:txBody>
            <a:bodyPr vert="horz" wrap="square" lIns="91440" tIns="45720" rIns="91440" bIns="45720" numCol="1" anchor="t" anchorCtr="0" compatLnSpc="1"/>
            <a:lstStyle/>
            <a:p>
              <a:endParaRPr lang="en-US">
                <a:solidFill>
                  <a:schemeClr val="tx1">
                    <a:lumMod val="75000"/>
                    <a:lumOff val="25000"/>
                  </a:schemeClr>
                </a:solidFill>
                <a:latin typeface="+mn-ea"/>
                <a:cs typeface="+mn-ea"/>
                <a:sym typeface="+mn-lt"/>
              </a:endParaRPr>
            </a:p>
          </p:txBody>
        </p:sp>
        <p:sp>
          <p:nvSpPr>
            <p:cNvPr id="27" name="Oval 17"/>
            <p:cNvSpPr>
              <a:spLocks noChangeArrowheads="1"/>
            </p:cNvSpPr>
            <p:nvPr/>
          </p:nvSpPr>
          <p:spPr bwMode="auto">
            <a:xfrm>
              <a:off x="3977978" y="3254644"/>
              <a:ext cx="739325" cy="740872"/>
            </a:xfrm>
            <a:prstGeom prst="ellipse">
              <a:avLst/>
            </a:prstGeom>
            <a:solidFill>
              <a:schemeClr val="accent2"/>
            </a:solidFill>
            <a:ln>
              <a:noFill/>
            </a:ln>
          </p:spPr>
          <p:txBody>
            <a:bodyPr vert="horz" wrap="square" lIns="91440" tIns="45720" rIns="91440" bIns="45720" numCol="1" anchor="t" anchorCtr="0" compatLnSpc="1"/>
            <a:lstStyle/>
            <a:p>
              <a:endParaRPr lang="en-US">
                <a:solidFill>
                  <a:schemeClr val="tx1">
                    <a:lumMod val="75000"/>
                    <a:lumOff val="25000"/>
                  </a:schemeClr>
                </a:solidFill>
                <a:latin typeface="+mn-ea"/>
                <a:cs typeface="+mn-ea"/>
                <a:sym typeface="+mn-lt"/>
              </a:endParaRPr>
            </a:p>
          </p:txBody>
        </p:sp>
        <p:sp>
          <p:nvSpPr>
            <p:cNvPr id="28" name="Oval 20"/>
            <p:cNvSpPr>
              <a:spLocks noChangeArrowheads="1"/>
            </p:cNvSpPr>
            <p:nvPr/>
          </p:nvSpPr>
          <p:spPr bwMode="auto">
            <a:xfrm>
              <a:off x="7431767" y="3254644"/>
              <a:ext cx="739325" cy="740872"/>
            </a:xfrm>
            <a:prstGeom prst="ellipse">
              <a:avLst/>
            </a:prstGeom>
            <a:solidFill>
              <a:schemeClr val="accent4"/>
            </a:solidFill>
            <a:ln>
              <a:noFill/>
            </a:ln>
          </p:spPr>
          <p:txBody>
            <a:bodyPr vert="horz" wrap="square" lIns="91440" tIns="45720" rIns="91440" bIns="45720" numCol="1" anchor="t" anchorCtr="0" compatLnSpc="1"/>
            <a:lstStyle/>
            <a:p>
              <a:endParaRPr lang="en-US">
                <a:solidFill>
                  <a:schemeClr val="tx1">
                    <a:lumMod val="75000"/>
                    <a:lumOff val="25000"/>
                  </a:schemeClr>
                </a:solidFill>
                <a:latin typeface="+mn-ea"/>
                <a:cs typeface="+mn-ea"/>
                <a:sym typeface="+mn-lt"/>
              </a:endParaRPr>
            </a:p>
          </p:txBody>
        </p:sp>
        <p:sp>
          <p:nvSpPr>
            <p:cNvPr id="29" name="Oval 23"/>
            <p:cNvSpPr>
              <a:spLocks noChangeArrowheads="1"/>
            </p:cNvSpPr>
            <p:nvPr/>
          </p:nvSpPr>
          <p:spPr bwMode="auto">
            <a:xfrm>
              <a:off x="8655211" y="2034294"/>
              <a:ext cx="734685" cy="737778"/>
            </a:xfrm>
            <a:prstGeom prst="ellipse">
              <a:avLst/>
            </a:prstGeom>
            <a:solidFill>
              <a:schemeClr val="accent3"/>
            </a:solidFill>
            <a:ln>
              <a:noFill/>
            </a:ln>
          </p:spPr>
          <p:txBody>
            <a:bodyPr vert="horz" wrap="square" lIns="91440" tIns="45720" rIns="91440" bIns="45720" numCol="1" anchor="t" anchorCtr="0" compatLnSpc="1"/>
            <a:lstStyle/>
            <a:p>
              <a:endParaRPr lang="en-US">
                <a:solidFill>
                  <a:schemeClr val="tx1">
                    <a:lumMod val="75000"/>
                    <a:lumOff val="25000"/>
                  </a:schemeClr>
                </a:solidFill>
                <a:latin typeface="+mn-ea"/>
                <a:cs typeface="+mn-ea"/>
                <a:sym typeface="+mn-lt"/>
              </a:endParaRPr>
            </a:p>
          </p:txBody>
        </p:sp>
        <p:sp>
          <p:nvSpPr>
            <p:cNvPr id="30" name="Oval 26"/>
            <p:cNvSpPr>
              <a:spLocks noChangeArrowheads="1"/>
            </p:cNvSpPr>
            <p:nvPr/>
          </p:nvSpPr>
          <p:spPr bwMode="auto">
            <a:xfrm>
              <a:off x="8655211" y="4476539"/>
              <a:ext cx="734685" cy="740872"/>
            </a:xfrm>
            <a:prstGeom prst="ellipse">
              <a:avLst/>
            </a:prstGeom>
            <a:solidFill>
              <a:schemeClr val="accent2"/>
            </a:solidFill>
            <a:ln>
              <a:noFill/>
            </a:ln>
          </p:spPr>
          <p:txBody>
            <a:bodyPr vert="horz" wrap="square" lIns="91440" tIns="45720" rIns="91440" bIns="45720" numCol="1" anchor="t" anchorCtr="0" compatLnSpc="1"/>
            <a:lstStyle/>
            <a:p>
              <a:endParaRPr lang="en-US">
                <a:solidFill>
                  <a:schemeClr val="tx1">
                    <a:lumMod val="75000"/>
                    <a:lumOff val="25000"/>
                  </a:schemeClr>
                </a:solidFill>
                <a:latin typeface="+mn-ea"/>
                <a:cs typeface="+mn-ea"/>
                <a:sym typeface="+mn-lt"/>
              </a:endParaRPr>
            </a:p>
          </p:txBody>
        </p:sp>
        <p:sp>
          <p:nvSpPr>
            <p:cNvPr id="31" name="Oval 29"/>
            <p:cNvSpPr>
              <a:spLocks noChangeArrowheads="1"/>
            </p:cNvSpPr>
            <p:nvPr/>
          </p:nvSpPr>
          <p:spPr bwMode="auto">
            <a:xfrm>
              <a:off x="5580363" y="3127814"/>
              <a:ext cx="996077" cy="996077"/>
            </a:xfrm>
            <a:prstGeom prst="ellipse">
              <a:avLst/>
            </a:prstGeom>
            <a:solidFill>
              <a:schemeClr val="accent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tx1">
                    <a:lumMod val="75000"/>
                    <a:lumOff val="25000"/>
                  </a:schemeClr>
                </a:solidFill>
                <a:latin typeface="+mn-ea"/>
                <a:cs typeface="+mn-ea"/>
                <a:sym typeface="+mn-lt"/>
              </a:endParaRPr>
            </a:p>
          </p:txBody>
        </p:sp>
        <p:sp>
          <p:nvSpPr>
            <p:cNvPr id="32" name="Freeform 31"/>
            <p:cNvSpPr/>
            <p:nvPr/>
          </p:nvSpPr>
          <p:spPr bwMode="auto">
            <a:xfrm>
              <a:off x="5387025" y="2759698"/>
              <a:ext cx="691377" cy="403690"/>
            </a:xfrm>
            <a:custGeom>
              <a:avLst/>
              <a:gdLst>
                <a:gd name="T0" fmla="*/ 23 w 189"/>
                <a:gd name="T1" fmla="*/ 104 h 110"/>
                <a:gd name="T2" fmla="*/ 177 w 189"/>
                <a:gd name="T3" fmla="*/ 24 h 110"/>
                <a:gd name="T4" fmla="*/ 189 w 189"/>
                <a:gd name="T5" fmla="*/ 12 h 110"/>
                <a:gd name="T6" fmla="*/ 189 w 189"/>
                <a:gd name="T7" fmla="*/ 12 h 110"/>
                <a:gd name="T8" fmla="*/ 176 w 189"/>
                <a:gd name="T9" fmla="*/ 0 h 110"/>
                <a:gd name="T10" fmla="*/ 4 w 189"/>
                <a:gd name="T11" fmla="*/ 89 h 110"/>
                <a:gd name="T12" fmla="*/ 7 w 189"/>
                <a:gd name="T13" fmla="*/ 106 h 110"/>
                <a:gd name="T14" fmla="*/ 7 w 189"/>
                <a:gd name="T15" fmla="*/ 107 h 110"/>
                <a:gd name="T16" fmla="*/ 23 w 189"/>
                <a:gd name="T17" fmla="*/ 10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 h="110">
                  <a:moveTo>
                    <a:pt x="23" y="104"/>
                  </a:moveTo>
                  <a:cubicBezTo>
                    <a:pt x="60" y="58"/>
                    <a:pt x="115" y="28"/>
                    <a:pt x="177" y="24"/>
                  </a:cubicBezTo>
                  <a:cubicBezTo>
                    <a:pt x="184" y="24"/>
                    <a:pt x="189" y="19"/>
                    <a:pt x="189" y="12"/>
                  </a:cubicBezTo>
                  <a:cubicBezTo>
                    <a:pt x="189" y="12"/>
                    <a:pt x="189" y="12"/>
                    <a:pt x="189" y="12"/>
                  </a:cubicBezTo>
                  <a:cubicBezTo>
                    <a:pt x="189" y="5"/>
                    <a:pt x="183" y="0"/>
                    <a:pt x="176" y="0"/>
                  </a:cubicBezTo>
                  <a:cubicBezTo>
                    <a:pt x="106" y="4"/>
                    <a:pt x="45" y="38"/>
                    <a:pt x="4" y="89"/>
                  </a:cubicBezTo>
                  <a:cubicBezTo>
                    <a:pt x="0" y="95"/>
                    <a:pt x="1" y="103"/>
                    <a:pt x="7" y="106"/>
                  </a:cubicBezTo>
                  <a:cubicBezTo>
                    <a:pt x="7" y="107"/>
                    <a:pt x="7" y="107"/>
                    <a:pt x="7" y="107"/>
                  </a:cubicBezTo>
                  <a:cubicBezTo>
                    <a:pt x="13" y="110"/>
                    <a:pt x="19" y="109"/>
                    <a:pt x="23" y="104"/>
                  </a:cubicBezTo>
                  <a:close/>
                </a:path>
              </a:pathLst>
            </a:custGeom>
            <a:solidFill>
              <a:schemeClr val="accent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tx1">
                    <a:lumMod val="75000"/>
                    <a:lumOff val="25000"/>
                  </a:schemeClr>
                </a:solidFill>
                <a:latin typeface="+mn-ea"/>
                <a:cs typeface="+mn-ea"/>
                <a:sym typeface="+mn-lt"/>
              </a:endParaRPr>
            </a:p>
          </p:txBody>
        </p:sp>
        <p:sp>
          <p:nvSpPr>
            <p:cNvPr id="33" name="Freeform 32"/>
            <p:cNvSpPr/>
            <p:nvPr/>
          </p:nvSpPr>
          <p:spPr bwMode="auto">
            <a:xfrm>
              <a:off x="6140270" y="2764338"/>
              <a:ext cx="801193" cy="1254377"/>
            </a:xfrm>
            <a:custGeom>
              <a:avLst/>
              <a:gdLst>
                <a:gd name="T0" fmla="*/ 195 w 219"/>
                <a:gd name="T1" fmla="*/ 235 h 342"/>
                <a:gd name="T2" fmla="*/ 175 w 219"/>
                <a:gd name="T3" fmla="*/ 323 h 342"/>
                <a:gd name="T4" fmla="*/ 179 w 219"/>
                <a:gd name="T5" fmla="*/ 337 h 342"/>
                <a:gd name="T6" fmla="*/ 179 w 219"/>
                <a:gd name="T7" fmla="*/ 337 h 342"/>
                <a:gd name="T8" fmla="*/ 197 w 219"/>
                <a:gd name="T9" fmla="*/ 333 h 342"/>
                <a:gd name="T10" fmla="*/ 219 w 219"/>
                <a:gd name="T11" fmla="*/ 235 h 342"/>
                <a:gd name="T12" fmla="*/ 13 w 219"/>
                <a:gd name="T13" fmla="*/ 1 h 342"/>
                <a:gd name="T14" fmla="*/ 0 w 219"/>
                <a:gd name="T15" fmla="*/ 13 h 342"/>
                <a:gd name="T16" fmla="*/ 0 w 219"/>
                <a:gd name="T17" fmla="*/ 13 h 342"/>
                <a:gd name="T18" fmla="*/ 10 w 219"/>
                <a:gd name="T19" fmla="*/ 25 h 342"/>
                <a:gd name="T20" fmla="*/ 195 w 219"/>
                <a:gd name="T21" fmla="*/ 235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342">
                  <a:moveTo>
                    <a:pt x="195" y="235"/>
                  </a:moveTo>
                  <a:cubicBezTo>
                    <a:pt x="195" y="266"/>
                    <a:pt x="188" y="296"/>
                    <a:pt x="175" y="323"/>
                  </a:cubicBezTo>
                  <a:cubicBezTo>
                    <a:pt x="173" y="328"/>
                    <a:pt x="175" y="334"/>
                    <a:pt x="179" y="337"/>
                  </a:cubicBezTo>
                  <a:cubicBezTo>
                    <a:pt x="179" y="337"/>
                    <a:pt x="179" y="337"/>
                    <a:pt x="179" y="337"/>
                  </a:cubicBezTo>
                  <a:cubicBezTo>
                    <a:pt x="185" y="342"/>
                    <a:pt x="194" y="340"/>
                    <a:pt x="197" y="333"/>
                  </a:cubicBezTo>
                  <a:cubicBezTo>
                    <a:pt x="211" y="303"/>
                    <a:pt x="219" y="270"/>
                    <a:pt x="219" y="235"/>
                  </a:cubicBezTo>
                  <a:cubicBezTo>
                    <a:pt x="219" y="115"/>
                    <a:pt x="129" y="16"/>
                    <a:pt x="13" y="1"/>
                  </a:cubicBezTo>
                  <a:cubicBezTo>
                    <a:pt x="6" y="0"/>
                    <a:pt x="0" y="6"/>
                    <a:pt x="0" y="13"/>
                  </a:cubicBezTo>
                  <a:cubicBezTo>
                    <a:pt x="0" y="13"/>
                    <a:pt x="0" y="13"/>
                    <a:pt x="0" y="13"/>
                  </a:cubicBezTo>
                  <a:cubicBezTo>
                    <a:pt x="0" y="19"/>
                    <a:pt x="4" y="24"/>
                    <a:pt x="10" y="25"/>
                  </a:cubicBezTo>
                  <a:cubicBezTo>
                    <a:pt x="114" y="38"/>
                    <a:pt x="195" y="127"/>
                    <a:pt x="195" y="235"/>
                  </a:cubicBezTo>
                  <a:close/>
                </a:path>
              </a:pathLst>
            </a:custGeom>
            <a:solidFill>
              <a:schemeClr val="accent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tx1">
                    <a:lumMod val="75000"/>
                    <a:lumOff val="25000"/>
                  </a:schemeClr>
                </a:solidFill>
                <a:latin typeface="+mn-ea"/>
                <a:cs typeface="+mn-ea"/>
                <a:sym typeface="+mn-lt"/>
              </a:endParaRPr>
            </a:p>
          </p:txBody>
        </p:sp>
        <p:sp>
          <p:nvSpPr>
            <p:cNvPr id="34" name="Freeform 33"/>
            <p:cNvSpPr/>
            <p:nvPr/>
          </p:nvSpPr>
          <p:spPr bwMode="auto">
            <a:xfrm>
              <a:off x="5210701" y="3178855"/>
              <a:ext cx="1596199" cy="1319339"/>
            </a:xfrm>
            <a:custGeom>
              <a:avLst/>
              <a:gdLst>
                <a:gd name="T0" fmla="*/ 413 w 436"/>
                <a:gd name="T1" fmla="*/ 240 h 360"/>
                <a:gd name="T2" fmla="*/ 189 w 436"/>
                <a:gd name="T3" fmla="*/ 329 h 360"/>
                <a:gd name="T4" fmla="*/ 30 w 436"/>
                <a:gd name="T5" fmla="*/ 170 h 360"/>
                <a:gd name="T6" fmla="*/ 51 w 436"/>
                <a:gd name="T7" fmla="*/ 19 h 360"/>
                <a:gd name="T8" fmla="*/ 47 w 436"/>
                <a:gd name="T9" fmla="*/ 3 h 360"/>
                <a:gd name="T10" fmla="*/ 47 w 436"/>
                <a:gd name="T11" fmla="*/ 3 h 360"/>
                <a:gd name="T12" fmla="*/ 30 w 436"/>
                <a:gd name="T13" fmla="*/ 7 h 360"/>
                <a:gd name="T14" fmla="*/ 1 w 436"/>
                <a:gd name="T15" fmla="*/ 128 h 360"/>
                <a:gd name="T16" fmla="*/ 229 w 436"/>
                <a:gd name="T17" fmla="*/ 358 h 360"/>
                <a:gd name="T18" fmla="*/ 432 w 436"/>
                <a:gd name="T19" fmla="*/ 254 h 360"/>
                <a:gd name="T20" fmla="*/ 430 w 436"/>
                <a:gd name="T21" fmla="*/ 238 h 360"/>
                <a:gd name="T22" fmla="*/ 430 w 436"/>
                <a:gd name="T23" fmla="*/ 238 h 360"/>
                <a:gd name="T24" fmla="*/ 413 w 436"/>
                <a:gd name="T25"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6" h="360">
                  <a:moveTo>
                    <a:pt x="413" y="240"/>
                  </a:moveTo>
                  <a:cubicBezTo>
                    <a:pt x="366" y="309"/>
                    <a:pt x="282" y="349"/>
                    <a:pt x="189" y="329"/>
                  </a:cubicBezTo>
                  <a:cubicBezTo>
                    <a:pt x="110" y="312"/>
                    <a:pt x="47" y="249"/>
                    <a:pt x="30" y="170"/>
                  </a:cubicBezTo>
                  <a:cubicBezTo>
                    <a:pt x="18" y="115"/>
                    <a:pt x="27" y="62"/>
                    <a:pt x="51" y="19"/>
                  </a:cubicBezTo>
                  <a:cubicBezTo>
                    <a:pt x="54" y="14"/>
                    <a:pt x="53" y="6"/>
                    <a:pt x="47" y="3"/>
                  </a:cubicBezTo>
                  <a:cubicBezTo>
                    <a:pt x="47" y="3"/>
                    <a:pt x="47" y="3"/>
                    <a:pt x="47" y="3"/>
                  </a:cubicBezTo>
                  <a:cubicBezTo>
                    <a:pt x="41" y="0"/>
                    <a:pt x="34" y="1"/>
                    <a:pt x="30" y="7"/>
                  </a:cubicBezTo>
                  <a:cubicBezTo>
                    <a:pt x="10" y="43"/>
                    <a:pt x="0" y="84"/>
                    <a:pt x="1" y="128"/>
                  </a:cubicBezTo>
                  <a:cubicBezTo>
                    <a:pt x="4" y="253"/>
                    <a:pt x="105" y="354"/>
                    <a:pt x="229" y="358"/>
                  </a:cubicBezTo>
                  <a:cubicBezTo>
                    <a:pt x="314" y="360"/>
                    <a:pt x="389" y="318"/>
                    <a:pt x="432" y="254"/>
                  </a:cubicBezTo>
                  <a:cubicBezTo>
                    <a:pt x="436" y="249"/>
                    <a:pt x="435" y="242"/>
                    <a:pt x="430" y="238"/>
                  </a:cubicBezTo>
                  <a:cubicBezTo>
                    <a:pt x="430" y="238"/>
                    <a:pt x="430" y="238"/>
                    <a:pt x="430" y="238"/>
                  </a:cubicBezTo>
                  <a:cubicBezTo>
                    <a:pt x="425" y="233"/>
                    <a:pt x="417" y="234"/>
                    <a:pt x="413" y="240"/>
                  </a:cubicBezTo>
                  <a:close/>
                </a:path>
              </a:pathLst>
            </a:custGeom>
            <a:solidFill>
              <a:schemeClr val="accent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tx1">
                    <a:lumMod val="75000"/>
                    <a:lumOff val="25000"/>
                  </a:schemeClr>
                </a:solidFill>
                <a:latin typeface="+mn-ea"/>
                <a:cs typeface="+mn-ea"/>
                <a:sym typeface="+mn-lt"/>
              </a:endParaRPr>
            </a:p>
          </p:txBody>
        </p:sp>
        <p:sp>
          <p:nvSpPr>
            <p:cNvPr id="77" name="Oval 12"/>
            <p:cNvSpPr>
              <a:spLocks noChangeArrowheads="1"/>
            </p:cNvSpPr>
            <p:nvPr/>
          </p:nvSpPr>
          <p:spPr bwMode="auto">
            <a:xfrm>
              <a:off x="2954267" y="2216225"/>
              <a:ext cx="386262" cy="374289"/>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tx1">
                    <a:lumMod val="75000"/>
                    <a:lumOff val="25000"/>
                  </a:schemeClr>
                </a:solidFill>
                <a:latin typeface="+mn-ea"/>
                <a:cs typeface="+mn-ea"/>
                <a:sym typeface="+mn-lt"/>
              </a:endParaRPr>
            </a:p>
          </p:txBody>
        </p:sp>
        <p:sp>
          <p:nvSpPr>
            <p:cNvPr id="79" name="Oval 15"/>
            <p:cNvSpPr>
              <a:spLocks noChangeArrowheads="1"/>
            </p:cNvSpPr>
            <p:nvPr/>
          </p:nvSpPr>
          <p:spPr bwMode="auto">
            <a:xfrm>
              <a:off x="2955361" y="4655127"/>
              <a:ext cx="384074" cy="384072"/>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tx1">
                    <a:lumMod val="75000"/>
                    <a:lumOff val="25000"/>
                  </a:schemeClr>
                </a:solidFill>
                <a:latin typeface="+mn-ea"/>
                <a:cs typeface="+mn-ea"/>
                <a:sym typeface="+mn-lt"/>
              </a:endParaRPr>
            </a:p>
          </p:txBody>
        </p:sp>
        <p:sp>
          <p:nvSpPr>
            <p:cNvPr id="78" name="Oval 18"/>
            <p:cNvSpPr>
              <a:spLocks noChangeArrowheads="1"/>
            </p:cNvSpPr>
            <p:nvPr/>
          </p:nvSpPr>
          <p:spPr bwMode="auto">
            <a:xfrm>
              <a:off x="4168225" y="3433230"/>
              <a:ext cx="358829" cy="384074"/>
            </a:xfrm>
            <a:custGeom>
              <a:avLst/>
              <a:gdLst>
                <a:gd name="connsiteX0" fmla="*/ 270013 w 315913"/>
                <a:gd name="connsiteY0" fmla="*/ 244475 h 338138"/>
                <a:gd name="connsiteX1" fmla="*/ 315913 w 315913"/>
                <a:gd name="connsiteY1" fmla="*/ 290647 h 338138"/>
                <a:gd name="connsiteX2" fmla="*/ 315913 w 315913"/>
                <a:gd name="connsiteY2" fmla="*/ 331542 h 338138"/>
                <a:gd name="connsiteX3" fmla="*/ 313290 w 315913"/>
                <a:gd name="connsiteY3" fmla="*/ 335500 h 338138"/>
                <a:gd name="connsiteX4" fmla="*/ 309356 w 315913"/>
                <a:gd name="connsiteY4" fmla="*/ 338138 h 338138"/>
                <a:gd name="connsiteX5" fmla="*/ 231982 w 315913"/>
                <a:gd name="connsiteY5" fmla="*/ 338138 h 338138"/>
                <a:gd name="connsiteX6" fmla="*/ 225425 w 315913"/>
                <a:gd name="connsiteY6" fmla="*/ 331542 h 338138"/>
                <a:gd name="connsiteX7" fmla="*/ 225425 w 315913"/>
                <a:gd name="connsiteY7" fmla="*/ 290647 h 338138"/>
                <a:gd name="connsiteX8" fmla="*/ 270013 w 315913"/>
                <a:gd name="connsiteY8" fmla="*/ 244475 h 338138"/>
                <a:gd name="connsiteX9" fmla="*/ 157956 w 315913"/>
                <a:gd name="connsiteY9" fmla="*/ 244475 h 338138"/>
                <a:gd name="connsiteX10" fmla="*/ 203200 w 315913"/>
                <a:gd name="connsiteY10" fmla="*/ 290647 h 338138"/>
                <a:gd name="connsiteX11" fmla="*/ 203200 w 315913"/>
                <a:gd name="connsiteY11" fmla="*/ 331542 h 338138"/>
                <a:gd name="connsiteX12" fmla="*/ 201869 w 315913"/>
                <a:gd name="connsiteY12" fmla="*/ 335500 h 338138"/>
                <a:gd name="connsiteX13" fmla="*/ 196546 w 315913"/>
                <a:gd name="connsiteY13" fmla="*/ 338138 h 338138"/>
                <a:gd name="connsiteX14" fmla="*/ 119365 w 315913"/>
                <a:gd name="connsiteY14" fmla="*/ 338138 h 338138"/>
                <a:gd name="connsiteX15" fmla="*/ 112712 w 315913"/>
                <a:gd name="connsiteY15" fmla="*/ 331542 h 338138"/>
                <a:gd name="connsiteX16" fmla="*/ 112712 w 315913"/>
                <a:gd name="connsiteY16" fmla="*/ 290647 h 338138"/>
                <a:gd name="connsiteX17" fmla="*/ 157956 w 315913"/>
                <a:gd name="connsiteY17" fmla="*/ 244475 h 338138"/>
                <a:gd name="connsiteX18" fmla="*/ 45900 w 315913"/>
                <a:gd name="connsiteY18" fmla="*/ 244475 h 338138"/>
                <a:gd name="connsiteX19" fmla="*/ 90488 w 315913"/>
                <a:gd name="connsiteY19" fmla="*/ 290647 h 338138"/>
                <a:gd name="connsiteX20" fmla="*/ 90488 w 315913"/>
                <a:gd name="connsiteY20" fmla="*/ 331542 h 338138"/>
                <a:gd name="connsiteX21" fmla="*/ 89176 w 315913"/>
                <a:gd name="connsiteY21" fmla="*/ 335500 h 338138"/>
                <a:gd name="connsiteX22" fmla="*/ 83931 w 315913"/>
                <a:gd name="connsiteY22" fmla="*/ 338138 h 338138"/>
                <a:gd name="connsiteX23" fmla="*/ 6557 w 315913"/>
                <a:gd name="connsiteY23" fmla="*/ 338138 h 338138"/>
                <a:gd name="connsiteX24" fmla="*/ 0 w 315913"/>
                <a:gd name="connsiteY24" fmla="*/ 331542 h 338138"/>
                <a:gd name="connsiteX25" fmla="*/ 0 w 315913"/>
                <a:gd name="connsiteY25" fmla="*/ 290647 h 338138"/>
                <a:gd name="connsiteX26" fmla="*/ 45900 w 315913"/>
                <a:gd name="connsiteY26" fmla="*/ 244475 h 338138"/>
                <a:gd name="connsiteX27" fmla="*/ 271463 w 315913"/>
                <a:gd name="connsiteY27" fmla="*/ 180975 h 338138"/>
                <a:gd name="connsiteX28" fmla="*/ 301625 w 315913"/>
                <a:gd name="connsiteY28" fmla="*/ 211138 h 338138"/>
                <a:gd name="connsiteX29" fmla="*/ 271463 w 315913"/>
                <a:gd name="connsiteY29" fmla="*/ 241300 h 338138"/>
                <a:gd name="connsiteX30" fmla="*/ 241300 w 315913"/>
                <a:gd name="connsiteY30" fmla="*/ 211138 h 338138"/>
                <a:gd name="connsiteX31" fmla="*/ 271463 w 315913"/>
                <a:gd name="connsiteY31" fmla="*/ 180975 h 338138"/>
                <a:gd name="connsiteX32" fmla="*/ 159420 w 315913"/>
                <a:gd name="connsiteY32" fmla="*/ 180975 h 338138"/>
                <a:gd name="connsiteX33" fmla="*/ 188912 w 315913"/>
                <a:gd name="connsiteY33" fmla="*/ 211138 h 338138"/>
                <a:gd name="connsiteX34" fmla="*/ 159420 w 315913"/>
                <a:gd name="connsiteY34" fmla="*/ 241300 h 338138"/>
                <a:gd name="connsiteX35" fmla="*/ 128587 w 315913"/>
                <a:gd name="connsiteY35" fmla="*/ 211138 h 338138"/>
                <a:gd name="connsiteX36" fmla="*/ 159420 w 315913"/>
                <a:gd name="connsiteY36" fmla="*/ 180975 h 338138"/>
                <a:gd name="connsiteX37" fmla="*/ 46038 w 315913"/>
                <a:gd name="connsiteY37" fmla="*/ 180975 h 338138"/>
                <a:gd name="connsiteX38" fmla="*/ 76201 w 315913"/>
                <a:gd name="connsiteY38" fmla="*/ 211138 h 338138"/>
                <a:gd name="connsiteX39" fmla="*/ 46038 w 315913"/>
                <a:gd name="connsiteY39" fmla="*/ 241301 h 338138"/>
                <a:gd name="connsiteX40" fmla="*/ 15875 w 315913"/>
                <a:gd name="connsiteY40" fmla="*/ 211138 h 338138"/>
                <a:gd name="connsiteX41" fmla="*/ 46038 w 315913"/>
                <a:gd name="connsiteY41" fmla="*/ 180975 h 338138"/>
                <a:gd name="connsiteX42" fmla="*/ 270005 w 315913"/>
                <a:gd name="connsiteY42" fmla="*/ 77788 h 338138"/>
                <a:gd name="connsiteX43" fmla="*/ 238125 w 315913"/>
                <a:gd name="connsiteY43" fmla="*/ 109792 h 338138"/>
                <a:gd name="connsiteX44" fmla="*/ 238125 w 315913"/>
                <a:gd name="connsiteY44" fmla="*/ 144463 h 338138"/>
                <a:gd name="connsiteX45" fmla="*/ 303213 w 315913"/>
                <a:gd name="connsiteY45" fmla="*/ 144463 h 338138"/>
                <a:gd name="connsiteX46" fmla="*/ 303213 w 315913"/>
                <a:gd name="connsiteY46" fmla="*/ 109792 h 338138"/>
                <a:gd name="connsiteX47" fmla="*/ 270005 w 315913"/>
                <a:gd name="connsiteY47" fmla="*/ 77788 h 338138"/>
                <a:gd name="connsiteX48" fmla="*/ 270013 w 315913"/>
                <a:gd name="connsiteY48" fmla="*/ 65088 h 338138"/>
                <a:gd name="connsiteX49" fmla="*/ 315913 w 315913"/>
                <a:gd name="connsiteY49" fmla="*/ 109941 h 338138"/>
                <a:gd name="connsiteX50" fmla="*/ 315913 w 315913"/>
                <a:gd name="connsiteY50" fmla="*/ 150836 h 338138"/>
                <a:gd name="connsiteX51" fmla="*/ 313290 w 315913"/>
                <a:gd name="connsiteY51" fmla="*/ 156113 h 338138"/>
                <a:gd name="connsiteX52" fmla="*/ 309356 w 315913"/>
                <a:gd name="connsiteY52" fmla="*/ 158751 h 338138"/>
                <a:gd name="connsiteX53" fmla="*/ 231982 w 315913"/>
                <a:gd name="connsiteY53" fmla="*/ 158751 h 338138"/>
                <a:gd name="connsiteX54" fmla="*/ 225425 w 315913"/>
                <a:gd name="connsiteY54" fmla="*/ 150836 h 338138"/>
                <a:gd name="connsiteX55" fmla="*/ 225425 w 315913"/>
                <a:gd name="connsiteY55" fmla="*/ 109941 h 338138"/>
                <a:gd name="connsiteX56" fmla="*/ 270013 w 315913"/>
                <a:gd name="connsiteY56" fmla="*/ 65088 h 338138"/>
                <a:gd name="connsiteX57" fmla="*/ 157956 w 315913"/>
                <a:gd name="connsiteY57" fmla="*/ 65088 h 338138"/>
                <a:gd name="connsiteX58" fmla="*/ 203200 w 315913"/>
                <a:gd name="connsiteY58" fmla="*/ 109941 h 338138"/>
                <a:gd name="connsiteX59" fmla="*/ 203200 w 315913"/>
                <a:gd name="connsiteY59" fmla="*/ 150836 h 338138"/>
                <a:gd name="connsiteX60" fmla="*/ 201869 w 315913"/>
                <a:gd name="connsiteY60" fmla="*/ 156113 h 338138"/>
                <a:gd name="connsiteX61" fmla="*/ 196546 w 315913"/>
                <a:gd name="connsiteY61" fmla="*/ 158751 h 338138"/>
                <a:gd name="connsiteX62" fmla="*/ 119365 w 315913"/>
                <a:gd name="connsiteY62" fmla="*/ 158751 h 338138"/>
                <a:gd name="connsiteX63" fmla="*/ 112712 w 315913"/>
                <a:gd name="connsiteY63" fmla="*/ 150836 h 338138"/>
                <a:gd name="connsiteX64" fmla="*/ 112712 w 315913"/>
                <a:gd name="connsiteY64" fmla="*/ 109941 h 338138"/>
                <a:gd name="connsiteX65" fmla="*/ 157956 w 315913"/>
                <a:gd name="connsiteY65" fmla="*/ 65088 h 338138"/>
                <a:gd name="connsiteX66" fmla="*/ 45900 w 315913"/>
                <a:gd name="connsiteY66" fmla="*/ 65088 h 338138"/>
                <a:gd name="connsiteX67" fmla="*/ 90488 w 315913"/>
                <a:gd name="connsiteY67" fmla="*/ 109941 h 338138"/>
                <a:gd name="connsiteX68" fmla="*/ 90488 w 315913"/>
                <a:gd name="connsiteY68" fmla="*/ 150836 h 338138"/>
                <a:gd name="connsiteX69" fmla="*/ 89176 w 315913"/>
                <a:gd name="connsiteY69" fmla="*/ 156113 h 338138"/>
                <a:gd name="connsiteX70" fmla="*/ 83931 w 315913"/>
                <a:gd name="connsiteY70" fmla="*/ 158751 h 338138"/>
                <a:gd name="connsiteX71" fmla="*/ 6557 w 315913"/>
                <a:gd name="connsiteY71" fmla="*/ 158751 h 338138"/>
                <a:gd name="connsiteX72" fmla="*/ 0 w 315913"/>
                <a:gd name="connsiteY72" fmla="*/ 150836 h 338138"/>
                <a:gd name="connsiteX73" fmla="*/ 0 w 315913"/>
                <a:gd name="connsiteY73" fmla="*/ 109941 h 338138"/>
                <a:gd name="connsiteX74" fmla="*/ 45900 w 315913"/>
                <a:gd name="connsiteY74" fmla="*/ 65088 h 338138"/>
                <a:gd name="connsiteX75" fmla="*/ 270669 w 315913"/>
                <a:gd name="connsiteY75" fmla="*/ 14288 h 338138"/>
                <a:gd name="connsiteX76" fmla="*/ 254000 w 315913"/>
                <a:gd name="connsiteY76" fmla="*/ 30957 h 338138"/>
                <a:gd name="connsiteX77" fmla="*/ 270669 w 315913"/>
                <a:gd name="connsiteY77" fmla="*/ 47626 h 338138"/>
                <a:gd name="connsiteX78" fmla="*/ 287338 w 315913"/>
                <a:gd name="connsiteY78" fmla="*/ 30957 h 338138"/>
                <a:gd name="connsiteX79" fmla="*/ 270669 w 315913"/>
                <a:gd name="connsiteY79" fmla="*/ 14288 h 338138"/>
                <a:gd name="connsiteX80" fmla="*/ 271463 w 315913"/>
                <a:gd name="connsiteY80" fmla="*/ 0 h 338138"/>
                <a:gd name="connsiteX81" fmla="*/ 301625 w 315913"/>
                <a:gd name="connsiteY81" fmla="*/ 30957 h 338138"/>
                <a:gd name="connsiteX82" fmla="*/ 271463 w 315913"/>
                <a:gd name="connsiteY82" fmla="*/ 61913 h 338138"/>
                <a:gd name="connsiteX83" fmla="*/ 241300 w 315913"/>
                <a:gd name="connsiteY83" fmla="*/ 30957 h 338138"/>
                <a:gd name="connsiteX84" fmla="*/ 271463 w 315913"/>
                <a:gd name="connsiteY84" fmla="*/ 0 h 338138"/>
                <a:gd name="connsiteX85" fmla="*/ 159420 w 315913"/>
                <a:gd name="connsiteY85" fmla="*/ 0 h 338138"/>
                <a:gd name="connsiteX86" fmla="*/ 188912 w 315913"/>
                <a:gd name="connsiteY86" fmla="*/ 30957 h 338138"/>
                <a:gd name="connsiteX87" fmla="*/ 159420 w 315913"/>
                <a:gd name="connsiteY87" fmla="*/ 61913 h 338138"/>
                <a:gd name="connsiteX88" fmla="*/ 128587 w 315913"/>
                <a:gd name="connsiteY88" fmla="*/ 30957 h 338138"/>
                <a:gd name="connsiteX89" fmla="*/ 159420 w 315913"/>
                <a:gd name="connsiteY89" fmla="*/ 0 h 338138"/>
                <a:gd name="connsiteX90" fmla="*/ 46037 w 315913"/>
                <a:gd name="connsiteY90" fmla="*/ 0 h 338138"/>
                <a:gd name="connsiteX91" fmla="*/ 76200 w 315913"/>
                <a:gd name="connsiteY91" fmla="*/ 30957 h 338138"/>
                <a:gd name="connsiteX92" fmla="*/ 46037 w 315913"/>
                <a:gd name="connsiteY92" fmla="*/ 61913 h 338138"/>
                <a:gd name="connsiteX93" fmla="*/ 15875 w 315913"/>
                <a:gd name="connsiteY93" fmla="*/ 30957 h 338138"/>
                <a:gd name="connsiteX94" fmla="*/ 46037 w 315913"/>
                <a:gd name="connsiteY9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5913" h="338138">
                  <a:moveTo>
                    <a:pt x="270013" y="244475"/>
                  </a:moveTo>
                  <a:cubicBezTo>
                    <a:pt x="294930" y="244475"/>
                    <a:pt x="315913" y="265582"/>
                    <a:pt x="315913" y="290647"/>
                  </a:cubicBezTo>
                  <a:cubicBezTo>
                    <a:pt x="315913" y="290647"/>
                    <a:pt x="315913" y="290647"/>
                    <a:pt x="315913" y="331542"/>
                  </a:cubicBezTo>
                  <a:cubicBezTo>
                    <a:pt x="315913" y="332861"/>
                    <a:pt x="314602" y="335500"/>
                    <a:pt x="313290" y="335500"/>
                  </a:cubicBezTo>
                  <a:cubicBezTo>
                    <a:pt x="313290" y="336819"/>
                    <a:pt x="310667" y="338138"/>
                    <a:pt x="309356" y="338138"/>
                  </a:cubicBezTo>
                  <a:cubicBezTo>
                    <a:pt x="309356" y="338138"/>
                    <a:pt x="309356" y="338138"/>
                    <a:pt x="231982" y="338138"/>
                  </a:cubicBezTo>
                  <a:cubicBezTo>
                    <a:pt x="228048" y="338138"/>
                    <a:pt x="225425" y="335500"/>
                    <a:pt x="225425" y="331542"/>
                  </a:cubicBezTo>
                  <a:cubicBezTo>
                    <a:pt x="225425" y="331542"/>
                    <a:pt x="225425" y="331542"/>
                    <a:pt x="225425" y="290647"/>
                  </a:cubicBezTo>
                  <a:cubicBezTo>
                    <a:pt x="225425" y="265582"/>
                    <a:pt x="246408" y="244475"/>
                    <a:pt x="270013" y="244475"/>
                  </a:cubicBezTo>
                  <a:close/>
                  <a:moveTo>
                    <a:pt x="157956" y="244475"/>
                  </a:moveTo>
                  <a:cubicBezTo>
                    <a:pt x="183239" y="244475"/>
                    <a:pt x="203200" y="265582"/>
                    <a:pt x="203200" y="290647"/>
                  </a:cubicBezTo>
                  <a:cubicBezTo>
                    <a:pt x="203200" y="290647"/>
                    <a:pt x="203200" y="290647"/>
                    <a:pt x="203200" y="331542"/>
                  </a:cubicBezTo>
                  <a:cubicBezTo>
                    <a:pt x="203200" y="332861"/>
                    <a:pt x="203200" y="335500"/>
                    <a:pt x="201869" y="335500"/>
                  </a:cubicBezTo>
                  <a:cubicBezTo>
                    <a:pt x="200538" y="336819"/>
                    <a:pt x="199208" y="338138"/>
                    <a:pt x="196546" y="338138"/>
                  </a:cubicBezTo>
                  <a:cubicBezTo>
                    <a:pt x="196546" y="338138"/>
                    <a:pt x="196546" y="338138"/>
                    <a:pt x="119365" y="338138"/>
                  </a:cubicBezTo>
                  <a:cubicBezTo>
                    <a:pt x="115373" y="338138"/>
                    <a:pt x="112712" y="335500"/>
                    <a:pt x="112712" y="331542"/>
                  </a:cubicBezTo>
                  <a:cubicBezTo>
                    <a:pt x="112712" y="331542"/>
                    <a:pt x="112712" y="331542"/>
                    <a:pt x="112712" y="290647"/>
                  </a:cubicBezTo>
                  <a:cubicBezTo>
                    <a:pt x="112712" y="265582"/>
                    <a:pt x="132672" y="244475"/>
                    <a:pt x="157956" y="244475"/>
                  </a:cubicBezTo>
                  <a:close/>
                  <a:moveTo>
                    <a:pt x="45900" y="244475"/>
                  </a:moveTo>
                  <a:cubicBezTo>
                    <a:pt x="69505" y="244475"/>
                    <a:pt x="90488" y="265582"/>
                    <a:pt x="90488" y="290647"/>
                  </a:cubicBezTo>
                  <a:cubicBezTo>
                    <a:pt x="90488" y="290647"/>
                    <a:pt x="90488" y="290647"/>
                    <a:pt x="90488" y="331542"/>
                  </a:cubicBezTo>
                  <a:cubicBezTo>
                    <a:pt x="90488" y="332861"/>
                    <a:pt x="90488" y="335500"/>
                    <a:pt x="89176" y="335500"/>
                  </a:cubicBezTo>
                  <a:cubicBezTo>
                    <a:pt x="87865" y="336819"/>
                    <a:pt x="85242" y="338138"/>
                    <a:pt x="83931" y="338138"/>
                  </a:cubicBezTo>
                  <a:cubicBezTo>
                    <a:pt x="83931" y="338138"/>
                    <a:pt x="83931" y="338138"/>
                    <a:pt x="6557" y="338138"/>
                  </a:cubicBezTo>
                  <a:cubicBezTo>
                    <a:pt x="3934" y="338138"/>
                    <a:pt x="0" y="335500"/>
                    <a:pt x="0" y="331542"/>
                  </a:cubicBezTo>
                  <a:cubicBezTo>
                    <a:pt x="0" y="331542"/>
                    <a:pt x="0" y="331542"/>
                    <a:pt x="0" y="290647"/>
                  </a:cubicBezTo>
                  <a:cubicBezTo>
                    <a:pt x="0" y="265582"/>
                    <a:pt x="20983" y="244475"/>
                    <a:pt x="45900" y="244475"/>
                  </a:cubicBezTo>
                  <a:close/>
                  <a:moveTo>
                    <a:pt x="271463" y="180975"/>
                  </a:moveTo>
                  <a:cubicBezTo>
                    <a:pt x="287200" y="180975"/>
                    <a:pt x="301625" y="194089"/>
                    <a:pt x="301625" y="211138"/>
                  </a:cubicBezTo>
                  <a:cubicBezTo>
                    <a:pt x="301625" y="228186"/>
                    <a:pt x="287200" y="241300"/>
                    <a:pt x="271463" y="241300"/>
                  </a:cubicBezTo>
                  <a:cubicBezTo>
                    <a:pt x="254414" y="241300"/>
                    <a:pt x="241300" y="228186"/>
                    <a:pt x="241300" y="211138"/>
                  </a:cubicBezTo>
                  <a:cubicBezTo>
                    <a:pt x="241300" y="194089"/>
                    <a:pt x="254414" y="180975"/>
                    <a:pt x="271463" y="180975"/>
                  </a:cubicBezTo>
                  <a:close/>
                  <a:moveTo>
                    <a:pt x="159420" y="180975"/>
                  </a:moveTo>
                  <a:cubicBezTo>
                    <a:pt x="175506" y="180975"/>
                    <a:pt x="188912" y="194089"/>
                    <a:pt x="188912" y="211138"/>
                  </a:cubicBezTo>
                  <a:cubicBezTo>
                    <a:pt x="188912" y="228186"/>
                    <a:pt x="175506" y="241300"/>
                    <a:pt x="159420" y="241300"/>
                  </a:cubicBezTo>
                  <a:cubicBezTo>
                    <a:pt x="141992" y="241300"/>
                    <a:pt x="128587" y="228186"/>
                    <a:pt x="128587" y="211138"/>
                  </a:cubicBezTo>
                  <a:cubicBezTo>
                    <a:pt x="128587" y="194089"/>
                    <a:pt x="141992" y="180975"/>
                    <a:pt x="159420" y="180975"/>
                  </a:cubicBezTo>
                  <a:close/>
                  <a:moveTo>
                    <a:pt x="46038" y="180975"/>
                  </a:moveTo>
                  <a:cubicBezTo>
                    <a:pt x="62697" y="180975"/>
                    <a:pt x="76201" y="194479"/>
                    <a:pt x="76201" y="211138"/>
                  </a:cubicBezTo>
                  <a:cubicBezTo>
                    <a:pt x="76201" y="227797"/>
                    <a:pt x="62697" y="241301"/>
                    <a:pt x="46038" y="241301"/>
                  </a:cubicBezTo>
                  <a:cubicBezTo>
                    <a:pt x="29379" y="241301"/>
                    <a:pt x="15875" y="227797"/>
                    <a:pt x="15875" y="211138"/>
                  </a:cubicBezTo>
                  <a:cubicBezTo>
                    <a:pt x="15875" y="194479"/>
                    <a:pt x="29379" y="180975"/>
                    <a:pt x="46038" y="180975"/>
                  </a:cubicBezTo>
                  <a:close/>
                  <a:moveTo>
                    <a:pt x="270005" y="77788"/>
                  </a:moveTo>
                  <a:cubicBezTo>
                    <a:pt x="252736" y="77788"/>
                    <a:pt x="238125" y="92457"/>
                    <a:pt x="238125" y="109792"/>
                  </a:cubicBezTo>
                  <a:cubicBezTo>
                    <a:pt x="238125" y="109792"/>
                    <a:pt x="238125" y="109792"/>
                    <a:pt x="238125" y="144463"/>
                  </a:cubicBezTo>
                  <a:cubicBezTo>
                    <a:pt x="238125" y="144463"/>
                    <a:pt x="238125" y="144463"/>
                    <a:pt x="303213" y="144463"/>
                  </a:cubicBezTo>
                  <a:lnTo>
                    <a:pt x="303213" y="109792"/>
                  </a:lnTo>
                  <a:cubicBezTo>
                    <a:pt x="303213" y="92457"/>
                    <a:pt x="288602" y="77788"/>
                    <a:pt x="270005" y="77788"/>
                  </a:cubicBezTo>
                  <a:close/>
                  <a:moveTo>
                    <a:pt x="270013" y="65088"/>
                  </a:moveTo>
                  <a:cubicBezTo>
                    <a:pt x="294930" y="65088"/>
                    <a:pt x="315913" y="84876"/>
                    <a:pt x="315913" y="109941"/>
                  </a:cubicBezTo>
                  <a:cubicBezTo>
                    <a:pt x="315913" y="109941"/>
                    <a:pt x="315913" y="109941"/>
                    <a:pt x="315913" y="150836"/>
                  </a:cubicBezTo>
                  <a:cubicBezTo>
                    <a:pt x="315913" y="153474"/>
                    <a:pt x="314602" y="154794"/>
                    <a:pt x="313290" y="156113"/>
                  </a:cubicBezTo>
                  <a:cubicBezTo>
                    <a:pt x="313290" y="157432"/>
                    <a:pt x="310667" y="158751"/>
                    <a:pt x="309356" y="158751"/>
                  </a:cubicBezTo>
                  <a:cubicBezTo>
                    <a:pt x="309356" y="158751"/>
                    <a:pt x="309356" y="158751"/>
                    <a:pt x="231982" y="158751"/>
                  </a:cubicBezTo>
                  <a:cubicBezTo>
                    <a:pt x="228048" y="158751"/>
                    <a:pt x="225425" y="154794"/>
                    <a:pt x="225425" y="150836"/>
                  </a:cubicBezTo>
                  <a:cubicBezTo>
                    <a:pt x="225425" y="150836"/>
                    <a:pt x="225425" y="150836"/>
                    <a:pt x="225425" y="109941"/>
                  </a:cubicBezTo>
                  <a:cubicBezTo>
                    <a:pt x="225425" y="84876"/>
                    <a:pt x="246408" y="65088"/>
                    <a:pt x="270013" y="65088"/>
                  </a:cubicBezTo>
                  <a:close/>
                  <a:moveTo>
                    <a:pt x="157956" y="65088"/>
                  </a:moveTo>
                  <a:cubicBezTo>
                    <a:pt x="183239" y="65088"/>
                    <a:pt x="203200" y="84876"/>
                    <a:pt x="203200" y="109941"/>
                  </a:cubicBezTo>
                  <a:cubicBezTo>
                    <a:pt x="203200" y="109941"/>
                    <a:pt x="203200" y="109941"/>
                    <a:pt x="203200" y="150836"/>
                  </a:cubicBezTo>
                  <a:cubicBezTo>
                    <a:pt x="203200" y="153474"/>
                    <a:pt x="203200" y="154794"/>
                    <a:pt x="201869" y="156113"/>
                  </a:cubicBezTo>
                  <a:cubicBezTo>
                    <a:pt x="200538" y="157432"/>
                    <a:pt x="199208" y="158751"/>
                    <a:pt x="196546" y="158751"/>
                  </a:cubicBezTo>
                  <a:cubicBezTo>
                    <a:pt x="196546" y="158751"/>
                    <a:pt x="196546" y="158751"/>
                    <a:pt x="119365" y="158751"/>
                  </a:cubicBezTo>
                  <a:cubicBezTo>
                    <a:pt x="115373" y="158751"/>
                    <a:pt x="112712" y="154794"/>
                    <a:pt x="112712" y="150836"/>
                  </a:cubicBezTo>
                  <a:cubicBezTo>
                    <a:pt x="112712" y="150836"/>
                    <a:pt x="112712" y="150836"/>
                    <a:pt x="112712" y="109941"/>
                  </a:cubicBezTo>
                  <a:cubicBezTo>
                    <a:pt x="112712" y="84876"/>
                    <a:pt x="132672" y="65088"/>
                    <a:pt x="157956" y="65088"/>
                  </a:cubicBezTo>
                  <a:close/>
                  <a:moveTo>
                    <a:pt x="45900" y="65088"/>
                  </a:moveTo>
                  <a:cubicBezTo>
                    <a:pt x="69505" y="65088"/>
                    <a:pt x="90488" y="84876"/>
                    <a:pt x="90488" y="109941"/>
                  </a:cubicBezTo>
                  <a:cubicBezTo>
                    <a:pt x="90488" y="109941"/>
                    <a:pt x="90488" y="109941"/>
                    <a:pt x="90488" y="150836"/>
                  </a:cubicBezTo>
                  <a:cubicBezTo>
                    <a:pt x="90488" y="153474"/>
                    <a:pt x="90488" y="154794"/>
                    <a:pt x="89176" y="156113"/>
                  </a:cubicBezTo>
                  <a:cubicBezTo>
                    <a:pt x="87865" y="157432"/>
                    <a:pt x="85242" y="158751"/>
                    <a:pt x="83931" y="158751"/>
                  </a:cubicBezTo>
                  <a:cubicBezTo>
                    <a:pt x="83931" y="158751"/>
                    <a:pt x="83931" y="158751"/>
                    <a:pt x="6557" y="158751"/>
                  </a:cubicBezTo>
                  <a:cubicBezTo>
                    <a:pt x="3934" y="158751"/>
                    <a:pt x="0" y="154794"/>
                    <a:pt x="0" y="150836"/>
                  </a:cubicBezTo>
                  <a:cubicBezTo>
                    <a:pt x="0" y="150836"/>
                    <a:pt x="0" y="150836"/>
                    <a:pt x="0" y="109941"/>
                  </a:cubicBezTo>
                  <a:cubicBezTo>
                    <a:pt x="0" y="84876"/>
                    <a:pt x="20983" y="65088"/>
                    <a:pt x="45900" y="65088"/>
                  </a:cubicBezTo>
                  <a:close/>
                  <a:moveTo>
                    <a:pt x="270669" y="14288"/>
                  </a:moveTo>
                  <a:cubicBezTo>
                    <a:pt x="261463" y="14288"/>
                    <a:pt x="254000" y="21751"/>
                    <a:pt x="254000" y="30957"/>
                  </a:cubicBezTo>
                  <a:cubicBezTo>
                    <a:pt x="254000" y="40163"/>
                    <a:pt x="261463" y="47626"/>
                    <a:pt x="270669" y="47626"/>
                  </a:cubicBezTo>
                  <a:cubicBezTo>
                    <a:pt x="279875" y="47626"/>
                    <a:pt x="287338" y="40163"/>
                    <a:pt x="287338" y="30957"/>
                  </a:cubicBezTo>
                  <a:cubicBezTo>
                    <a:pt x="287338" y="21751"/>
                    <a:pt x="279875" y="14288"/>
                    <a:pt x="270669" y="14288"/>
                  </a:cubicBezTo>
                  <a:close/>
                  <a:moveTo>
                    <a:pt x="271463" y="0"/>
                  </a:moveTo>
                  <a:cubicBezTo>
                    <a:pt x="287200" y="0"/>
                    <a:pt x="301625" y="13459"/>
                    <a:pt x="301625" y="30957"/>
                  </a:cubicBezTo>
                  <a:cubicBezTo>
                    <a:pt x="301625" y="48454"/>
                    <a:pt x="287200" y="61913"/>
                    <a:pt x="271463" y="61913"/>
                  </a:cubicBezTo>
                  <a:cubicBezTo>
                    <a:pt x="254414" y="61913"/>
                    <a:pt x="241300" y="48454"/>
                    <a:pt x="241300" y="30957"/>
                  </a:cubicBezTo>
                  <a:cubicBezTo>
                    <a:pt x="241300" y="13459"/>
                    <a:pt x="254414" y="0"/>
                    <a:pt x="271463" y="0"/>
                  </a:cubicBezTo>
                  <a:close/>
                  <a:moveTo>
                    <a:pt x="159420" y="0"/>
                  </a:moveTo>
                  <a:cubicBezTo>
                    <a:pt x="175506" y="0"/>
                    <a:pt x="188912" y="13459"/>
                    <a:pt x="188912" y="30957"/>
                  </a:cubicBezTo>
                  <a:cubicBezTo>
                    <a:pt x="188912" y="48454"/>
                    <a:pt x="175506" y="61913"/>
                    <a:pt x="159420" y="61913"/>
                  </a:cubicBezTo>
                  <a:cubicBezTo>
                    <a:pt x="141992" y="61913"/>
                    <a:pt x="128587" y="48454"/>
                    <a:pt x="128587" y="30957"/>
                  </a:cubicBezTo>
                  <a:cubicBezTo>
                    <a:pt x="128587" y="13459"/>
                    <a:pt x="141992" y="0"/>
                    <a:pt x="159420" y="0"/>
                  </a:cubicBezTo>
                  <a:close/>
                  <a:moveTo>
                    <a:pt x="46037" y="0"/>
                  </a:moveTo>
                  <a:cubicBezTo>
                    <a:pt x="63086" y="0"/>
                    <a:pt x="76200" y="13459"/>
                    <a:pt x="76200" y="30957"/>
                  </a:cubicBezTo>
                  <a:cubicBezTo>
                    <a:pt x="76200" y="48454"/>
                    <a:pt x="63086" y="61913"/>
                    <a:pt x="46037" y="61913"/>
                  </a:cubicBezTo>
                  <a:cubicBezTo>
                    <a:pt x="28989" y="61913"/>
                    <a:pt x="15875" y="48454"/>
                    <a:pt x="15875" y="30957"/>
                  </a:cubicBezTo>
                  <a:cubicBezTo>
                    <a:pt x="15875" y="13459"/>
                    <a:pt x="28989" y="0"/>
                    <a:pt x="46037" y="0"/>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tx1">
                    <a:lumMod val="75000"/>
                    <a:lumOff val="25000"/>
                  </a:schemeClr>
                </a:solidFill>
                <a:latin typeface="+mn-ea"/>
                <a:cs typeface="+mn-ea"/>
                <a:sym typeface="+mn-lt"/>
              </a:endParaRPr>
            </a:p>
          </p:txBody>
        </p:sp>
        <p:sp>
          <p:nvSpPr>
            <p:cNvPr id="81" name="Oval 21"/>
            <p:cNvSpPr>
              <a:spLocks noChangeArrowheads="1"/>
            </p:cNvSpPr>
            <p:nvPr/>
          </p:nvSpPr>
          <p:spPr bwMode="auto">
            <a:xfrm>
              <a:off x="7634658" y="3433230"/>
              <a:ext cx="333541" cy="384074"/>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tx1">
                    <a:lumMod val="75000"/>
                    <a:lumOff val="25000"/>
                  </a:schemeClr>
                </a:solidFill>
                <a:latin typeface="+mn-ea"/>
                <a:cs typeface="+mn-ea"/>
                <a:sym typeface="+mn-lt"/>
              </a:endParaRPr>
            </a:p>
          </p:txBody>
        </p:sp>
        <p:sp>
          <p:nvSpPr>
            <p:cNvPr id="82" name="Oval 24"/>
            <p:cNvSpPr>
              <a:spLocks noChangeArrowheads="1"/>
            </p:cNvSpPr>
            <p:nvPr/>
          </p:nvSpPr>
          <p:spPr bwMode="auto">
            <a:xfrm>
              <a:off x="8860841" y="2210239"/>
              <a:ext cx="323425" cy="386262"/>
            </a:xfrm>
            <a:custGeom>
              <a:avLst/>
              <a:gdLst>
                <a:gd name="connsiteX0" fmla="*/ 132196 w 277813"/>
                <a:gd name="connsiteY0" fmla="*/ 133350 h 331788"/>
                <a:gd name="connsiteX1" fmla="*/ 132196 w 277813"/>
                <a:gd name="connsiteY1" fmla="*/ 152673 h 331788"/>
                <a:gd name="connsiteX2" fmla="*/ 99724 w 277813"/>
                <a:gd name="connsiteY2" fmla="*/ 186167 h 331788"/>
                <a:gd name="connsiteX3" fmla="*/ 134793 w 277813"/>
                <a:gd name="connsiteY3" fmla="*/ 220949 h 331788"/>
                <a:gd name="connsiteX4" fmla="*/ 154276 w 277813"/>
                <a:gd name="connsiteY4" fmla="*/ 237696 h 331788"/>
                <a:gd name="connsiteX5" fmla="*/ 136092 w 277813"/>
                <a:gd name="connsiteY5" fmla="*/ 249290 h 331788"/>
                <a:gd name="connsiteX6" fmla="*/ 104920 w 277813"/>
                <a:gd name="connsiteY6" fmla="*/ 241561 h 331788"/>
                <a:gd name="connsiteX7" fmla="*/ 98425 w 277813"/>
                <a:gd name="connsiteY7" fmla="*/ 263460 h 331788"/>
                <a:gd name="connsiteX8" fmla="*/ 130897 w 277813"/>
                <a:gd name="connsiteY8" fmla="*/ 272478 h 331788"/>
                <a:gd name="connsiteX9" fmla="*/ 130897 w 277813"/>
                <a:gd name="connsiteY9" fmla="*/ 290513 h 331788"/>
                <a:gd name="connsiteX10" fmla="*/ 150380 w 277813"/>
                <a:gd name="connsiteY10" fmla="*/ 290513 h 331788"/>
                <a:gd name="connsiteX11" fmla="*/ 150380 w 277813"/>
                <a:gd name="connsiteY11" fmla="*/ 271190 h 331788"/>
                <a:gd name="connsiteX12" fmla="*/ 184150 w 277813"/>
                <a:gd name="connsiteY12" fmla="*/ 235120 h 331788"/>
                <a:gd name="connsiteX13" fmla="*/ 152978 w 277813"/>
                <a:gd name="connsiteY13" fmla="*/ 199049 h 331788"/>
                <a:gd name="connsiteX14" fmla="*/ 129598 w 277813"/>
                <a:gd name="connsiteY14" fmla="*/ 182303 h 331788"/>
                <a:gd name="connsiteX15" fmla="*/ 146483 w 277813"/>
                <a:gd name="connsiteY15" fmla="*/ 171997 h 331788"/>
                <a:gd name="connsiteX16" fmla="*/ 173759 w 277813"/>
                <a:gd name="connsiteY16" fmla="*/ 178438 h 331788"/>
                <a:gd name="connsiteX17" fmla="*/ 178955 w 277813"/>
                <a:gd name="connsiteY17" fmla="*/ 156538 h 331788"/>
                <a:gd name="connsiteX18" fmla="*/ 151679 w 277813"/>
                <a:gd name="connsiteY18" fmla="*/ 151385 h 331788"/>
                <a:gd name="connsiteX19" fmla="*/ 151679 w 277813"/>
                <a:gd name="connsiteY19" fmla="*/ 133350 h 331788"/>
                <a:gd name="connsiteX20" fmla="*/ 132196 w 277813"/>
                <a:gd name="connsiteY20" fmla="*/ 133350 h 331788"/>
                <a:gd name="connsiteX21" fmla="*/ 136310 w 277813"/>
                <a:gd name="connsiteY21" fmla="*/ 0 h 331788"/>
                <a:gd name="connsiteX22" fmla="*/ 167467 w 277813"/>
                <a:gd name="connsiteY22" fmla="*/ 3888 h 331788"/>
                <a:gd name="connsiteX23" fmla="*/ 158380 w 277813"/>
                <a:gd name="connsiteY23" fmla="*/ 25921 h 331788"/>
                <a:gd name="connsiteX24" fmla="*/ 184343 w 277813"/>
                <a:gd name="connsiteY24" fmla="*/ 6480 h 331788"/>
                <a:gd name="connsiteX25" fmla="*/ 214202 w 277813"/>
                <a:gd name="connsiteY25" fmla="*/ 9072 h 331788"/>
                <a:gd name="connsiteX26" fmla="*/ 188238 w 277813"/>
                <a:gd name="connsiteY26" fmla="*/ 62210 h 331788"/>
                <a:gd name="connsiteX27" fmla="*/ 215500 w 277813"/>
                <a:gd name="connsiteY27" fmla="*/ 62210 h 331788"/>
                <a:gd name="connsiteX28" fmla="*/ 215500 w 277813"/>
                <a:gd name="connsiteY28" fmla="*/ 81651 h 331788"/>
                <a:gd name="connsiteX29" fmla="*/ 183045 w 277813"/>
                <a:gd name="connsiteY29" fmla="*/ 81651 h 331788"/>
                <a:gd name="connsiteX30" fmla="*/ 277813 w 277813"/>
                <a:gd name="connsiteY30" fmla="*/ 243657 h 331788"/>
                <a:gd name="connsiteX31" fmla="*/ 138907 w 277813"/>
                <a:gd name="connsiteY31" fmla="*/ 331788 h 331788"/>
                <a:gd name="connsiteX32" fmla="*/ 0 w 277813"/>
                <a:gd name="connsiteY32" fmla="*/ 243657 h 331788"/>
                <a:gd name="connsiteX33" fmla="*/ 94768 w 277813"/>
                <a:gd name="connsiteY33" fmla="*/ 81651 h 331788"/>
                <a:gd name="connsiteX34" fmla="*/ 68804 w 277813"/>
                <a:gd name="connsiteY34" fmla="*/ 81651 h 331788"/>
                <a:gd name="connsiteX35" fmla="*/ 68804 w 277813"/>
                <a:gd name="connsiteY35" fmla="*/ 60914 h 331788"/>
                <a:gd name="connsiteX36" fmla="*/ 96066 w 277813"/>
                <a:gd name="connsiteY36" fmla="*/ 62210 h 331788"/>
                <a:gd name="connsiteX37" fmla="*/ 66208 w 277813"/>
                <a:gd name="connsiteY37" fmla="*/ 5184 h 331788"/>
                <a:gd name="connsiteX38" fmla="*/ 110347 w 277813"/>
                <a:gd name="connsiteY38" fmla="*/ 6480 h 331788"/>
                <a:gd name="connsiteX39" fmla="*/ 127223 w 277813"/>
                <a:gd name="connsiteY39" fmla="*/ 28513 h 331788"/>
                <a:gd name="connsiteX40" fmla="*/ 136310 w 277813"/>
                <a:gd name="connsiteY4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77813" h="331788">
                  <a:moveTo>
                    <a:pt x="132196" y="133350"/>
                  </a:moveTo>
                  <a:cubicBezTo>
                    <a:pt x="132196" y="133350"/>
                    <a:pt x="132196" y="133350"/>
                    <a:pt x="132196" y="152673"/>
                  </a:cubicBezTo>
                  <a:cubicBezTo>
                    <a:pt x="111414" y="156538"/>
                    <a:pt x="99724" y="169420"/>
                    <a:pt x="99724" y="186167"/>
                  </a:cubicBezTo>
                  <a:cubicBezTo>
                    <a:pt x="99724" y="204202"/>
                    <a:pt x="114012" y="214508"/>
                    <a:pt x="134793" y="220949"/>
                  </a:cubicBezTo>
                  <a:cubicBezTo>
                    <a:pt x="149081" y="226102"/>
                    <a:pt x="154276" y="231255"/>
                    <a:pt x="154276" y="237696"/>
                  </a:cubicBezTo>
                  <a:cubicBezTo>
                    <a:pt x="154276" y="245425"/>
                    <a:pt x="147782" y="249290"/>
                    <a:pt x="136092" y="249290"/>
                  </a:cubicBezTo>
                  <a:cubicBezTo>
                    <a:pt x="124403" y="249290"/>
                    <a:pt x="112713" y="245425"/>
                    <a:pt x="104920" y="241561"/>
                  </a:cubicBezTo>
                  <a:cubicBezTo>
                    <a:pt x="104920" y="241561"/>
                    <a:pt x="104920" y="241561"/>
                    <a:pt x="98425" y="263460"/>
                  </a:cubicBezTo>
                  <a:cubicBezTo>
                    <a:pt x="106218" y="267325"/>
                    <a:pt x="117908" y="271190"/>
                    <a:pt x="130897" y="272478"/>
                  </a:cubicBezTo>
                  <a:cubicBezTo>
                    <a:pt x="130897" y="272478"/>
                    <a:pt x="130897" y="272478"/>
                    <a:pt x="130897" y="290513"/>
                  </a:cubicBezTo>
                  <a:cubicBezTo>
                    <a:pt x="130897" y="290513"/>
                    <a:pt x="130897" y="290513"/>
                    <a:pt x="150380" y="290513"/>
                  </a:cubicBezTo>
                  <a:cubicBezTo>
                    <a:pt x="150380" y="290513"/>
                    <a:pt x="150380" y="290513"/>
                    <a:pt x="150380" y="271190"/>
                  </a:cubicBezTo>
                  <a:cubicBezTo>
                    <a:pt x="172460" y="267325"/>
                    <a:pt x="184150" y="251866"/>
                    <a:pt x="184150" y="235120"/>
                  </a:cubicBezTo>
                  <a:cubicBezTo>
                    <a:pt x="184150" y="218373"/>
                    <a:pt x="175058" y="208067"/>
                    <a:pt x="152978" y="199049"/>
                  </a:cubicBezTo>
                  <a:cubicBezTo>
                    <a:pt x="136092" y="193897"/>
                    <a:pt x="129598" y="188744"/>
                    <a:pt x="129598" y="182303"/>
                  </a:cubicBezTo>
                  <a:cubicBezTo>
                    <a:pt x="129598" y="177150"/>
                    <a:pt x="133495" y="171997"/>
                    <a:pt x="146483" y="171997"/>
                  </a:cubicBezTo>
                  <a:cubicBezTo>
                    <a:pt x="159472" y="171997"/>
                    <a:pt x="168564" y="177150"/>
                    <a:pt x="173759" y="178438"/>
                  </a:cubicBezTo>
                  <a:cubicBezTo>
                    <a:pt x="173759" y="178438"/>
                    <a:pt x="173759" y="178438"/>
                    <a:pt x="178955" y="156538"/>
                  </a:cubicBezTo>
                  <a:cubicBezTo>
                    <a:pt x="172460" y="153962"/>
                    <a:pt x="164667" y="151385"/>
                    <a:pt x="151679" y="151385"/>
                  </a:cubicBezTo>
                  <a:cubicBezTo>
                    <a:pt x="151679" y="151385"/>
                    <a:pt x="151679" y="151385"/>
                    <a:pt x="151679" y="133350"/>
                  </a:cubicBezTo>
                  <a:cubicBezTo>
                    <a:pt x="151679" y="133350"/>
                    <a:pt x="151679" y="133350"/>
                    <a:pt x="132196" y="133350"/>
                  </a:cubicBezTo>
                  <a:close/>
                  <a:moveTo>
                    <a:pt x="136310" y="0"/>
                  </a:moveTo>
                  <a:cubicBezTo>
                    <a:pt x="136310" y="0"/>
                    <a:pt x="136310" y="0"/>
                    <a:pt x="167467" y="3888"/>
                  </a:cubicBezTo>
                  <a:cubicBezTo>
                    <a:pt x="167467" y="3888"/>
                    <a:pt x="167467" y="3888"/>
                    <a:pt x="158380" y="25921"/>
                  </a:cubicBezTo>
                  <a:cubicBezTo>
                    <a:pt x="158380" y="25921"/>
                    <a:pt x="158380" y="25921"/>
                    <a:pt x="184343" y="6480"/>
                  </a:cubicBezTo>
                  <a:cubicBezTo>
                    <a:pt x="184343" y="6480"/>
                    <a:pt x="184343" y="6480"/>
                    <a:pt x="214202" y="9072"/>
                  </a:cubicBezTo>
                  <a:cubicBezTo>
                    <a:pt x="214202" y="9072"/>
                    <a:pt x="214202" y="9072"/>
                    <a:pt x="188238" y="62210"/>
                  </a:cubicBezTo>
                  <a:cubicBezTo>
                    <a:pt x="188238" y="62210"/>
                    <a:pt x="188238" y="62210"/>
                    <a:pt x="215500" y="62210"/>
                  </a:cubicBezTo>
                  <a:cubicBezTo>
                    <a:pt x="215500" y="62210"/>
                    <a:pt x="215500" y="62210"/>
                    <a:pt x="215500" y="81651"/>
                  </a:cubicBezTo>
                  <a:cubicBezTo>
                    <a:pt x="215500" y="81651"/>
                    <a:pt x="215500" y="81651"/>
                    <a:pt x="183045" y="81651"/>
                  </a:cubicBezTo>
                  <a:cubicBezTo>
                    <a:pt x="237569" y="114052"/>
                    <a:pt x="277813" y="198295"/>
                    <a:pt x="277813" y="243657"/>
                  </a:cubicBezTo>
                  <a:cubicBezTo>
                    <a:pt x="277813" y="299387"/>
                    <a:pt x="215500" y="331788"/>
                    <a:pt x="138907" y="331788"/>
                  </a:cubicBezTo>
                  <a:cubicBezTo>
                    <a:pt x="62313" y="331788"/>
                    <a:pt x="0" y="299387"/>
                    <a:pt x="0" y="243657"/>
                  </a:cubicBezTo>
                  <a:cubicBezTo>
                    <a:pt x="0" y="198295"/>
                    <a:pt x="40244" y="114052"/>
                    <a:pt x="94768" y="81651"/>
                  </a:cubicBezTo>
                  <a:cubicBezTo>
                    <a:pt x="94768" y="81651"/>
                    <a:pt x="94768" y="81651"/>
                    <a:pt x="68804" y="81651"/>
                  </a:cubicBezTo>
                  <a:cubicBezTo>
                    <a:pt x="68804" y="81651"/>
                    <a:pt x="68804" y="81651"/>
                    <a:pt x="68804" y="60914"/>
                  </a:cubicBezTo>
                  <a:cubicBezTo>
                    <a:pt x="68804" y="60914"/>
                    <a:pt x="68804" y="60914"/>
                    <a:pt x="96066" y="62210"/>
                  </a:cubicBezTo>
                  <a:cubicBezTo>
                    <a:pt x="96066" y="62210"/>
                    <a:pt x="96066" y="62210"/>
                    <a:pt x="66208" y="5184"/>
                  </a:cubicBezTo>
                  <a:cubicBezTo>
                    <a:pt x="66208" y="5184"/>
                    <a:pt x="66208" y="5184"/>
                    <a:pt x="110347" y="6480"/>
                  </a:cubicBezTo>
                  <a:cubicBezTo>
                    <a:pt x="110347" y="6480"/>
                    <a:pt x="110347" y="6480"/>
                    <a:pt x="127223" y="28513"/>
                  </a:cubicBezTo>
                  <a:cubicBezTo>
                    <a:pt x="127223" y="28513"/>
                    <a:pt x="127223" y="28513"/>
                    <a:pt x="136310" y="0"/>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tx1">
                    <a:lumMod val="75000"/>
                    <a:lumOff val="25000"/>
                  </a:schemeClr>
                </a:solidFill>
                <a:latin typeface="+mn-ea"/>
                <a:cs typeface="+mn-ea"/>
                <a:sym typeface="+mn-lt"/>
              </a:endParaRPr>
            </a:p>
          </p:txBody>
        </p:sp>
        <p:sp>
          <p:nvSpPr>
            <p:cNvPr id="83" name="Oval 27"/>
            <p:cNvSpPr>
              <a:spLocks noChangeArrowheads="1"/>
            </p:cNvSpPr>
            <p:nvPr/>
          </p:nvSpPr>
          <p:spPr bwMode="auto">
            <a:xfrm>
              <a:off x="8829422" y="4690995"/>
              <a:ext cx="386262" cy="312335"/>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tx1">
                    <a:lumMod val="75000"/>
                    <a:lumOff val="25000"/>
                  </a:schemeClr>
                </a:solidFill>
                <a:latin typeface="+mn-ea"/>
                <a:cs typeface="+mn-ea"/>
                <a:sym typeface="+mn-lt"/>
              </a:endParaRPr>
            </a:p>
          </p:txBody>
        </p:sp>
        <p:sp>
          <p:nvSpPr>
            <p:cNvPr id="84" name="Oval 30"/>
            <p:cNvSpPr>
              <a:spLocks noChangeArrowheads="1"/>
            </p:cNvSpPr>
            <p:nvPr/>
          </p:nvSpPr>
          <p:spPr bwMode="auto">
            <a:xfrm>
              <a:off x="5884271" y="3449810"/>
              <a:ext cx="385167" cy="350915"/>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tx1">
                    <a:lumMod val="75000"/>
                    <a:lumOff val="25000"/>
                  </a:schemeClr>
                </a:solidFill>
                <a:latin typeface="+mn-ea"/>
                <a:cs typeface="+mn-ea"/>
                <a:sym typeface="+mn-lt"/>
              </a:endParaRPr>
            </a:p>
          </p:txBody>
        </p:sp>
        <p:sp>
          <p:nvSpPr>
            <p:cNvPr id="85" name="文本框 84"/>
            <p:cNvSpPr txBox="1"/>
            <p:nvPr/>
          </p:nvSpPr>
          <p:spPr>
            <a:xfrm>
              <a:off x="1685736" y="3361365"/>
              <a:ext cx="1569660" cy="369332"/>
            </a:xfrm>
            <a:prstGeom prst="rect">
              <a:avLst/>
            </a:prstGeom>
            <a:noFill/>
          </p:spPr>
          <p:txBody>
            <a:bodyPr wrap="none" rtlCol="0">
              <a:spAutoFit/>
              <a:scene3d>
                <a:camera prst="orthographicFront"/>
                <a:lightRig rig="threePt" dir="t"/>
              </a:scene3d>
              <a:sp3d contourW="12700"/>
            </a:bodyPr>
            <a:lstStyle/>
            <a:p>
              <a:pPr algn="ctr"/>
              <a:r>
                <a:rPr lang="zh-CN" altLang="en-US" dirty="0">
                  <a:solidFill>
                    <a:schemeClr val="tx1">
                      <a:lumMod val="75000"/>
                      <a:lumOff val="25000"/>
                    </a:schemeClr>
                  </a:solidFill>
                  <a:latin typeface="+mn-ea"/>
                </a:rPr>
                <a:t>文字添加此处</a:t>
              </a:r>
              <a:endParaRPr lang="zh-CN" altLang="en-US" dirty="0">
                <a:solidFill>
                  <a:schemeClr val="tx1">
                    <a:lumMod val="75000"/>
                    <a:lumOff val="25000"/>
                  </a:schemeClr>
                </a:solidFill>
                <a:latin typeface="+mn-ea"/>
              </a:endParaRPr>
            </a:p>
          </p:txBody>
        </p:sp>
        <p:sp>
          <p:nvSpPr>
            <p:cNvPr id="86" name="文本框 85"/>
            <p:cNvSpPr txBox="1"/>
            <p:nvPr/>
          </p:nvSpPr>
          <p:spPr>
            <a:xfrm>
              <a:off x="3780546" y="2244977"/>
              <a:ext cx="1569660" cy="369332"/>
            </a:xfrm>
            <a:prstGeom prst="rect">
              <a:avLst/>
            </a:prstGeom>
            <a:noFill/>
          </p:spPr>
          <p:txBody>
            <a:bodyPr wrap="none" rtlCol="0">
              <a:spAutoFit/>
              <a:scene3d>
                <a:camera prst="orthographicFront"/>
                <a:lightRig rig="threePt" dir="t"/>
              </a:scene3d>
              <a:sp3d contourW="12700"/>
            </a:bodyPr>
            <a:lstStyle/>
            <a:p>
              <a:pPr algn="ctr"/>
              <a:r>
                <a:rPr lang="zh-CN" altLang="en-US" dirty="0">
                  <a:solidFill>
                    <a:schemeClr val="tx1">
                      <a:lumMod val="75000"/>
                      <a:lumOff val="25000"/>
                    </a:schemeClr>
                  </a:solidFill>
                  <a:latin typeface="+mn-ea"/>
                </a:rPr>
                <a:t>文字添加此处</a:t>
              </a:r>
              <a:endParaRPr lang="zh-CN" altLang="en-US" dirty="0">
                <a:solidFill>
                  <a:schemeClr val="tx1">
                    <a:lumMod val="75000"/>
                    <a:lumOff val="25000"/>
                  </a:schemeClr>
                </a:solidFill>
                <a:latin typeface="+mn-ea"/>
              </a:endParaRPr>
            </a:p>
          </p:txBody>
        </p:sp>
        <p:sp>
          <p:nvSpPr>
            <p:cNvPr id="87" name="文本框 86"/>
            <p:cNvSpPr txBox="1"/>
            <p:nvPr/>
          </p:nvSpPr>
          <p:spPr>
            <a:xfrm>
              <a:off x="6679473" y="2244977"/>
              <a:ext cx="1569660" cy="369332"/>
            </a:xfrm>
            <a:prstGeom prst="rect">
              <a:avLst/>
            </a:prstGeom>
            <a:noFill/>
          </p:spPr>
          <p:txBody>
            <a:bodyPr wrap="none" rtlCol="0">
              <a:spAutoFit/>
              <a:scene3d>
                <a:camera prst="orthographicFront"/>
                <a:lightRig rig="threePt" dir="t"/>
              </a:scene3d>
              <a:sp3d contourW="12700"/>
            </a:bodyPr>
            <a:lstStyle/>
            <a:p>
              <a:pPr algn="ctr"/>
              <a:r>
                <a:rPr lang="zh-CN" altLang="en-US" dirty="0">
                  <a:solidFill>
                    <a:schemeClr val="tx1">
                      <a:lumMod val="75000"/>
                      <a:lumOff val="25000"/>
                    </a:schemeClr>
                  </a:solidFill>
                  <a:latin typeface="+mn-ea"/>
                </a:rPr>
                <a:t>文字添加此处</a:t>
              </a:r>
              <a:endParaRPr lang="zh-CN" altLang="en-US" dirty="0">
                <a:solidFill>
                  <a:schemeClr val="tx1">
                    <a:lumMod val="75000"/>
                    <a:lumOff val="25000"/>
                  </a:schemeClr>
                </a:solidFill>
                <a:latin typeface="+mn-ea"/>
              </a:endParaRPr>
            </a:p>
          </p:txBody>
        </p:sp>
        <p:sp>
          <p:nvSpPr>
            <p:cNvPr id="88" name="文本框 87"/>
            <p:cNvSpPr txBox="1"/>
            <p:nvPr/>
          </p:nvSpPr>
          <p:spPr>
            <a:xfrm>
              <a:off x="9068037" y="3361365"/>
              <a:ext cx="1569660" cy="369332"/>
            </a:xfrm>
            <a:prstGeom prst="rect">
              <a:avLst/>
            </a:prstGeom>
            <a:noFill/>
          </p:spPr>
          <p:txBody>
            <a:bodyPr wrap="none" rtlCol="0">
              <a:spAutoFit/>
              <a:scene3d>
                <a:camera prst="orthographicFront"/>
                <a:lightRig rig="threePt" dir="t"/>
              </a:scene3d>
              <a:sp3d contourW="12700"/>
            </a:bodyPr>
            <a:lstStyle/>
            <a:p>
              <a:pPr algn="ctr"/>
              <a:r>
                <a:rPr lang="zh-CN" altLang="en-US" dirty="0">
                  <a:solidFill>
                    <a:schemeClr val="tx1">
                      <a:lumMod val="75000"/>
                      <a:lumOff val="25000"/>
                    </a:schemeClr>
                  </a:solidFill>
                  <a:latin typeface="+mn-ea"/>
                </a:rPr>
                <a:t>文字添加此处</a:t>
              </a:r>
              <a:endParaRPr lang="zh-CN" altLang="en-US" dirty="0">
                <a:solidFill>
                  <a:schemeClr val="tx1">
                    <a:lumMod val="75000"/>
                    <a:lumOff val="25000"/>
                  </a:schemeClr>
                </a:solidFill>
                <a:latin typeface="+mn-ea"/>
              </a:endParaRPr>
            </a:p>
          </p:txBody>
        </p:sp>
        <p:sp>
          <p:nvSpPr>
            <p:cNvPr id="89" name="文本框 88"/>
            <p:cNvSpPr txBox="1"/>
            <p:nvPr/>
          </p:nvSpPr>
          <p:spPr>
            <a:xfrm>
              <a:off x="3592822" y="5529861"/>
              <a:ext cx="1569660" cy="369332"/>
            </a:xfrm>
            <a:prstGeom prst="rect">
              <a:avLst/>
            </a:prstGeom>
            <a:noFill/>
          </p:spPr>
          <p:txBody>
            <a:bodyPr wrap="none" rtlCol="0">
              <a:spAutoFit/>
              <a:scene3d>
                <a:camera prst="orthographicFront"/>
                <a:lightRig rig="threePt" dir="t"/>
              </a:scene3d>
              <a:sp3d contourW="12700"/>
            </a:bodyPr>
            <a:lstStyle/>
            <a:p>
              <a:pPr algn="ctr"/>
              <a:r>
                <a:rPr lang="zh-CN" altLang="en-US" dirty="0">
                  <a:solidFill>
                    <a:schemeClr val="tx1">
                      <a:lumMod val="75000"/>
                      <a:lumOff val="25000"/>
                    </a:schemeClr>
                  </a:solidFill>
                  <a:latin typeface="+mn-ea"/>
                </a:rPr>
                <a:t>文字添加此处</a:t>
              </a:r>
              <a:endParaRPr lang="zh-CN" altLang="en-US" dirty="0">
                <a:solidFill>
                  <a:schemeClr val="tx1">
                    <a:lumMod val="75000"/>
                    <a:lumOff val="25000"/>
                  </a:schemeClr>
                </a:solidFill>
                <a:latin typeface="+mn-ea"/>
              </a:endParaRPr>
            </a:p>
          </p:txBody>
        </p:sp>
        <p:sp>
          <p:nvSpPr>
            <p:cNvPr id="90" name="文本框 89"/>
            <p:cNvSpPr txBox="1"/>
            <p:nvPr/>
          </p:nvSpPr>
          <p:spPr>
            <a:xfrm>
              <a:off x="7085551" y="5529861"/>
              <a:ext cx="1569660" cy="369332"/>
            </a:xfrm>
            <a:prstGeom prst="rect">
              <a:avLst/>
            </a:prstGeom>
            <a:noFill/>
          </p:spPr>
          <p:txBody>
            <a:bodyPr wrap="none" rtlCol="0">
              <a:spAutoFit/>
              <a:scene3d>
                <a:camera prst="orthographicFront"/>
                <a:lightRig rig="threePt" dir="t"/>
              </a:scene3d>
              <a:sp3d contourW="12700"/>
            </a:bodyPr>
            <a:lstStyle/>
            <a:p>
              <a:pPr algn="ctr"/>
              <a:r>
                <a:rPr lang="zh-CN" altLang="en-US" dirty="0">
                  <a:solidFill>
                    <a:schemeClr val="tx1">
                      <a:lumMod val="75000"/>
                      <a:lumOff val="25000"/>
                    </a:schemeClr>
                  </a:solidFill>
                  <a:latin typeface="+mn-ea"/>
                </a:rPr>
                <a:t>文字添加此处</a:t>
              </a:r>
              <a:endParaRPr lang="zh-CN" altLang="en-US" dirty="0">
                <a:solidFill>
                  <a:schemeClr val="tx1">
                    <a:lumMod val="75000"/>
                    <a:lumOff val="25000"/>
                  </a:schemeClr>
                </a:solidFill>
                <a:latin typeface="+mn-ea"/>
              </a:endParaRPr>
            </a:p>
          </p:txBody>
        </p:sp>
      </p:grpSp>
      <p:grpSp>
        <p:nvGrpSpPr>
          <p:cNvPr id="80" name="组合 79"/>
          <p:cNvGrpSpPr/>
          <p:nvPr/>
        </p:nvGrpSpPr>
        <p:grpSpPr>
          <a:xfrm>
            <a:off x="0" y="0"/>
            <a:ext cx="6096000" cy="1435101"/>
            <a:chOff x="0" y="0"/>
            <a:chExt cx="6096000" cy="1435101"/>
          </a:xfrm>
        </p:grpSpPr>
        <p:pic>
          <p:nvPicPr>
            <p:cNvPr id="92" name="图片 91"/>
            <p:cNvPicPr>
              <a:picLocks noChangeAspect="1"/>
            </p:cNvPicPr>
            <p:nvPr/>
          </p:nvPicPr>
          <p:blipFill rotWithShape="1">
            <a:blip r:embed="rId1"/>
            <a:srcRect l="51625" t="62971" r="21894" b="14822"/>
            <a:stretch>
              <a:fillRect/>
            </a:stretch>
          </p:blipFill>
          <p:spPr>
            <a:xfrm>
              <a:off x="0" y="0"/>
              <a:ext cx="1714500" cy="1435101"/>
            </a:xfrm>
            <a:prstGeom prst="rect">
              <a:avLst/>
            </a:prstGeom>
          </p:spPr>
        </p:pic>
        <p:sp>
          <p:nvSpPr>
            <p:cNvPr id="93" name="文本框 92"/>
            <p:cNvSpPr txBox="1"/>
            <p:nvPr/>
          </p:nvSpPr>
          <p:spPr>
            <a:xfrm>
              <a:off x="1208698" y="321338"/>
              <a:ext cx="372615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accent1"/>
                  </a:solidFill>
                  <a:latin typeface="+mj-ea"/>
                  <a:ea typeface="+mj-ea"/>
                </a:rPr>
                <a:t>标题文字</a:t>
              </a:r>
              <a:r>
                <a:rPr lang="zh-CN" altLang="en-US" sz="3200" b="1" dirty="0">
                  <a:solidFill>
                    <a:schemeClr val="accent4"/>
                  </a:solidFill>
                  <a:latin typeface="+mj-ea"/>
                  <a:ea typeface="+mj-ea"/>
                </a:rPr>
                <a:t>添加此处</a:t>
              </a:r>
              <a:endParaRPr lang="zh-CN" altLang="en-US" sz="3200" b="1" dirty="0">
                <a:solidFill>
                  <a:schemeClr val="accent4"/>
                </a:solidFill>
                <a:latin typeface="+mj-ea"/>
                <a:ea typeface="+mj-ea"/>
              </a:endParaRPr>
            </a:p>
          </p:txBody>
        </p:sp>
        <p:sp>
          <p:nvSpPr>
            <p:cNvPr id="94" name="文本框 93"/>
            <p:cNvSpPr txBox="1"/>
            <p:nvPr/>
          </p:nvSpPr>
          <p:spPr>
            <a:xfrm>
              <a:off x="1208698" y="828984"/>
              <a:ext cx="4887302" cy="30777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latin typeface="Century Gothic" panose="020B0502020202020204" pitchFamily="34" charset="0"/>
                  <a:ea typeface="+mj-ea"/>
                </a:rPr>
                <a:t>THIS TEMPLATE DESIGNED FOR FEI ER SHE JI</a:t>
              </a:r>
              <a:endParaRPr lang="en-US" altLang="zh-CN" sz="1400" dirty="0">
                <a:solidFill>
                  <a:schemeClr val="bg1">
                    <a:lumMod val="65000"/>
                  </a:schemeClr>
                </a:solidFill>
                <a:latin typeface="Century Gothic" panose="020B0502020202020204" pitchFamily="34" charset="0"/>
                <a:ea typeface="+mj-ea"/>
              </a:endParaRPr>
            </a:p>
          </p:txBody>
        </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 calcmode="lin" valueType="num">
                                      <p:cBhvr>
                                        <p:cTn id="7" dur="1000" fill="hold"/>
                                        <p:tgtEl>
                                          <p:spTgt spid="91"/>
                                        </p:tgtEl>
                                        <p:attrNameLst>
                                          <p:attrName>ppt_w</p:attrName>
                                        </p:attrNameLst>
                                      </p:cBhvr>
                                      <p:tavLst>
                                        <p:tav tm="0">
                                          <p:val>
                                            <p:fltVal val="0"/>
                                          </p:val>
                                        </p:tav>
                                        <p:tav tm="100000">
                                          <p:val>
                                            <p:strVal val="#ppt_w"/>
                                          </p:val>
                                        </p:tav>
                                      </p:tavLst>
                                    </p:anim>
                                    <p:anim calcmode="lin" valueType="num">
                                      <p:cBhvr>
                                        <p:cTn id="8" dur="1000" fill="hold"/>
                                        <p:tgtEl>
                                          <p:spTgt spid="91"/>
                                        </p:tgtEl>
                                        <p:attrNameLst>
                                          <p:attrName>ppt_h</p:attrName>
                                        </p:attrNameLst>
                                      </p:cBhvr>
                                      <p:tavLst>
                                        <p:tav tm="0">
                                          <p:val>
                                            <p:fltVal val="0"/>
                                          </p:val>
                                        </p:tav>
                                        <p:tav tm="100000">
                                          <p:val>
                                            <p:strVal val="#ppt_h"/>
                                          </p:val>
                                        </p:tav>
                                      </p:tavLst>
                                    </p:anim>
                                    <p:animEffect transition="in" filter="fade">
                                      <p:cBhvr>
                                        <p:cTn id="9" dur="10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3556000" y="889000"/>
            <a:ext cx="5080000" cy="5080000"/>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4638710" y="1862178"/>
            <a:ext cx="3145413" cy="1323439"/>
          </a:xfrm>
          <a:prstGeom prst="rect">
            <a:avLst/>
          </a:prstGeom>
          <a:noFill/>
        </p:spPr>
        <p:txBody>
          <a:bodyPr wrap="none" rtlCol="0">
            <a:spAutoFit/>
            <a:scene3d>
              <a:camera prst="orthographicFront"/>
              <a:lightRig rig="threePt" dir="t"/>
            </a:scene3d>
            <a:sp3d contourW="12700"/>
          </a:bodyPr>
          <a:lstStyle>
            <a:defPPr>
              <a:defRPr lang="zh-CN"/>
            </a:defPPr>
            <a:lvl1pPr>
              <a:defRPr sz="4800" b="1">
                <a:solidFill>
                  <a:srgbClr val="0070C0"/>
                </a:solidFill>
                <a:latin typeface="+mj-ea"/>
                <a:ea typeface="+mj-ea"/>
              </a:defRPr>
            </a:lvl1pPr>
          </a:lstStyle>
          <a:p>
            <a:r>
              <a:rPr lang="en-US" altLang="zh-CN" sz="8000" dirty="0">
                <a:solidFill>
                  <a:schemeClr val="accent1"/>
                </a:solidFill>
                <a:latin typeface="Agency FB" panose="020B0503020202020204" pitchFamily="34" charset="0"/>
              </a:rPr>
              <a:t>PART </a:t>
            </a:r>
            <a:r>
              <a:rPr lang="en-US" altLang="zh-CN" sz="8000" dirty="0" smtClean="0">
                <a:solidFill>
                  <a:schemeClr val="accent1"/>
                </a:solidFill>
                <a:latin typeface="Agency FB" panose="020B0503020202020204" pitchFamily="34" charset="0"/>
              </a:rPr>
              <a:t>03</a:t>
            </a:r>
            <a:endParaRPr lang="zh-CN" altLang="en-US" sz="8000" dirty="0">
              <a:solidFill>
                <a:schemeClr val="accent1"/>
              </a:solidFill>
              <a:latin typeface="Agency FB" panose="020B0503020202020204" pitchFamily="34" charset="0"/>
            </a:endParaRPr>
          </a:p>
        </p:txBody>
      </p:sp>
      <p:sp>
        <p:nvSpPr>
          <p:cNvPr id="6" name="文本框 5"/>
          <p:cNvSpPr txBox="1"/>
          <p:nvPr/>
        </p:nvSpPr>
        <p:spPr>
          <a:xfrm>
            <a:off x="4157008" y="3239585"/>
            <a:ext cx="387798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tx1">
                    <a:lumMod val="75000"/>
                    <a:lumOff val="25000"/>
                  </a:schemeClr>
                </a:solidFill>
                <a:latin typeface="+mj-ea"/>
                <a:ea typeface="+mj-ea"/>
              </a:rPr>
              <a:t>标题文字添加此处</a:t>
            </a:r>
            <a:endParaRPr lang="zh-CN" altLang="en-US" sz="3600" b="1" dirty="0">
              <a:solidFill>
                <a:schemeClr val="tx1">
                  <a:lumMod val="75000"/>
                  <a:lumOff val="25000"/>
                </a:schemeClr>
              </a:solidFill>
              <a:latin typeface="+mj-ea"/>
              <a:ea typeface="+mj-ea"/>
            </a:endParaRPr>
          </a:p>
        </p:txBody>
      </p:sp>
      <p:sp>
        <p:nvSpPr>
          <p:cNvPr id="7" name="文本框 6"/>
          <p:cNvSpPr txBox="1"/>
          <p:nvPr/>
        </p:nvSpPr>
        <p:spPr>
          <a:xfrm>
            <a:off x="3949701" y="4017594"/>
            <a:ext cx="4292600" cy="72385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 or print the presentation and make it into a film to be used in a wider field</a:t>
            </a:r>
            <a:endParaRPr lang="en-US" altLang="zh-CN" sz="1200" dirty="0">
              <a:solidFill>
                <a:schemeClr val="bg1">
                  <a:lumMod val="50000"/>
                </a:schemeClr>
              </a:solidFill>
              <a:latin typeface="Century Gothic" panose="020B0502020202020204" pitchFamily="34" charset="0"/>
              <a:ea typeface="+mj-ea"/>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0" y="2552700"/>
            <a:ext cx="12192000" cy="2362380"/>
            <a:chOff x="0" y="2552700"/>
            <a:chExt cx="12192000" cy="2362380"/>
          </a:xfrm>
        </p:grpSpPr>
        <p:sp>
          <p:nvSpPr>
            <p:cNvPr id="2" name="任意多边形: 形状 1"/>
            <p:cNvSpPr/>
            <p:nvPr/>
          </p:nvSpPr>
          <p:spPr>
            <a:xfrm>
              <a:off x="0" y="2552700"/>
              <a:ext cx="12192000" cy="2114730"/>
            </a:xfrm>
            <a:custGeom>
              <a:avLst/>
              <a:gdLst>
                <a:gd name="connsiteX0" fmla="*/ 0 w 11544300"/>
                <a:gd name="connsiteY0" fmla="*/ 133350 h 2114730"/>
                <a:gd name="connsiteX1" fmla="*/ 1962150 w 11544300"/>
                <a:gd name="connsiteY1" fmla="*/ 2076450 h 2114730"/>
                <a:gd name="connsiteX2" fmla="*/ 3905250 w 11544300"/>
                <a:gd name="connsiteY2" fmla="*/ 628650 h 2114730"/>
                <a:gd name="connsiteX3" fmla="*/ 5734050 w 11544300"/>
                <a:gd name="connsiteY3" fmla="*/ 2114550 h 2114730"/>
                <a:gd name="connsiteX4" fmla="*/ 7620000 w 11544300"/>
                <a:gd name="connsiteY4" fmla="*/ 514350 h 2114730"/>
                <a:gd name="connsiteX5" fmla="*/ 9563100 w 11544300"/>
                <a:gd name="connsiteY5" fmla="*/ 2057400 h 2114730"/>
                <a:gd name="connsiteX6" fmla="*/ 11544300 w 11544300"/>
                <a:gd name="connsiteY6" fmla="*/ 0 h 211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44300" h="2114730">
                  <a:moveTo>
                    <a:pt x="0" y="133350"/>
                  </a:moveTo>
                  <a:cubicBezTo>
                    <a:pt x="655637" y="1063625"/>
                    <a:pt x="1311275" y="1993900"/>
                    <a:pt x="1962150" y="2076450"/>
                  </a:cubicBezTo>
                  <a:cubicBezTo>
                    <a:pt x="2613025" y="2159000"/>
                    <a:pt x="3276600" y="622300"/>
                    <a:pt x="3905250" y="628650"/>
                  </a:cubicBezTo>
                  <a:cubicBezTo>
                    <a:pt x="4533900" y="635000"/>
                    <a:pt x="5114925" y="2133600"/>
                    <a:pt x="5734050" y="2114550"/>
                  </a:cubicBezTo>
                  <a:cubicBezTo>
                    <a:pt x="6353175" y="2095500"/>
                    <a:pt x="6981825" y="523875"/>
                    <a:pt x="7620000" y="514350"/>
                  </a:cubicBezTo>
                  <a:cubicBezTo>
                    <a:pt x="8258175" y="504825"/>
                    <a:pt x="8909050" y="2143125"/>
                    <a:pt x="9563100" y="2057400"/>
                  </a:cubicBezTo>
                  <a:cubicBezTo>
                    <a:pt x="10217150" y="1971675"/>
                    <a:pt x="10880725" y="985837"/>
                    <a:pt x="11544300" y="0"/>
                  </a:cubicBezTo>
                </a:path>
              </a:pathLst>
            </a:custGeom>
            <a:noFill/>
            <a:ln>
              <a:solidFill>
                <a:schemeClr val="accent6">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905000" y="4419780"/>
              <a:ext cx="495300" cy="4953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3885083" y="2943495"/>
              <a:ext cx="495300" cy="4953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5865166" y="4419780"/>
              <a:ext cx="495300" cy="4953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7845249" y="2943495"/>
              <a:ext cx="495300" cy="4953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9825331" y="4419780"/>
              <a:ext cx="495300" cy="4953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p:cNvCxnSpPr/>
            <p:nvPr/>
          </p:nvCxnSpPr>
          <p:spPr>
            <a:xfrm>
              <a:off x="2152650" y="3376703"/>
              <a:ext cx="0" cy="985927"/>
            </a:xfrm>
            <a:prstGeom prst="line">
              <a:avLst/>
            </a:prstGeom>
            <a:ln>
              <a:solidFill>
                <a:schemeClr val="bg1">
                  <a:lumMod val="75000"/>
                </a:schemeClr>
              </a:solidFill>
              <a:prstDash val="sysDash"/>
              <a:headEnd type="ova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112816" y="3376703"/>
              <a:ext cx="0" cy="985927"/>
            </a:xfrm>
            <a:prstGeom prst="line">
              <a:avLst/>
            </a:prstGeom>
            <a:ln>
              <a:solidFill>
                <a:schemeClr val="bg1">
                  <a:lumMod val="75000"/>
                </a:schemeClr>
              </a:solidFill>
              <a:prstDash val="sysDash"/>
              <a:headEnd type="ova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0070747" y="3376703"/>
              <a:ext cx="0" cy="985927"/>
            </a:xfrm>
            <a:prstGeom prst="line">
              <a:avLst/>
            </a:prstGeom>
            <a:ln>
              <a:solidFill>
                <a:schemeClr val="bg1">
                  <a:lumMod val="75000"/>
                </a:schemeClr>
              </a:solidFill>
              <a:prstDash val="sysDash"/>
              <a:headEnd type="ova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8124296" y="3552915"/>
              <a:ext cx="0" cy="985927"/>
            </a:xfrm>
            <a:prstGeom prst="line">
              <a:avLst/>
            </a:prstGeom>
            <a:ln>
              <a:solidFill>
                <a:schemeClr val="bg1">
                  <a:lumMod val="75000"/>
                </a:schemeClr>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4132733" y="3552915"/>
              <a:ext cx="0" cy="985927"/>
            </a:xfrm>
            <a:prstGeom prst="line">
              <a:avLst/>
            </a:prstGeom>
            <a:ln>
              <a:solidFill>
                <a:schemeClr val="bg1">
                  <a:lumMod val="75000"/>
                </a:schemeClr>
              </a:solidFill>
              <a:prstDash val="sysDash"/>
              <a:tailEnd type="oval"/>
            </a:ln>
          </p:spPr>
          <p:style>
            <a:lnRef idx="1">
              <a:schemeClr val="accent1"/>
            </a:lnRef>
            <a:fillRef idx="0">
              <a:schemeClr val="accent1"/>
            </a:fillRef>
            <a:effectRef idx="0">
              <a:schemeClr val="accent1"/>
            </a:effectRef>
            <a:fontRef idx="minor">
              <a:schemeClr val="tx1"/>
            </a:fontRef>
          </p:style>
        </p:cxnSp>
      </p:grpSp>
      <p:grpSp>
        <p:nvGrpSpPr>
          <p:cNvPr id="21" name="组合 20"/>
          <p:cNvGrpSpPr/>
          <p:nvPr/>
        </p:nvGrpSpPr>
        <p:grpSpPr>
          <a:xfrm>
            <a:off x="787358" y="2004426"/>
            <a:ext cx="2730584" cy="1220554"/>
            <a:chOff x="6553880" y="1678126"/>
            <a:chExt cx="2730584" cy="1220554"/>
          </a:xfrm>
        </p:grpSpPr>
        <p:sp>
          <p:nvSpPr>
            <p:cNvPr id="22" name="矩形 21"/>
            <p:cNvSpPr/>
            <p:nvPr/>
          </p:nvSpPr>
          <p:spPr>
            <a:xfrm>
              <a:off x="6553880" y="2030750"/>
              <a:ext cx="273058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a:t>
              </a:r>
              <a:endParaRPr lang="zh-CN" altLang="en-US" sz="1400" dirty="0">
                <a:solidFill>
                  <a:schemeClr val="tx1">
                    <a:lumMod val="75000"/>
                    <a:lumOff val="25000"/>
                  </a:schemeClr>
                </a:solidFill>
              </a:endParaRPr>
            </a:p>
          </p:txBody>
        </p:sp>
        <p:sp>
          <p:nvSpPr>
            <p:cNvPr id="23" name="矩形 22"/>
            <p:cNvSpPr/>
            <p:nvPr/>
          </p:nvSpPr>
          <p:spPr>
            <a:xfrm>
              <a:off x="6798184" y="1678126"/>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grpSp>
        <p:nvGrpSpPr>
          <p:cNvPr id="24" name="组合 23"/>
          <p:cNvGrpSpPr/>
          <p:nvPr/>
        </p:nvGrpSpPr>
        <p:grpSpPr>
          <a:xfrm>
            <a:off x="4730708" y="2004426"/>
            <a:ext cx="2730584" cy="1220554"/>
            <a:chOff x="6553880" y="1678126"/>
            <a:chExt cx="2730584" cy="1220554"/>
          </a:xfrm>
        </p:grpSpPr>
        <p:sp>
          <p:nvSpPr>
            <p:cNvPr id="25" name="矩形 24"/>
            <p:cNvSpPr/>
            <p:nvPr/>
          </p:nvSpPr>
          <p:spPr>
            <a:xfrm>
              <a:off x="6553880" y="2030750"/>
              <a:ext cx="273058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a:t>
              </a:r>
              <a:endParaRPr lang="zh-CN" altLang="en-US" sz="1400" dirty="0">
                <a:solidFill>
                  <a:schemeClr val="tx1">
                    <a:lumMod val="75000"/>
                    <a:lumOff val="25000"/>
                  </a:schemeClr>
                </a:solidFill>
              </a:endParaRPr>
            </a:p>
          </p:txBody>
        </p:sp>
        <p:sp>
          <p:nvSpPr>
            <p:cNvPr id="26" name="矩形 25"/>
            <p:cNvSpPr/>
            <p:nvPr/>
          </p:nvSpPr>
          <p:spPr>
            <a:xfrm>
              <a:off x="6798184" y="1678126"/>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grpSp>
        <p:nvGrpSpPr>
          <p:cNvPr id="27" name="组合 26"/>
          <p:cNvGrpSpPr/>
          <p:nvPr/>
        </p:nvGrpSpPr>
        <p:grpSpPr>
          <a:xfrm>
            <a:off x="8705455" y="2004426"/>
            <a:ext cx="2730584" cy="1220554"/>
            <a:chOff x="6553880" y="1678126"/>
            <a:chExt cx="2730584" cy="1220554"/>
          </a:xfrm>
        </p:grpSpPr>
        <p:sp>
          <p:nvSpPr>
            <p:cNvPr id="28" name="矩形 27"/>
            <p:cNvSpPr/>
            <p:nvPr/>
          </p:nvSpPr>
          <p:spPr>
            <a:xfrm>
              <a:off x="6553880" y="2030750"/>
              <a:ext cx="273058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a:t>
              </a:r>
              <a:endParaRPr lang="zh-CN" altLang="en-US" sz="1400" dirty="0">
                <a:solidFill>
                  <a:schemeClr val="tx1">
                    <a:lumMod val="75000"/>
                    <a:lumOff val="25000"/>
                  </a:schemeClr>
                </a:solidFill>
              </a:endParaRPr>
            </a:p>
          </p:txBody>
        </p:sp>
        <p:sp>
          <p:nvSpPr>
            <p:cNvPr id="29" name="矩形 28"/>
            <p:cNvSpPr/>
            <p:nvPr/>
          </p:nvSpPr>
          <p:spPr>
            <a:xfrm>
              <a:off x="6798184" y="1678126"/>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grpSp>
        <p:nvGrpSpPr>
          <p:cNvPr id="30" name="组合 29"/>
          <p:cNvGrpSpPr/>
          <p:nvPr/>
        </p:nvGrpSpPr>
        <p:grpSpPr>
          <a:xfrm>
            <a:off x="6759004" y="4687163"/>
            <a:ext cx="2730584" cy="1220554"/>
            <a:chOff x="6553880" y="1678126"/>
            <a:chExt cx="2730584" cy="1220554"/>
          </a:xfrm>
        </p:grpSpPr>
        <p:sp>
          <p:nvSpPr>
            <p:cNvPr id="31" name="矩形 30"/>
            <p:cNvSpPr/>
            <p:nvPr/>
          </p:nvSpPr>
          <p:spPr>
            <a:xfrm>
              <a:off x="6553880" y="2030750"/>
              <a:ext cx="273058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a:t>
              </a:r>
              <a:endParaRPr lang="zh-CN" altLang="en-US" sz="1400" dirty="0">
                <a:solidFill>
                  <a:schemeClr val="tx1">
                    <a:lumMod val="75000"/>
                    <a:lumOff val="25000"/>
                  </a:schemeClr>
                </a:solidFill>
              </a:endParaRPr>
            </a:p>
          </p:txBody>
        </p:sp>
        <p:sp>
          <p:nvSpPr>
            <p:cNvPr id="32" name="矩形 31"/>
            <p:cNvSpPr/>
            <p:nvPr/>
          </p:nvSpPr>
          <p:spPr>
            <a:xfrm>
              <a:off x="6798184"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grpSp>
        <p:nvGrpSpPr>
          <p:cNvPr id="33" name="组合 32"/>
          <p:cNvGrpSpPr/>
          <p:nvPr/>
        </p:nvGrpSpPr>
        <p:grpSpPr>
          <a:xfrm>
            <a:off x="2767440" y="4687163"/>
            <a:ext cx="2730584" cy="1220554"/>
            <a:chOff x="6553880" y="1678126"/>
            <a:chExt cx="2730584" cy="1220554"/>
          </a:xfrm>
        </p:grpSpPr>
        <p:sp>
          <p:nvSpPr>
            <p:cNvPr id="34" name="矩形 33"/>
            <p:cNvSpPr/>
            <p:nvPr/>
          </p:nvSpPr>
          <p:spPr>
            <a:xfrm>
              <a:off x="6553880" y="2030750"/>
              <a:ext cx="273058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a:t>
              </a:r>
              <a:endParaRPr lang="zh-CN" altLang="en-US" sz="1400" dirty="0">
                <a:solidFill>
                  <a:schemeClr val="tx1">
                    <a:lumMod val="75000"/>
                    <a:lumOff val="25000"/>
                  </a:schemeClr>
                </a:solidFill>
              </a:endParaRPr>
            </a:p>
          </p:txBody>
        </p:sp>
        <p:sp>
          <p:nvSpPr>
            <p:cNvPr id="35" name="矩形 34"/>
            <p:cNvSpPr/>
            <p:nvPr/>
          </p:nvSpPr>
          <p:spPr>
            <a:xfrm>
              <a:off x="6798184" y="1678126"/>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grpSp>
        <p:nvGrpSpPr>
          <p:cNvPr id="37" name="组合 36"/>
          <p:cNvGrpSpPr/>
          <p:nvPr/>
        </p:nvGrpSpPr>
        <p:grpSpPr>
          <a:xfrm>
            <a:off x="0" y="0"/>
            <a:ext cx="6096000" cy="1435101"/>
            <a:chOff x="0" y="0"/>
            <a:chExt cx="6096000" cy="1435101"/>
          </a:xfrm>
        </p:grpSpPr>
        <p:pic>
          <p:nvPicPr>
            <p:cNvPr id="38" name="图片 37"/>
            <p:cNvPicPr>
              <a:picLocks noChangeAspect="1"/>
            </p:cNvPicPr>
            <p:nvPr/>
          </p:nvPicPr>
          <p:blipFill rotWithShape="1">
            <a:blip r:embed="rId1"/>
            <a:srcRect l="51625" t="62971" r="21894" b="14822"/>
            <a:stretch>
              <a:fillRect/>
            </a:stretch>
          </p:blipFill>
          <p:spPr>
            <a:xfrm>
              <a:off x="0" y="0"/>
              <a:ext cx="1714500" cy="1435101"/>
            </a:xfrm>
            <a:prstGeom prst="rect">
              <a:avLst/>
            </a:prstGeom>
          </p:spPr>
        </p:pic>
        <p:sp>
          <p:nvSpPr>
            <p:cNvPr id="39" name="文本框 38"/>
            <p:cNvSpPr txBox="1"/>
            <p:nvPr/>
          </p:nvSpPr>
          <p:spPr>
            <a:xfrm>
              <a:off x="1208698" y="321338"/>
              <a:ext cx="372615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accent1"/>
                  </a:solidFill>
                  <a:latin typeface="+mj-ea"/>
                  <a:ea typeface="+mj-ea"/>
                </a:rPr>
                <a:t>标题文字</a:t>
              </a:r>
              <a:r>
                <a:rPr lang="zh-CN" altLang="en-US" sz="3200" b="1" dirty="0">
                  <a:solidFill>
                    <a:schemeClr val="accent4"/>
                  </a:solidFill>
                  <a:latin typeface="+mj-ea"/>
                  <a:ea typeface="+mj-ea"/>
                </a:rPr>
                <a:t>添加此处</a:t>
              </a:r>
              <a:endParaRPr lang="zh-CN" altLang="en-US" sz="3200" b="1" dirty="0">
                <a:solidFill>
                  <a:schemeClr val="accent4"/>
                </a:solidFill>
                <a:latin typeface="+mj-ea"/>
                <a:ea typeface="+mj-ea"/>
              </a:endParaRPr>
            </a:p>
          </p:txBody>
        </p:sp>
        <p:sp>
          <p:nvSpPr>
            <p:cNvPr id="40" name="文本框 39"/>
            <p:cNvSpPr txBox="1"/>
            <p:nvPr/>
          </p:nvSpPr>
          <p:spPr>
            <a:xfrm>
              <a:off x="1208698" y="828984"/>
              <a:ext cx="4887302" cy="30777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latin typeface="Century Gothic" panose="020B0502020202020204" pitchFamily="34" charset="0"/>
                  <a:ea typeface="+mj-ea"/>
                </a:rPr>
                <a:t>THIS TEMPLATE DESIGNED FOR FEI ER SHE JI</a:t>
              </a:r>
              <a:endParaRPr lang="en-US" altLang="zh-CN" sz="1400" dirty="0">
                <a:solidFill>
                  <a:schemeClr val="bg1">
                    <a:lumMod val="65000"/>
                  </a:schemeClr>
                </a:solidFill>
                <a:latin typeface="Century Gothic" panose="020B0502020202020204" pitchFamily="34" charset="0"/>
                <a:ea typeface="+mj-ea"/>
              </a:endParaRPr>
            </a:p>
          </p:txBody>
        </p:sp>
      </p:grpSp>
    </p:spTree>
  </p:cSld>
  <p:clrMapOvr>
    <a:masterClrMapping/>
  </p:clrMapOvr>
  <mc:AlternateContent xmlns:mc="http://schemas.openxmlformats.org/markup-compatibility/2006">
    <mc:Choice xmlns:p14="http://schemas.microsoft.com/office/powerpoint/2010/main" Requires="p14">
      <p:transition spd="slow" p14:dur="1250" advTm="4000">
        <p14:switch dir="r"/>
      </p:transition>
    </mc:Choice>
    <mc:Fallback>
      <p:transition spd="slow" advTm="4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1000"/>
                                            <p:tgtEl>
                                              <p:spTgt spid="36"/>
                                            </p:tgtEl>
                                          </p:cBhvr>
                                        </p:animEffect>
                                      </p:childTnLst>
                                    </p:cTn>
                                  </p:par>
                                </p:childTnLst>
                              </p:cTn>
                            </p:par>
                            <p:par>
                              <p:cTn id="8" fill="hold">
                                <p:stCondLst>
                                  <p:cond delay="1000"/>
                                </p:stCondLst>
                                <p:childTnLst>
                                  <p:par>
                                    <p:cTn id="9" presetID="2" presetClass="entr" presetSubtype="2" fill="hold" nodeType="afterEffect" p14:presetBounceEnd="60000">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14:bounceEnd="60000">
                                          <p:cBhvr additive="base">
                                            <p:cTn id="11" dur="1000" fill="hold"/>
                                            <p:tgtEl>
                                              <p:spTgt spid="21"/>
                                            </p:tgtEl>
                                            <p:attrNameLst>
                                              <p:attrName>ppt_x</p:attrName>
                                            </p:attrNameLst>
                                          </p:cBhvr>
                                          <p:tavLst>
                                            <p:tav tm="0">
                                              <p:val>
                                                <p:strVal val="1+#ppt_w/2"/>
                                              </p:val>
                                            </p:tav>
                                            <p:tav tm="100000">
                                              <p:val>
                                                <p:strVal val="#ppt_x"/>
                                              </p:val>
                                            </p:tav>
                                          </p:tavLst>
                                        </p:anim>
                                        <p:anim calcmode="lin" valueType="num" p14:bounceEnd="60000">
                                          <p:cBhvr additive="base">
                                            <p:cTn id="12" dur="1000" fill="hold"/>
                                            <p:tgtEl>
                                              <p:spTgt spid="21"/>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60000">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14:bounceEnd="60000">
                                          <p:cBhvr additive="base">
                                            <p:cTn id="15" dur="1000" fill="hold"/>
                                            <p:tgtEl>
                                              <p:spTgt spid="24"/>
                                            </p:tgtEl>
                                            <p:attrNameLst>
                                              <p:attrName>ppt_x</p:attrName>
                                            </p:attrNameLst>
                                          </p:cBhvr>
                                          <p:tavLst>
                                            <p:tav tm="0">
                                              <p:val>
                                                <p:strVal val="1+#ppt_w/2"/>
                                              </p:val>
                                            </p:tav>
                                            <p:tav tm="100000">
                                              <p:val>
                                                <p:strVal val="#ppt_x"/>
                                              </p:val>
                                            </p:tav>
                                          </p:tavLst>
                                        </p:anim>
                                        <p:anim calcmode="lin" valueType="num" p14:bounceEnd="60000">
                                          <p:cBhvr additive="base">
                                            <p:cTn id="16" dur="1000" fill="hold"/>
                                            <p:tgtEl>
                                              <p:spTgt spid="24"/>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60000">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14:bounceEnd="60000">
                                          <p:cBhvr additive="base">
                                            <p:cTn id="19" dur="1000" fill="hold"/>
                                            <p:tgtEl>
                                              <p:spTgt spid="27"/>
                                            </p:tgtEl>
                                            <p:attrNameLst>
                                              <p:attrName>ppt_x</p:attrName>
                                            </p:attrNameLst>
                                          </p:cBhvr>
                                          <p:tavLst>
                                            <p:tav tm="0">
                                              <p:val>
                                                <p:strVal val="1+#ppt_w/2"/>
                                              </p:val>
                                            </p:tav>
                                            <p:tav tm="100000">
                                              <p:val>
                                                <p:strVal val="#ppt_x"/>
                                              </p:val>
                                            </p:tav>
                                          </p:tavLst>
                                        </p:anim>
                                        <p:anim calcmode="lin" valueType="num" p14:bounceEnd="60000">
                                          <p:cBhvr additive="base">
                                            <p:cTn id="20" dur="1000" fill="hold"/>
                                            <p:tgtEl>
                                              <p:spTgt spid="27"/>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14:presetBounceEnd="60000">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14:bounceEnd="60000">
                                          <p:cBhvr additive="base">
                                            <p:cTn id="23" dur="1000" fill="hold"/>
                                            <p:tgtEl>
                                              <p:spTgt spid="30"/>
                                            </p:tgtEl>
                                            <p:attrNameLst>
                                              <p:attrName>ppt_x</p:attrName>
                                            </p:attrNameLst>
                                          </p:cBhvr>
                                          <p:tavLst>
                                            <p:tav tm="0">
                                              <p:val>
                                                <p:strVal val="1+#ppt_w/2"/>
                                              </p:val>
                                            </p:tav>
                                            <p:tav tm="100000">
                                              <p:val>
                                                <p:strVal val="#ppt_x"/>
                                              </p:val>
                                            </p:tav>
                                          </p:tavLst>
                                        </p:anim>
                                        <p:anim calcmode="lin" valueType="num" p14:bounceEnd="60000">
                                          <p:cBhvr additive="base">
                                            <p:cTn id="24" dur="1000" fill="hold"/>
                                            <p:tgtEl>
                                              <p:spTgt spid="30"/>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14:presetBounceEnd="60000">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14:bounceEnd="60000">
                                          <p:cBhvr additive="base">
                                            <p:cTn id="27" dur="1000" fill="hold"/>
                                            <p:tgtEl>
                                              <p:spTgt spid="33"/>
                                            </p:tgtEl>
                                            <p:attrNameLst>
                                              <p:attrName>ppt_x</p:attrName>
                                            </p:attrNameLst>
                                          </p:cBhvr>
                                          <p:tavLst>
                                            <p:tav tm="0">
                                              <p:val>
                                                <p:strVal val="1+#ppt_w/2"/>
                                              </p:val>
                                            </p:tav>
                                            <p:tav tm="100000">
                                              <p:val>
                                                <p:strVal val="#ppt_x"/>
                                              </p:val>
                                            </p:tav>
                                          </p:tavLst>
                                        </p:anim>
                                        <p:anim calcmode="lin" valueType="num" p14:bounceEnd="60000">
                                          <p:cBhvr additive="base">
                                            <p:cTn id="28" dur="10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1000"/>
                                            <p:tgtEl>
                                              <p:spTgt spid="36"/>
                                            </p:tgtEl>
                                          </p:cBhvr>
                                        </p:animEffect>
                                      </p:childTnLst>
                                    </p:cTn>
                                  </p:par>
                                </p:childTnLst>
                              </p:cTn>
                            </p:par>
                            <p:par>
                              <p:cTn id="8" fill="hold">
                                <p:stCondLst>
                                  <p:cond delay="1000"/>
                                </p:stCondLst>
                                <p:childTnLst>
                                  <p:par>
                                    <p:cTn id="9" presetID="2" presetClass="entr" presetSubtype="2"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1000" fill="hold"/>
                                            <p:tgtEl>
                                              <p:spTgt spid="21"/>
                                            </p:tgtEl>
                                            <p:attrNameLst>
                                              <p:attrName>ppt_x</p:attrName>
                                            </p:attrNameLst>
                                          </p:cBhvr>
                                          <p:tavLst>
                                            <p:tav tm="0">
                                              <p:val>
                                                <p:strVal val="1+#ppt_w/2"/>
                                              </p:val>
                                            </p:tav>
                                            <p:tav tm="100000">
                                              <p:val>
                                                <p:strVal val="#ppt_x"/>
                                              </p:val>
                                            </p:tav>
                                          </p:tavLst>
                                        </p:anim>
                                        <p:anim calcmode="lin" valueType="num">
                                          <p:cBhvr additive="base">
                                            <p:cTn id="12" dur="1000" fill="hold"/>
                                            <p:tgtEl>
                                              <p:spTgt spid="21"/>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1000" fill="hold"/>
                                            <p:tgtEl>
                                              <p:spTgt spid="24"/>
                                            </p:tgtEl>
                                            <p:attrNameLst>
                                              <p:attrName>ppt_x</p:attrName>
                                            </p:attrNameLst>
                                          </p:cBhvr>
                                          <p:tavLst>
                                            <p:tav tm="0">
                                              <p:val>
                                                <p:strVal val="1+#ppt_w/2"/>
                                              </p:val>
                                            </p:tav>
                                            <p:tav tm="100000">
                                              <p:val>
                                                <p:strVal val="#ppt_x"/>
                                              </p:val>
                                            </p:tav>
                                          </p:tavLst>
                                        </p:anim>
                                        <p:anim calcmode="lin" valueType="num">
                                          <p:cBhvr additive="base">
                                            <p:cTn id="16" dur="1000" fill="hold"/>
                                            <p:tgtEl>
                                              <p:spTgt spid="24"/>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1000" fill="hold"/>
                                            <p:tgtEl>
                                              <p:spTgt spid="27"/>
                                            </p:tgtEl>
                                            <p:attrNameLst>
                                              <p:attrName>ppt_x</p:attrName>
                                            </p:attrNameLst>
                                          </p:cBhvr>
                                          <p:tavLst>
                                            <p:tav tm="0">
                                              <p:val>
                                                <p:strVal val="1+#ppt_w/2"/>
                                              </p:val>
                                            </p:tav>
                                            <p:tav tm="100000">
                                              <p:val>
                                                <p:strVal val="#ppt_x"/>
                                              </p:val>
                                            </p:tav>
                                          </p:tavLst>
                                        </p:anim>
                                        <p:anim calcmode="lin" valueType="num">
                                          <p:cBhvr additive="base">
                                            <p:cTn id="20" dur="1000" fill="hold"/>
                                            <p:tgtEl>
                                              <p:spTgt spid="27"/>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1000" fill="hold"/>
                                            <p:tgtEl>
                                              <p:spTgt spid="30"/>
                                            </p:tgtEl>
                                            <p:attrNameLst>
                                              <p:attrName>ppt_x</p:attrName>
                                            </p:attrNameLst>
                                          </p:cBhvr>
                                          <p:tavLst>
                                            <p:tav tm="0">
                                              <p:val>
                                                <p:strVal val="1+#ppt_w/2"/>
                                              </p:val>
                                            </p:tav>
                                            <p:tav tm="100000">
                                              <p:val>
                                                <p:strVal val="#ppt_x"/>
                                              </p:val>
                                            </p:tav>
                                          </p:tavLst>
                                        </p:anim>
                                        <p:anim calcmode="lin" valueType="num">
                                          <p:cBhvr additive="base">
                                            <p:cTn id="24" dur="1000" fill="hold"/>
                                            <p:tgtEl>
                                              <p:spTgt spid="30"/>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1000" fill="hold"/>
                                            <p:tgtEl>
                                              <p:spTgt spid="33"/>
                                            </p:tgtEl>
                                            <p:attrNameLst>
                                              <p:attrName>ppt_x</p:attrName>
                                            </p:attrNameLst>
                                          </p:cBhvr>
                                          <p:tavLst>
                                            <p:tav tm="0">
                                              <p:val>
                                                <p:strVal val="1+#ppt_w/2"/>
                                              </p:val>
                                            </p:tav>
                                            <p:tav tm="100000">
                                              <p:val>
                                                <p:strVal val="#ppt_x"/>
                                              </p:val>
                                            </p:tav>
                                          </p:tavLst>
                                        </p:anim>
                                        <p:anim calcmode="lin" valueType="num">
                                          <p:cBhvr additive="base">
                                            <p:cTn id="28" dur="10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组合 54"/>
          <p:cNvGrpSpPr/>
          <p:nvPr/>
        </p:nvGrpSpPr>
        <p:grpSpPr>
          <a:xfrm>
            <a:off x="4415795" y="1883047"/>
            <a:ext cx="3360410" cy="3739606"/>
            <a:chOff x="3662613" y="721024"/>
            <a:chExt cx="4866772" cy="5415950"/>
          </a:xfrm>
          <a:solidFill>
            <a:srgbClr val="0070C0"/>
          </a:solidFill>
        </p:grpSpPr>
        <p:sp>
          <p:nvSpPr>
            <p:cNvPr id="56" name="任意多边形: 形状 55"/>
            <p:cNvSpPr/>
            <p:nvPr/>
          </p:nvSpPr>
          <p:spPr>
            <a:xfrm>
              <a:off x="5369856" y="2767429"/>
              <a:ext cx="1452287" cy="1323140"/>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accent5"/>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28833" tIns="328833" rIns="328833" bIns="328833"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0" indent="0" algn="ctr" defTabSz="1866900">
                <a:lnSpc>
                  <a:spcPct val="90000"/>
                </a:lnSpc>
                <a:spcBef>
                  <a:spcPct val="0"/>
                </a:spcBef>
                <a:spcAft>
                  <a:spcPct val="35000"/>
                </a:spcAft>
                <a:buNone/>
              </a:pPr>
              <a:endParaRPr lang="zh-CN" altLang="en-US" sz="4200" kern="1200"/>
            </a:p>
          </p:txBody>
        </p:sp>
        <p:sp>
          <p:nvSpPr>
            <p:cNvPr id="57" name="任意多边形: 形状 56"/>
            <p:cNvSpPr/>
            <p:nvPr/>
          </p:nvSpPr>
          <p:spPr>
            <a:xfrm>
              <a:off x="5437584" y="721024"/>
              <a:ext cx="1316831" cy="1316831"/>
            </a:xfrm>
            <a:custGeom>
              <a:avLst/>
              <a:gdLst>
                <a:gd name="connsiteX0" fmla="*/ 0 w 1316831"/>
                <a:gd name="connsiteY0" fmla="*/ 658416 h 1316831"/>
                <a:gd name="connsiteX1" fmla="*/ 658416 w 1316831"/>
                <a:gd name="connsiteY1" fmla="*/ 0 h 1316831"/>
                <a:gd name="connsiteX2" fmla="*/ 1316832 w 1316831"/>
                <a:gd name="connsiteY2" fmla="*/ 658416 h 1316831"/>
                <a:gd name="connsiteX3" fmla="*/ 658416 w 1316831"/>
                <a:gd name="connsiteY3" fmla="*/ 1316832 h 1316831"/>
                <a:gd name="connsiteX4" fmla="*/ 0 w 1316831"/>
                <a:gd name="connsiteY4" fmla="*/ 658416 h 13168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6831" h="1316831">
                  <a:moveTo>
                    <a:pt x="0" y="658416"/>
                  </a:moveTo>
                  <a:cubicBezTo>
                    <a:pt x="0" y="294783"/>
                    <a:pt x="294783" y="0"/>
                    <a:pt x="658416" y="0"/>
                  </a:cubicBezTo>
                  <a:cubicBezTo>
                    <a:pt x="1022049" y="0"/>
                    <a:pt x="1316832" y="294783"/>
                    <a:pt x="1316832" y="658416"/>
                  </a:cubicBezTo>
                  <a:cubicBezTo>
                    <a:pt x="1316832" y="1022049"/>
                    <a:pt x="1022049" y="1316832"/>
                    <a:pt x="658416" y="1316832"/>
                  </a:cubicBezTo>
                  <a:cubicBezTo>
                    <a:pt x="294783" y="1316832"/>
                    <a:pt x="0" y="1022049"/>
                    <a:pt x="0" y="658416"/>
                  </a:cubicBez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9675" tIns="229675" rIns="229675" bIns="229675"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0" indent="0" algn="ctr" defTabSz="1289050">
                <a:lnSpc>
                  <a:spcPct val="90000"/>
                </a:lnSpc>
                <a:spcBef>
                  <a:spcPct val="0"/>
                </a:spcBef>
                <a:spcAft>
                  <a:spcPct val="35000"/>
                </a:spcAft>
                <a:buNone/>
              </a:pPr>
              <a:endParaRPr lang="zh-CN" altLang="en-US" sz="2900" kern="1200"/>
            </a:p>
          </p:txBody>
        </p:sp>
        <p:sp>
          <p:nvSpPr>
            <p:cNvPr id="58" name="任意多边形: 形状 57"/>
            <p:cNvSpPr/>
            <p:nvPr/>
          </p:nvSpPr>
          <p:spPr>
            <a:xfrm>
              <a:off x="7212554" y="1745804"/>
              <a:ext cx="1316831" cy="1316831"/>
            </a:xfrm>
            <a:custGeom>
              <a:avLst/>
              <a:gdLst>
                <a:gd name="connsiteX0" fmla="*/ 0 w 1316831"/>
                <a:gd name="connsiteY0" fmla="*/ 658416 h 1316831"/>
                <a:gd name="connsiteX1" fmla="*/ 658416 w 1316831"/>
                <a:gd name="connsiteY1" fmla="*/ 0 h 1316831"/>
                <a:gd name="connsiteX2" fmla="*/ 1316832 w 1316831"/>
                <a:gd name="connsiteY2" fmla="*/ 658416 h 1316831"/>
                <a:gd name="connsiteX3" fmla="*/ 658416 w 1316831"/>
                <a:gd name="connsiteY3" fmla="*/ 1316832 h 1316831"/>
                <a:gd name="connsiteX4" fmla="*/ 0 w 1316831"/>
                <a:gd name="connsiteY4" fmla="*/ 658416 h 13168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6831" h="1316831">
                  <a:moveTo>
                    <a:pt x="0" y="658416"/>
                  </a:moveTo>
                  <a:cubicBezTo>
                    <a:pt x="0" y="294783"/>
                    <a:pt x="294783" y="0"/>
                    <a:pt x="658416" y="0"/>
                  </a:cubicBezTo>
                  <a:cubicBezTo>
                    <a:pt x="1022049" y="0"/>
                    <a:pt x="1316832" y="294783"/>
                    <a:pt x="1316832" y="658416"/>
                  </a:cubicBezTo>
                  <a:cubicBezTo>
                    <a:pt x="1316832" y="1022049"/>
                    <a:pt x="1022049" y="1316832"/>
                    <a:pt x="658416" y="1316832"/>
                  </a:cubicBezTo>
                  <a:cubicBezTo>
                    <a:pt x="294783" y="1316832"/>
                    <a:pt x="0" y="1022049"/>
                    <a:pt x="0" y="658416"/>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9675" tIns="229675" rIns="229675" bIns="229675"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0" indent="0" algn="ctr" defTabSz="1289050">
                <a:lnSpc>
                  <a:spcPct val="90000"/>
                </a:lnSpc>
                <a:spcBef>
                  <a:spcPct val="0"/>
                </a:spcBef>
                <a:spcAft>
                  <a:spcPct val="35000"/>
                </a:spcAft>
                <a:buNone/>
              </a:pPr>
              <a:endParaRPr lang="zh-CN" altLang="en-US" sz="2900" kern="1200"/>
            </a:p>
          </p:txBody>
        </p:sp>
        <p:sp>
          <p:nvSpPr>
            <p:cNvPr id="59" name="任意多边形: 形状 58"/>
            <p:cNvSpPr/>
            <p:nvPr/>
          </p:nvSpPr>
          <p:spPr>
            <a:xfrm>
              <a:off x="7212554" y="3795363"/>
              <a:ext cx="1316831" cy="1316831"/>
            </a:xfrm>
            <a:custGeom>
              <a:avLst/>
              <a:gdLst>
                <a:gd name="connsiteX0" fmla="*/ 0 w 1316831"/>
                <a:gd name="connsiteY0" fmla="*/ 658416 h 1316831"/>
                <a:gd name="connsiteX1" fmla="*/ 658416 w 1316831"/>
                <a:gd name="connsiteY1" fmla="*/ 0 h 1316831"/>
                <a:gd name="connsiteX2" fmla="*/ 1316832 w 1316831"/>
                <a:gd name="connsiteY2" fmla="*/ 658416 h 1316831"/>
                <a:gd name="connsiteX3" fmla="*/ 658416 w 1316831"/>
                <a:gd name="connsiteY3" fmla="*/ 1316832 h 1316831"/>
                <a:gd name="connsiteX4" fmla="*/ 0 w 1316831"/>
                <a:gd name="connsiteY4" fmla="*/ 658416 h 13168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6831" h="1316831">
                  <a:moveTo>
                    <a:pt x="0" y="658416"/>
                  </a:moveTo>
                  <a:cubicBezTo>
                    <a:pt x="0" y="294783"/>
                    <a:pt x="294783" y="0"/>
                    <a:pt x="658416" y="0"/>
                  </a:cubicBezTo>
                  <a:cubicBezTo>
                    <a:pt x="1022049" y="0"/>
                    <a:pt x="1316832" y="294783"/>
                    <a:pt x="1316832" y="658416"/>
                  </a:cubicBezTo>
                  <a:cubicBezTo>
                    <a:pt x="1316832" y="1022049"/>
                    <a:pt x="1022049" y="1316832"/>
                    <a:pt x="658416" y="1316832"/>
                  </a:cubicBezTo>
                  <a:cubicBezTo>
                    <a:pt x="294783" y="1316832"/>
                    <a:pt x="0" y="1022049"/>
                    <a:pt x="0" y="658416"/>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9675" tIns="229675" rIns="229675" bIns="229675"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0" indent="0" algn="ctr" defTabSz="1289050">
                <a:lnSpc>
                  <a:spcPct val="90000"/>
                </a:lnSpc>
                <a:spcBef>
                  <a:spcPct val="0"/>
                </a:spcBef>
                <a:spcAft>
                  <a:spcPct val="35000"/>
                </a:spcAft>
                <a:buNone/>
              </a:pPr>
              <a:endParaRPr lang="zh-CN" altLang="en-US" sz="2900" kern="1200"/>
            </a:p>
          </p:txBody>
        </p:sp>
        <p:sp>
          <p:nvSpPr>
            <p:cNvPr id="60" name="任意多边形: 形状 59"/>
            <p:cNvSpPr/>
            <p:nvPr/>
          </p:nvSpPr>
          <p:spPr>
            <a:xfrm>
              <a:off x="5437584" y="4820143"/>
              <a:ext cx="1316831" cy="1316831"/>
            </a:xfrm>
            <a:custGeom>
              <a:avLst/>
              <a:gdLst>
                <a:gd name="connsiteX0" fmla="*/ 0 w 1316831"/>
                <a:gd name="connsiteY0" fmla="*/ 658416 h 1316831"/>
                <a:gd name="connsiteX1" fmla="*/ 658416 w 1316831"/>
                <a:gd name="connsiteY1" fmla="*/ 0 h 1316831"/>
                <a:gd name="connsiteX2" fmla="*/ 1316832 w 1316831"/>
                <a:gd name="connsiteY2" fmla="*/ 658416 h 1316831"/>
                <a:gd name="connsiteX3" fmla="*/ 658416 w 1316831"/>
                <a:gd name="connsiteY3" fmla="*/ 1316832 h 1316831"/>
                <a:gd name="connsiteX4" fmla="*/ 0 w 1316831"/>
                <a:gd name="connsiteY4" fmla="*/ 658416 h 13168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6831" h="1316831">
                  <a:moveTo>
                    <a:pt x="0" y="658416"/>
                  </a:moveTo>
                  <a:cubicBezTo>
                    <a:pt x="0" y="294783"/>
                    <a:pt x="294783" y="0"/>
                    <a:pt x="658416" y="0"/>
                  </a:cubicBezTo>
                  <a:cubicBezTo>
                    <a:pt x="1022049" y="0"/>
                    <a:pt x="1316832" y="294783"/>
                    <a:pt x="1316832" y="658416"/>
                  </a:cubicBezTo>
                  <a:cubicBezTo>
                    <a:pt x="1316832" y="1022049"/>
                    <a:pt x="1022049" y="1316832"/>
                    <a:pt x="658416" y="1316832"/>
                  </a:cubicBezTo>
                  <a:cubicBezTo>
                    <a:pt x="294783" y="1316832"/>
                    <a:pt x="0" y="1022049"/>
                    <a:pt x="0" y="658416"/>
                  </a:cubicBezTo>
                  <a:close/>
                </a:path>
              </a:pathLst>
            </a:custGeom>
            <a:solidFill>
              <a:schemeClr val="accent5"/>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9675" tIns="229675" rIns="229675" bIns="229675"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0" indent="0" algn="ctr" defTabSz="1289050">
                <a:lnSpc>
                  <a:spcPct val="90000"/>
                </a:lnSpc>
                <a:spcBef>
                  <a:spcPct val="0"/>
                </a:spcBef>
                <a:spcAft>
                  <a:spcPct val="35000"/>
                </a:spcAft>
                <a:buNone/>
              </a:pPr>
              <a:endParaRPr lang="zh-CN" altLang="en-US" sz="2900" kern="1200"/>
            </a:p>
          </p:txBody>
        </p:sp>
        <p:sp>
          <p:nvSpPr>
            <p:cNvPr id="61" name="任意多边形: 形状 60"/>
            <p:cNvSpPr/>
            <p:nvPr/>
          </p:nvSpPr>
          <p:spPr>
            <a:xfrm>
              <a:off x="3662613" y="3795363"/>
              <a:ext cx="1316831" cy="1316831"/>
            </a:xfrm>
            <a:custGeom>
              <a:avLst/>
              <a:gdLst>
                <a:gd name="connsiteX0" fmla="*/ 0 w 1316831"/>
                <a:gd name="connsiteY0" fmla="*/ 658416 h 1316831"/>
                <a:gd name="connsiteX1" fmla="*/ 658416 w 1316831"/>
                <a:gd name="connsiteY1" fmla="*/ 0 h 1316831"/>
                <a:gd name="connsiteX2" fmla="*/ 1316832 w 1316831"/>
                <a:gd name="connsiteY2" fmla="*/ 658416 h 1316831"/>
                <a:gd name="connsiteX3" fmla="*/ 658416 w 1316831"/>
                <a:gd name="connsiteY3" fmla="*/ 1316832 h 1316831"/>
                <a:gd name="connsiteX4" fmla="*/ 0 w 1316831"/>
                <a:gd name="connsiteY4" fmla="*/ 658416 h 13168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6831" h="1316831">
                  <a:moveTo>
                    <a:pt x="0" y="658416"/>
                  </a:moveTo>
                  <a:cubicBezTo>
                    <a:pt x="0" y="294783"/>
                    <a:pt x="294783" y="0"/>
                    <a:pt x="658416" y="0"/>
                  </a:cubicBezTo>
                  <a:cubicBezTo>
                    <a:pt x="1022049" y="0"/>
                    <a:pt x="1316832" y="294783"/>
                    <a:pt x="1316832" y="658416"/>
                  </a:cubicBezTo>
                  <a:cubicBezTo>
                    <a:pt x="1316832" y="1022049"/>
                    <a:pt x="1022049" y="1316832"/>
                    <a:pt x="658416" y="1316832"/>
                  </a:cubicBezTo>
                  <a:cubicBezTo>
                    <a:pt x="294783" y="1316832"/>
                    <a:pt x="0" y="1022049"/>
                    <a:pt x="0" y="658416"/>
                  </a:cubicBezTo>
                  <a:close/>
                </a:path>
              </a:pathLst>
            </a:custGeom>
            <a:solidFill>
              <a:schemeClr val="accent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615" tIns="257615" rIns="257615" bIns="257615"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0" indent="0" algn="ctr" defTabSz="2266950">
                <a:lnSpc>
                  <a:spcPct val="90000"/>
                </a:lnSpc>
                <a:spcBef>
                  <a:spcPct val="0"/>
                </a:spcBef>
                <a:spcAft>
                  <a:spcPct val="35000"/>
                </a:spcAft>
                <a:buNone/>
              </a:pPr>
              <a:endParaRPr lang="zh-CN" altLang="en-US" sz="5100" kern="1200"/>
            </a:p>
          </p:txBody>
        </p:sp>
        <p:sp>
          <p:nvSpPr>
            <p:cNvPr id="62" name="任意多边形: 形状 61"/>
            <p:cNvSpPr/>
            <p:nvPr/>
          </p:nvSpPr>
          <p:spPr>
            <a:xfrm>
              <a:off x="3662613" y="1745804"/>
              <a:ext cx="1316831" cy="1316831"/>
            </a:xfrm>
            <a:custGeom>
              <a:avLst/>
              <a:gdLst>
                <a:gd name="connsiteX0" fmla="*/ 0 w 1316831"/>
                <a:gd name="connsiteY0" fmla="*/ 658416 h 1316831"/>
                <a:gd name="connsiteX1" fmla="*/ 658416 w 1316831"/>
                <a:gd name="connsiteY1" fmla="*/ 0 h 1316831"/>
                <a:gd name="connsiteX2" fmla="*/ 1316832 w 1316831"/>
                <a:gd name="connsiteY2" fmla="*/ 658416 h 1316831"/>
                <a:gd name="connsiteX3" fmla="*/ 658416 w 1316831"/>
                <a:gd name="connsiteY3" fmla="*/ 1316832 h 1316831"/>
                <a:gd name="connsiteX4" fmla="*/ 0 w 1316831"/>
                <a:gd name="connsiteY4" fmla="*/ 658416 h 13168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6831" h="1316831">
                  <a:moveTo>
                    <a:pt x="0" y="658416"/>
                  </a:moveTo>
                  <a:cubicBezTo>
                    <a:pt x="0" y="294783"/>
                    <a:pt x="294783" y="0"/>
                    <a:pt x="658416" y="0"/>
                  </a:cubicBezTo>
                  <a:cubicBezTo>
                    <a:pt x="1022049" y="0"/>
                    <a:pt x="1316832" y="294783"/>
                    <a:pt x="1316832" y="658416"/>
                  </a:cubicBezTo>
                  <a:cubicBezTo>
                    <a:pt x="1316832" y="1022049"/>
                    <a:pt x="1022049" y="1316832"/>
                    <a:pt x="658416" y="1316832"/>
                  </a:cubicBezTo>
                  <a:cubicBezTo>
                    <a:pt x="294783" y="1316832"/>
                    <a:pt x="0" y="1022049"/>
                    <a:pt x="0" y="658416"/>
                  </a:cubicBez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615" tIns="257615" rIns="257615" bIns="257615"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0" indent="0" algn="ctr" defTabSz="2266950">
                <a:lnSpc>
                  <a:spcPct val="90000"/>
                </a:lnSpc>
                <a:spcBef>
                  <a:spcPct val="0"/>
                </a:spcBef>
                <a:spcAft>
                  <a:spcPct val="35000"/>
                </a:spcAft>
                <a:buNone/>
              </a:pPr>
              <a:endParaRPr lang="zh-CN" altLang="en-US" sz="5100" kern="1200"/>
            </a:p>
          </p:txBody>
        </p:sp>
      </p:grpSp>
      <p:grpSp>
        <p:nvGrpSpPr>
          <p:cNvPr id="23" name="组合 22"/>
          <p:cNvGrpSpPr/>
          <p:nvPr/>
        </p:nvGrpSpPr>
        <p:grpSpPr>
          <a:xfrm>
            <a:off x="914836" y="1928884"/>
            <a:ext cx="2915902" cy="962022"/>
            <a:chOff x="6619557" y="1678126"/>
            <a:chExt cx="2915902" cy="962022"/>
          </a:xfrm>
        </p:grpSpPr>
        <p:sp>
          <p:nvSpPr>
            <p:cNvPr id="24" name="矩形 23"/>
            <p:cNvSpPr/>
            <p:nvPr/>
          </p:nvSpPr>
          <p:spPr>
            <a:xfrm>
              <a:off x="6619557" y="2030750"/>
              <a:ext cx="2915901"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75000"/>
                      <a:lumOff val="25000"/>
                    </a:schemeClr>
                  </a:solidFill>
                </a:rPr>
                <a:t>用户可以在投影仪或者计算机上进行演示也可以将演示文稿打印出来</a:t>
              </a:r>
              <a:endParaRPr lang="zh-CN" altLang="en-US" sz="1400" dirty="0">
                <a:solidFill>
                  <a:schemeClr val="tx1">
                    <a:lumMod val="75000"/>
                    <a:lumOff val="25000"/>
                  </a:schemeClr>
                </a:solidFill>
              </a:endParaRPr>
            </a:p>
          </p:txBody>
        </p:sp>
        <p:sp>
          <p:nvSpPr>
            <p:cNvPr id="25" name="矩形 24"/>
            <p:cNvSpPr/>
            <p:nvPr/>
          </p:nvSpPr>
          <p:spPr>
            <a:xfrm>
              <a:off x="7293485" y="1678126"/>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grpSp>
        <p:nvGrpSpPr>
          <p:cNvPr id="26" name="组合 25"/>
          <p:cNvGrpSpPr/>
          <p:nvPr/>
        </p:nvGrpSpPr>
        <p:grpSpPr>
          <a:xfrm>
            <a:off x="914836" y="3340096"/>
            <a:ext cx="2915902" cy="962022"/>
            <a:chOff x="6619557" y="1678126"/>
            <a:chExt cx="2915902" cy="962022"/>
          </a:xfrm>
        </p:grpSpPr>
        <p:sp>
          <p:nvSpPr>
            <p:cNvPr id="27" name="矩形 26"/>
            <p:cNvSpPr/>
            <p:nvPr/>
          </p:nvSpPr>
          <p:spPr>
            <a:xfrm>
              <a:off x="6619557" y="2030750"/>
              <a:ext cx="2915901"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75000"/>
                      <a:lumOff val="25000"/>
                    </a:schemeClr>
                  </a:solidFill>
                </a:rPr>
                <a:t>用户可以在投影仪或者计算机上进行演示也可以将演示文稿打印出来</a:t>
              </a:r>
              <a:endParaRPr lang="zh-CN" altLang="en-US" sz="1400" dirty="0">
                <a:solidFill>
                  <a:schemeClr val="tx1">
                    <a:lumMod val="75000"/>
                    <a:lumOff val="25000"/>
                  </a:schemeClr>
                </a:solidFill>
              </a:endParaRPr>
            </a:p>
          </p:txBody>
        </p:sp>
        <p:sp>
          <p:nvSpPr>
            <p:cNvPr id="28" name="矩形 27"/>
            <p:cNvSpPr/>
            <p:nvPr/>
          </p:nvSpPr>
          <p:spPr>
            <a:xfrm>
              <a:off x="7293485" y="1678126"/>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grpSp>
        <p:nvGrpSpPr>
          <p:cNvPr id="29" name="组合 28"/>
          <p:cNvGrpSpPr/>
          <p:nvPr/>
        </p:nvGrpSpPr>
        <p:grpSpPr>
          <a:xfrm>
            <a:off x="914836" y="4751307"/>
            <a:ext cx="2915902" cy="962022"/>
            <a:chOff x="6619557" y="1678126"/>
            <a:chExt cx="2915902" cy="962022"/>
          </a:xfrm>
        </p:grpSpPr>
        <p:sp>
          <p:nvSpPr>
            <p:cNvPr id="30" name="矩形 29"/>
            <p:cNvSpPr/>
            <p:nvPr/>
          </p:nvSpPr>
          <p:spPr>
            <a:xfrm>
              <a:off x="6619557" y="2030750"/>
              <a:ext cx="2915901"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75000"/>
                      <a:lumOff val="25000"/>
                    </a:schemeClr>
                  </a:solidFill>
                </a:rPr>
                <a:t>用户可以在投影仪或者计算机上进行演示也可以将演示文稿打印出来</a:t>
              </a:r>
              <a:endParaRPr lang="zh-CN" altLang="en-US" sz="1400" dirty="0">
                <a:solidFill>
                  <a:schemeClr val="tx1">
                    <a:lumMod val="75000"/>
                    <a:lumOff val="25000"/>
                  </a:schemeClr>
                </a:solidFill>
              </a:endParaRPr>
            </a:p>
          </p:txBody>
        </p:sp>
        <p:sp>
          <p:nvSpPr>
            <p:cNvPr id="31" name="矩形 30"/>
            <p:cNvSpPr/>
            <p:nvPr/>
          </p:nvSpPr>
          <p:spPr>
            <a:xfrm>
              <a:off x="7293485" y="1678126"/>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grpSp>
        <p:nvGrpSpPr>
          <p:cNvPr id="32" name="组合 31"/>
          <p:cNvGrpSpPr/>
          <p:nvPr/>
        </p:nvGrpSpPr>
        <p:grpSpPr>
          <a:xfrm>
            <a:off x="8403032" y="1928884"/>
            <a:ext cx="2915901" cy="962022"/>
            <a:chOff x="6619557" y="1678126"/>
            <a:chExt cx="2915901" cy="962022"/>
          </a:xfrm>
        </p:grpSpPr>
        <p:sp>
          <p:nvSpPr>
            <p:cNvPr id="33" name="矩形 32"/>
            <p:cNvSpPr/>
            <p:nvPr/>
          </p:nvSpPr>
          <p:spPr>
            <a:xfrm>
              <a:off x="6619557" y="2030750"/>
              <a:ext cx="2915901"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rPr>
                <a:t>用户可以在投影仪或者计算机上进行演示也可以将演示文稿打印出来</a:t>
              </a:r>
              <a:endParaRPr lang="zh-CN" altLang="en-US" sz="1400" dirty="0">
                <a:solidFill>
                  <a:schemeClr val="tx1">
                    <a:lumMod val="75000"/>
                    <a:lumOff val="25000"/>
                  </a:schemeClr>
                </a:solidFill>
              </a:endParaRPr>
            </a:p>
          </p:txBody>
        </p:sp>
        <p:sp>
          <p:nvSpPr>
            <p:cNvPr id="34" name="矩形 33"/>
            <p:cNvSpPr/>
            <p:nvPr/>
          </p:nvSpPr>
          <p:spPr>
            <a:xfrm>
              <a:off x="6619557" y="1678126"/>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grpSp>
        <p:nvGrpSpPr>
          <p:cNvPr id="35" name="组合 34"/>
          <p:cNvGrpSpPr/>
          <p:nvPr/>
        </p:nvGrpSpPr>
        <p:grpSpPr>
          <a:xfrm>
            <a:off x="8403032" y="3340096"/>
            <a:ext cx="2915901" cy="962022"/>
            <a:chOff x="6619557" y="1678126"/>
            <a:chExt cx="2915901" cy="962022"/>
          </a:xfrm>
        </p:grpSpPr>
        <p:sp>
          <p:nvSpPr>
            <p:cNvPr id="36" name="矩形 35"/>
            <p:cNvSpPr/>
            <p:nvPr/>
          </p:nvSpPr>
          <p:spPr>
            <a:xfrm>
              <a:off x="6619557" y="2030750"/>
              <a:ext cx="2915901"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rPr>
                <a:t>用户可以在投影仪或者计算机上进行演示也可以将演示文稿打印出来</a:t>
              </a:r>
              <a:endParaRPr lang="zh-CN" altLang="en-US" sz="1400" dirty="0">
                <a:solidFill>
                  <a:schemeClr val="tx1">
                    <a:lumMod val="75000"/>
                    <a:lumOff val="25000"/>
                  </a:schemeClr>
                </a:solidFill>
              </a:endParaRPr>
            </a:p>
          </p:txBody>
        </p:sp>
        <p:sp>
          <p:nvSpPr>
            <p:cNvPr id="37" name="矩形 36"/>
            <p:cNvSpPr/>
            <p:nvPr/>
          </p:nvSpPr>
          <p:spPr>
            <a:xfrm>
              <a:off x="6619557" y="1678126"/>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grpSp>
        <p:nvGrpSpPr>
          <p:cNvPr id="38" name="组合 37"/>
          <p:cNvGrpSpPr/>
          <p:nvPr/>
        </p:nvGrpSpPr>
        <p:grpSpPr>
          <a:xfrm>
            <a:off x="8403032" y="4751307"/>
            <a:ext cx="2915901" cy="962022"/>
            <a:chOff x="6619557" y="1678126"/>
            <a:chExt cx="2915901" cy="962022"/>
          </a:xfrm>
        </p:grpSpPr>
        <p:sp>
          <p:nvSpPr>
            <p:cNvPr id="39" name="矩形 38"/>
            <p:cNvSpPr/>
            <p:nvPr/>
          </p:nvSpPr>
          <p:spPr>
            <a:xfrm>
              <a:off x="6619557" y="2030750"/>
              <a:ext cx="2915901"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rPr>
                <a:t>用户可以在投影仪或者计算机上进行演示也可以将演示文稿打印出来</a:t>
              </a:r>
              <a:endParaRPr lang="zh-CN" altLang="en-US" sz="1400" dirty="0">
                <a:solidFill>
                  <a:schemeClr val="tx1">
                    <a:lumMod val="75000"/>
                    <a:lumOff val="25000"/>
                  </a:schemeClr>
                </a:solidFill>
              </a:endParaRPr>
            </a:p>
          </p:txBody>
        </p:sp>
        <p:sp>
          <p:nvSpPr>
            <p:cNvPr id="40" name="矩形 39"/>
            <p:cNvSpPr/>
            <p:nvPr/>
          </p:nvSpPr>
          <p:spPr>
            <a:xfrm>
              <a:off x="6619557" y="1678126"/>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sp>
        <p:nvSpPr>
          <p:cNvPr id="49" name="任意多边形: 形状 48"/>
          <p:cNvSpPr/>
          <p:nvPr/>
        </p:nvSpPr>
        <p:spPr>
          <a:xfrm>
            <a:off x="5854700" y="2088458"/>
            <a:ext cx="482600" cy="467641"/>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9675" tIns="229675" rIns="229675" bIns="229675"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0" indent="0" algn="ctr" defTabSz="1289050">
              <a:lnSpc>
                <a:spcPct val="90000"/>
              </a:lnSpc>
              <a:spcBef>
                <a:spcPct val="0"/>
              </a:spcBef>
              <a:spcAft>
                <a:spcPct val="35000"/>
              </a:spcAft>
              <a:buNone/>
            </a:pPr>
            <a:endParaRPr lang="zh-CN" altLang="en-US" sz="2900" kern="1200"/>
          </a:p>
        </p:txBody>
      </p:sp>
      <p:sp>
        <p:nvSpPr>
          <p:cNvPr id="50" name="任意多边形: 形状 49"/>
          <p:cNvSpPr/>
          <p:nvPr/>
        </p:nvSpPr>
        <p:spPr>
          <a:xfrm>
            <a:off x="7080282" y="2890906"/>
            <a:ext cx="482600" cy="357984"/>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9675" tIns="229675" rIns="229675" bIns="229675"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0" indent="0" algn="ctr" defTabSz="1289050">
              <a:lnSpc>
                <a:spcPct val="90000"/>
              </a:lnSpc>
              <a:spcBef>
                <a:spcPct val="0"/>
              </a:spcBef>
              <a:spcAft>
                <a:spcPct val="35000"/>
              </a:spcAft>
              <a:buNone/>
            </a:pPr>
            <a:endParaRPr lang="zh-CN" altLang="en-US" sz="2900" kern="1200"/>
          </a:p>
        </p:txBody>
      </p:sp>
      <p:sp>
        <p:nvSpPr>
          <p:cNvPr id="51" name="任意多边形: 形状 50"/>
          <p:cNvSpPr/>
          <p:nvPr/>
        </p:nvSpPr>
        <p:spPr>
          <a:xfrm>
            <a:off x="7080282" y="4230807"/>
            <a:ext cx="482600" cy="482598"/>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9675" tIns="229675" rIns="229675" bIns="229675"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0" indent="0" algn="ctr" defTabSz="1289050">
              <a:lnSpc>
                <a:spcPct val="90000"/>
              </a:lnSpc>
              <a:spcBef>
                <a:spcPct val="0"/>
              </a:spcBef>
              <a:spcAft>
                <a:spcPct val="35000"/>
              </a:spcAft>
              <a:buNone/>
            </a:pPr>
            <a:endParaRPr lang="zh-CN" altLang="en-US" sz="2900" kern="1200"/>
          </a:p>
        </p:txBody>
      </p:sp>
      <p:sp>
        <p:nvSpPr>
          <p:cNvPr id="52" name="任意多边形: 形状 51"/>
          <p:cNvSpPr/>
          <p:nvPr/>
        </p:nvSpPr>
        <p:spPr>
          <a:xfrm>
            <a:off x="5854700" y="4928733"/>
            <a:ext cx="482600" cy="475672"/>
          </a:xfrm>
          <a:custGeom>
            <a:avLst/>
            <a:gdLst>
              <a:gd name="connsiteX0" fmla="*/ 155534 w 331788"/>
              <a:gd name="connsiteY0" fmla="*/ 53107 h 327025"/>
              <a:gd name="connsiteX1" fmla="*/ 176255 w 331788"/>
              <a:gd name="connsiteY1" fmla="*/ 53107 h 327025"/>
              <a:gd name="connsiteX2" fmla="*/ 283746 w 331788"/>
              <a:gd name="connsiteY2" fmla="*/ 141384 h 327025"/>
              <a:gd name="connsiteX3" fmla="*/ 288926 w 331788"/>
              <a:gd name="connsiteY3" fmla="*/ 154366 h 327025"/>
              <a:gd name="connsiteX4" fmla="*/ 288926 w 331788"/>
              <a:gd name="connsiteY4" fmla="*/ 310149 h 327025"/>
              <a:gd name="connsiteX5" fmla="*/ 273385 w 331788"/>
              <a:gd name="connsiteY5" fmla="*/ 327025 h 327025"/>
              <a:gd name="connsiteX6" fmla="*/ 207337 w 331788"/>
              <a:gd name="connsiteY6" fmla="*/ 327025 h 327025"/>
              <a:gd name="connsiteX7" fmla="*/ 207337 w 331788"/>
              <a:gd name="connsiteY7" fmla="*/ 234854 h 327025"/>
              <a:gd name="connsiteX8" fmla="*/ 195681 w 331788"/>
              <a:gd name="connsiteY8" fmla="*/ 223170 h 327025"/>
              <a:gd name="connsiteX9" fmla="*/ 136108 w 331788"/>
              <a:gd name="connsiteY9" fmla="*/ 223170 h 327025"/>
              <a:gd name="connsiteX10" fmla="*/ 124452 w 331788"/>
              <a:gd name="connsiteY10" fmla="*/ 234854 h 327025"/>
              <a:gd name="connsiteX11" fmla="*/ 124452 w 331788"/>
              <a:gd name="connsiteY11" fmla="*/ 327025 h 327025"/>
              <a:gd name="connsiteX12" fmla="*/ 58404 w 331788"/>
              <a:gd name="connsiteY12" fmla="*/ 327025 h 327025"/>
              <a:gd name="connsiteX13" fmla="*/ 42863 w 331788"/>
              <a:gd name="connsiteY13" fmla="*/ 310149 h 327025"/>
              <a:gd name="connsiteX14" fmla="*/ 42863 w 331788"/>
              <a:gd name="connsiteY14" fmla="*/ 154366 h 327025"/>
              <a:gd name="connsiteX15" fmla="*/ 48043 w 331788"/>
              <a:gd name="connsiteY15" fmla="*/ 141384 h 327025"/>
              <a:gd name="connsiteX16" fmla="*/ 155534 w 331788"/>
              <a:gd name="connsiteY16" fmla="*/ 53107 h 327025"/>
              <a:gd name="connsiteX17" fmla="*/ 165894 w 331788"/>
              <a:gd name="connsiteY17" fmla="*/ 0 h 327025"/>
              <a:gd name="connsiteX18" fmla="*/ 189223 w 331788"/>
              <a:gd name="connsiteY18" fmla="*/ 9125 h 327025"/>
              <a:gd name="connsiteX19" fmla="*/ 325308 w 331788"/>
              <a:gd name="connsiteY19" fmla="*/ 117321 h 327025"/>
              <a:gd name="connsiteX20" fmla="*/ 331788 w 331788"/>
              <a:gd name="connsiteY20" fmla="*/ 130356 h 327025"/>
              <a:gd name="connsiteX21" fmla="*/ 331788 w 331788"/>
              <a:gd name="connsiteY21" fmla="*/ 143392 h 327025"/>
              <a:gd name="connsiteX22" fmla="*/ 314940 w 331788"/>
              <a:gd name="connsiteY22" fmla="*/ 160338 h 327025"/>
              <a:gd name="connsiteX23" fmla="*/ 298091 w 331788"/>
              <a:gd name="connsiteY23" fmla="*/ 143392 h 327025"/>
              <a:gd name="connsiteX24" fmla="*/ 298091 w 331788"/>
              <a:gd name="connsiteY24" fmla="*/ 139481 h 327025"/>
              <a:gd name="connsiteX25" fmla="*/ 176263 w 331788"/>
              <a:gd name="connsiteY25" fmla="*/ 41714 h 327025"/>
              <a:gd name="connsiteX26" fmla="*/ 165894 w 331788"/>
              <a:gd name="connsiteY26" fmla="*/ 37804 h 327025"/>
              <a:gd name="connsiteX27" fmla="*/ 155526 w 331788"/>
              <a:gd name="connsiteY27" fmla="*/ 41714 h 327025"/>
              <a:gd name="connsiteX28" fmla="*/ 33697 w 331788"/>
              <a:gd name="connsiteY28" fmla="*/ 139481 h 327025"/>
              <a:gd name="connsiteX29" fmla="*/ 33697 w 331788"/>
              <a:gd name="connsiteY29" fmla="*/ 143392 h 327025"/>
              <a:gd name="connsiteX30" fmla="*/ 16849 w 331788"/>
              <a:gd name="connsiteY30" fmla="*/ 160338 h 327025"/>
              <a:gd name="connsiteX31" fmla="*/ 0 w 331788"/>
              <a:gd name="connsiteY31" fmla="*/ 143392 h 327025"/>
              <a:gd name="connsiteX32" fmla="*/ 0 w 331788"/>
              <a:gd name="connsiteY32" fmla="*/ 130356 h 327025"/>
              <a:gd name="connsiteX33" fmla="*/ 6480 w 331788"/>
              <a:gd name="connsiteY33" fmla="*/ 117321 h 327025"/>
              <a:gd name="connsiteX34" fmla="*/ 142565 w 331788"/>
              <a:gd name="connsiteY34" fmla="*/ 9125 h 327025"/>
              <a:gd name="connsiteX35" fmla="*/ 165894 w 331788"/>
              <a:gd name="connsiteY35" fmla="*/ 0 h 32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1788" h="327025">
                <a:moveTo>
                  <a:pt x="155534" y="53107"/>
                </a:moveTo>
                <a:cubicBezTo>
                  <a:pt x="162009" y="49212"/>
                  <a:pt x="169780" y="49212"/>
                  <a:pt x="176255" y="53107"/>
                </a:cubicBezTo>
                <a:cubicBezTo>
                  <a:pt x="176255" y="53107"/>
                  <a:pt x="176255" y="53107"/>
                  <a:pt x="283746" y="141384"/>
                </a:cubicBezTo>
                <a:cubicBezTo>
                  <a:pt x="286336" y="143980"/>
                  <a:pt x="288926" y="149173"/>
                  <a:pt x="288926" y="154366"/>
                </a:cubicBezTo>
                <a:cubicBezTo>
                  <a:pt x="288926" y="154366"/>
                  <a:pt x="288926" y="154366"/>
                  <a:pt x="288926" y="310149"/>
                </a:cubicBezTo>
                <a:cubicBezTo>
                  <a:pt x="288926" y="319236"/>
                  <a:pt x="282451" y="327025"/>
                  <a:pt x="273385" y="327025"/>
                </a:cubicBezTo>
                <a:cubicBezTo>
                  <a:pt x="273385" y="327025"/>
                  <a:pt x="273385" y="327025"/>
                  <a:pt x="207337" y="327025"/>
                </a:cubicBezTo>
                <a:cubicBezTo>
                  <a:pt x="207337" y="327025"/>
                  <a:pt x="207337" y="327025"/>
                  <a:pt x="207337" y="234854"/>
                </a:cubicBezTo>
                <a:cubicBezTo>
                  <a:pt x="207337" y="228363"/>
                  <a:pt x="202157" y="223170"/>
                  <a:pt x="195681" y="223170"/>
                </a:cubicBezTo>
                <a:cubicBezTo>
                  <a:pt x="195681" y="223170"/>
                  <a:pt x="195681" y="223170"/>
                  <a:pt x="136108" y="223170"/>
                </a:cubicBezTo>
                <a:cubicBezTo>
                  <a:pt x="129633" y="223170"/>
                  <a:pt x="124452" y="228363"/>
                  <a:pt x="124452" y="234854"/>
                </a:cubicBezTo>
                <a:cubicBezTo>
                  <a:pt x="124452" y="234854"/>
                  <a:pt x="124452" y="234854"/>
                  <a:pt x="124452" y="327025"/>
                </a:cubicBezTo>
                <a:cubicBezTo>
                  <a:pt x="124452" y="327025"/>
                  <a:pt x="124452" y="327025"/>
                  <a:pt x="58404" y="327025"/>
                </a:cubicBezTo>
                <a:cubicBezTo>
                  <a:pt x="49338" y="327025"/>
                  <a:pt x="42863" y="319236"/>
                  <a:pt x="42863" y="310149"/>
                </a:cubicBezTo>
                <a:cubicBezTo>
                  <a:pt x="42863" y="310149"/>
                  <a:pt x="42863" y="310149"/>
                  <a:pt x="42863" y="154366"/>
                </a:cubicBezTo>
                <a:cubicBezTo>
                  <a:pt x="42863" y="149173"/>
                  <a:pt x="45453" y="143980"/>
                  <a:pt x="48043" y="141384"/>
                </a:cubicBezTo>
                <a:cubicBezTo>
                  <a:pt x="48043" y="141384"/>
                  <a:pt x="48043" y="141384"/>
                  <a:pt x="155534" y="53107"/>
                </a:cubicBezTo>
                <a:close/>
                <a:moveTo>
                  <a:pt x="165894" y="0"/>
                </a:moveTo>
                <a:cubicBezTo>
                  <a:pt x="173670" y="0"/>
                  <a:pt x="182743" y="2607"/>
                  <a:pt x="189223" y="9125"/>
                </a:cubicBezTo>
                <a:cubicBezTo>
                  <a:pt x="189223" y="9125"/>
                  <a:pt x="189223" y="9125"/>
                  <a:pt x="325308" y="117321"/>
                </a:cubicBezTo>
                <a:cubicBezTo>
                  <a:pt x="329196" y="121231"/>
                  <a:pt x="331788" y="126446"/>
                  <a:pt x="331788" y="130356"/>
                </a:cubicBezTo>
                <a:cubicBezTo>
                  <a:pt x="331788" y="130356"/>
                  <a:pt x="331788" y="138178"/>
                  <a:pt x="331788" y="143392"/>
                </a:cubicBezTo>
                <a:cubicBezTo>
                  <a:pt x="331788" y="152517"/>
                  <a:pt x="324012" y="160338"/>
                  <a:pt x="314940" y="160338"/>
                </a:cubicBezTo>
                <a:cubicBezTo>
                  <a:pt x="305867" y="160338"/>
                  <a:pt x="298091" y="152517"/>
                  <a:pt x="298091" y="143392"/>
                </a:cubicBezTo>
                <a:cubicBezTo>
                  <a:pt x="298091" y="142088"/>
                  <a:pt x="298091" y="140785"/>
                  <a:pt x="298091" y="139481"/>
                </a:cubicBezTo>
                <a:cubicBezTo>
                  <a:pt x="298091" y="139481"/>
                  <a:pt x="298091" y="139481"/>
                  <a:pt x="176263" y="41714"/>
                </a:cubicBezTo>
                <a:cubicBezTo>
                  <a:pt x="176263" y="41714"/>
                  <a:pt x="171078" y="37804"/>
                  <a:pt x="165894" y="37804"/>
                </a:cubicBezTo>
                <a:cubicBezTo>
                  <a:pt x="160710" y="37804"/>
                  <a:pt x="155526" y="41714"/>
                  <a:pt x="155526" y="41714"/>
                </a:cubicBezTo>
                <a:cubicBezTo>
                  <a:pt x="155526" y="41714"/>
                  <a:pt x="155526" y="41714"/>
                  <a:pt x="33697" y="139481"/>
                </a:cubicBezTo>
                <a:cubicBezTo>
                  <a:pt x="33697" y="140785"/>
                  <a:pt x="33697" y="142088"/>
                  <a:pt x="33697" y="143392"/>
                </a:cubicBezTo>
                <a:cubicBezTo>
                  <a:pt x="33697" y="152517"/>
                  <a:pt x="25921" y="160338"/>
                  <a:pt x="16849" y="160338"/>
                </a:cubicBezTo>
                <a:cubicBezTo>
                  <a:pt x="7776" y="160338"/>
                  <a:pt x="0" y="152517"/>
                  <a:pt x="0" y="143392"/>
                </a:cubicBezTo>
                <a:cubicBezTo>
                  <a:pt x="0" y="138178"/>
                  <a:pt x="0" y="130356"/>
                  <a:pt x="0" y="130356"/>
                </a:cubicBezTo>
                <a:cubicBezTo>
                  <a:pt x="0" y="126446"/>
                  <a:pt x="2592" y="121231"/>
                  <a:pt x="6480" y="117321"/>
                </a:cubicBezTo>
                <a:cubicBezTo>
                  <a:pt x="6480" y="117321"/>
                  <a:pt x="6480" y="117321"/>
                  <a:pt x="142565" y="9125"/>
                </a:cubicBezTo>
                <a:cubicBezTo>
                  <a:pt x="149046" y="2607"/>
                  <a:pt x="158118" y="0"/>
                  <a:pt x="165894" y="0"/>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9675" tIns="229675" rIns="229675" bIns="229675"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0" indent="0" algn="ctr" defTabSz="1289050">
              <a:lnSpc>
                <a:spcPct val="90000"/>
              </a:lnSpc>
              <a:spcBef>
                <a:spcPct val="0"/>
              </a:spcBef>
              <a:spcAft>
                <a:spcPct val="35000"/>
              </a:spcAft>
              <a:buNone/>
            </a:pPr>
            <a:endParaRPr lang="zh-CN" altLang="en-US" sz="2900" kern="1200"/>
          </a:p>
        </p:txBody>
      </p:sp>
      <p:sp>
        <p:nvSpPr>
          <p:cNvPr id="53" name="任意多边形: 形状 52"/>
          <p:cNvSpPr/>
          <p:nvPr/>
        </p:nvSpPr>
        <p:spPr>
          <a:xfrm>
            <a:off x="4651645" y="4230807"/>
            <a:ext cx="450879" cy="482600"/>
          </a:xfrm>
          <a:custGeom>
            <a:avLst/>
            <a:gdLst>
              <a:gd name="connsiteX0" fmla="*/ 270013 w 315913"/>
              <a:gd name="connsiteY0" fmla="*/ 244475 h 338138"/>
              <a:gd name="connsiteX1" fmla="*/ 315913 w 315913"/>
              <a:gd name="connsiteY1" fmla="*/ 290647 h 338138"/>
              <a:gd name="connsiteX2" fmla="*/ 315913 w 315913"/>
              <a:gd name="connsiteY2" fmla="*/ 331542 h 338138"/>
              <a:gd name="connsiteX3" fmla="*/ 313290 w 315913"/>
              <a:gd name="connsiteY3" fmla="*/ 335500 h 338138"/>
              <a:gd name="connsiteX4" fmla="*/ 309356 w 315913"/>
              <a:gd name="connsiteY4" fmla="*/ 338138 h 338138"/>
              <a:gd name="connsiteX5" fmla="*/ 231982 w 315913"/>
              <a:gd name="connsiteY5" fmla="*/ 338138 h 338138"/>
              <a:gd name="connsiteX6" fmla="*/ 225425 w 315913"/>
              <a:gd name="connsiteY6" fmla="*/ 331542 h 338138"/>
              <a:gd name="connsiteX7" fmla="*/ 225425 w 315913"/>
              <a:gd name="connsiteY7" fmla="*/ 290647 h 338138"/>
              <a:gd name="connsiteX8" fmla="*/ 270013 w 315913"/>
              <a:gd name="connsiteY8" fmla="*/ 244475 h 338138"/>
              <a:gd name="connsiteX9" fmla="*/ 157956 w 315913"/>
              <a:gd name="connsiteY9" fmla="*/ 244475 h 338138"/>
              <a:gd name="connsiteX10" fmla="*/ 203200 w 315913"/>
              <a:gd name="connsiteY10" fmla="*/ 290647 h 338138"/>
              <a:gd name="connsiteX11" fmla="*/ 203200 w 315913"/>
              <a:gd name="connsiteY11" fmla="*/ 331542 h 338138"/>
              <a:gd name="connsiteX12" fmla="*/ 201869 w 315913"/>
              <a:gd name="connsiteY12" fmla="*/ 335500 h 338138"/>
              <a:gd name="connsiteX13" fmla="*/ 196546 w 315913"/>
              <a:gd name="connsiteY13" fmla="*/ 338138 h 338138"/>
              <a:gd name="connsiteX14" fmla="*/ 119365 w 315913"/>
              <a:gd name="connsiteY14" fmla="*/ 338138 h 338138"/>
              <a:gd name="connsiteX15" fmla="*/ 112712 w 315913"/>
              <a:gd name="connsiteY15" fmla="*/ 331542 h 338138"/>
              <a:gd name="connsiteX16" fmla="*/ 112712 w 315913"/>
              <a:gd name="connsiteY16" fmla="*/ 290647 h 338138"/>
              <a:gd name="connsiteX17" fmla="*/ 157956 w 315913"/>
              <a:gd name="connsiteY17" fmla="*/ 244475 h 338138"/>
              <a:gd name="connsiteX18" fmla="*/ 45900 w 315913"/>
              <a:gd name="connsiteY18" fmla="*/ 244475 h 338138"/>
              <a:gd name="connsiteX19" fmla="*/ 90488 w 315913"/>
              <a:gd name="connsiteY19" fmla="*/ 290647 h 338138"/>
              <a:gd name="connsiteX20" fmla="*/ 90488 w 315913"/>
              <a:gd name="connsiteY20" fmla="*/ 331542 h 338138"/>
              <a:gd name="connsiteX21" fmla="*/ 89176 w 315913"/>
              <a:gd name="connsiteY21" fmla="*/ 335500 h 338138"/>
              <a:gd name="connsiteX22" fmla="*/ 83931 w 315913"/>
              <a:gd name="connsiteY22" fmla="*/ 338138 h 338138"/>
              <a:gd name="connsiteX23" fmla="*/ 6557 w 315913"/>
              <a:gd name="connsiteY23" fmla="*/ 338138 h 338138"/>
              <a:gd name="connsiteX24" fmla="*/ 0 w 315913"/>
              <a:gd name="connsiteY24" fmla="*/ 331542 h 338138"/>
              <a:gd name="connsiteX25" fmla="*/ 0 w 315913"/>
              <a:gd name="connsiteY25" fmla="*/ 290647 h 338138"/>
              <a:gd name="connsiteX26" fmla="*/ 45900 w 315913"/>
              <a:gd name="connsiteY26" fmla="*/ 244475 h 338138"/>
              <a:gd name="connsiteX27" fmla="*/ 271463 w 315913"/>
              <a:gd name="connsiteY27" fmla="*/ 180975 h 338138"/>
              <a:gd name="connsiteX28" fmla="*/ 301625 w 315913"/>
              <a:gd name="connsiteY28" fmla="*/ 211138 h 338138"/>
              <a:gd name="connsiteX29" fmla="*/ 271463 w 315913"/>
              <a:gd name="connsiteY29" fmla="*/ 241300 h 338138"/>
              <a:gd name="connsiteX30" fmla="*/ 241300 w 315913"/>
              <a:gd name="connsiteY30" fmla="*/ 211138 h 338138"/>
              <a:gd name="connsiteX31" fmla="*/ 271463 w 315913"/>
              <a:gd name="connsiteY31" fmla="*/ 180975 h 338138"/>
              <a:gd name="connsiteX32" fmla="*/ 159420 w 315913"/>
              <a:gd name="connsiteY32" fmla="*/ 180975 h 338138"/>
              <a:gd name="connsiteX33" fmla="*/ 188912 w 315913"/>
              <a:gd name="connsiteY33" fmla="*/ 211138 h 338138"/>
              <a:gd name="connsiteX34" fmla="*/ 159420 w 315913"/>
              <a:gd name="connsiteY34" fmla="*/ 241300 h 338138"/>
              <a:gd name="connsiteX35" fmla="*/ 128587 w 315913"/>
              <a:gd name="connsiteY35" fmla="*/ 211138 h 338138"/>
              <a:gd name="connsiteX36" fmla="*/ 159420 w 315913"/>
              <a:gd name="connsiteY36" fmla="*/ 180975 h 338138"/>
              <a:gd name="connsiteX37" fmla="*/ 46038 w 315913"/>
              <a:gd name="connsiteY37" fmla="*/ 180975 h 338138"/>
              <a:gd name="connsiteX38" fmla="*/ 76201 w 315913"/>
              <a:gd name="connsiteY38" fmla="*/ 211138 h 338138"/>
              <a:gd name="connsiteX39" fmla="*/ 46038 w 315913"/>
              <a:gd name="connsiteY39" fmla="*/ 241301 h 338138"/>
              <a:gd name="connsiteX40" fmla="*/ 15875 w 315913"/>
              <a:gd name="connsiteY40" fmla="*/ 211138 h 338138"/>
              <a:gd name="connsiteX41" fmla="*/ 46038 w 315913"/>
              <a:gd name="connsiteY41" fmla="*/ 180975 h 338138"/>
              <a:gd name="connsiteX42" fmla="*/ 270005 w 315913"/>
              <a:gd name="connsiteY42" fmla="*/ 77788 h 338138"/>
              <a:gd name="connsiteX43" fmla="*/ 238125 w 315913"/>
              <a:gd name="connsiteY43" fmla="*/ 109792 h 338138"/>
              <a:gd name="connsiteX44" fmla="*/ 238125 w 315913"/>
              <a:gd name="connsiteY44" fmla="*/ 144463 h 338138"/>
              <a:gd name="connsiteX45" fmla="*/ 303213 w 315913"/>
              <a:gd name="connsiteY45" fmla="*/ 144463 h 338138"/>
              <a:gd name="connsiteX46" fmla="*/ 303213 w 315913"/>
              <a:gd name="connsiteY46" fmla="*/ 109792 h 338138"/>
              <a:gd name="connsiteX47" fmla="*/ 270005 w 315913"/>
              <a:gd name="connsiteY47" fmla="*/ 77788 h 338138"/>
              <a:gd name="connsiteX48" fmla="*/ 270013 w 315913"/>
              <a:gd name="connsiteY48" fmla="*/ 65088 h 338138"/>
              <a:gd name="connsiteX49" fmla="*/ 315913 w 315913"/>
              <a:gd name="connsiteY49" fmla="*/ 109941 h 338138"/>
              <a:gd name="connsiteX50" fmla="*/ 315913 w 315913"/>
              <a:gd name="connsiteY50" fmla="*/ 150836 h 338138"/>
              <a:gd name="connsiteX51" fmla="*/ 313290 w 315913"/>
              <a:gd name="connsiteY51" fmla="*/ 156113 h 338138"/>
              <a:gd name="connsiteX52" fmla="*/ 309356 w 315913"/>
              <a:gd name="connsiteY52" fmla="*/ 158751 h 338138"/>
              <a:gd name="connsiteX53" fmla="*/ 231982 w 315913"/>
              <a:gd name="connsiteY53" fmla="*/ 158751 h 338138"/>
              <a:gd name="connsiteX54" fmla="*/ 225425 w 315913"/>
              <a:gd name="connsiteY54" fmla="*/ 150836 h 338138"/>
              <a:gd name="connsiteX55" fmla="*/ 225425 w 315913"/>
              <a:gd name="connsiteY55" fmla="*/ 109941 h 338138"/>
              <a:gd name="connsiteX56" fmla="*/ 270013 w 315913"/>
              <a:gd name="connsiteY56" fmla="*/ 65088 h 338138"/>
              <a:gd name="connsiteX57" fmla="*/ 157956 w 315913"/>
              <a:gd name="connsiteY57" fmla="*/ 65088 h 338138"/>
              <a:gd name="connsiteX58" fmla="*/ 203200 w 315913"/>
              <a:gd name="connsiteY58" fmla="*/ 109941 h 338138"/>
              <a:gd name="connsiteX59" fmla="*/ 203200 w 315913"/>
              <a:gd name="connsiteY59" fmla="*/ 150836 h 338138"/>
              <a:gd name="connsiteX60" fmla="*/ 201869 w 315913"/>
              <a:gd name="connsiteY60" fmla="*/ 156113 h 338138"/>
              <a:gd name="connsiteX61" fmla="*/ 196546 w 315913"/>
              <a:gd name="connsiteY61" fmla="*/ 158751 h 338138"/>
              <a:gd name="connsiteX62" fmla="*/ 119365 w 315913"/>
              <a:gd name="connsiteY62" fmla="*/ 158751 h 338138"/>
              <a:gd name="connsiteX63" fmla="*/ 112712 w 315913"/>
              <a:gd name="connsiteY63" fmla="*/ 150836 h 338138"/>
              <a:gd name="connsiteX64" fmla="*/ 112712 w 315913"/>
              <a:gd name="connsiteY64" fmla="*/ 109941 h 338138"/>
              <a:gd name="connsiteX65" fmla="*/ 157956 w 315913"/>
              <a:gd name="connsiteY65" fmla="*/ 65088 h 338138"/>
              <a:gd name="connsiteX66" fmla="*/ 45900 w 315913"/>
              <a:gd name="connsiteY66" fmla="*/ 65088 h 338138"/>
              <a:gd name="connsiteX67" fmla="*/ 90488 w 315913"/>
              <a:gd name="connsiteY67" fmla="*/ 109941 h 338138"/>
              <a:gd name="connsiteX68" fmla="*/ 90488 w 315913"/>
              <a:gd name="connsiteY68" fmla="*/ 150836 h 338138"/>
              <a:gd name="connsiteX69" fmla="*/ 89176 w 315913"/>
              <a:gd name="connsiteY69" fmla="*/ 156113 h 338138"/>
              <a:gd name="connsiteX70" fmla="*/ 83931 w 315913"/>
              <a:gd name="connsiteY70" fmla="*/ 158751 h 338138"/>
              <a:gd name="connsiteX71" fmla="*/ 6557 w 315913"/>
              <a:gd name="connsiteY71" fmla="*/ 158751 h 338138"/>
              <a:gd name="connsiteX72" fmla="*/ 0 w 315913"/>
              <a:gd name="connsiteY72" fmla="*/ 150836 h 338138"/>
              <a:gd name="connsiteX73" fmla="*/ 0 w 315913"/>
              <a:gd name="connsiteY73" fmla="*/ 109941 h 338138"/>
              <a:gd name="connsiteX74" fmla="*/ 45900 w 315913"/>
              <a:gd name="connsiteY74" fmla="*/ 65088 h 338138"/>
              <a:gd name="connsiteX75" fmla="*/ 270669 w 315913"/>
              <a:gd name="connsiteY75" fmla="*/ 14288 h 338138"/>
              <a:gd name="connsiteX76" fmla="*/ 254000 w 315913"/>
              <a:gd name="connsiteY76" fmla="*/ 30957 h 338138"/>
              <a:gd name="connsiteX77" fmla="*/ 270669 w 315913"/>
              <a:gd name="connsiteY77" fmla="*/ 47626 h 338138"/>
              <a:gd name="connsiteX78" fmla="*/ 287338 w 315913"/>
              <a:gd name="connsiteY78" fmla="*/ 30957 h 338138"/>
              <a:gd name="connsiteX79" fmla="*/ 270669 w 315913"/>
              <a:gd name="connsiteY79" fmla="*/ 14288 h 338138"/>
              <a:gd name="connsiteX80" fmla="*/ 271463 w 315913"/>
              <a:gd name="connsiteY80" fmla="*/ 0 h 338138"/>
              <a:gd name="connsiteX81" fmla="*/ 301625 w 315913"/>
              <a:gd name="connsiteY81" fmla="*/ 30957 h 338138"/>
              <a:gd name="connsiteX82" fmla="*/ 271463 w 315913"/>
              <a:gd name="connsiteY82" fmla="*/ 61913 h 338138"/>
              <a:gd name="connsiteX83" fmla="*/ 241300 w 315913"/>
              <a:gd name="connsiteY83" fmla="*/ 30957 h 338138"/>
              <a:gd name="connsiteX84" fmla="*/ 271463 w 315913"/>
              <a:gd name="connsiteY84" fmla="*/ 0 h 338138"/>
              <a:gd name="connsiteX85" fmla="*/ 159420 w 315913"/>
              <a:gd name="connsiteY85" fmla="*/ 0 h 338138"/>
              <a:gd name="connsiteX86" fmla="*/ 188912 w 315913"/>
              <a:gd name="connsiteY86" fmla="*/ 30957 h 338138"/>
              <a:gd name="connsiteX87" fmla="*/ 159420 w 315913"/>
              <a:gd name="connsiteY87" fmla="*/ 61913 h 338138"/>
              <a:gd name="connsiteX88" fmla="*/ 128587 w 315913"/>
              <a:gd name="connsiteY88" fmla="*/ 30957 h 338138"/>
              <a:gd name="connsiteX89" fmla="*/ 159420 w 315913"/>
              <a:gd name="connsiteY89" fmla="*/ 0 h 338138"/>
              <a:gd name="connsiteX90" fmla="*/ 46037 w 315913"/>
              <a:gd name="connsiteY90" fmla="*/ 0 h 338138"/>
              <a:gd name="connsiteX91" fmla="*/ 76200 w 315913"/>
              <a:gd name="connsiteY91" fmla="*/ 30957 h 338138"/>
              <a:gd name="connsiteX92" fmla="*/ 46037 w 315913"/>
              <a:gd name="connsiteY92" fmla="*/ 61913 h 338138"/>
              <a:gd name="connsiteX93" fmla="*/ 15875 w 315913"/>
              <a:gd name="connsiteY93" fmla="*/ 30957 h 338138"/>
              <a:gd name="connsiteX94" fmla="*/ 46037 w 315913"/>
              <a:gd name="connsiteY9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5913" h="338138">
                <a:moveTo>
                  <a:pt x="270013" y="244475"/>
                </a:moveTo>
                <a:cubicBezTo>
                  <a:pt x="294930" y="244475"/>
                  <a:pt x="315913" y="265582"/>
                  <a:pt x="315913" y="290647"/>
                </a:cubicBezTo>
                <a:cubicBezTo>
                  <a:pt x="315913" y="290647"/>
                  <a:pt x="315913" y="290647"/>
                  <a:pt x="315913" y="331542"/>
                </a:cubicBezTo>
                <a:cubicBezTo>
                  <a:pt x="315913" y="332861"/>
                  <a:pt x="314602" y="335500"/>
                  <a:pt x="313290" y="335500"/>
                </a:cubicBezTo>
                <a:cubicBezTo>
                  <a:pt x="313290" y="336819"/>
                  <a:pt x="310667" y="338138"/>
                  <a:pt x="309356" y="338138"/>
                </a:cubicBezTo>
                <a:cubicBezTo>
                  <a:pt x="309356" y="338138"/>
                  <a:pt x="309356" y="338138"/>
                  <a:pt x="231982" y="338138"/>
                </a:cubicBezTo>
                <a:cubicBezTo>
                  <a:pt x="228048" y="338138"/>
                  <a:pt x="225425" y="335500"/>
                  <a:pt x="225425" y="331542"/>
                </a:cubicBezTo>
                <a:cubicBezTo>
                  <a:pt x="225425" y="331542"/>
                  <a:pt x="225425" y="331542"/>
                  <a:pt x="225425" y="290647"/>
                </a:cubicBezTo>
                <a:cubicBezTo>
                  <a:pt x="225425" y="265582"/>
                  <a:pt x="246408" y="244475"/>
                  <a:pt x="270013" y="244475"/>
                </a:cubicBezTo>
                <a:close/>
                <a:moveTo>
                  <a:pt x="157956" y="244475"/>
                </a:moveTo>
                <a:cubicBezTo>
                  <a:pt x="183239" y="244475"/>
                  <a:pt x="203200" y="265582"/>
                  <a:pt x="203200" y="290647"/>
                </a:cubicBezTo>
                <a:cubicBezTo>
                  <a:pt x="203200" y="290647"/>
                  <a:pt x="203200" y="290647"/>
                  <a:pt x="203200" y="331542"/>
                </a:cubicBezTo>
                <a:cubicBezTo>
                  <a:pt x="203200" y="332861"/>
                  <a:pt x="203200" y="335500"/>
                  <a:pt x="201869" y="335500"/>
                </a:cubicBezTo>
                <a:cubicBezTo>
                  <a:pt x="200538" y="336819"/>
                  <a:pt x="199208" y="338138"/>
                  <a:pt x="196546" y="338138"/>
                </a:cubicBezTo>
                <a:cubicBezTo>
                  <a:pt x="196546" y="338138"/>
                  <a:pt x="196546" y="338138"/>
                  <a:pt x="119365" y="338138"/>
                </a:cubicBezTo>
                <a:cubicBezTo>
                  <a:pt x="115373" y="338138"/>
                  <a:pt x="112712" y="335500"/>
                  <a:pt x="112712" y="331542"/>
                </a:cubicBezTo>
                <a:cubicBezTo>
                  <a:pt x="112712" y="331542"/>
                  <a:pt x="112712" y="331542"/>
                  <a:pt x="112712" y="290647"/>
                </a:cubicBezTo>
                <a:cubicBezTo>
                  <a:pt x="112712" y="265582"/>
                  <a:pt x="132672" y="244475"/>
                  <a:pt x="157956" y="244475"/>
                </a:cubicBezTo>
                <a:close/>
                <a:moveTo>
                  <a:pt x="45900" y="244475"/>
                </a:moveTo>
                <a:cubicBezTo>
                  <a:pt x="69505" y="244475"/>
                  <a:pt x="90488" y="265582"/>
                  <a:pt x="90488" y="290647"/>
                </a:cubicBezTo>
                <a:cubicBezTo>
                  <a:pt x="90488" y="290647"/>
                  <a:pt x="90488" y="290647"/>
                  <a:pt x="90488" y="331542"/>
                </a:cubicBezTo>
                <a:cubicBezTo>
                  <a:pt x="90488" y="332861"/>
                  <a:pt x="90488" y="335500"/>
                  <a:pt x="89176" y="335500"/>
                </a:cubicBezTo>
                <a:cubicBezTo>
                  <a:pt x="87865" y="336819"/>
                  <a:pt x="85242" y="338138"/>
                  <a:pt x="83931" y="338138"/>
                </a:cubicBezTo>
                <a:cubicBezTo>
                  <a:pt x="83931" y="338138"/>
                  <a:pt x="83931" y="338138"/>
                  <a:pt x="6557" y="338138"/>
                </a:cubicBezTo>
                <a:cubicBezTo>
                  <a:pt x="3934" y="338138"/>
                  <a:pt x="0" y="335500"/>
                  <a:pt x="0" y="331542"/>
                </a:cubicBezTo>
                <a:cubicBezTo>
                  <a:pt x="0" y="331542"/>
                  <a:pt x="0" y="331542"/>
                  <a:pt x="0" y="290647"/>
                </a:cubicBezTo>
                <a:cubicBezTo>
                  <a:pt x="0" y="265582"/>
                  <a:pt x="20983" y="244475"/>
                  <a:pt x="45900" y="244475"/>
                </a:cubicBezTo>
                <a:close/>
                <a:moveTo>
                  <a:pt x="271463" y="180975"/>
                </a:moveTo>
                <a:cubicBezTo>
                  <a:pt x="287200" y="180975"/>
                  <a:pt x="301625" y="194089"/>
                  <a:pt x="301625" y="211138"/>
                </a:cubicBezTo>
                <a:cubicBezTo>
                  <a:pt x="301625" y="228186"/>
                  <a:pt x="287200" y="241300"/>
                  <a:pt x="271463" y="241300"/>
                </a:cubicBezTo>
                <a:cubicBezTo>
                  <a:pt x="254414" y="241300"/>
                  <a:pt x="241300" y="228186"/>
                  <a:pt x="241300" y="211138"/>
                </a:cubicBezTo>
                <a:cubicBezTo>
                  <a:pt x="241300" y="194089"/>
                  <a:pt x="254414" y="180975"/>
                  <a:pt x="271463" y="180975"/>
                </a:cubicBezTo>
                <a:close/>
                <a:moveTo>
                  <a:pt x="159420" y="180975"/>
                </a:moveTo>
                <a:cubicBezTo>
                  <a:pt x="175506" y="180975"/>
                  <a:pt x="188912" y="194089"/>
                  <a:pt x="188912" y="211138"/>
                </a:cubicBezTo>
                <a:cubicBezTo>
                  <a:pt x="188912" y="228186"/>
                  <a:pt x="175506" y="241300"/>
                  <a:pt x="159420" y="241300"/>
                </a:cubicBezTo>
                <a:cubicBezTo>
                  <a:pt x="141992" y="241300"/>
                  <a:pt x="128587" y="228186"/>
                  <a:pt x="128587" y="211138"/>
                </a:cubicBezTo>
                <a:cubicBezTo>
                  <a:pt x="128587" y="194089"/>
                  <a:pt x="141992" y="180975"/>
                  <a:pt x="159420" y="180975"/>
                </a:cubicBezTo>
                <a:close/>
                <a:moveTo>
                  <a:pt x="46038" y="180975"/>
                </a:moveTo>
                <a:cubicBezTo>
                  <a:pt x="62697" y="180975"/>
                  <a:pt x="76201" y="194479"/>
                  <a:pt x="76201" y="211138"/>
                </a:cubicBezTo>
                <a:cubicBezTo>
                  <a:pt x="76201" y="227797"/>
                  <a:pt x="62697" y="241301"/>
                  <a:pt x="46038" y="241301"/>
                </a:cubicBezTo>
                <a:cubicBezTo>
                  <a:pt x="29379" y="241301"/>
                  <a:pt x="15875" y="227797"/>
                  <a:pt x="15875" y="211138"/>
                </a:cubicBezTo>
                <a:cubicBezTo>
                  <a:pt x="15875" y="194479"/>
                  <a:pt x="29379" y="180975"/>
                  <a:pt x="46038" y="180975"/>
                </a:cubicBezTo>
                <a:close/>
                <a:moveTo>
                  <a:pt x="270005" y="77788"/>
                </a:moveTo>
                <a:cubicBezTo>
                  <a:pt x="252736" y="77788"/>
                  <a:pt x="238125" y="92457"/>
                  <a:pt x="238125" y="109792"/>
                </a:cubicBezTo>
                <a:cubicBezTo>
                  <a:pt x="238125" y="109792"/>
                  <a:pt x="238125" y="109792"/>
                  <a:pt x="238125" y="144463"/>
                </a:cubicBezTo>
                <a:cubicBezTo>
                  <a:pt x="238125" y="144463"/>
                  <a:pt x="238125" y="144463"/>
                  <a:pt x="303213" y="144463"/>
                </a:cubicBezTo>
                <a:lnTo>
                  <a:pt x="303213" y="109792"/>
                </a:lnTo>
                <a:cubicBezTo>
                  <a:pt x="303213" y="92457"/>
                  <a:pt x="288602" y="77788"/>
                  <a:pt x="270005" y="77788"/>
                </a:cubicBezTo>
                <a:close/>
                <a:moveTo>
                  <a:pt x="270013" y="65088"/>
                </a:moveTo>
                <a:cubicBezTo>
                  <a:pt x="294930" y="65088"/>
                  <a:pt x="315913" y="84876"/>
                  <a:pt x="315913" y="109941"/>
                </a:cubicBezTo>
                <a:cubicBezTo>
                  <a:pt x="315913" y="109941"/>
                  <a:pt x="315913" y="109941"/>
                  <a:pt x="315913" y="150836"/>
                </a:cubicBezTo>
                <a:cubicBezTo>
                  <a:pt x="315913" y="153474"/>
                  <a:pt x="314602" y="154794"/>
                  <a:pt x="313290" y="156113"/>
                </a:cubicBezTo>
                <a:cubicBezTo>
                  <a:pt x="313290" y="157432"/>
                  <a:pt x="310667" y="158751"/>
                  <a:pt x="309356" y="158751"/>
                </a:cubicBezTo>
                <a:cubicBezTo>
                  <a:pt x="309356" y="158751"/>
                  <a:pt x="309356" y="158751"/>
                  <a:pt x="231982" y="158751"/>
                </a:cubicBezTo>
                <a:cubicBezTo>
                  <a:pt x="228048" y="158751"/>
                  <a:pt x="225425" y="154794"/>
                  <a:pt x="225425" y="150836"/>
                </a:cubicBezTo>
                <a:cubicBezTo>
                  <a:pt x="225425" y="150836"/>
                  <a:pt x="225425" y="150836"/>
                  <a:pt x="225425" y="109941"/>
                </a:cubicBezTo>
                <a:cubicBezTo>
                  <a:pt x="225425" y="84876"/>
                  <a:pt x="246408" y="65088"/>
                  <a:pt x="270013" y="65088"/>
                </a:cubicBezTo>
                <a:close/>
                <a:moveTo>
                  <a:pt x="157956" y="65088"/>
                </a:moveTo>
                <a:cubicBezTo>
                  <a:pt x="183239" y="65088"/>
                  <a:pt x="203200" y="84876"/>
                  <a:pt x="203200" y="109941"/>
                </a:cubicBezTo>
                <a:cubicBezTo>
                  <a:pt x="203200" y="109941"/>
                  <a:pt x="203200" y="109941"/>
                  <a:pt x="203200" y="150836"/>
                </a:cubicBezTo>
                <a:cubicBezTo>
                  <a:pt x="203200" y="153474"/>
                  <a:pt x="203200" y="154794"/>
                  <a:pt x="201869" y="156113"/>
                </a:cubicBezTo>
                <a:cubicBezTo>
                  <a:pt x="200538" y="157432"/>
                  <a:pt x="199208" y="158751"/>
                  <a:pt x="196546" y="158751"/>
                </a:cubicBezTo>
                <a:cubicBezTo>
                  <a:pt x="196546" y="158751"/>
                  <a:pt x="196546" y="158751"/>
                  <a:pt x="119365" y="158751"/>
                </a:cubicBezTo>
                <a:cubicBezTo>
                  <a:pt x="115373" y="158751"/>
                  <a:pt x="112712" y="154794"/>
                  <a:pt x="112712" y="150836"/>
                </a:cubicBezTo>
                <a:cubicBezTo>
                  <a:pt x="112712" y="150836"/>
                  <a:pt x="112712" y="150836"/>
                  <a:pt x="112712" y="109941"/>
                </a:cubicBezTo>
                <a:cubicBezTo>
                  <a:pt x="112712" y="84876"/>
                  <a:pt x="132672" y="65088"/>
                  <a:pt x="157956" y="65088"/>
                </a:cubicBezTo>
                <a:close/>
                <a:moveTo>
                  <a:pt x="45900" y="65088"/>
                </a:moveTo>
                <a:cubicBezTo>
                  <a:pt x="69505" y="65088"/>
                  <a:pt x="90488" y="84876"/>
                  <a:pt x="90488" y="109941"/>
                </a:cubicBezTo>
                <a:cubicBezTo>
                  <a:pt x="90488" y="109941"/>
                  <a:pt x="90488" y="109941"/>
                  <a:pt x="90488" y="150836"/>
                </a:cubicBezTo>
                <a:cubicBezTo>
                  <a:pt x="90488" y="153474"/>
                  <a:pt x="90488" y="154794"/>
                  <a:pt x="89176" y="156113"/>
                </a:cubicBezTo>
                <a:cubicBezTo>
                  <a:pt x="87865" y="157432"/>
                  <a:pt x="85242" y="158751"/>
                  <a:pt x="83931" y="158751"/>
                </a:cubicBezTo>
                <a:cubicBezTo>
                  <a:pt x="83931" y="158751"/>
                  <a:pt x="83931" y="158751"/>
                  <a:pt x="6557" y="158751"/>
                </a:cubicBezTo>
                <a:cubicBezTo>
                  <a:pt x="3934" y="158751"/>
                  <a:pt x="0" y="154794"/>
                  <a:pt x="0" y="150836"/>
                </a:cubicBezTo>
                <a:cubicBezTo>
                  <a:pt x="0" y="150836"/>
                  <a:pt x="0" y="150836"/>
                  <a:pt x="0" y="109941"/>
                </a:cubicBezTo>
                <a:cubicBezTo>
                  <a:pt x="0" y="84876"/>
                  <a:pt x="20983" y="65088"/>
                  <a:pt x="45900" y="65088"/>
                </a:cubicBezTo>
                <a:close/>
                <a:moveTo>
                  <a:pt x="270669" y="14288"/>
                </a:moveTo>
                <a:cubicBezTo>
                  <a:pt x="261463" y="14288"/>
                  <a:pt x="254000" y="21751"/>
                  <a:pt x="254000" y="30957"/>
                </a:cubicBezTo>
                <a:cubicBezTo>
                  <a:pt x="254000" y="40163"/>
                  <a:pt x="261463" y="47626"/>
                  <a:pt x="270669" y="47626"/>
                </a:cubicBezTo>
                <a:cubicBezTo>
                  <a:pt x="279875" y="47626"/>
                  <a:pt x="287338" y="40163"/>
                  <a:pt x="287338" y="30957"/>
                </a:cubicBezTo>
                <a:cubicBezTo>
                  <a:pt x="287338" y="21751"/>
                  <a:pt x="279875" y="14288"/>
                  <a:pt x="270669" y="14288"/>
                </a:cubicBezTo>
                <a:close/>
                <a:moveTo>
                  <a:pt x="271463" y="0"/>
                </a:moveTo>
                <a:cubicBezTo>
                  <a:pt x="287200" y="0"/>
                  <a:pt x="301625" y="13459"/>
                  <a:pt x="301625" y="30957"/>
                </a:cubicBezTo>
                <a:cubicBezTo>
                  <a:pt x="301625" y="48454"/>
                  <a:pt x="287200" y="61913"/>
                  <a:pt x="271463" y="61913"/>
                </a:cubicBezTo>
                <a:cubicBezTo>
                  <a:pt x="254414" y="61913"/>
                  <a:pt x="241300" y="48454"/>
                  <a:pt x="241300" y="30957"/>
                </a:cubicBezTo>
                <a:cubicBezTo>
                  <a:pt x="241300" y="13459"/>
                  <a:pt x="254414" y="0"/>
                  <a:pt x="271463" y="0"/>
                </a:cubicBezTo>
                <a:close/>
                <a:moveTo>
                  <a:pt x="159420" y="0"/>
                </a:moveTo>
                <a:cubicBezTo>
                  <a:pt x="175506" y="0"/>
                  <a:pt x="188912" y="13459"/>
                  <a:pt x="188912" y="30957"/>
                </a:cubicBezTo>
                <a:cubicBezTo>
                  <a:pt x="188912" y="48454"/>
                  <a:pt x="175506" y="61913"/>
                  <a:pt x="159420" y="61913"/>
                </a:cubicBezTo>
                <a:cubicBezTo>
                  <a:pt x="141992" y="61913"/>
                  <a:pt x="128587" y="48454"/>
                  <a:pt x="128587" y="30957"/>
                </a:cubicBezTo>
                <a:cubicBezTo>
                  <a:pt x="128587" y="13459"/>
                  <a:pt x="141992" y="0"/>
                  <a:pt x="159420" y="0"/>
                </a:cubicBezTo>
                <a:close/>
                <a:moveTo>
                  <a:pt x="46037" y="0"/>
                </a:moveTo>
                <a:cubicBezTo>
                  <a:pt x="63086" y="0"/>
                  <a:pt x="76200" y="13459"/>
                  <a:pt x="76200" y="30957"/>
                </a:cubicBezTo>
                <a:cubicBezTo>
                  <a:pt x="76200" y="48454"/>
                  <a:pt x="63086" y="61913"/>
                  <a:pt x="46037" y="61913"/>
                </a:cubicBezTo>
                <a:cubicBezTo>
                  <a:pt x="28989" y="61913"/>
                  <a:pt x="15875" y="48454"/>
                  <a:pt x="15875" y="30957"/>
                </a:cubicBezTo>
                <a:cubicBezTo>
                  <a:pt x="15875" y="13459"/>
                  <a:pt x="28989" y="0"/>
                  <a:pt x="46037" y="0"/>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615" tIns="257615" rIns="257615" bIns="257615"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0" indent="0" algn="ctr" defTabSz="2266950">
              <a:lnSpc>
                <a:spcPct val="90000"/>
              </a:lnSpc>
              <a:spcBef>
                <a:spcPct val="0"/>
              </a:spcBef>
              <a:spcAft>
                <a:spcPct val="35000"/>
              </a:spcAft>
              <a:buNone/>
            </a:pPr>
            <a:endParaRPr lang="zh-CN" altLang="en-US" sz="5100" kern="1200"/>
          </a:p>
        </p:txBody>
      </p:sp>
      <p:sp>
        <p:nvSpPr>
          <p:cNvPr id="54" name="任意多边形: 形状 53"/>
          <p:cNvSpPr/>
          <p:nvPr/>
        </p:nvSpPr>
        <p:spPr>
          <a:xfrm>
            <a:off x="4629118" y="2827653"/>
            <a:ext cx="482600" cy="477982"/>
          </a:xfrm>
          <a:custGeom>
            <a:avLst/>
            <a:gdLst>
              <a:gd name="connsiteX0" fmla="*/ 292147 w 331788"/>
              <a:gd name="connsiteY0" fmla="*/ 109538 h 328613"/>
              <a:gd name="connsiteX1" fmla="*/ 327025 w 331788"/>
              <a:gd name="connsiteY1" fmla="*/ 145621 h 328613"/>
              <a:gd name="connsiteX2" fmla="*/ 327025 w 331788"/>
              <a:gd name="connsiteY2" fmla="*/ 229385 h 328613"/>
              <a:gd name="connsiteX3" fmla="*/ 293438 w 331788"/>
              <a:gd name="connsiteY3" fmla="*/ 264179 h 328613"/>
              <a:gd name="connsiteX4" fmla="*/ 252101 w 331788"/>
              <a:gd name="connsiteY4" fmla="*/ 264179 h 328613"/>
              <a:gd name="connsiteX5" fmla="*/ 252101 w 331788"/>
              <a:gd name="connsiteY5" fmla="*/ 319593 h 328613"/>
              <a:gd name="connsiteX6" fmla="*/ 243059 w 331788"/>
              <a:gd name="connsiteY6" fmla="*/ 328613 h 328613"/>
              <a:gd name="connsiteX7" fmla="*/ 205596 w 331788"/>
              <a:gd name="connsiteY7" fmla="*/ 328613 h 328613"/>
              <a:gd name="connsiteX8" fmla="*/ 195262 w 331788"/>
              <a:gd name="connsiteY8" fmla="*/ 319593 h 328613"/>
              <a:gd name="connsiteX9" fmla="*/ 195262 w 331788"/>
              <a:gd name="connsiteY9" fmla="*/ 235829 h 328613"/>
              <a:gd name="connsiteX10" fmla="*/ 224973 w 331788"/>
              <a:gd name="connsiteY10" fmla="*/ 207478 h 328613"/>
              <a:gd name="connsiteX11" fmla="*/ 255976 w 331788"/>
              <a:gd name="connsiteY11" fmla="*/ 207478 h 328613"/>
              <a:gd name="connsiteX12" fmla="*/ 255976 w 331788"/>
              <a:gd name="connsiteY12" fmla="*/ 145621 h 328613"/>
              <a:gd name="connsiteX13" fmla="*/ 292147 w 331788"/>
              <a:gd name="connsiteY13" fmla="*/ 109538 h 328613"/>
              <a:gd name="connsiteX14" fmla="*/ 38473 w 331788"/>
              <a:gd name="connsiteY14" fmla="*/ 109538 h 328613"/>
              <a:gd name="connsiteX15" fmla="*/ 75079 w 331788"/>
              <a:gd name="connsiteY15" fmla="*/ 145621 h 328613"/>
              <a:gd name="connsiteX16" fmla="*/ 75079 w 331788"/>
              <a:gd name="connsiteY16" fmla="*/ 207478 h 328613"/>
              <a:gd name="connsiteX17" fmla="*/ 106456 w 331788"/>
              <a:gd name="connsiteY17" fmla="*/ 207478 h 328613"/>
              <a:gd name="connsiteX18" fmla="*/ 136525 w 331788"/>
              <a:gd name="connsiteY18" fmla="*/ 235829 h 328613"/>
              <a:gd name="connsiteX19" fmla="*/ 136525 w 331788"/>
              <a:gd name="connsiteY19" fmla="*/ 319593 h 328613"/>
              <a:gd name="connsiteX20" fmla="*/ 126066 w 331788"/>
              <a:gd name="connsiteY20" fmla="*/ 328613 h 328613"/>
              <a:gd name="connsiteX21" fmla="*/ 88153 w 331788"/>
              <a:gd name="connsiteY21" fmla="*/ 328613 h 328613"/>
              <a:gd name="connsiteX22" fmla="*/ 79001 w 331788"/>
              <a:gd name="connsiteY22" fmla="*/ 319593 h 328613"/>
              <a:gd name="connsiteX23" fmla="*/ 79001 w 331788"/>
              <a:gd name="connsiteY23" fmla="*/ 264179 h 328613"/>
              <a:gd name="connsiteX24" fmla="*/ 37166 w 331788"/>
              <a:gd name="connsiteY24" fmla="*/ 264179 h 328613"/>
              <a:gd name="connsiteX25" fmla="*/ 3175 w 331788"/>
              <a:gd name="connsiteY25" fmla="*/ 229385 h 328613"/>
              <a:gd name="connsiteX26" fmla="*/ 3175 w 331788"/>
              <a:gd name="connsiteY26" fmla="*/ 145621 h 328613"/>
              <a:gd name="connsiteX27" fmla="*/ 38473 w 331788"/>
              <a:gd name="connsiteY27" fmla="*/ 109538 h 328613"/>
              <a:gd name="connsiteX28" fmla="*/ 160734 w 331788"/>
              <a:gd name="connsiteY28" fmla="*/ 88900 h 328613"/>
              <a:gd name="connsiteX29" fmla="*/ 171053 w 331788"/>
              <a:gd name="connsiteY29" fmla="*/ 88900 h 328613"/>
              <a:gd name="connsiteX30" fmla="*/ 173633 w 331788"/>
              <a:gd name="connsiteY30" fmla="*/ 90195 h 328613"/>
              <a:gd name="connsiteX31" fmla="*/ 174923 w 331788"/>
              <a:gd name="connsiteY31" fmla="*/ 95375 h 328613"/>
              <a:gd name="connsiteX32" fmla="*/ 169763 w 331788"/>
              <a:gd name="connsiteY32" fmla="*/ 103146 h 328613"/>
              <a:gd name="connsiteX33" fmla="*/ 172343 w 331788"/>
              <a:gd name="connsiteY33" fmla="*/ 123867 h 328613"/>
              <a:gd name="connsiteX34" fmla="*/ 167184 w 331788"/>
              <a:gd name="connsiteY34" fmla="*/ 136818 h 328613"/>
              <a:gd name="connsiteX35" fmla="*/ 164604 w 331788"/>
              <a:gd name="connsiteY35" fmla="*/ 136818 h 328613"/>
              <a:gd name="connsiteX36" fmla="*/ 159444 w 331788"/>
              <a:gd name="connsiteY36" fmla="*/ 123867 h 328613"/>
              <a:gd name="connsiteX37" fmla="*/ 162024 w 331788"/>
              <a:gd name="connsiteY37" fmla="*/ 103146 h 328613"/>
              <a:gd name="connsiteX38" fmla="*/ 156865 w 331788"/>
              <a:gd name="connsiteY38" fmla="*/ 95375 h 328613"/>
              <a:gd name="connsiteX39" fmla="*/ 158155 w 331788"/>
              <a:gd name="connsiteY39" fmla="*/ 90195 h 328613"/>
              <a:gd name="connsiteX40" fmla="*/ 160734 w 331788"/>
              <a:gd name="connsiteY40" fmla="*/ 88900 h 328613"/>
              <a:gd name="connsiteX41" fmla="*/ 136182 w 331788"/>
              <a:gd name="connsiteY41" fmla="*/ 88900 h 328613"/>
              <a:gd name="connsiteX42" fmla="*/ 138766 w 331788"/>
              <a:gd name="connsiteY42" fmla="*/ 91502 h 328613"/>
              <a:gd name="connsiteX43" fmla="*/ 165893 w 331788"/>
              <a:gd name="connsiteY43" fmla="*/ 165652 h 328613"/>
              <a:gd name="connsiteX44" fmla="*/ 193021 w 331788"/>
              <a:gd name="connsiteY44" fmla="*/ 91502 h 328613"/>
              <a:gd name="connsiteX45" fmla="*/ 196897 w 331788"/>
              <a:gd name="connsiteY45" fmla="*/ 90201 h 328613"/>
              <a:gd name="connsiteX46" fmla="*/ 208523 w 331788"/>
              <a:gd name="connsiteY46" fmla="*/ 92802 h 328613"/>
              <a:gd name="connsiteX47" fmla="*/ 231775 w 331788"/>
              <a:gd name="connsiteY47" fmla="*/ 125325 h 328613"/>
              <a:gd name="connsiteX48" fmla="*/ 231775 w 331788"/>
              <a:gd name="connsiteY48" fmla="*/ 176059 h 328613"/>
              <a:gd name="connsiteX49" fmla="*/ 226608 w 331788"/>
              <a:gd name="connsiteY49" fmla="*/ 182563 h 328613"/>
              <a:gd name="connsiteX50" fmla="*/ 105179 w 331788"/>
              <a:gd name="connsiteY50" fmla="*/ 182563 h 328613"/>
              <a:gd name="connsiteX51" fmla="*/ 100012 w 331788"/>
              <a:gd name="connsiteY51" fmla="*/ 176059 h 328613"/>
              <a:gd name="connsiteX52" fmla="*/ 100012 w 331788"/>
              <a:gd name="connsiteY52" fmla="*/ 125325 h 328613"/>
              <a:gd name="connsiteX53" fmla="*/ 123264 w 331788"/>
              <a:gd name="connsiteY53" fmla="*/ 92802 h 328613"/>
              <a:gd name="connsiteX54" fmla="*/ 134890 w 331788"/>
              <a:gd name="connsiteY54" fmla="*/ 90201 h 328613"/>
              <a:gd name="connsiteX55" fmla="*/ 136182 w 331788"/>
              <a:gd name="connsiteY55" fmla="*/ 88900 h 328613"/>
              <a:gd name="connsiteX56" fmla="*/ 292100 w 331788"/>
              <a:gd name="connsiteY56" fmla="*/ 19050 h 328613"/>
              <a:gd name="connsiteX57" fmla="*/ 331788 w 331788"/>
              <a:gd name="connsiteY57" fmla="*/ 58738 h 328613"/>
              <a:gd name="connsiteX58" fmla="*/ 292100 w 331788"/>
              <a:gd name="connsiteY58" fmla="*/ 98426 h 328613"/>
              <a:gd name="connsiteX59" fmla="*/ 252412 w 331788"/>
              <a:gd name="connsiteY59" fmla="*/ 58738 h 328613"/>
              <a:gd name="connsiteX60" fmla="*/ 292100 w 331788"/>
              <a:gd name="connsiteY60" fmla="*/ 19050 h 328613"/>
              <a:gd name="connsiteX61" fmla="*/ 39688 w 331788"/>
              <a:gd name="connsiteY61" fmla="*/ 19050 h 328613"/>
              <a:gd name="connsiteX62" fmla="*/ 79376 w 331788"/>
              <a:gd name="connsiteY62" fmla="*/ 58738 h 328613"/>
              <a:gd name="connsiteX63" fmla="*/ 39688 w 331788"/>
              <a:gd name="connsiteY63" fmla="*/ 98426 h 328613"/>
              <a:gd name="connsiteX64" fmla="*/ 0 w 331788"/>
              <a:gd name="connsiteY64" fmla="*/ 58738 h 328613"/>
              <a:gd name="connsiteX65" fmla="*/ 39688 w 331788"/>
              <a:gd name="connsiteY65" fmla="*/ 19050 h 328613"/>
              <a:gd name="connsiteX66" fmla="*/ 165894 w 331788"/>
              <a:gd name="connsiteY66" fmla="*/ 0 h 328613"/>
              <a:gd name="connsiteX67" fmla="*/ 204788 w 331788"/>
              <a:gd name="connsiteY67" fmla="*/ 39688 h 328613"/>
              <a:gd name="connsiteX68" fmla="*/ 165894 w 331788"/>
              <a:gd name="connsiteY68" fmla="*/ 79376 h 328613"/>
              <a:gd name="connsiteX69" fmla="*/ 127000 w 331788"/>
              <a:gd name="connsiteY69" fmla="*/ 39688 h 328613"/>
              <a:gd name="connsiteX70" fmla="*/ 165894 w 331788"/>
              <a:gd name="connsiteY70"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331788" h="328613">
                <a:moveTo>
                  <a:pt x="292147" y="109538"/>
                </a:moveTo>
                <a:cubicBezTo>
                  <a:pt x="311524" y="109538"/>
                  <a:pt x="327025" y="126291"/>
                  <a:pt x="327025" y="145621"/>
                </a:cubicBezTo>
                <a:cubicBezTo>
                  <a:pt x="327025" y="145621"/>
                  <a:pt x="327025" y="145621"/>
                  <a:pt x="327025" y="229385"/>
                </a:cubicBezTo>
                <a:cubicBezTo>
                  <a:pt x="327025" y="248715"/>
                  <a:pt x="311524" y="264179"/>
                  <a:pt x="293438" y="264179"/>
                </a:cubicBezTo>
                <a:cubicBezTo>
                  <a:pt x="293438" y="264179"/>
                  <a:pt x="293438" y="264179"/>
                  <a:pt x="252101" y="264179"/>
                </a:cubicBezTo>
                <a:cubicBezTo>
                  <a:pt x="252101" y="264179"/>
                  <a:pt x="252101" y="264179"/>
                  <a:pt x="252101" y="319593"/>
                </a:cubicBezTo>
                <a:cubicBezTo>
                  <a:pt x="252101" y="324747"/>
                  <a:pt x="248226" y="328613"/>
                  <a:pt x="243059" y="328613"/>
                </a:cubicBezTo>
                <a:cubicBezTo>
                  <a:pt x="243059" y="328613"/>
                  <a:pt x="243059" y="328613"/>
                  <a:pt x="205596" y="328613"/>
                </a:cubicBezTo>
                <a:cubicBezTo>
                  <a:pt x="199138" y="328613"/>
                  <a:pt x="195262" y="324747"/>
                  <a:pt x="195262" y="319593"/>
                </a:cubicBezTo>
                <a:cubicBezTo>
                  <a:pt x="195262" y="319593"/>
                  <a:pt x="195262" y="319593"/>
                  <a:pt x="195262" y="235829"/>
                </a:cubicBezTo>
                <a:cubicBezTo>
                  <a:pt x="195262" y="220364"/>
                  <a:pt x="208180" y="207478"/>
                  <a:pt x="224973" y="207478"/>
                </a:cubicBezTo>
                <a:cubicBezTo>
                  <a:pt x="224973" y="207478"/>
                  <a:pt x="224973" y="207478"/>
                  <a:pt x="255976" y="207478"/>
                </a:cubicBezTo>
                <a:cubicBezTo>
                  <a:pt x="255976" y="207478"/>
                  <a:pt x="255976" y="207478"/>
                  <a:pt x="255976" y="145621"/>
                </a:cubicBezTo>
                <a:cubicBezTo>
                  <a:pt x="255976" y="126291"/>
                  <a:pt x="271478" y="109538"/>
                  <a:pt x="292147" y="109538"/>
                </a:cubicBezTo>
                <a:close/>
                <a:moveTo>
                  <a:pt x="38473" y="109538"/>
                </a:moveTo>
                <a:cubicBezTo>
                  <a:pt x="59391" y="109538"/>
                  <a:pt x="75079" y="126291"/>
                  <a:pt x="75079" y="145621"/>
                </a:cubicBezTo>
                <a:cubicBezTo>
                  <a:pt x="75079" y="145621"/>
                  <a:pt x="75079" y="145621"/>
                  <a:pt x="75079" y="207478"/>
                </a:cubicBezTo>
                <a:cubicBezTo>
                  <a:pt x="75079" y="207478"/>
                  <a:pt x="75079" y="207478"/>
                  <a:pt x="106456" y="207478"/>
                </a:cubicBezTo>
                <a:cubicBezTo>
                  <a:pt x="123451" y="207478"/>
                  <a:pt x="136525" y="220364"/>
                  <a:pt x="136525" y="235829"/>
                </a:cubicBezTo>
                <a:cubicBezTo>
                  <a:pt x="136525" y="235829"/>
                  <a:pt x="136525" y="235829"/>
                  <a:pt x="136525" y="319593"/>
                </a:cubicBezTo>
                <a:cubicBezTo>
                  <a:pt x="136525" y="324747"/>
                  <a:pt x="132603" y="328613"/>
                  <a:pt x="126066" y="328613"/>
                </a:cubicBezTo>
                <a:cubicBezTo>
                  <a:pt x="126066" y="328613"/>
                  <a:pt x="126066" y="328613"/>
                  <a:pt x="88153" y="328613"/>
                </a:cubicBezTo>
                <a:cubicBezTo>
                  <a:pt x="82923" y="328613"/>
                  <a:pt x="79001" y="324747"/>
                  <a:pt x="79001" y="319593"/>
                </a:cubicBezTo>
                <a:cubicBezTo>
                  <a:pt x="79001" y="319593"/>
                  <a:pt x="79001" y="319593"/>
                  <a:pt x="79001" y="264179"/>
                </a:cubicBezTo>
                <a:cubicBezTo>
                  <a:pt x="79001" y="264179"/>
                  <a:pt x="79001" y="264179"/>
                  <a:pt x="37166" y="264179"/>
                </a:cubicBezTo>
                <a:cubicBezTo>
                  <a:pt x="18863" y="264179"/>
                  <a:pt x="3175" y="248715"/>
                  <a:pt x="3175" y="229385"/>
                </a:cubicBezTo>
                <a:cubicBezTo>
                  <a:pt x="3175" y="229385"/>
                  <a:pt x="3175" y="229385"/>
                  <a:pt x="3175" y="145621"/>
                </a:cubicBezTo>
                <a:cubicBezTo>
                  <a:pt x="3175" y="126291"/>
                  <a:pt x="18863" y="109538"/>
                  <a:pt x="38473" y="109538"/>
                </a:cubicBezTo>
                <a:close/>
                <a:moveTo>
                  <a:pt x="160734" y="88900"/>
                </a:moveTo>
                <a:cubicBezTo>
                  <a:pt x="160734" y="88900"/>
                  <a:pt x="160734" y="88900"/>
                  <a:pt x="171053" y="88900"/>
                </a:cubicBezTo>
                <a:cubicBezTo>
                  <a:pt x="172343" y="88900"/>
                  <a:pt x="173633" y="90195"/>
                  <a:pt x="173633" y="90195"/>
                </a:cubicBezTo>
                <a:cubicBezTo>
                  <a:pt x="174923" y="92785"/>
                  <a:pt x="176213" y="94080"/>
                  <a:pt x="174923" y="95375"/>
                </a:cubicBezTo>
                <a:cubicBezTo>
                  <a:pt x="174923" y="95375"/>
                  <a:pt x="174923" y="95375"/>
                  <a:pt x="169763" y="103146"/>
                </a:cubicBezTo>
                <a:cubicBezTo>
                  <a:pt x="169763" y="103146"/>
                  <a:pt x="169763" y="103146"/>
                  <a:pt x="172343" y="123867"/>
                </a:cubicBezTo>
                <a:cubicBezTo>
                  <a:pt x="172343" y="123867"/>
                  <a:pt x="172343" y="123867"/>
                  <a:pt x="167184" y="136818"/>
                </a:cubicBezTo>
                <a:cubicBezTo>
                  <a:pt x="167184" y="138113"/>
                  <a:pt x="164604" y="138113"/>
                  <a:pt x="164604" y="136818"/>
                </a:cubicBezTo>
                <a:cubicBezTo>
                  <a:pt x="164604" y="136818"/>
                  <a:pt x="164604" y="136818"/>
                  <a:pt x="159444" y="123867"/>
                </a:cubicBezTo>
                <a:cubicBezTo>
                  <a:pt x="159444" y="123867"/>
                  <a:pt x="159444" y="123867"/>
                  <a:pt x="162024" y="103146"/>
                </a:cubicBezTo>
                <a:cubicBezTo>
                  <a:pt x="162024" y="103146"/>
                  <a:pt x="162024" y="103146"/>
                  <a:pt x="156865" y="95375"/>
                </a:cubicBezTo>
                <a:cubicBezTo>
                  <a:pt x="155575" y="94080"/>
                  <a:pt x="156865" y="92785"/>
                  <a:pt x="158155" y="90195"/>
                </a:cubicBezTo>
                <a:cubicBezTo>
                  <a:pt x="158155" y="90195"/>
                  <a:pt x="159444" y="88900"/>
                  <a:pt x="160734" y="88900"/>
                </a:cubicBezTo>
                <a:close/>
                <a:moveTo>
                  <a:pt x="136182" y="88900"/>
                </a:moveTo>
                <a:cubicBezTo>
                  <a:pt x="137474" y="88900"/>
                  <a:pt x="138766" y="90201"/>
                  <a:pt x="138766" y="91502"/>
                </a:cubicBezTo>
                <a:cubicBezTo>
                  <a:pt x="138766" y="91502"/>
                  <a:pt x="138766" y="91502"/>
                  <a:pt x="165893" y="165652"/>
                </a:cubicBezTo>
                <a:cubicBezTo>
                  <a:pt x="165893" y="165652"/>
                  <a:pt x="165893" y="165652"/>
                  <a:pt x="193021" y="91502"/>
                </a:cubicBezTo>
                <a:cubicBezTo>
                  <a:pt x="193021" y="90201"/>
                  <a:pt x="195605" y="88900"/>
                  <a:pt x="196897" y="90201"/>
                </a:cubicBezTo>
                <a:cubicBezTo>
                  <a:pt x="196897" y="90201"/>
                  <a:pt x="196897" y="90201"/>
                  <a:pt x="208523" y="92802"/>
                </a:cubicBezTo>
                <a:cubicBezTo>
                  <a:pt x="222733" y="98006"/>
                  <a:pt x="231775" y="111015"/>
                  <a:pt x="231775" y="125325"/>
                </a:cubicBezTo>
                <a:cubicBezTo>
                  <a:pt x="231775" y="125325"/>
                  <a:pt x="231775" y="125325"/>
                  <a:pt x="231775" y="176059"/>
                </a:cubicBezTo>
                <a:cubicBezTo>
                  <a:pt x="231775" y="179961"/>
                  <a:pt x="229192" y="182563"/>
                  <a:pt x="226608" y="182563"/>
                </a:cubicBezTo>
                <a:cubicBezTo>
                  <a:pt x="226608" y="182563"/>
                  <a:pt x="226608" y="182563"/>
                  <a:pt x="105179" y="182563"/>
                </a:cubicBezTo>
                <a:cubicBezTo>
                  <a:pt x="102595" y="182563"/>
                  <a:pt x="100012" y="179961"/>
                  <a:pt x="100012" y="176059"/>
                </a:cubicBezTo>
                <a:cubicBezTo>
                  <a:pt x="100012" y="176059"/>
                  <a:pt x="100012" y="176059"/>
                  <a:pt x="100012" y="125325"/>
                </a:cubicBezTo>
                <a:cubicBezTo>
                  <a:pt x="100012" y="111015"/>
                  <a:pt x="109054" y="98006"/>
                  <a:pt x="123264" y="92802"/>
                </a:cubicBezTo>
                <a:cubicBezTo>
                  <a:pt x="123264" y="92802"/>
                  <a:pt x="123264" y="92802"/>
                  <a:pt x="134890" y="90201"/>
                </a:cubicBezTo>
                <a:cubicBezTo>
                  <a:pt x="134890" y="88900"/>
                  <a:pt x="134890" y="88900"/>
                  <a:pt x="136182" y="88900"/>
                </a:cubicBezTo>
                <a:close/>
                <a:moveTo>
                  <a:pt x="292100" y="19050"/>
                </a:moveTo>
                <a:cubicBezTo>
                  <a:pt x="314019" y="19050"/>
                  <a:pt x="331788" y="36819"/>
                  <a:pt x="331788" y="58738"/>
                </a:cubicBezTo>
                <a:cubicBezTo>
                  <a:pt x="331788" y="80657"/>
                  <a:pt x="314019" y="98426"/>
                  <a:pt x="292100" y="98426"/>
                </a:cubicBezTo>
                <a:cubicBezTo>
                  <a:pt x="270181" y="98426"/>
                  <a:pt x="252412" y="80657"/>
                  <a:pt x="252412" y="58738"/>
                </a:cubicBezTo>
                <a:cubicBezTo>
                  <a:pt x="252412" y="36819"/>
                  <a:pt x="270181" y="19050"/>
                  <a:pt x="292100" y="19050"/>
                </a:cubicBezTo>
                <a:close/>
                <a:moveTo>
                  <a:pt x="39688" y="19050"/>
                </a:moveTo>
                <a:cubicBezTo>
                  <a:pt x="61607" y="19050"/>
                  <a:pt x="79376" y="36819"/>
                  <a:pt x="79376" y="58738"/>
                </a:cubicBezTo>
                <a:cubicBezTo>
                  <a:pt x="79376" y="80657"/>
                  <a:pt x="61607" y="98426"/>
                  <a:pt x="39688" y="98426"/>
                </a:cubicBezTo>
                <a:cubicBezTo>
                  <a:pt x="17769" y="98426"/>
                  <a:pt x="0" y="80657"/>
                  <a:pt x="0" y="58738"/>
                </a:cubicBezTo>
                <a:cubicBezTo>
                  <a:pt x="0" y="36819"/>
                  <a:pt x="17769" y="19050"/>
                  <a:pt x="39688" y="19050"/>
                </a:cubicBezTo>
                <a:close/>
                <a:moveTo>
                  <a:pt x="165894" y="0"/>
                </a:moveTo>
                <a:cubicBezTo>
                  <a:pt x="187375" y="0"/>
                  <a:pt x="204788" y="17769"/>
                  <a:pt x="204788" y="39688"/>
                </a:cubicBezTo>
                <a:cubicBezTo>
                  <a:pt x="204788" y="61607"/>
                  <a:pt x="187375" y="79376"/>
                  <a:pt x="165894" y="79376"/>
                </a:cubicBezTo>
                <a:cubicBezTo>
                  <a:pt x="144413" y="79376"/>
                  <a:pt x="127000" y="61607"/>
                  <a:pt x="127000" y="39688"/>
                </a:cubicBezTo>
                <a:cubicBezTo>
                  <a:pt x="127000" y="17769"/>
                  <a:pt x="144413" y="0"/>
                  <a:pt x="165894" y="0"/>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7615" tIns="257615" rIns="257615" bIns="257615"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0" indent="0" algn="ctr" defTabSz="2266950">
              <a:lnSpc>
                <a:spcPct val="90000"/>
              </a:lnSpc>
              <a:spcBef>
                <a:spcPct val="0"/>
              </a:spcBef>
              <a:spcAft>
                <a:spcPct val="35000"/>
              </a:spcAft>
              <a:buNone/>
            </a:pPr>
            <a:endParaRPr lang="zh-CN" altLang="en-US" sz="5100" kern="1200"/>
          </a:p>
        </p:txBody>
      </p:sp>
      <p:grpSp>
        <p:nvGrpSpPr>
          <p:cNvPr id="41" name="组合 40"/>
          <p:cNvGrpSpPr/>
          <p:nvPr/>
        </p:nvGrpSpPr>
        <p:grpSpPr>
          <a:xfrm>
            <a:off x="0" y="0"/>
            <a:ext cx="6096000" cy="1435101"/>
            <a:chOff x="0" y="0"/>
            <a:chExt cx="6096000" cy="1435101"/>
          </a:xfrm>
        </p:grpSpPr>
        <p:pic>
          <p:nvPicPr>
            <p:cNvPr id="42" name="图片 41"/>
            <p:cNvPicPr>
              <a:picLocks noChangeAspect="1"/>
            </p:cNvPicPr>
            <p:nvPr/>
          </p:nvPicPr>
          <p:blipFill rotWithShape="1">
            <a:blip r:embed="rId1"/>
            <a:srcRect l="51625" t="62971" r="21894" b="14822"/>
            <a:stretch>
              <a:fillRect/>
            </a:stretch>
          </p:blipFill>
          <p:spPr>
            <a:xfrm>
              <a:off x="0" y="0"/>
              <a:ext cx="1714500" cy="1435101"/>
            </a:xfrm>
            <a:prstGeom prst="rect">
              <a:avLst/>
            </a:prstGeom>
          </p:spPr>
        </p:pic>
        <p:sp>
          <p:nvSpPr>
            <p:cNvPr id="43" name="文本框 42"/>
            <p:cNvSpPr txBox="1"/>
            <p:nvPr/>
          </p:nvSpPr>
          <p:spPr>
            <a:xfrm>
              <a:off x="1208698" y="321338"/>
              <a:ext cx="372615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accent1"/>
                  </a:solidFill>
                  <a:latin typeface="+mj-ea"/>
                  <a:ea typeface="+mj-ea"/>
                </a:rPr>
                <a:t>标题文字</a:t>
              </a:r>
              <a:r>
                <a:rPr lang="zh-CN" altLang="en-US" sz="3200" b="1" dirty="0">
                  <a:solidFill>
                    <a:schemeClr val="accent4"/>
                  </a:solidFill>
                  <a:latin typeface="+mj-ea"/>
                  <a:ea typeface="+mj-ea"/>
                </a:rPr>
                <a:t>添加此处</a:t>
              </a:r>
              <a:endParaRPr lang="zh-CN" altLang="en-US" sz="3200" b="1" dirty="0">
                <a:solidFill>
                  <a:schemeClr val="accent4"/>
                </a:solidFill>
                <a:latin typeface="+mj-ea"/>
                <a:ea typeface="+mj-ea"/>
              </a:endParaRPr>
            </a:p>
          </p:txBody>
        </p:sp>
        <p:sp>
          <p:nvSpPr>
            <p:cNvPr id="44" name="文本框 43"/>
            <p:cNvSpPr txBox="1"/>
            <p:nvPr/>
          </p:nvSpPr>
          <p:spPr>
            <a:xfrm>
              <a:off x="1208698" y="828984"/>
              <a:ext cx="4887302" cy="30777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latin typeface="Century Gothic" panose="020B0502020202020204" pitchFamily="34" charset="0"/>
                  <a:ea typeface="+mj-ea"/>
                </a:rPr>
                <a:t>THIS TEMPLATE DESIGNED FOR FEI ER SHE JI</a:t>
              </a:r>
              <a:endParaRPr lang="en-US" altLang="zh-CN" sz="1400" dirty="0">
                <a:solidFill>
                  <a:schemeClr val="bg1">
                    <a:lumMod val="65000"/>
                  </a:schemeClr>
                </a:solidFill>
                <a:latin typeface="Century Gothic" panose="020B0502020202020204" pitchFamily="34" charset="0"/>
                <a:ea typeface="+mj-ea"/>
              </a:endParaRPr>
            </a:p>
          </p:txBody>
        </p:sp>
      </p:gr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500" fill="hold"/>
                                            <p:tgtEl>
                                              <p:spTgt spid="55"/>
                                            </p:tgtEl>
                                            <p:attrNameLst>
                                              <p:attrName>ppt_w</p:attrName>
                                            </p:attrNameLst>
                                          </p:cBhvr>
                                          <p:tavLst>
                                            <p:tav tm="0">
                                              <p:val>
                                                <p:fltVal val="0"/>
                                              </p:val>
                                            </p:tav>
                                            <p:tav tm="100000">
                                              <p:val>
                                                <p:strVal val="#ppt_w"/>
                                              </p:val>
                                            </p:tav>
                                          </p:tavLst>
                                        </p:anim>
                                        <p:anim calcmode="lin" valueType="num">
                                          <p:cBhvr>
                                            <p:cTn id="8" dur="500" fill="hold"/>
                                            <p:tgtEl>
                                              <p:spTgt spid="55"/>
                                            </p:tgtEl>
                                            <p:attrNameLst>
                                              <p:attrName>ppt_h</p:attrName>
                                            </p:attrNameLst>
                                          </p:cBhvr>
                                          <p:tavLst>
                                            <p:tav tm="0">
                                              <p:val>
                                                <p:fltVal val="0"/>
                                              </p:val>
                                            </p:tav>
                                            <p:tav tm="100000">
                                              <p:val>
                                                <p:strVal val="#ppt_h"/>
                                              </p:val>
                                            </p:tav>
                                          </p:tavLst>
                                        </p:anim>
                                        <p:animEffect transition="in" filter="fade">
                                          <p:cBhvr>
                                            <p:cTn id="9" dur="500"/>
                                            <p:tgtEl>
                                              <p:spTgt spid="55"/>
                                            </p:tgtEl>
                                          </p:cBhvr>
                                        </p:animEffect>
                                        <p:anim calcmode="lin" valueType="num">
                                          <p:cBhvr>
                                            <p:cTn id="10" dur="500" fill="hold"/>
                                            <p:tgtEl>
                                              <p:spTgt spid="55"/>
                                            </p:tgtEl>
                                            <p:attrNameLst>
                                              <p:attrName>ppt_x</p:attrName>
                                            </p:attrNameLst>
                                          </p:cBhvr>
                                          <p:tavLst>
                                            <p:tav tm="0">
                                              <p:val>
                                                <p:fltVal val="0.5"/>
                                              </p:val>
                                            </p:tav>
                                            <p:tav tm="100000">
                                              <p:val>
                                                <p:strVal val="#ppt_x"/>
                                              </p:val>
                                            </p:tav>
                                          </p:tavLst>
                                        </p:anim>
                                        <p:anim calcmode="lin" valueType="num">
                                          <p:cBhvr>
                                            <p:cTn id="11" dur="500" fill="hold"/>
                                            <p:tgtEl>
                                              <p:spTgt spid="55"/>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49"/>
                                            </p:tgtEl>
                                            <p:attrNameLst>
                                              <p:attrName>style.visibility</p:attrName>
                                            </p:attrNameLst>
                                          </p:cBhvr>
                                          <p:to>
                                            <p:strVal val="visible"/>
                                          </p:to>
                                        </p:set>
                                        <p:anim calcmode="lin" valueType="num">
                                          <p:cBhvr>
                                            <p:cTn id="14" dur="500" fill="hold"/>
                                            <p:tgtEl>
                                              <p:spTgt spid="49"/>
                                            </p:tgtEl>
                                            <p:attrNameLst>
                                              <p:attrName>ppt_w</p:attrName>
                                            </p:attrNameLst>
                                          </p:cBhvr>
                                          <p:tavLst>
                                            <p:tav tm="0">
                                              <p:val>
                                                <p:fltVal val="0"/>
                                              </p:val>
                                            </p:tav>
                                            <p:tav tm="100000">
                                              <p:val>
                                                <p:strVal val="#ppt_w"/>
                                              </p:val>
                                            </p:tav>
                                          </p:tavLst>
                                        </p:anim>
                                        <p:anim calcmode="lin" valueType="num">
                                          <p:cBhvr>
                                            <p:cTn id="15" dur="500" fill="hold"/>
                                            <p:tgtEl>
                                              <p:spTgt spid="49"/>
                                            </p:tgtEl>
                                            <p:attrNameLst>
                                              <p:attrName>ppt_h</p:attrName>
                                            </p:attrNameLst>
                                          </p:cBhvr>
                                          <p:tavLst>
                                            <p:tav tm="0">
                                              <p:val>
                                                <p:fltVal val="0"/>
                                              </p:val>
                                            </p:tav>
                                            <p:tav tm="100000">
                                              <p:val>
                                                <p:strVal val="#ppt_h"/>
                                              </p:val>
                                            </p:tav>
                                          </p:tavLst>
                                        </p:anim>
                                        <p:animEffect transition="in" filter="fade">
                                          <p:cBhvr>
                                            <p:cTn id="16" dur="500"/>
                                            <p:tgtEl>
                                              <p:spTgt spid="49"/>
                                            </p:tgtEl>
                                          </p:cBhvr>
                                        </p:animEffect>
                                        <p:anim calcmode="lin" valueType="num">
                                          <p:cBhvr>
                                            <p:cTn id="17" dur="500" fill="hold"/>
                                            <p:tgtEl>
                                              <p:spTgt spid="49"/>
                                            </p:tgtEl>
                                            <p:attrNameLst>
                                              <p:attrName>ppt_x</p:attrName>
                                            </p:attrNameLst>
                                          </p:cBhvr>
                                          <p:tavLst>
                                            <p:tav tm="0">
                                              <p:val>
                                                <p:fltVal val="0.5"/>
                                              </p:val>
                                            </p:tav>
                                            <p:tav tm="100000">
                                              <p:val>
                                                <p:strVal val="#ppt_x"/>
                                              </p:val>
                                            </p:tav>
                                          </p:tavLst>
                                        </p:anim>
                                        <p:anim calcmode="lin" valueType="num">
                                          <p:cBhvr>
                                            <p:cTn id="18" dur="500" fill="hold"/>
                                            <p:tgtEl>
                                              <p:spTgt spid="49"/>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50"/>
                                            </p:tgtEl>
                                            <p:attrNameLst>
                                              <p:attrName>style.visibility</p:attrName>
                                            </p:attrNameLst>
                                          </p:cBhvr>
                                          <p:to>
                                            <p:strVal val="visible"/>
                                          </p:to>
                                        </p:set>
                                        <p:anim calcmode="lin" valueType="num">
                                          <p:cBhvr>
                                            <p:cTn id="21" dur="500" fill="hold"/>
                                            <p:tgtEl>
                                              <p:spTgt spid="50"/>
                                            </p:tgtEl>
                                            <p:attrNameLst>
                                              <p:attrName>ppt_w</p:attrName>
                                            </p:attrNameLst>
                                          </p:cBhvr>
                                          <p:tavLst>
                                            <p:tav tm="0">
                                              <p:val>
                                                <p:fltVal val="0"/>
                                              </p:val>
                                            </p:tav>
                                            <p:tav tm="100000">
                                              <p:val>
                                                <p:strVal val="#ppt_w"/>
                                              </p:val>
                                            </p:tav>
                                          </p:tavLst>
                                        </p:anim>
                                        <p:anim calcmode="lin" valueType="num">
                                          <p:cBhvr>
                                            <p:cTn id="22" dur="500" fill="hold"/>
                                            <p:tgtEl>
                                              <p:spTgt spid="50"/>
                                            </p:tgtEl>
                                            <p:attrNameLst>
                                              <p:attrName>ppt_h</p:attrName>
                                            </p:attrNameLst>
                                          </p:cBhvr>
                                          <p:tavLst>
                                            <p:tav tm="0">
                                              <p:val>
                                                <p:fltVal val="0"/>
                                              </p:val>
                                            </p:tav>
                                            <p:tav tm="100000">
                                              <p:val>
                                                <p:strVal val="#ppt_h"/>
                                              </p:val>
                                            </p:tav>
                                          </p:tavLst>
                                        </p:anim>
                                        <p:animEffect transition="in" filter="fade">
                                          <p:cBhvr>
                                            <p:cTn id="23" dur="500"/>
                                            <p:tgtEl>
                                              <p:spTgt spid="50"/>
                                            </p:tgtEl>
                                          </p:cBhvr>
                                        </p:animEffect>
                                        <p:anim calcmode="lin" valueType="num">
                                          <p:cBhvr>
                                            <p:cTn id="24" dur="500" fill="hold"/>
                                            <p:tgtEl>
                                              <p:spTgt spid="50"/>
                                            </p:tgtEl>
                                            <p:attrNameLst>
                                              <p:attrName>ppt_x</p:attrName>
                                            </p:attrNameLst>
                                          </p:cBhvr>
                                          <p:tavLst>
                                            <p:tav tm="0">
                                              <p:val>
                                                <p:fltVal val="0.5"/>
                                              </p:val>
                                            </p:tav>
                                            <p:tav tm="100000">
                                              <p:val>
                                                <p:strVal val="#ppt_x"/>
                                              </p:val>
                                            </p:tav>
                                          </p:tavLst>
                                        </p:anim>
                                        <p:anim calcmode="lin" valueType="num">
                                          <p:cBhvr>
                                            <p:cTn id="25" dur="500" fill="hold"/>
                                            <p:tgtEl>
                                              <p:spTgt spid="50"/>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51"/>
                                            </p:tgtEl>
                                            <p:attrNameLst>
                                              <p:attrName>style.visibility</p:attrName>
                                            </p:attrNameLst>
                                          </p:cBhvr>
                                          <p:to>
                                            <p:strVal val="visible"/>
                                          </p:to>
                                        </p:set>
                                        <p:anim calcmode="lin" valueType="num">
                                          <p:cBhvr>
                                            <p:cTn id="28" dur="500" fill="hold"/>
                                            <p:tgtEl>
                                              <p:spTgt spid="51"/>
                                            </p:tgtEl>
                                            <p:attrNameLst>
                                              <p:attrName>ppt_w</p:attrName>
                                            </p:attrNameLst>
                                          </p:cBhvr>
                                          <p:tavLst>
                                            <p:tav tm="0">
                                              <p:val>
                                                <p:fltVal val="0"/>
                                              </p:val>
                                            </p:tav>
                                            <p:tav tm="100000">
                                              <p:val>
                                                <p:strVal val="#ppt_w"/>
                                              </p:val>
                                            </p:tav>
                                          </p:tavLst>
                                        </p:anim>
                                        <p:anim calcmode="lin" valueType="num">
                                          <p:cBhvr>
                                            <p:cTn id="29" dur="500" fill="hold"/>
                                            <p:tgtEl>
                                              <p:spTgt spid="51"/>
                                            </p:tgtEl>
                                            <p:attrNameLst>
                                              <p:attrName>ppt_h</p:attrName>
                                            </p:attrNameLst>
                                          </p:cBhvr>
                                          <p:tavLst>
                                            <p:tav tm="0">
                                              <p:val>
                                                <p:fltVal val="0"/>
                                              </p:val>
                                            </p:tav>
                                            <p:tav tm="100000">
                                              <p:val>
                                                <p:strVal val="#ppt_h"/>
                                              </p:val>
                                            </p:tav>
                                          </p:tavLst>
                                        </p:anim>
                                        <p:animEffect transition="in" filter="fade">
                                          <p:cBhvr>
                                            <p:cTn id="30" dur="500"/>
                                            <p:tgtEl>
                                              <p:spTgt spid="51"/>
                                            </p:tgtEl>
                                          </p:cBhvr>
                                        </p:animEffect>
                                        <p:anim calcmode="lin" valueType="num">
                                          <p:cBhvr>
                                            <p:cTn id="31" dur="500" fill="hold"/>
                                            <p:tgtEl>
                                              <p:spTgt spid="51"/>
                                            </p:tgtEl>
                                            <p:attrNameLst>
                                              <p:attrName>ppt_x</p:attrName>
                                            </p:attrNameLst>
                                          </p:cBhvr>
                                          <p:tavLst>
                                            <p:tav tm="0">
                                              <p:val>
                                                <p:fltVal val="0.5"/>
                                              </p:val>
                                            </p:tav>
                                            <p:tav tm="100000">
                                              <p:val>
                                                <p:strVal val="#ppt_x"/>
                                              </p:val>
                                            </p:tav>
                                          </p:tavLst>
                                        </p:anim>
                                        <p:anim calcmode="lin" valueType="num">
                                          <p:cBhvr>
                                            <p:cTn id="32" dur="500" fill="hold"/>
                                            <p:tgtEl>
                                              <p:spTgt spid="51"/>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0"/>
                                      </p:stCondLst>
                                      <p:childTnLst>
                                        <p:set>
                                          <p:cBhvr>
                                            <p:cTn id="34" dur="1" fill="hold">
                                              <p:stCondLst>
                                                <p:cond delay="0"/>
                                              </p:stCondLst>
                                            </p:cTn>
                                            <p:tgtEl>
                                              <p:spTgt spid="52"/>
                                            </p:tgtEl>
                                            <p:attrNameLst>
                                              <p:attrName>style.visibility</p:attrName>
                                            </p:attrNameLst>
                                          </p:cBhvr>
                                          <p:to>
                                            <p:strVal val="visible"/>
                                          </p:to>
                                        </p:set>
                                        <p:anim calcmode="lin" valueType="num">
                                          <p:cBhvr>
                                            <p:cTn id="35" dur="500" fill="hold"/>
                                            <p:tgtEl>
                                              <p:spTgt spid="52"/>
                                            </p:tgtEl>
                                            <p:attrNameLst>
                                              <p:attrName>ppt_w</p:attrName>
                                            </p:attrNameLst>
                                          </p:cBhvr>
                                          <p:tavLst>
                                            <p:tav tm="0">
                                              <p:val>
                                                <p:fltVal val="0"/>
                                              </p:val>
                                            </p:tav>
                                            <p:tav tm="100000">
                                              <p:val>
                                                <p:strVal val="#ppt_w"/>
                                              </p:val>
                                            </p:tav>
                                          </p:tavLst>
                                        </p:anim>
                                        <p:anim calcmode="lin" valueType="num">
                                          <p:cBhvr>
                                            <p:cTn id="36" dur="500" fill="hold"/>
                                            <p:tgtEl>
                                              <p:spTgt spid="52"/>
                                            </p:tgtEl>
                                            <p:attrNameLst>
                                              <p:attrName>ppt_h</p:attrName>
                                            </p:attrNameLst>
                                          </p:cBhvr>
                                          <p:tavLst>
                                            <p:tav tm="0">
                                              <p:val>
                                                <p:fltVal val="0"/>
                                              </p:val>
                                            </p:tav>
                                            <p:tav tm="100000">
                                              <p:val>
                                                <p:strVal val="#ppt_h"/>
                                              </p:val>
                                            </p:tav>
                                          </p:tavLst>
                                        </p:anim>
                                        <p:animEffect transition="in" filter="fade">
                                          <p:cBhvr>
                                            <p:cTn id="37" dur="500"/>
                                            <p:tgtEl>
                                              <p:spTgt spid="52"/>
                                            </p:tgtEl>
                                          </p:cBhvr>
                                        </p:animEffect>
                                        <p:anim calcmode="lin" valueType="num">
                                          <p:cBhvr>
                                            <p:cTn id="38" dur="500" fill="hold"/>
                                            <p:tgtEl>
                                              <p:spTgt spid="52"/>
                                            </p:tgtEl>
                                            <p:attrNameLst>
                                              <p:attrName>ppt_x</p:attrName>
                                            </p:attrNameLst>
                                          </p:cBhvr>
                                          <p:tavLst>
                                            <p:tav tm="0">
                                              <p:val>
                                                <p:fltVal val="0.5"/>
                                              </p:val>
                                            </p:tav>
                                            <p:tav tm="100000">
                                              <p:val>
                                                <p:strVal val="#ppt_x"/>
                                              </p:val>
                                            </p:tav>
                                          </p:tavLst>
                                        </p:anim>
                                        <p:anim calcmode="lin" valueType="num">
                                          <p:cBhvr>
                                            <p:cTn id="39" dur="500" fill="hold"/>
                                            <p:tgtEl>
                                              <p:spTgt spid="52"/>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0"/>
                                      </p:stCondLst>
                                      <p:childTnLst>
                                        <p:set>
                                          <p:cBhvr>
                                            <p:cTn id="41" dur="1" fill="hold">
                                              <p:stCondLst>
                                                <p:cond delay="0"/>
                                              </p:stCondLst>
                                            </p:cTn>
                                            <p:tgtEl>
                                              <p:spTgt spid="53"/>
                                            </p:tgtEl>
                                            <p:attrNameLst>
                                              <p:attrName>style.visibility</p:attrName>
                                            </p:attrNameLst>
                                          </p:cBhvr>
                                          <p:to>
                                            <p:strVal val="visible"/>
                                          </p:to>
                                        </p:set>
                                        <p:anim calcmode="lin" valueType="num">
                                          <p:cBhvr>
                                            <p:cTn id="42" dur="500" fill="hold"/>
                                            <p:tgtEl>
                                              <p:spTgt spid="53"/>
                                            </p:tgtEl>
                                            <p:attrNameLst>
                                              <p:attrName>ppt_w</p:attrName>
                                            </p:attrNameLst>
                                          </p:cBhvr>
                                          <p:tavLst>
                                            <p:tav tm="0">
                                              <p:val>
                                                <p:fltVal val="0"/>
                                              </p:val>
                                            </p:tav>
                                            <p:tav tm="100000">
                                              <p:val>
                                                <p:strVal val="#ppt_w"/>
                                              </p:val>
                                            </p:tav>
                                          </p:tavLst>
                                        </p:anim>
                                        <p:anim calcmode="lin" valueType="num">
                                          <p:cBhvr>
                                            <p:cTn id="43" dur="500" fill="hold"/>
                                            <p:tgtEl>
                                              <p:spTgt spid="53"/>
                                            </p:tgtEl>
                                            <p:attrNameLst>
                                              <p:attrName>ppt_h</p:attrName>
                                            </p:attrNameLst>
                                          </p:cBhvr>
                                          <p:tavLst>
                                            <p:tav tm="0">
                                              <p:val>
                                                <p:fltVal val="0"/>
                                              </p:val>
                                            </p:tav>
                                            <p:tav tm="100000">
                                              <p:val>
                                                <p:strVal val="#ppt_h"/>
                                              </p:val>
                                            </p:tav>
                                          </p:tavLst>
                                        </p:anim>
                                        <p:animEffect transition="in" filter="fade">
                                          <p:cBhvr>
                                            <p:cTn id="44" dur="500"/>
                                            <p:tgtEl>
                                              <p:spTgt spid="53"/>
                                            </p:tgtEl>
                                          </p:cBhvr>
                                        </p:animEffect>
                                        <p:anim calcmode="lin" valueType="num">
                                          <p:cBhvr>
                                            <p:cTn id="45" dur="500" fill="hold"/>
                                            <p:tgtEl>
                                              <p:spTgt spid="53"/>
                                            </p:tgtEl>
                                            <p:attrNameLst>
                                              <p:attrName>ppt_x</p:attrName>
                                            </p:attrNameLst>
                                          </p:cBhvr>
                                          <p:tavLst>
                                            <p:tav tm="0">
                                              <p:val>
                                                <p:fltVal val="0.5"/>
                                              </p:val>
                                            </p:tav>
                                            <p:tav tm="100000">
                                              <p:val>
                                                <p:strVal val="#ppt_x"/>
                                              </p:val>
                                            </p:tav>
                                          </p:tavLst>
                                        </p:anim>
                                        <p:anim calcmode="lin" valueType="num">
                                          <p:cBhvr>
                                            <p:cTn id="46" dur="500" fill="hold"/>
                                            <p:tgtEl>
                                              <p:spTgt spid="53"/>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0"/>
                                      </p:stCondLst>
                                      <p:childTnLst>
                                        <p:set>
                                          <p:cBhvr>
                                            <p:cTn id="48" dur="1" fill="hold">
                                              <p:stCondLst>
                                                <p:cond delay="0"/>
                                              </p:stCondLst>
                                            </p:cTn>
                                            <p:tgtEl>
                                              <p:spTgt spid="54"/>
                                            </p:tgtEl>
                                            <p:attrNameLst>
                                              <p:attrName>style.visibility</p:attrName>
                                            </p:attrNameLst>
                                          </p:cBhvr>
                                          <p:to>
                                            <p:strVal val="visible"/>
                                          </p:to>
                                        </p:set>
                                        <p:anim calcmode="lin" valueType="num">
                                          <p:cBhvr>
                                            <p:cTn id="49" dur="500" fill="hold"/>
                                            <p:tgtEl>
                                              <p:spTgt spid="54"/>
                                            </p:tgtEl>
                                            <p:attrNameLst>
                                              <p:attrName>ppt_w</p:attrName>
                                            </p:attrNameLst>
                                          </p:cBhvr>
                                          <p:tavLst>
                                            <p:tav tm="0">
                                              <p:val>
                                                <p:fltVal val="0"/>
                                              </p:val>
                                            </p:tav>
                                            <p:tav tm="100000">
                                              <p:val>
                                                <p:strVal val="#ppt_w"/>
                                              </p:val>
                                            </p:tav>
                                          </p:tavLst>
                                        </p:anim>
                                        <p:anim calcmode="lin" valueType="num">
                                          <p:cBhvr>
                                            <p:cTn id="50" dur="500" fill="hold"/>
                                            <p:tgtEl>
                                              <p:spTgt spid="54"/>
                                            </p:tgtEl>
                                            <p:attrNameLst>
                                              <p:attrName>ppt_h</p:attrName>
                                            </p:attrNameLst>
                                          </p:cBhvr>
                                          <p:tavLst>
                                            <p:tav tm="0">
                                              <p:val>
                                                <p:fltVal val="0"/>
                                              </p:val>
                                            </p:tav>
                                            <p:tav tm="100000">
                                              <p:val>
                                                <p:strVal val="#ppt_h"/>
                                              </p:val>
                                            </p:tav>
                                          </p:tavLst>
                                        </p:anim>
                                        <p:animEffect transition="in" filter="fade">
                                          <p:cBhvr>
                                            <p:cTn id="51" dur="500"/>
                                            <p:tgtEl>
                                              <p:spTgt spid="54"/>
                                            </p:tgtEl>
                                          </p:cBhvr>
                                        </p:animEffect>
                                        <p:anim calcmode="lin" valueType="num">
                                          <p:cBhvr>
                                            <p:cTn id="52" dur="500" fill="hold"/>
                                            <p:tgtEl>
                                              <p:spTgt spid="54"/>
                                            </p:tgtEl>
                                            <p:attrNameLst>
                                              <p:attrName>ppt_x</p:attrName>
                                            </p:attrNameLst>
                                          </p:cBhvr>
                                          <p:tavLst>
                                            <p:tav tm="0">
                                              <p:val>
                                                <p:fltVal val="0.5"/>
                                              </p:val>
                                            </p:tav>
                                            <p:tav tm="100000">
                                              <p:val>
                                                <p:strVal val="#ppt_x"/>
                                              </p:val>
                                            </p:tav>
                                          </p:tavLst>
                                        </p:anim>
                                        <p:anim calcmode="lin" valueType="num">
                                          <p:cBhvr>
                                            <p:cTn id="53" dur="500" fill="hold"/>
                                            <p:tgtEl>
                                              <p:spTgt spid="54"/>
                                            </p:tgtEl>
                                            <p:attrNameLst>
                                              <p:attrName>ppt_y</p:attrName>
                                            </p:attrNameLst>
                                          </p:cBhvr>
                                          <p:tavLst>
                                            <p:tav tm="0">
                                              <p:val>
                                                <p:fltVal val="0.5"/>
                                              </p:val>
                                            </p:tav>
                                            <p:tav tm="100000">
                                              <p:val>
                                                <p:strVal val="#ppt_y"/>
                                              </p:val>
                                            </p:tav>
                                          </p:tavLst>
                                        </p:anim>
                                      </p:childTnLst>
                                    </p:cTn>
                                  </p:par>
                                </p:childTnLst>
                              </p:cTn>
                            </p:par>
                            <p:par>
                              <p:cTn id="54" fill="hold">
                                <p:stCondLst>
                                  <p:cond delay="500"/>
                                </p:stCondLst>
                                <p:childTnLst>
                                  <p:par>
                                    <p:cTn id="55" presetID="2" presetClass="entr" presetSubtype="4" fill="hold" nodeType="afterEffect" p14:presetBounceEnd="60000">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14:bounceEnd="60000">
                                          <p:cBhvr additive="base">
                                            <p:cTn id="57" dur="1000" fill="hold"/>
                                            <p:tgtEl>
                                              <p:spTgt spid="23"/>
                                            </p:tgtEl>
                                            <p:attrNameLst>
                                              <p:attrName>ppt_x</p:attrName>
                                            </p:attrNameLst>
                                          </p:cBhvr>
                                          <p:tavLst>
                                            <p:tav tm="0">
                                              <p:val>
                                                <p:strVal val="#ppt_x"/>
                                              </p:val>
                                            </p:tav>
                                            <p:tav tm="100000">
                                              <p:val>
                                                <p:strVal val="#ppt_x"/>
                                              </p:val>
                                            </p:tav>
                                          </p:tavLst>
                                        </p:anim>
                                        <p:anim calcmode="lin" valueType="num" p14:bounceEnd="60000">
                                          <p:cBhvr additive="base">
                                            <p:cTn id="58" dur="1000" fill="hold"/>
                                            <p:tgtEl>
                                              <p:spTgt spid="23"/>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14:presetBounceEnd="60000">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14:bounceEnd="60000">
                                          <p:cBhvr additive="base">
                                            <p:cTn id="61" dur="1000" fill="hold"/>
                                            <p:tgtEl>
                                              <p:spTgt spid="26"/>
                                            </p:tgtEl>
                                            <p:attrNameLst>
                                              <p:attrName>ppt_x</p:attrName>
                                            </p:attrNameLst>
                                          </p:cBhvr>
                                          <p:tavLst>
                                            <p:tav tm="0">
                                              <p:val>
                                                <p:strVal val="#ppt_x"/>
                                              </p:val>
                                            </p:tav>
                                            <p:tav tm="100000">
                                              <p:val>
                                                <p:strVal val="#ppt_x"/>
                                              </p:val>
                                            </p:tav>
                                          </p:tavLst>
                                        </p:anim>
                                        <p:anim calcmode="lin" valueType="num" p14:bounceEnd="60000">
                                          <p:cBhvr additive="base">
                                            <p:cTn id="62" dur="1000" fill="hold"/>
                                            <p:tgtEl>
                                              <p:spTgt spid="26"/>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14:presetBounceEnd="60000">
                                      <p:stCondLst>
                                        <p:cond delay="0"/>
                                      </p:stCondLst>
                                      <p:childTnLst>
                                        <p:set>
                                          <p:cBhvr>
                                            <p:cTn id="64" dur="1" fill="hold">
                                              <p:stCondLst>
                                                <p:cond delay="0"/>
                                              </p:stCondLst>
                                            </p:cTn>
                                            <p:tgtEl>
                                              <p:spTgt spid="29"/>
                                            </p:tgtEl>
                                            <p:attrNameLst>
                                              <p:attrName>style.visibility</p:attrName>
                                            </p:attrNameLst>
                                          </p:cBhvr>
                                          <p:to>
                                            <p:strVal val="visible"/>
                                          </p:to>
                                        </p:set>
                                        <p:anim calcmode="lin" valueType="num" p14:bounceEnd="60000">
                                          <p:cBhvr additive="base">
                                            <p:cTn id="65" dur="1000" fill="hold"/>
                                            <p:tgtEl>
                                              <p:spTgt spid="29"/>
                                            </p:tgtEl>
                                            <p:attrNameLst>
                                              <p:attrName>ppt_x</p:attrName>
                                            </p:attrNameLst>
                                          </p:cBhvr>
                                          <p:tavLst>
                                            <p:tav tm="0">
                                              <p:val>
                                                <p:strVal val="#ppt_x"/>
                                              </p:val>
                                            </p:tav>
                                            <p:tav tm="100000">
                                              <p:val>
                                                <p:strVal val="#ppt_x"/>
                                              </p:val>
                                            </p:tav>
                                          </p:tavLst>
                                        </p:anim>
                                        <p:anim calcmode="lin" valueType="num" p14:bounceEnd="60000">
                                          <p:cBhvr additive="base">
                                            <p:cTn id="66" dur="1000" fill="hold"/>
                                            <p:tgtEl>
                                              <p:spTgt spid="29"/>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14:presetBounceEnd="60000">
                                      <p:stCondLst>
                                        <p:cond delay="0"/>
                                      </p:stCondLst>
                                      <p:childTnLst>
                                        <p:set>
                                          <p:cBhvr>
                                            <p:cTn id="68" dur="1" fill="hold">
                                              <p:stCondLst>
                                                <p:cond delay="0"/>
                                              </p:stCondLst>
                                            </p:cTn>
                                            <p:tgtEl>
                                              <p:spTgt spid="32"/>
                                            </p:tgtEl>
                                            <p:attrNameLst>
                                              <p:attrName>style.visibility</p:attrName>
                                            </p:attrNameLst>
                                          </p:cBhvr>
                                          <p:to>
                                            <p:strVal val="visible"/>
                                          </p:to>
                                        </p:set>
                                        <p:anim calcmode="lin" valueType="num" p14:bounceEnd="60000">
                                          <p:cBhvr additive="base">
                                            <p:cTn id="69" dur="1000" fill="hold"/>
                                            <p:tgtEl>
                                              <p:spTgt spid="32"/>
                                            </p:tgtEl>
                                            <p:attrNameLst>
                                              <p:attrName>ppt_x</p:attrName>
                                            </p:attrNameLst>
                                          </p:cBhvr>
                                          <p:tavLst>
                                            <p:tav tm="0">
                                              <p:val>
                                                <p:strVal val="#ppt_x"/>
                                              </p:val>
                                            </p:tav>
                                            <p:tav tm="100000">
                                              <p:val>
                                                <p:strVal val="#ppt_x"/>
                                              </p:val>
                                            </p:tav>
                                          </p:tavLst>
                                        </p:anim>
                                        <p:anim calcmode="lin" valueType="num" p14:bounceEnd="60000">
                                          <p:cBhvr additive="base">
                                            <p:cTn id="70" dur="1000" fill="hold"/>
                                            <p:tgtEl>
                                              <p:spTgt spid="32"/>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14:presetBounceEnd="60000">
                                      <p:stCondLst>
                                        <p:cond delay="0"/>
                                      </p:stCondLst>
                                      <p:childTnLst>
                                        <p:set>
                                          <p:cBhvr>
                                            <p:cTn id="72" dur="1" fill="hold">
                                              <p:stCondLst>
                                                <p:cond delay="0"/>
                                              </p:stCondLst>
                                            </p:cTn>
                                            <p:tgtEl>
                                              <p:spTgt spid="35"/>
                                            </p:tgtEl>
                                            <p:attrNameLst>
                                              <p:attrName>style.visibility</p:attrName>
                                            </p:attrNameLst>
                                          </p:cBhvr>
                                          <p:to>
                                            <p:strVal val="visible"/>
                                          </p:to>
                                        </p:set>
                                        <p:anim calcmode="lin" valueType="num" p14:bounceEnd="60000">
                                          <p:cBhvr additive="base">
                                            <p:cTn id="73" dur="1000" fill="hold"/>
                                            <p:tgtEl>
                                              <p:spTgt spid="35"/>
                                            </p:tgtEl>
                                            <p:attrNameLst>
                                              <p:attrName>ppt_x</p:attrName>
                                            </p:attrNameLst>
                                          </p:cBhvr>
                                          <p:tavLst>
                                            <p:tav tm="0">
                                              <p:val>
                                                <p:strVal val="#ppt_x"/>
                                              </p:val>
                                            </p:tav>
                                            <p:tav tm="100000">
                                              <p:val>
                                                <p:strVal val="#ppt_x"/>
                                              </p:val>
                                            </p:tav>
                                          </p:tavLst>
                                        </p:anim>
                                        <p:anim calcmode="lin" valueType="num" p14:bounceEnd="60000">
                                          <p:cBhvr additive="base">
                                            <p:cTn id="74" dur="1000" fill="hold"/>
                                            <p:tgtEl>
                                              <p:spTgt spid="35"/>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14:presetBounceEnd="60000">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14:bounceEnd="60000">
                                          <p:cBhvr additive="base">
                                            <p:cTn id="77" dur="1000" fill="hold"/>
                                            <p:tgtEl>
                                              <p:spTgt spid="38"/>
                                            </p:tgtEl>
                                            <p:attrNameLst>
                                              <p:attrName>ppt_x</p:attrName>
                                            </p:attrNameLst>
                                          </p:cBhvr>
                                          <p:tavLst>
                                            <p:tav tm="0">
                                              <p:val>
                                                <p:strVal val="#ppt_x"/>
                                              </p:val>
                                            </p:tav>
                                            <p:tav tm="100000">
                                              <p:val>
                                                <p:strVal val="#ppt_x"/>
                                              </p:val>
                                            </p:tav>
                                          </p:tavLst>
                                        </p:anim>
                                        <p:anim calcmode="lin" valueType="num" p14:bounceEnd="60000">
                                          <p:cBhvr additive="base">
                                            <p:cTn id="78" dur="10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52" grpId="0" animBg="1"/>
          <p:bldP spid="53" grpId="0" animBg="1"/>
          <p:bldP spid="54"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500" fill="hold"/>
                                            <p:tgtEl>
                                              <p:spTgt spid="55"/>
                                            </p:tgtEl>
                                            <p:attrNameLst>
                                              <p:attrName>ppt_w</p:attrName>
                                            </p:attrNameLst>
                                          </p:cBhvr>
                                          <p:tavLst>
                                            <p:tav tm="0">
                                              <p:val>
                                                <p:fltVal val="0"/>
                                              </p:val>
                                            </p:tav>
                                            <p:tav tm="100000">
                                              <p:val>
                                                <p:strVal val="#ppt_w"/>
                                              </p:val>
                                            </p:tav>
                                          </p:tavLst>
                                        </p:anim>
                                        <p:anim calcmode="lin" valueType="num">
                                          <p:cBhvr>
                                            <p:cTn id="8" dur="500" fill="hold"/>
                                            <p:tgtEl>
                                              <p:spTgt spid="55"/>
                                            </p:tgtEl>
                                            <p:attrNameLst>
                                              <p:attrName>ppt_h</p:attrName>
                                            </p:attrNameLst>
                                          </p:cBhvr>
                                          <p:tavLst>
                                            <p:tav tm="0">
                                              <p:val>
                                                <p:fltVal val="0"/>
                                              </p:val>
                                            </p:tav>
                                            <p:tav tm="100000">
                                              <p:val>
                                                <p:strVal val="#ppt_h"/>
                                              </p:val>
                                            </p:tav>
                                          </p:tavLst>
                                        </p:anim>
                                        <p:animEffect transition="in" filter="fade">
                                          <p:cBhvr>
                                            <p:cTn id="9" dur="500"/>
                                            <p:tgtEl>
                                              <p:spTgt spid="55"/>
                                            </p:tgtEl>
                                          </p:cBhvr>
                                        </p:animEffect>
                                        <p:anim calcmode="lin" valueType="num">
                                          <p:cBhvr>
                                            <p:cTn id="10" dur="500" fill="hold"/>
                                            <p:tgtEl>
                                              <p:spTgt spid="55"/>
                                            </p:tgtEl>
                                            <p:attrNameLst>
                                              <p:attrName>ppt_x</p:attrName>
                                            </p:attrNameLst>
                                          </p:cBhvr>
                                          <p:tavLst>
                                            <p:tav tm="0">
                                              <p:val>
                                                <p:fltVal val="0.5"/>
                                              </p:val>
                                            </p:tav>
                                            <p:tav tm="100000">
                                              <p:val>
                                                <p:strVal val="#ppt_x"/>
                                              </p:val>
                                            </p:tav>
                                          </p:tavLst>
                                        </p:anim>
                                        <p:anim calcmode="lin" valueType="num">
                                          <p:cBhvr>
                                            <p:cTn id="11" dur="500" fill="hold"/>
                                            <p:tgtEl>
                                              <p:spTgt spid="55"/>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49"/>
                                            </p:tgtEl>
                                            <p:attrNameLst>
                                              <p:attrName>style.visibility</p:attrName>
                                            </p:attrNameLst>
                                          </p:cBhvr>
                                          <p:to>
                                            <p:strVal val="visible"/>
                                          </p:to>
                                        </p:set>
                                        <p:anim calcmode="lin" valueType="num">
                                          <p:cBhvr>
                                            <p:cTn id="14" dur="500" fill="hold"/>
                                            <p:tgtEl>
                                              <p:spTgt spid="49"/>
                                            </p:tgtEl>
                                            <p:attrNameLst>
                                              <p:attrName>ppt_w</p:attrName>
                                            </p:attrNameLst>
                                          </p:cBhvr>
                                          <p:tavLst>
                                            <p:tav tm="0">
                                              <p:val>
                                                <p:fltVal val="0"/>
                                              </p:val>
                                            </p:tav>
                                            <p:tav tm="100000">
                                              <p:val>
                                                <p:strVal val="#ppt_w"/>
                                              </p:val>
                                            </p:tav>
                                          </p:tavLst>
                                        </p:anim>
                                        <p:anim calcmode="lin" valueType="num">
                                          <p:cBhvr>
                                            <p:cTn id="15" dur="500" fill="hold"/>
                                            <p:tgtEl>
                                              <p:spTgt spid="49"/>
                                            </p:tgtEl>
                                            <p:attrNameLst>
                                              <p:attrName>ppt_h</p:attrName>
                                            </p:attrNameLst>
                                          </p:cBhvr>
                                          <p:tavLst>
                                            <p:tav tm="0">
                                              <p:val>
                                                <p:fltVal val="0"/>
                                              </p:val>
                                            </p:tav>
                                            <p:tav tm="100000">
                                              <p:val>
                                                <p:strVal val="#ppt_h"/>
                                              </p:val>
                                            </p:tav>
                                          </p:tavLst>
                                        </p:anim>
                                        <p:animEffect transition="in" filter="fade">
                                          <p:cBhvr>
                                            <p:cTn id="16" dur="500"/>
                                            <p:tgtEl>
                                              <p:spTgt spid="49"/>
                                            </p:tgtEl>
                                          </p:cBhvr>
                                        </p:animEffect>
                                        <p:anim calcmode="lin" valueType="num">
                                          <p:cBhvr>
                                            <p:cTn id="17" dur="500" fill="hold"/>
                                            <p:tgtEl>
                                              <p:spTgt spid="49"/>
                                            </p:tgtEl>
                                            <p:attrNameLst>
                                              <p:attrName>ppt_x</p:attrName>
                                            </p:attrNameLst>
                                          </p:cBhvr>
                                          <p:tavLst>
                                            <p:tav tm="0">
                                              <p:val>
                                                <p:fltVal val="0.5"/>
                                              </p:val>
                                            </p:tav>
                                            <p:tav tm="100000">
                                              <p:val>
                                                <p:strVal val="#ppt_x"/>
                                              </p:val>
                                            </p:tav>
                                          </p:tavLst>
                                        </p:anim>
                                        <p:anim calcmode="lin" valueType="num">
                                          <p:cBhvr>
                                            <p:cTn id="18" dur="500" fill="hold"/>
                                            <p:tgtEl>
                                              <p:spTgt spid="49"/>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50"/>
                                            </p:tgtEl>
                                            <p:attrNameLst>
                                              <p:attrName>style.visibility</p:attrName>
                                            </p:attrNameLst>
                                          </p:cBhvr>
                                          <p:to>
                                            <p:strVal val="visible"/>
                                          </p:to>
                                        </p:set>
                                        <p:anim calcmode="lin" valueType="num">
                                          <p:cBhvr>
                                            <p:cTn id="21" dur="500" fill="hold"/>
                                            <p:tgtEl>
                                              <p:spTgt spid="50"/>
                                            </p:tgtEl>
                                            <p:attrNameLst>
                                              <p:attrName>ppt_w</p:attrName>
                                            </p:attrNameLst>
                                          </p:cBhvr>
                                          <p:tavLst>
                                            <p:tav tm="0">
                                              <p:val>
                                                <p:fltVal val="0"/>
                                              </p:val>
                                            </p:tav>
                                            <p:tav tm="100000">
                                              <p:val>
                                                <p:strVal val="#ppt_w"/>
                                              </p:val>
                                            </p:tav>
                                          </p:tavLst>
                                        </p:anim>
                                        <p:anim calcmode="lin" valueType="num">
                                          <p:cBhvr>
                                            <p:cTn id="22" dur="500" fill="hold"/>
                                            <p:tgtEl>
                                              <p:spTgt spid="50"/>
                                            </p:tgtEl>
                                            <p:attrNameLst>
                                              <p:attrName>ppt_h</p:attrName>
                                            </p:attrNameLst>
                                          </p:cBhvr>
                                          <p:tavLst>
                                            <p:tav tm="0">
                                              <p:val>
                                                <p:fltVal val="0"/>
                                              </p:val>
                                            </p:tav>
                                            <p:tav tm="100000">
                                              <p:val>
                                                <p:strVal val="#ppt_h"/>
                                              </p:val>
                                            </p:tav>
                                          </p:tavLst>
                                        </p:anim>
                                        <p:animEffect transition="in" filter="fade">
                                          <p:cBhvr>
                                            <p:cTn id="23" dur="500"/>
                                            <p:tgtEl>
                                              <p:spTgt spid="50"/>
                                            </p:tgtEl>
                                          </p:cBhvr>
                                        </p:animEffect>
                                        <p:anim calcmode="lin" valueType="num">
                                          <p:cBhvr>
                                            <p:cTn id="24" dur="500" fill="hold"/>
                                            <p:tgtEl>
                                              <p:spTgt spid="50"/>
                                            </p:tgtEl>
                                            <p:attrNameLst>
                                              <p:attrName>ppt_x</p:attrName>
                                            </p:attrNameLst>
                                          </p:cBhvr>
                                          <p:tavLst>
                                            <p:tav tm="0">
                                              <p:val>
                                                <p:fltVal val="0.5"/>
                                              </p:val>
                                            </p:tav>
                                            <p:tav tm="100000">
                                              <p:val>
                                                <p:strVal val="#ppt_x"/>
                                              </p:val>
                                            </p:tav>
                                          </p:tavLst>
                                        </p:anim>
                                        <p:anim calcmode="lin" valueType="num">
                                          <p:cBhvr>
                                            <p:cTn id="25" dur="500" fill="hold"/>
                                            <p:tgtEl>
                                              <p:spTgt spid="50"/>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51"/>
                                            </p:tgtEl>
                                            <p:attrNameLst>
                                              <p:attrName>style.visibility</p:attrName>
                                            </p:attrNameLst>
                                          </p:cBhvr>
                                          <p:to>
                                            <p:strVal val="visible"/>
                                          </p:to>
                                        </p:set>
                                        <p:anim calcmode="lin" valueType="num">
                                          <p:cBhvr>
                                            <p:cTn id="28" dur="500" fill="hold"/>
                                            <p:tgtEl>
                                              <p:spTgt spid="51"/>
                                            </p:tgtEl>
                                            <p:attrNameLst>
                                              <p:attrName>ppt_w</p:attrName>
                                            </p:attrNameLst>
                                          </p:cBhvr>
                                          <p:tavLst>
                                            <p:tav tm="0">
                                              <p:val>
                                                <p:fltVal val="0"/>
                                              </p:val>
                                            </p:tav>
                                            <p:tav tm="100000">
                                              <p:val>
                                                <p:strVal val="#ppt_w"/>
                                              </p:val>
                                            </p:tav>
                                          </p:tavLst>
                                        </p:anim>
                                        <p:anim calcmode="lin" valueType="num">
                                          <p:cBhvr>
                                            <p:cTn id="29" dur="500" fill="hold"/>
                                            <p:tgtEl>
                                              <p:spTgt spid="51"/>
                                            </p:tgtEl>
                                            <p:attrNameLst>
                                              <p:attrName>ppt_h</p:attrName>
                                            </p:attrNameLst>
                                          </p:cBhvr>
                                          <p:tavLst>
                                            <p:tav tm="0">
                                              <p:val>
                                                <p:fltVal val="0"/>
                                              </p:val>
                                            </p:tav>
                                            <p:tav tm="100000">
                                              <p:val>
                                                <p:strVal val="#ppt_h"/>
                                              </p:val>
                                            </p:tav>
                                          </p:tavLst>
                                        </p:anim>
                                        <p:animEffect transition="in" filter="fade">
                                          <p:cBhvr>
                                            <p:cTn id="30" dur="500"/>
                                            <p:tgtEl>
                                              <p:spTgt spid="51"/>
                                            </p:tgtEl>
                                          </p:cBhvr>
                                        </p:animEffect>
                                        <p:anim calcmode="lin" valueType="num">
                                          <p:cBhvr>
                                            <p:cTn id="31" dur="500" fill="hold"/>
                                            <p:tgtEl>
                                              <p:spTgt spid="51"/>
                                            </p:tgtEl>
                                            <p:attrNameLst>
                                              <p:attrName>ppt_x</p:attrName>
                                            </p:attrNameLst>
                                          </p:cBhvr>
                                          <p:tavLst>
                                            <p:tav tm="0">
                                              <p:val>
                                                <p:fltVal val="0.5"/>
                                              </p:val>
                                            </p:tav>
                                            <p:tav tm="100000">
                                              <p:val>
                                                <p:strVal val="#ppt_x"/>
                                              </p:val>
                                            </p:tav>
                                          </p:tavLst>
                                        </p:anim>
                                        <p:anim calcmode="lin" valueType="num">
                                          <p:cBhvr>
                                            <p:cTn id="32" dur="500" fill="hold"/>
                                            <p:tgtEl>
                                              <p:spTgt spid="51"/>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0"/>
                                      </p:stCondLst>
                                      <p:childTnLst>
                                        <p:set>
                                          <p:cBhvr>
                                            <p:cTn id="34" dur="1" fill="hold">
                                              <p:stCondLst>
                                                <p:cond delay="0"/>
                                              </p:stCondLst>
                                            </p:cTn>
                                            <p:tgtEl>
                                              <p:spTgt spid="52"/>
                                            </p:tgtEl>
                                            <p:attrNameLst>
                                              <p:attrName>style.visibility</p:attrName>
                                            </p:attrNameLst>
                                          </p:cBhvr>
                                          <p:to>
                                            <p:strVal val="visible"/>
                                          </p:to>
                                        </p:set>
                                        <p:anim calcmode="lin" valueType="num">
                                          <p:cBhvr>
                                            <p:cTn id="35" dur="500" fill="hold"/>
                                            <p:tgtEl>
                                              <p:spTgt spid="52"/>
                                            </p:tgtEl>
                                            <p:attrNameLst>
                                              <p:attrName>ppt_w</p:attrName>
                                            </p:attrNameLst>
                                          </p:cBhvr>
                                          <p:tavLst>
                                            <p:tav tm="0">
                                              <p:val>
                                                <p:fltVal val="0"/>
                                              </p:val>
                                            </p:tav>
                                            <p:tav tm="100000">
                                              <p:val>
                                                <p:strVal val="#ppt_w"/>
                                              </p:val>
                                            </p:tav>
                                          </p:tavLst>
                                        </p:anim>
                                        <p:anim calcmode="lin" valueType="num">
                                          <p:cBhvr>
                                            <p:cTn id="36" dur="500" fill="hold"/>
                                            <p:tgtEl>
                                              <p:spTgt spid="52"/>
                                            </p:tgtEl>
                                            <p:attrNameLst>
                                              <p:attrName>ppt_h</p:attrName>
                                            </p:attrNameLst>
                                          </p:cBhvr>
                                          <p:tavLst>
                                            <p:tav tm="0">
                                              <p:val>
                                                <p:fltVal val="0"/>
                                              </p:val>
                                            </p:tav>
                                            <p:tav tm="100000">
                                              <p:val>
                                                <p:strVal val="#ppt_h"/>
                                              </p:val>
                                            </p:tav>
                                          </p:tavLst>
                                        </p:anim>
                                        <p:animEffect transition="in" filter="fade">
                                          <p:cBhvr>
                                            <p:cTn id="37" dur="500"/>
                                            <p:tgtEl>
                                              <p:spTgt spid="52"/>
                                            </p:tgtEl>
                                          </p:cBhvr>
                                        </p:animEffect>
                                        <p:anim calcmode="lin" valueType="num">
                                          <p:cBhvr>
                                            <p:cTn id="38" dur="500" fill="hold"/>
                                            <p:tgtEl>
                                              <p:spTgt spid="52"/>
                                            </p:tgtEl>
                                            <p:attrNameLst>
                                              <p:attrName>ppt_x</p:attrName>
                                            </p:attrNameLst>
                                          </p:cBhvr>
                                          <p:tavLst>
                                            <p:tav tm="0">
                                              <p:val>
                                                <p:fltVal val="0.5"/>
                                              </p:val>
                                            </p:tav>
                                            <p:tav tm="100000">
                                              <p:val>
                                                <p:strVal val="#ppt_x"/>
                                              </p:val>
                                            </p:tav>
                                          </p:tavLst>
                                        </p:anim>
                                        <p:anim calcmode="lin" valueType="num">
                                          <p:cBhvr>
                                            <p:cTn id="39" dur="500" fill="hold"/>
                                            <p:tgtEl>
                                              <p:spTgt spid="52"/>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0"/>
                                      </p:stCondLst>
                                      <p:childTnLst>
                                        <p:set>
                                          <p:cBhvr>
                                            <p:cTn id="41" dur="1" fill="hold">
                                              <p:stCondLst>
                                                <p:cond delay="0"/>
                                              </p:stCondLst>
                                            </p:cTn>
                                            <p:tgtEl>
                                              <p:spTgt spid="53"/>
                                            </p:tgtEl>
                                            <p:attrNameLst>
                                              <p:attrName>style.visibility</p:attrName>
                                            </p:attrNameLst>
                                          </p:cBhvr>
                                          <p:to>
                                            <p:strVal val="visible"/>
                                          </p:to>
                                        </p:set>
                                        <p:anim calcmode="lin" valueType="num">
                                          <p:cBhvr>
                                            <p:cTn id="42" dur="500" fill="hold"/>
                                            <p:tgtEl>
                                              <p:spTgt spid="53"/>
                                            </p:tgtEl>
                                            <p:attrNameLst>
                                              <p:attrName>ppt_w</p:attrName>
                                            </p:attrNameLst>
                                          </p:cBhvr>
                                          <p:tavLst>
                                            <p:tav tm="0">
                                              <p:val>
                                                <p:fltVal val="0"/>
                                              </p:val>
                                            </p:tav>
                                            <p:tav tm="100000">
                                              <p:val>
                                                <p:strVal val="#ppt_w"/>
                                              </p:val>
                                            </p:tav>
                                          </p:tavLst>
                                        </p:anim>
                                        <p:anim calcmode="lin" valueType="num">
                                          <p:cBhvr>
                                            <p:cTn id="43" dur="500" fill="hold"/>
                                            <p:tgtEl>
                                              <p:spTgt spid="53"/>
                                            </p:tgtEl>
                                            <p:attrNameLst>
                                              <p:attrName>ppt_h</p:attrName>
                                            </p:attrNameLst>
                                          </p:cBhvr>
                                          <p:tavLst>
                                            <p:tav tm="0">
                                              <p:val>
                                                <p:fltVal val="0"/>
                                              </p:val>
                                            </p:tav>
                                            <p:tav tm="100000">
                                              <p:val>
                                                <p:strVal val="#ppt_h"/>
                                              </p:val>
                                            </p:tav>
                                          </p:tavLst>
                                        </p:anim>
                                        <p:animEffect transition="in" filter="fade">
                                          <p:cBhvr>
                                            <p:cTn id="44" dur="500"/>
                                            <p:tgtEl>
                                              <p:spTgt spid="53"/>
                                            </p:tgtEl>
                                          </p:cBhvr>
                                        </p:animEffect>
                                        <p:anim calcmode="lin" valueType="num">
                                          <p:cBhvr>
                                            <p:cTn id="45" dur="500" fill="hold"/>
                                            <p:tgtEl>
                                              <p:spTgt spid="53"/>
                                            </p:tgtEl>
                                            <p:attrNameLst>
                                              <p:attrName>ppt_x</p:attrName>
                                            </p:attrNameLst>
                                          </p:cBhvr>
                                          <p:tavLst>
                                            <p:tav tm="0">
                                              <p:val>
                                                <p:fltVal val="0.5"/>
                                              </p:val>
                                            </p:tav>
                                            <p:tav tm="100000">
                                              <p:val>
                                                <p:strVal val="#ppt_x"/>
                                              </p:val>
                                            </p:tav>
                                          </p:tavLst>
                                        </p:anim>
                                        <p:anim calcmode="lin" valueType="num">
                                          <p:cBhvr>
                                            <p:cTn id="46" dur="500" fill="hold"/>
                                            <p:tgtEl>
                                              <p:spTgt spid="53"/>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0"/>
                                      </p:stCondLst>
                                      <p:childTnLst>
                                        <p:set>
                                          <p:cBhvr>
                                            <p:cTn id="48" dur="1" fill="hold">
                                              <p:stCondLst>
                                                <p:cond delay="0"/>
                                              </p:stCondLst>
                                            </p:cTn>
                                            <p:tgtEl>
                                              <p:spTgt spid="54"/>
                                            </p:tgtEl>
                                            <p:attrNameLst>
                                              <p:attrName>style.visibility</p:attrName>
                                            </p:attrNameLst>
                                          </p:cBhvr>
                                          <p:to>
                                            <p:strVal val="visible"/>
                                          </p:to>
                                        </p:set>
                                        <p:anim calcmode="lin" valueType="num">
                                          <p:cBhvr>
                                            <p:cTn id="49" dur="500" fill="hold"/>
                                            <p:tgtEl>
                                              <p:spTgt spid="54"/>
                                            </p:tgtEl>
                                            <p:attrNameLst>
                                              <p:attrName>ppt_w</p:attrName>
                                            </p:attrNameLst>
                                          </p:cBhvr>
                                          <p:tavLst>
                                            <p:tav tm="0">
                                              <p:val>
                                                <p:fltVal val="0"/>
                                              </p:val>
                                            </p:tav>
                                            <p:tav tm="100000">
                                              <p:val>
                                                <p:strVal val="#ppt_w"/>
                                              </p:val>
                                            </p:tav>
                                          </p:tavLst>
                                        </p:anim>
                                        <p:anim calcmode="lin" valueType="num">
                                          <p:cBhvr>
                                            <p:cTn id="50" dur="500" fill="hold"/>
                                            <p:tgtEl>
                                              <p:spTgt spid="54"/>
                                            </p:tgtEl>
                                            <p:attrNameLst>
                                              <p:attrName>ppt_h</p:attrName>
                                            </p:attrNameLst>
                                          </p:cBhvr>
                                          <p:tavLst>
                                            <p:tav tm="0">
                                              <p:val>
                                                <p:fltVal val="0"/>
                                              </p:val>
                                            </p:tav>
                                            <p:tav tm="100000">
                                              <p:val>
                                                <p:strVal val="#ppt_h"/>
                                              </p:val>
                                            </p:tav>
                                          </p:tavLst>
                                        </p:anim>
                                        <p:animEffect transition="in" filter="fade">
                                          <p:cBhvr>
                                            <p:cTn id="51" dur="500"/>
                                            <p:tgtEl>
                                              <p:spTgt spid="54"/>
                                            </p:tgtEl>
                                          </p:cBhvr>
                                        </p:animEffect>
                                        <p:anim calcmode="lin" valueType="num">
                                          <p:cBhvr>
                                            <p:cTn id="52" dur="500" fill="hold"/>
                                            <p:tgtEl>
                                              <p:spTgt spid="54"/>
                                            </p:tgtEl>
                                            <p:attrNameLst>
                                              <p:attrName>ppt_x</p:attrName>
                                            </p:attrNameLst>
                                          </p:cBhvr>
                                          <p:tavLst>
                                            <p:tav tm="0">
                                              <p:val>
                                                <p:fltVal val="0.5"/>
                                              </p:val>
                                            </p:tav>
                                            <p:tav tm="100000">
                                              <p:val>
                                                <p:strVal val="#ppt_x"/>
                                              </p:val>
                                            </p:tav>
                                          </p:tavLst>
                                        </p:anim>
                                        <p:anim calcmode="lin" valueType="num">
                                          <p:cBhvr>
                                            <p:cTn id="53" dur="500" fill="hold"/>
                                            <p:tgtEl>
                                              <p:spTgt spid="54"/>
                                            </p:tgtEl>
                                            <p:attrNameLst>
                                              <p:attrName>ppt_y</p:attrName>
                                            </p:attrNameLst>
                                          </p:cBhvr>
                                          <p:tavLst>
                                            <p:tav tm="0">
                                              <p:val>
                                                <p:fltVal val="0.5"/>
                                              </p:val>
                                            </p:tav>
                                            <p:tav tm="100000">
                                              <p:val>
                                                <p:strVal val="#ppt_y"/>
                                              </p:val>
                                            </p:tav>
                                          </p:tavLst>
                                        </p:anim>
                                      </p:childTnLst>
                                    </p:cTn>
                                  </p:par>
                                </p:childTnLst>
                              </p:cTn>
                            </p:par>
                            <p:par>
                              <p:cTn id="54" fill="hold">
                                <p:stCondLst>
                                  <p:cond delay="500"/>
                                </p:stCondLst>
                                <p:childTnLst>
                                  <p:par>
                                    <p:cTn id="55" presetID="2" presetClass="entr" presetSubtype="4" fill="hold" nodeType="after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additive="base">
                                            <p:cTn id="57" dur="1000" fill="hold"/>
                                            <p:tgtEl>
                                              <p:spTgt spid="23"/>
                                            </p:tgtEl>
                                            <p:attrNameLst>
                                              <p:attrName>ppt_x</p:attrName>
                                            </p:attrNameLst>
                                          </p:cBhvr>
                                          <p:tavLst>
                                            <p:tav tm="0">
                                              <p:val>
                                                <p:strVal val="#ppt_x"/>
                                              </p:val>
                                            </p:tav>
                                            <p:tav tm="100000">
                                              <p:val>
                                                <p:strVal val="#ppt_x"/>
                                              </p:val>
                                            </p:tav>
                                          </p:tavLst>
                                        </p:anim>
                                        <p:anim calcmode="lin" valueType="num">
                                          <p:cBhvr additive="base">
                                            <p:cTn id="58" dur="1000" fill="hold"/>
                                            <p:tgtEl>
                                              <p:spTgt spid="23"/>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additive="base">
                                            <p:cTn id="61" dur="1000" fill="hold"/>
                                            <p:tgtEl>
                                              <p:spTgt spid="26"/>
                                            </p:tgtEl>
                                            <p:attrNameLst>
                                              <p:attrName>ppt_x</p:attrName>
                                            </p:attrNameLst>
                                          </p:cBhvr>
                                          <p:tavLst>
                                            <p:tav tm="0">
                                              <p:val>
                                                <p:strVal val="#ppt_x"/>
                                              </p:val>
                                            </p:tav>
                                            <p:tav tm="100000">
                                              <p:val>
                                                <p:strVal val="#ppt_x"/>
                                              </p:val>
                                            </p:tav>
                                          </p:tavLst>
                                        </p:anim>
                                        <p:anim calcmode="lin" valueType="num">
                                          <p:cBhvr additive="base">
                                            <p:cTn id="62" dur="1000" fill="hold"/>
                                            <p:tgtEl>
                                              <p:spTgt spid="26"/>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29"/>
                                            </p:tgtEl>
                                            <p:attrNameLst>
                                              <p:attrName>style.visibility</p:attrName>
                                            </p:attrNameLst>
                                          </p:cBhvr>
                                          <p:to>
                                            <p:strVal val="visible"/>
                                          </p:to>
                                        </p:set>
                                        <p:anim calcmode="lin" valueType="num">
                                          <p:cBhvr additive="base">
                                            <p:cTn id="65" dur="1000" fill="hold"/>
                                            <p:tgtEl>
                                              <p:spTgt spid="29"/>
                                            </p:tgtEl>
                                            <p:attrNameLst>
                                              <p:attrName>ppt_x</p:attrName>
                                            </p:attrNameLst>
                                          </p:cBhvr>
                                          <p:tavLst>
                                            <p:tav tm="0">
                                              <p:val>
                                                <p:strVal val="#ppt_x"/>
                                              </p:val>
                                            </p:tav>
                                            <p:tav tm="100000">
                                              <p:val>
                                                <p:strVal val="#ppt_x"/>
                                              </p:val>
                                            </p:tav>
                                          </p:tavLst>
                                        </p:anim>
                                        <p:anim calcmode="lin" valueType="num">
                                          <p:cBhvr additive="base">
                                            <p:cTn id="66" dur="1000" fill="hold"/>
                                            <p:tgtEl>
                                              <p:spTgt spid="29"/>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32"/>
                                            </p:tgtEl>
                                            <p:attrNameLst>
                                              <p:attrName>style.visibility</p:attrName>
                                            </p:attrNameLst>
                                          </p:cBhvr>
                                          <p:to>
                                            <p:strVal val="visible"/>
                                          </p:to>
                                        </p:set>
                                        <p:anim calcmode="lin" valueType="num">
                                          <p:cBhvr additive="base">
                                            <p:cTn id="69" dur="1000" fill="hold"/>
                                            <p:tgtEl>
                                              <p:spTgt spid="32"/>
                                            </p:tgtEl>
                                            <p:attrNameLst>
                                              <p:attrName>ppt_x</p:attrName>
                                            </p:attrNameLst>
                                          </p:cBhvr>
                                          <p:tavLst>
                                            <p:tav tm="0">
                                              <p:val>
                                                <p:strVal val="#ppt_x"/>
                                              </p:val>
                                            </p:tav>
                                            <p:tav tm="100000">
                                              <p:val>
                                                <p:strVal val="#ppt_x"/>
                                              </p:val>
                                            </p:tav>
                                          </p:tavLst>
                                        </p:anim>
                                        <p:anim calcmode="lin" valueType="num">
                                          <p:cBhvr additive="base">
                                            <p:cTn id="70" dur="1000" fill="hold"/>
                                            <p:tgtEl>
                                              <p:spTgt spid="32"/>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35"/>
                                            </p:tgtEl>
                                            <p:attrNameLst>
                                              <p:attrName>style.visibility</p:attrName>
                                            </p:attrNameLst>
                                          </p:cBhvr>
                                          <p:to>
                                            <p:strVal val="visible"/>
                                          </p:to>
                                        </p:set>
                                        <p:anim calcmode="lin" valueType="num">
                                          <p:cBhvr additive="base">
                                            <p:cTn id="73" dur="1000" fill="hold"/>
                                            <p:tgtEl>
                                              <p:spTgt spid="35"/>
                                            </p:tgtEl>
                                            <p:attrNameLst>
                                              <p:attrName>ppt_x</p:attrName>
                                            </p:attrNameLst>
                                          </p:cBhvr>
                                          <p:tavLst>
                                            <p:tav tm="0">
                                              <p:val>
                                                <p:strVal val="#ppt_x"/>
                                              </p:val>
                                            </p:tav>
                                            <p:tav tm="100000">
                                              <p:val>
                                                <p:strVal val="#ppt_x"/>
                                              </p:val>
                                            </p:tav>
                                          </p:tavLst>
                                        </p:anim>
                                        <p:anim calcmode="lin" valueType="num">
                                          <p:cBhvr additive="base">
                                            <p:cTn id="74" dur="1000" fill="hold"/>
                                            <p:tgtEl>
                                              <p:spTgt spid="35"/>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cBhvr additive="base">
                                            <p:cTn id="77" dur="1000" fill="hold"/>
                                            <p:tgtEl>
                                              <p:spTgt spid="38"/>
                                            </p:tgtEl>
                                            <p:attrNameLst>
                                              <p:attrName>ppt_x</p:attrName>
                                            </p:attrNameLst>
                                          </p:cBhvr>
                                          <p:tavLst>
                                            <p:tav tm="0">
                                              <p:val>
                                                <p:strVal val="#ppt_x"/>
                                              </p:val>
                                            </p:tav>
                                            <p:tav tm="100000">
                                              <p:val>
                                                <p:strVal val="#ppt_x"/>
                                              </p:val>
                                            </p:tav>
                                          </p:tavLst>
                                        </p:anim>
                                        <p:anim calcmode="lin" valueType="num">
                                          <p:cBhvr additive="base">
                                            <p:cTn id="78" dur="10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52" grpId="0" animBg="1"/>
          <p:bldP spid="53" grpId="0" animBg="1"/>
          <p:bldP spid="54"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280d7a7d-1530-41aa-ad39-68fc17aed77a"/>
          <p:cNvGrpSpPr>
            <a:grpSpLocks noChangeAspect="1"/>
          </p:cNvGrpSpPr>
          <p:nvPr/>
        </p:nvGrpSpPr>
        <p:grpSpPr>
          <a:xfrm>
            <a:off x="244476" y="2177244"/>
            <a:ext cx="11703050" cy="4320481"/>
            <a:chOff x="244476" y="2024844"/>
            <a:chExt cx="11703050" cy="4320481"/>
          </a:xfrm>
        </p:grpSpPr>
        <p:grpSp>
          <p:nvGrpSpPr>
            <p:cNvPr id="4" name="组合 3"/>
            <p:cNvGrpSpPr/>
            <p:nvPr/>
          </p:nvGrpSpPr>
          <p:grpSpPr>
            <a:xfrm>
              <a:off x="244476" y="2024844"/>
              <a:ext cx="11703050" cy="4320481"/>
              <a:chOff x="244476" y="771916"/>
              <a:chExt cx="11703050" cy="5573408"/>
            </a:xfrm>
          </p:grpSpPr>
          <p:sp>
            <p:nvSpPr>
              <p:cNvPr id="16" name="矩形 15"/>
              <p:cNvSpPr/>
              <p:nvPr/>
            </p:nvSpPr>
            <p:spPr bwMode="auto">
              <a:xfrm>
                <a:off x="244476" y="1804516"/>
                <a:ext cx="11703050" cy="753268"/>
              </a:xfrm>
              <a:prstGeom prst="rect">
                <a:avLst/>
              </a:prstGeom>
              <a:solidFill>
                <a:schemeClr val="bg2"/>
              </a:solidFill>
              <a:ln>
                <a:noFill/>
              </a:ln>
            </p:spPr>
            <p:txBody>
              <a:bodyPr anchor="ctr"/>
              <a:lstStyle/>
              <a:p>
                <a:pPr algn="ctr"/>
              </a:p>
            </p:txBody>
          </p:sp>
          <p:sp>
            <p:nvSpPr>
              <p:cNvPr id="17" name="任意多边形: 形状 16"/>
              <p:cNvSpPr/>
              <p:nvPr/>
            </p:nvSpPr>
            <p:spPr bwMode="auto">
              <a:xfrm>
                <a:off x="7942351" y="2413888"/>
                <a:ext cx="2032298" cy="2625991"/>
              </a:xfrm>
              <a:custGeom>
                <a:avLst/>
                <a:gdLst>
                  <a:gd name="T0" fmla="*/ 912 w 912"/>
                  <a:gd name="T1" fmla="*/ 2414 h 2684"/>
                  <a:gd name="T2" fmla="*/ 457 w 912"/>
                  <a:gd name="T3" fmla="*/ 2684 h 2684"/>
                  <a:gd name="T4" fmla="*/ 0 w 912"/>
                  <a:gd name="T5" fmla="*/ 2414 h 2684"/>
                  <a:gd name="T6" fmla="*/ 0 w 912"/>
                  <a:gd name="T7" fmla="*/ 0 h 2684"/>
                  <a:gd name="T8" fmla="*/ 912 w 912"/>
                  <a:gd name="T9" fmla="*/ 0 h 2684"/>
                  <a:gd name="T10" fmla="*/ 912 w 912"/>
                  <a:gd name="T11" fmla="*/ 2414 h 2684"/>
                </a:gdLst>
                <a:ahLst/>
                <a:cxnLst>
                  <a:cxn ang="0">
                    <a:pos x="T0" y="T1"/>
                  </a:cxn>
                  <a:cxn ang="0">
                    <a:pos x="T2" y="T3"/>
                  </a:cxn>
                  <a:cxn ang="0">
                    <a:pos x="T4" y="T5"/>
                  </a:cxn>
                  <a:cxn ang="0">
                    <a:pos x="T6" y="T7"/>
                  </a:cxn>
                  <a:cxn ang="0">
                    <a:pos x="T8" y="T9"/>
                  </a:cxn>
                  <a:cxn ang="0">
                    <a:pos x="T10" y="T11"/>
                  </a:cxn>
                </a:cxnLst>
                <a:rect l="0" t="0" r="r" b="b"/>
                <a:pathLst>
                  <a:path w="912" h="2684">
                    <a:moveTo>
                      <a:pt x="912" y="2414"/>
                    </a:moveTo>
                    <a:lnTo>
                      <a:pt x="457" y="2684"/>
                    </a:lnTo>
                    <a:lnTo>
                      <a:pt x="0" y="2414"/>
                    </a:lnTo>
                    <a:lnTo>
                      <a:pt x="0" y="0"/>
                    </a:lnTo>
                    <a:lnTo>
                      <a:pt x="912" y="0"/>
                    </a:lnTo>
                    <a:lnTo>
                      <a:pt x="912" y="2414"/>
                    </a:lnTo>
                    <a:close/>
                  </a:path>
                </a:pathLst>
              </a:custGeom>
              <a:solidFill>
                <a:schemeClr val="accent3">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 name="任意多边形: 形状 17"/>
              <p:cNvSpPr/>
              <p:nvPr/>
            </p:nvSpPr>
            <p:spPr bwMode="auto">
              <a:xfrm>
                <a:off x="7942351" y="2413886"/>
                <a:ext cx="2032298" cy="3461936"/>
              </a:xfrm>
              <a:custGeom>
                <a:avLst/>
                <a:gdLst>
                  <a:gd name="T0" fmla="*/ 912 w 912"/>
                  <a:gd name="T1" fmla="*/ 2414 h 2684"/>
                  <a:gd name="T2" fmla="*/ 457 w 912"/>
                  <a:gd name="T3" fmla="*/ 2684 h 2684"/>
                  <a:gd name="T4" fmla="*/ 0 w 912"/>
                  <a:gd name="T5" fmla="*/ 2414 h 2684"/>
                  <a:gd name="T6" fmla="*/ 0 w 912"/>
                  <a:gd name="T7" fmla="*/ 0 h 2684"/>
                  <a:gd name="T8" fmla="*/ 912 w 912"/>
                  <a:gd name="T9" fmla="*/ 0 h 2684"/>
                  <a:gd name="T10" fmla="*/ 912 w 912"/>
                  <a:gd name="T11" fmla="*/ 2414 h 2684"/>
                </a:gdLst>
                <a:ahLst/>
                <a:cxnLst>
                  <a:cxn ang="0">
                    <a:pos x="T0" y="T1"/>
                  </a:cxn>
                  <a:cxn ang="0">
                    <a:pos x="T2" y="T3"/>
                  </a:cxn>
                  <a:cxn ang="0">
                    <a:pos x="T4" y="T5"/>
                  </a:cxn>
                  <a:cxn ang="0">
                    <a:pos x="T6" y="T7"/>
                  </a:cxn>
                  <a:cxn ang="0">
                    <a:pos x="T8" y="T9"/>
                  </a:cxn>
                  <a:cxn ang="0">
                    <a:pos x="T10" y="T11"/>
                  </a:cxn>
                </a:cxnLst>
                <a:rect l="0" t="0" r="r" b="b"/>
                <a:pathLst>
                  <a:path w="912" h="2684">
                    <a:moveTo>
                      <a:pt x="912" y="2414"/>
                    </a:moveTo>
                    <a:lnTo>
                      <a:pt x="457" y="2684"/>
                    </a:lnTo>
                    <a:lnTo>
                      <a:pt x="0" y="2414"/>
                    </a:lnTo>
                    <a:lnTo>
                      <a:pt x="0" y="0"/>
                    </a:lnTo>
                    <a:lnTo>
                      <a:pt x="912" y="0"/>
                    </a:lnTo>
                    <a:lnTo>
                      <a:pt x="912" y="241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 name="任意多边形: 形状 18"/>
              <p:cNvSpPr/>
              <p:nvPr/>
            </p:nvSpPr>
            <p:spPr bwMode="auto">
              <a:xfrm>
                <a:off x="7942351" y="2408727"/>
                <a:ext cx="432308" cy="372201"/>
              </a:xfrm>
              <a:custGeom>
                <a:avLst/>
                <a:gdLst>
                  <a:gd name="T0" fmla="*/ 194 w 194"/>
                  <a:gd name="T1" fmla="*/ 148 h 148"/>
                  <a:gd name="T2" fmla="*/ 0 w 194"/>
                  <a:gd name="T3" fmla="*/ 0 h 148"/>
                  <a:gd name="T4" fmla="*/ 194 w 194"/>
                  <a:gd name="T5" fmla="*/ 0 h 148"/>
                  <a:gd name="T6" fmla="*/ 194 w 194"/>
                  <a:gd name="T7" fmla="*/ 148 h 148"/>
                </a:gdLst>
                <a:ahLst/>
                <a:cxnLst>
                  <a:cxn ang="0">
                    <a:pos x="T0" y="T1"/>
                  </a:cxn>
                  <a:cxn ang="0">
                    <a:pos x="T2" y="T3"/>
                  </a:cxn>
                  <a:cxn ang="0">
                    <a:pos x="T4" y="T5"/>
                  </a:cxn>
                  <a:cxn ang="0">
                    <a:pos x="T6" y="T7"/>
                  </a:cxn>
                </a:cxnLst>
                <a:rect l="0" t="0" r="r" b="b"/>
                <a:pathLst>
                  <a:path w="194" h="148">
                    <a:moveTo>
                      <a:pt x="194" y="148"/>
                    </a:moveTo>
                    <a:lnTo>
                      <a:pt x="0" y="0"/>
                    </a:lnTo>
                    <a:lnTo>
                      <a:pt x="194" y="0"/>
                    </a:lnTo>
                    <a:lnTo>
                      <a:pt x="194" y="148"/>
                    </a:lnTo>
                    <a:close/>
                  </a:path>
                </a:pathLst>
              </a:custGeom>
              <a:solidFill>
                <a:schemeClr val="accent3">
                  <a:lumMod val="75000"/>
                </a:schemeClr>
              </a:solidFill>
              <a:ln>
                <a:noFill/>
              </a:ln>
            </p:spPr>
            <p:txBody>
              <a:bodyPr anchor="ctr"/>
              <a:lstStyle/>
              <a:p>
                <a:pPr algn="ctr"/>
              </a:p>
            </p:txBody>
          </p:sp>
          <p:sp>
            <p:nvSpPr>
              <p:cNvPr id="20" name="矩形 19"/>
              <p:cNvSpPr/>
              <p:nvPr/>
            </p:nvSpPr>
            <p:spPr bwMode="auto">
              <a:xfrm>
                <a:off x="7942351" y="771917"/>
                <a:ext cx="2032298" cy="1027440"/>
              </a:xfrm>
              <a:prstGeom prst="rect">
                <a:avLst/>
              </a:prstGeom>
              <a:solidFill>
                <a:schemeClr val="accent3">
                  <a:lumMod val="10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1" name="任意多边形: 形状 20"/>
              <p:cNvSpPr/>
              <p:nvPr/>
            </p:nvSpPr>
            <p:spPr bwMode="auto">
              <a:xfrm>
                <a:off x="7942351" y="1551708"/>
                <a:ext cx="432308" cy="247649"/>
              </a:xfrm>
              <a:custGeom>
                <a:avLst/>
                <a:gdLst>
                  <a:gd name="T0" fmla="*/ 194 w 194"/>
                  <a:gd name="T1" fmla="*/ 0 h 147"/>
                  <a:gd name="T2" fmla="*/ 0 w 194"/>
                  <a:gd name="T3" fmla="*/ 147 h 147"/>
                  <a:gd name="T4" fmla="*/ 194 w 194"/>
                  <a:gd name="T5" fmla="*/ 147 h 147"/>
                  <a:gd name="T6" fmla="*/ 194 w 194"/>
                  <a:gd name="T7" fmla="*/ 0 h 147"/>
                </a:gdLst>
                <a:ahLst/>
                <a:cxnLst>
                  <a:cxn ang="0">
                    <a:pos x="T0" y="T1"/>
                  </a:cxn>
                  <a:cxn ang="0">
                    <a:pos x="T2" y="T3"/>
                  </a:cxn>
                  <a:cxn ang="0">
                    <a:pos x="T4" y="T5"/>
                  </a:cxn>
                  <a:cxn ang="0">
                    <a:pos x="T6" y="T7"/>
                  </a:cxn>
                </a:cxnLst>
                <a:rect l="0" t="0" r="r" b="b"/>
                <a:pathLst>
                  <a:path w="194" h="147">
                    <a:moveTo>
                      <a:pt x="194" y="0"/>
                    </a:moveTo>
                    <a:lnTo>
                      <a:pt x="0" y="147"/>
                    </a:lnTo>
                    <a:lnTo>
                      <a:pt x="194" y="147"/>
                    </a:lnTo>
                    <a:lnTo>
                      <a:pt x="194" y="0"/>
                    </a:lnTo>
                    <a:close/>
                  </a:path>
                </a:pathLst>
              </a:custGeom>
              <a:solidFill>
                <a:schemeClr val="accent3">
                  <a:lumMod val="75000"/>
                </a:schemeClr>
              </a:solidFill>
              <a:ln>
                <a:noFill/>
              </a:ln>
            </p:spPr>
            <p:txBody>
              <a:bodyPr anchor="ctr"/>
              <a:lstStyle/>
              <a:p>
                <a:pPr algn="ctr"/>
              </a:p>
            </p:txBody>
          </p:sp>
          <p:sp>
            <p:nvSpPr>
              <p:cNvPr id="22" name="任意多边形: 形状 21"/>
              <p:cNvSpPr/>
              <p:nvPr/>
            </p:nvSpPr>
            <p:spPr bwMode="auto">
              <a:xfrm>
                <a:off x="7942349" y="4009421"/>
                <a:ext cx="2032298" cy="869353"/>
              </a:xfrm>
              <a:custGeom>
                <a:avLst/>
                <a:gdLst>
                  <a:gd name="T0" fmla="*/ 912 w 912"/>
                  <a:gd name="T1" fmla="*/ 0 h 674"/>
                  <a:gd name="T2" fmla="*/ 457 w 912"/>
                  <a:gd name="T3" fmla="*/ 270 h 674"/>
                  <a:gd name="T4" fmla="*/ 0 w 912"/>
                  <a:gd name="T5" fmla="*/ 0 h 674"/>
                  <a:gd name="T6" fmla="*/ 0 w 912"/>
                  <a:gd name="T7" fmla="*/ 404 h 674"/>
                  <a:gd name="T8" fmla="*/ 457 w 912"/>
                  <a:gd name="T9" fmla="*/ 674 h 674"/>
                  <a:gd name="T10" fmla="*/ 912 w 912"/>
                  <a:gd name="T11" fmla="*/ 404 h 674"/>
                  <a:gd name="T12" fmla="*/ 912 w 912"/>
                  <a:gd name="T13" fmla="*/ 0 h 674"/>
                </a:gdLst>
                <a:ahLst/>
                <a:cxnLst>
                  <a:cxn ang="0">
                    <a:pos x="T0" y="T1"/>
                  </a:cxn>
                  <a:cxn ang="0">
                    <a:pos x="T2" y="T3"/>
                  </a:cxn>
                  <a:cxn ang="0">
                    <a:pos x="T4" y="T5"/>
                  </a:cxn>
                  <a:cxn ang="0">
                    <a:pos x="T6" y="T7"/>
                  </a:cxn>
                  <a:cxn ang="0">
                    <a:pos x="T8" y="T9"/>
                  </a:cxn>
                  <a:cxn ang="0">
                    <a:pos x="T10" y="T11"/>
                  </a:cxn>
                  <a:cxn ang="0">
                    <a:pos x="T12" y="T13"/>
                  </a:cxn>
                </a:cxnLst>
                <a:rect l="0" t="0" r="r" b="b"/>
                <a:pathLst>
                  <a:path w="912" h="674">
                    <a:moveTo>
                      <a:pt x="912" y="0"/>
                    </a:moveTo>
                    <a:lnTo>
                      <a:pt x="457" y="270"/>
                    </a:lnTo>
                    <a:lnTo>
                      <a:pt x="0" y="0"/>
                    </a:lnTo>
                    <a:lnTo>
                      <a:pt x="0" y="404"/>
                    </a:lnTo>
                    <a:lnTo>
                      <a:pt x="457" y="674"/>
                    </a:lnTo>
                    <a:lnTo>
                      <a:pt x="912" y="404"/>
                    </a:lnTo>
                    <a:lnTo>
                      <a:pt x="9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 name="矩形 22"/>
              <p:cNvSpPr/>
              <p:nvPr/>
            </p:nvSpPr>
            <p:spPr bwMode="auto">
              <a:xfrm>
                <a:off x="8374659" y="1551708"/>
                <a:ext cx="2437866" cy="1229220"/>
              </a:xfrm>
              <a:prstGeom prst="rect">
                <a:avLst/>
              </a:prstGeom>
              <a:solidFill>
                <a:schemeClr val="accent3">
                  <a:lumMod val="60000"/>
                  <a:lumOff val="40000"/>
                </a:schemeClr>
              </a:solidFill>
              <a:ln>
                <a:noFill/>
              </a:ln>
            </p:spPr>
            <p:txBody>
              <a:bodyPr anchor="ctr"/>
              <a:lstStyle/>
              <a:p>
                <a:pPr algn="ctr"/>
              </a:p>
            </p:txBody>
          </p:sp>
          <p:sp>
            <p:nvSpPr>
              <p:cNvPr id="24" name="矩形 23"/>
              <p:cNvSpPr/>
              <p:nvPr/>
            </p:nvSpPr>
            <p:spPr bwMode="auto">
              <a:xfrm>
                <a:off x="5085655" y="771917"/>
                <a:ext cx="2030071" cy="1018975"/>
              </a:xfrm>
              <a:prstGeom prst="rect">
                <a:avLst/>
              </a:prstGeom>
              <a:solidFill>
                <a:schemeClr val="accent2">
                  <a:lumMod val="10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5" name="任意多边形: 形状 24"/>
              <p:cNvSpPr/>
              <p:nvPr/>
            </p:nvSpPr>
            <p:spPr bwMode="auto">
              <a:xfrm>
                <a:off x="5085655" y="2413887"/>
                <a:ext cx="2030071" cy="2982123"/>
              </a:xfrm>
              <a:custGeom>
                <a:avLst/>
                <a:gdLst>
                  <a:gd name="T0" fmla="*/ 911 w 911"/>
                  <a:gd name="T1" fmla="*/ 2779 h 3048"/>
                  <a:gd name="T2" fmla="*/ 456 w 911"/>
                  <a:gd name="T3" fmla="*/ 3048 h 3048"/>
                  <a:gd name="T4" fmla="*/ 0 w 911"/>
                  <a:gd name="T5" fmla="*/ 2779 h 3048"/>
                  <a:gd name="T6" fmla="*/ 0 w 911"/>
                  <a:gd name="T7" fmla="*/ 0 h 3048"/>
                  <a:gd name="T8" fmla="*/ 911 w 911"/>
                  <a:gd name="T9" fmla="*/ 0 h 3048"/>
                  <a:gd name="T10" fmla="*/ 911 w 911"/>
                  <a:gd name="T11" fmla="*/ 2779 h 3048"/>
                </a:gdLst>
                <a:ahLst/>
                <a:cxnLst>
                  <a:cxn ang="0">
                    <a:pos x="T0" y="T1"/>
                  </a:cxn>
                  <a:cxn ang="0">
                    <a:pos x="T2" y="T3"/>
                  </a:cxn>
                  <a:cxn ang="0">
                    <a:pos x="T4" y="T5"/>
                  </a:cxn>
                  <a:cxn ang="0">
                    <a:pos x="T6" y="T7"/>
                  </a:cxn>
                  <a:cxn ang="0">
                    <a:pos x="T8" y="T9"/>
                  </a:cxn>
                  <a:cxn ang="0">
                    <a:pos x="T10" y="T11"/>
                  </a:cxn>
                </a:cxnLst>
                <a:rect l="0" t="0" r="r" b="b"/>
                <a:pathLst>
                  <a:path w="911" h="3048">
                    <a:moveTo>
                      <a:pt x="911" y="2779"/>
                    </a:moveTo>
                    <a:lnTo>
                      <a:pt x="456" y="3048"/>
                    </a:lnTo>
                    <a:lnTo>
                      <a:pt x="0" y="2779"/>
                    </a:lnTo>
                    <a:lnTo>
                      <a:pt x="0" y="0"/>
                    </a:lnTo>
                    <a:lnTo>
                      <a:pt x="911" y="0"/>
                    </a:lnTo>
                    <a:lnTo>
                      <a:pt x="911" y="2779"/>
                    </a:lnTo>
                    <a:close/>
                  </a:path>
                </a:pathLst>
              </a:custGeom>
              <a:solidFill>
                <a:schemeClr val="accent2">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 name="任意多边形: 形状 25"/>
              <p:cNvSpPr/>
              <p:nvPr/>
            </p:nvSpPr>
            <p:spPr bwMode="auto">
              <a:xfrm>
                <a:off x="5085655" y="2413886"/>
                <a:ext cx="2030071" cy="3931438"/>
              </a:xfrm>
              <a:custGeom>
                <a:avLst/>
                <a:gdLst>
                  <a:gd name="T0" fmla="*/ 911 w 911"/>
                  <a:gd name="T1" fmla="*/ 2779 h 3048"/>
                  <a:gd name="T2" fmla="*/ 456 w 911"/>
                  <a:gd name="T3" fmla="*/ 3048 h 3048"/>
                  <a:gd name="T4" fmla="*/ 0 w 911"/>
                  <a:gd name="T5" fmla="*/ 2779 h 3048"/>
                  <a:gd name="T6" fmla="*/ 0 w 911"/>
                  <a:gd name="T7" fmla="*/ 0 h 3048"/>
                  <a:gd name="T8" fmla="*/ 911 w 911"/>
                  <a:gd name="T9" fmla="*/ 0 h 3048"/>
                  <a:gd name="T10" fmla="*/ 911 w 911"/>
                  <a:gd name="T11" fmla="*/ 2779 h 3048"/>
                </a:gdLst>
                <a:ahLst/>
                <a:cxnLst>
                  <a:cxn ang="0">
                    <a:pos x="T0" y="T1"/>
                  </a:cxn>
                  <a:cxn ang="0">
                    <a:pos x="T2" y="T3"/>
                  </a:cxn>
                  <a:cxn ang="0">
                    <a:pos x="T4" y="T5"/>
                  </a:cxn>
                  <a:cxn ang="0">
                    <a:pos x="T6" y="T7"/>
                  </a:cxn>
                  <a:cxn ang="0">
                    <a:pos x="T8" y="T9"/>
                  </a:cxn>
                  <a:cxn ang="0">
                    <a:pos x="T10" y="T11"/>
                  </a:cxn>
                </a:cxnLst>
                <a:rect l="0" t="0" r="r" b="b"/>
                <a:pathLst>
                  <a:path w="911" h="3048">
                    <a:moveTo>
                      <a:pt x="911" y="2779"/>
                    </a:moveTo>
                    <a:lnTo>
                      <a:pt x="456" y="3048"/>
                    </a:lnTo>
                    <a:lnTo>
                      <a:pt x="0" y="2779"/>
                    </a:lnTo>
                    <a:lnTo>
                      <a:pt x="0" y="0"/>
                    </a:lnTo>
                    <a:lnTo>
                      <a:pt x="911" y="0"/>
                    </a:lnTo>
                    <a:lnTo>
                      <a:pt x="911" y="277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 name="任意多边形: 形状 26"/>
              <p:cNvSpPr/>
              <p:nvPr/>
            </p:nvSpPr>
            <p:spPr bwMode="auto">
              <a:xfrm>
                <a:off x="5085655" y="4481503"/>
                <a:ext cx="2030071" cy="870644"/>
              </a:xfrm>
              <a:custGeom>
                <a:avLst/>
                <a:gdLst>
                  <a:gd name="T0" fmla="*/ 911 w 911"/>
                  <a:gd name="T1" fmla="*/ 0 h 675"/>
                  <a:gd name="T2" fmla="*/ 456 w 911"/>
                  <a:gd name="T3" fmla="*/ 271 h 675"/>
                  <a:gd name="T4" fmla="*/ 0 w 911"/>
                  <a:gd name="T5" fmla="*/ 0 h 675"/>
                  <a:gd name="T6" fmla="*/ 0 w 911"/>
                  <a:gd name="T7" fmla="*/ 405 h 675"/>
                  <a:gd name="T8" fmla="*/ 456 w 911"/>
                  <a:gd name="T9" fmla="*/ 675 h 675"/>
                  <a:gd name="T10" fmla="*/ 911 w 911"/>
                  <a:gd name="T11" fmla="*/ 405 h 675"/>
                  <a:gd name="T12" fmla="*/ 911 w 911"/>
                  <a:gd name="T13" fmla="*/ 0 h 675"/>
                </a:gdLst>
                <a:ahLst/>
                <a:cxnLst>
                  <a:cxn ang="0">
                    <a:pos x="T0" y="T1"/>
                  </a:cxn>
                  <a:cxn ang="0">
                    <a:pos x="T2" y="T3"/>
                  </a:cxn>
                  <a:cxn ang="0">
                    <a:pos x="T4" y="T5"/>
                  </a:cxn>
                  <a:cxn ang="0">
                    <a:pos x="T6" y="T7"/>
                  </a:cxn>
                  <a:cxn ang="0">
                    <a:pos x="T8" y="T9"/>
                  </a:cxn>
                  <a:cxn ang="0">
                    <a:pos x="T10" y="T11"/>
                  </a:cxn>
                  <a:cxn ang="0">
                    <a:pos x="T12" y="T13"/>
                  </a:cxn>
                </a:cxnLst>
                <a:rect l="0" t="0" r="r" b="b"/>
                <a:pathLst>
                  <a:path w="911" h="675">
                    <a:moveTo>
                      <a:pt x="911" y="0"/>
                    </a:moveTo>
                    <a:lnTo>
                      <a:pt x="456" y="271"/>
                    </a:lnTo>
                    <a:lnTo>
                      <a:pt x="0" y="0"/>
                    </a:lnTo>
                    <a:lnTo>
                      <a:pt x="0" y="405"/>
                    </a:lnTo>
                    <a:lnTo>
                      <a:pt x="456" y="675"/>
                    </a:lnTo>
                    <a:lnTo>
                      <a:pt x="911" y="405"/>
                    </a:lnTo>
                    <a:lnTo>
                      <a:pt x="9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 name="矩形 27"/>
              <p:cNvSpPr/>
              <p:nvPr/>
            </p:nvSpPr>
            <p:spPr bwMode="auto">
              <a:xfrm>
                <a:off x="4882872" y="1551708"/>
                <a:ext cx="2437866" cy="1229220"/>
              </a:xfrm>
              <a:prstGeom prst="rect">
                <a:avLst/>
              </a:prstGeom>
              <a:solidFill>
                <a:schemeClr val="accent2">
                  <a:lumMod val="60000"/>
                  <a:lumOff val="40000"/>
                </a:schemeClr>
              </a:solidFill>
              <a:ln>
                <a:noFill/>
              </a:ln>
            </p:spPr>
            <p:txBody>
              <a:bodyPr anchor="ctr"/>
              <a:lstStyle/>
              <a:p>
                <a:pPr algn="ctr"/>
              </a:p>
            </p:txBody>
          </p:sp>
          <p:sp>
            <p:nvSpPr>
              <p:cNvPr id="29" name="任意多边形: 形状 28"/>
              <p:cNvSpPr/>
              <p:nvPr/>
            </p:nvSpPr>
            <p:spPr bwMode="auto">
              <a:xfrm>
                <a:off x="1826720" y="2413888"/>
                <a:ext cx="2034527" cy="2625991"/>
              </a:xfrm>
              <a:custGeom>
                <a:avLst/>
                <a:gdLst>
                  <a:gd name="T0" fmla="*/ 0 w 913"/>
                  <a:gd name="T1" fmla="*/ 2414 h 2684"/>
                  <a:gd name="T2" fmla="*/ 456 w 913"/>
                  <a:gd name="T3" fmla="*/ 2684 h 2684"/>
                  <a:gd name="T4" fmla="*/ 913 w 913"/>
                  <a:gd name="T5" fmla="*/ 2414 h 2684"/>
                  <a:gd name="T6" fmla="*/ 913 w 913"/>
                  <a:gd name="T7" fmla="*/ 0 h 2684"/>
                  <a:gd name="T8" fmla="*/ 0 w 913"/>
                  <a:gd name="T9" fmla="*/ 0 h 2684"/>
                  <a:gd name="T10" fmla="*/ 0 w 913"/>
                  <a:gd name="T11" fmla="*/ 2414 h 2684"/>
                </a:gdLst>
                <a:ahLst/>
                <a:cxnLst>
                  <a:cxn ang="0">
                    <a:pos x="T0" y="T1"/>
                  </a:cxn>
                  <a:cxn ang="0">
                    <a:pos x="T2" y="T3"/>
                  </a:cxn>
                  <a:cxn ang="0">
                    <a:pos x="T4" y="T5"/>
                  </a:cxn>
                  <a:cxn ang="0">
                    <a:pos x="T6" y="T7"/>
                  </a:cxn>
                  <a:cxn ang="0">
                    <a:pos x="T8" y="T9"/>
                  </a:cxn>
                  <a:cxn ang="0">
                    <a:pos x="T10" y="T11"/>
                  </a:cxn>
                </a:cxnLst>
                <a:rect l="0" t="0" r="r" b="b"/>
                <a:pathLst>
                  <a:path w="913" h="2684">
                    <a:moveTo>
                      <a:pt x="0" y="2414"/>
                    </a:moveTo>
                    <a:lnTo>
                      <a:pt x="456" y="2684"/>
                    </a:lnTo>
                    <a:lnTo>
                      <a:pt x="913" y="2414"/>
                    </a:lnTo>
                    <a:lnTo>
                      <a:pt x="913" y="0"/>
                    </a:lnTo>
                    <a:lnTo>
                      <a:pt x="0" y="0"/>
                    </a:lnTo>
                    <a:lnTo>
                      <a:pt x="0" y="2414"/>
                    </a:ln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 name="任意多边形: 形状 29"/>
              <p:cNvSpPr/>
              <p:nvPr/>
            </p:nvSpPr>
            <p:spPr bwMode="auto">
              <a:xfrm>
                <a:off x="1826720" y="2413886"/>
                <a:ext cx="2034527" cy="3461936"/>
              </a:xfrm>
              <a:custGeom>
                <a:avLst/>
                <a:gdLst>
                  <a:gd name="T0" fmla="*/ 0 w 913"/>
                  <a:gd name="T1" fmla="*/ 2414 h 2684"/>
                  <a:gd name="T2" fmla="*/ 456 w 913"/>
                  <a:gd name="T3" fmla="*/ 2684 h 2684"/>
                  <a:gd name="T4" fmla="*/ 913 w 913"/>
                  <a:gd name="T5" fmla="*/ 2414 h 2684"/>
                  <a:gd name="T6" fmla="*/ 913 w 913"/>
                  <a:gd name="T7" fmla="*/ 0 h 2684"/>
                  <a:gd name="T8" fmla="*/ 0 w 913"/>
                  <a:gd name="T9" fmla="*/ 0 h 2684"/>
                  <a:gd name="T10" fmla="*/ 0 w 913"/>
                  <a:gd name="T11" fmla="*/ 2414 h 2684"/>
                </a:gdLst>
                <a:ahLst/>
                <a:cxnLst>
                  <a:cxn ang="0">
                    <a:pos x="T0" y="T1"/>
                  </a:cxn>
                  <a:cxn ang="0">
                    <a:pos x="T2" y="T3"/>
                  </a:cxn>
                  <a:cxn ang="0">
                    <a:pos x="T4" y="T5"/>
                  </a:cxn>
                  <a:cxn ang="0">
                    <a:pos x="T6" y="T7"/>
                  </a:cxn>
                  <a:cxn ang="0">
                    <a:pos x="T8" y="T9"/>
                  </a:cxn>
                  <a:cxn ang="0">
                    <a:pos x="T10" y="T11"/>
                  </a:cxn>
                </a:cxnLst>
                <a:rect l="0" t="0" r="r" b="b"/>
                <a:pathLst>
                  <a:path w="913" h="2684">
                    <a:moveTo>
                      <a:pt x="0" y="2414"/>
                    </a:moveTo>
                    <a:lnTo>
                      <a:pt x="456" y="2684"/>
                    </a:lnTo>
                    <a:lnTo>
                      <a:pt x="913" y="2414"/>
                    </a:lnTo>
                    <a:lnTo>
                      <a:pt x="913" y="0"/>
                    </a:lnTo>
                    <a:lnTo>
                      <a:pt x="0" y="0"/>
                    </a:lnTo>
                    <a:lnTo>
                      <a:pt x="0" y="241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 name="任意多边形: 形状 30"/>
              <p:cNvSpPr/>
              <p:nvPr/>
            </p:nvSpPr>
            <p:spPr bwMode="auto">
              <a:xfrm>
                <a:off x="3428937" y="2408727"/>
                <a:ext cx="432308" cy="372201"/>
              </a:xfrm>
              <a:custGeom>
                <a:avLst/>
                <a:gdLst>
                  <a:gd name="T0" fmla="*/ 0 w 194"/>
                  <a:gd name="T1" fmla="*/ 148 h 148"/>
                  <a:gd name="T2" fmla="*/ 194 w 194"/>
                  <a:gd name="T3" fmla="*/ 0 h 148"/>
                  <a:gd name="T4" fmla="*/ 0 w 194"/>
                  <a:gd name="T5" fmla="*/ 0 h 148"/>
                  <a:gd name="T6" fmla="*/ 0 w 194"/>
                  <a:gd name="T7" fmla="*/ 148 h 148"/>
                </a:gdLst>
                <a:ahLst/>
                <a:cxnLst>
                  <a:cxn ang="0">
                    <a:pos x="T0" y="T1"/>
                  </a:cxn>
                  <a:cxn ang="0">
                    <a:pos x="T2" y="T3"/>
                  </a:cxn>
                  <a:cxn ang="0">
                    <a:pos x="T4" y="T5"/>
                  </a:cxn>
                  <a:cxn ang="0">
                    <a:pos x="T6" y="T7"/>
                  </a:cxn>
                </a:cxnLst>
                <a:rect l="0" t="0" r="r" b="b"/>
                <a:pathLst>
                  <a:path w="194" h="148">
                    <a:moveTo>
                      <a:pt x="0" y="148"/>
                    </a:moveTo>
                    <a:lnTo>
                      <a:pt x="194" y="0"/>
                    </a:lnTo>
                    <a:lnTo>
                      <a:pt x="0" y="0"/>
                    </a:lnTo>
                    <a:lnTo>
                      <a:pt x="0" y="148"/>
                    </a:lnTo>
                    <a:close/>
                  </a:path>
                </a:pathLst>
              </a:custGeom>
              <a:solidFill>
                <a:schemeClr val="accent1">
                  <a:lumMod val="75000"/>
                </a:schemeClr>
              </a:solidFill>
              <a:ln>
                <a:noFill/>
              </a:ln>
            </p:spPr>
            <p:txBody>
              <a:bodyPr anchor="ctr"/>
              <a:lstStyle/>
              <a:p>
                <a:pPr algn="ctr"/>
              </a:p>
            </p:txBody>
          </p:sp>
          <p:sp>
            <p:nvSpPr>
              <p:cNvPr id="32" name="矩形 31"/>
              <p:cNvSpPr/>
              <p:nvPr/>
            </p:nvSpPr>
            <p:spPr bwMode="auto">
              <a:xfrm>
                <a:off x="1826720" y="771916"/>
                <a:ext cx="2034527" cy="1018783"/>
              </a:xfrm>
              <a:prstGeom prst="rect">
                <a:avLst/>
              </a:prstGeom>
              <a:solidFill>
                <a:schemeClr val="accent1">
                  <a:lumMod val="10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3" name="任意多边形: 形状 32"/>
              <p:cNvSpPr/>
              <p:nvPr/>
            </p:nvSpPr>
            <p:spPr bwMode="auto">
              <a:xfrm>
                <a:off x="3428937" y="1551708"/>
                <a:ext cx="432308" cy="247649"/>
              </a:xfrm>
              <a:custGeom>
                <a:avLst/>
                <a:gdLst>
                  <a:gd name="T0" fmla="*/ 0 w 194"/>
                  <a:gd name="T1" fmla="*/ 0 h 147"/>
                  <a:gd name="T2" fmla="*/ 194 w 194"/>
                  <a:gd name="T3" fmla="*/ 147 h 147"/>
                  <a:gd name="T4" fmla="*/ 0 w 194"/>
                  <a:gd name="T5" fmla="*/ 147 h 147"/>
                  <a:gd name="T6" fmla="*/ 0 w 194"/>
                  <a:gd name="T7" fmla="*/ 0 h 147"/>
                </a:gdLst>
                <a:ahLst/>
                <a:cxnLst>
                  <a:cxn ang="0">
                    <a:pos x="T0" y="T1"/>
                  </a:cxn>
                  <a:cxn ang="0">
                    <a:pos x="T2" y="T3"/>
                  </a:cxn>
                  <a:cxn ang="0">
                    <a:pos x="T4" y="T5"/>
                  </a:cxn>
                  <a:cxn ang="0">
                    <a:pos x="T6" y="T7"/>
                  </a:cxn>
                </a:cxnLst>
                <a:rect l="0" t="0" r="r" b="b"/>
                <a:pathLst>
                  <a:path w="194" h="147">
                    <a:moveTo>
                      <a:pt x="0" y="0"/>
                    </a:moveTo>
                    <a:lnTo>
                      <a:pt x="194" y="147"/>
                    </a:lnTo>
                    <a:lnTo>
                      <a:pt x="0" y="147"/>
                    </a:lnTo>
                    <a:lnTo>
                      <a:pt x="0" y="0"/>
                    </a:lnTo>
                    <a:close/>
                  </a:path>
                </a:pathLst>
              </a:custGeom>
              <a:solidFill>
                <a:schemeClr val="accent1">
                  <a:lumMod val="75000"/>
                </a:schemeClr>
              </a:solidFill>
              <a:ln>
                <a:noFill/>
              </a:ln>
            </p:spPr>
            <p:txBody>
              <a:bodyPr anchor="ctr"/>
              <a:lstStyle/>
              <a:p>
                <a:pPr algn="ctr"/>
              </a:p>
            </p:txBody>
          </p:sp>
          <p:sp>
            <p:nvSpPr>
              <p:cNvPr id="34" name="任意多边形: 形状 33"/>
              <p:cNvSpPr/>
              <p:nvPr/>
            </p:nvSpPr>
            <p:spPr bwMode="auto">
              <a:xfrm>
                <a:off x="1826720" y="4009421"/>
                <a:ext cx="2034527" cy="869353"/>
              </a:xfrm>
              <a:custGeom>
                <a:avLst/>
                <a:gdLst>
                  <a:gd name="T0" fmla="*/ 913 w 913"/>
                  <a:gd name="T1" fmla="*/ 0 h 674"/>
                  <a:gd name="T2" fmla="*/ 456 w 913"/>
                  <a:gd name="T3" fmla="*/ 270 h 674"/>
                  <a:gd name="T4" fmla="*/ 0 w 913"/>
                  <a:gd name="T5" fmla="*/ 0 h 674"/>
                  <a:gd name="T6" fmla="*/ 0 w 913"/>
                  <a:gd name="T7" fmla="*/ 404 h 674"/>
                  <a:gd name="T8" fmla="*/ 456 w 913"/>
                  <a:gd name="T9" fmla="*/ 674 h 674"/>
                  <a:gd name="T10" fmla="*/ 913 w 913"/>
                  <a:gd name="T11" fmla="*/ 404 h 674"/>
                  <a:gd name="T12" fmla="*/ 913 w 913"/>
                  <a:gd name="T13" fmla="*/ 0 h 674"/>
                </a:gdLst>
                <a:ahLst/>
                <a:cxnLst>
                  <a:cxn ang="0">
                    <a:pos x="T0" y="T1"/>
                  </a:cxn>
                  <a:cxn ang="0">
                    <a:pos x="T2" y="T3"/>
                  </a:cxn>
                  <a:cxn ang="0">
                    <a:pos x="T4" y="T5"/>
                  </a:cxn>
                  <a:cxn ang="0">
                    <a:pos x="T6" y="T7"/>
                  </a:cxn>
                  <a:cxn ang="0">
                    <a:pos x="T8" y="T9"/>
                  </a:cxn>
                  <a:cxn ang="0">
                    <a:pos x="T10" y="T11"/>
                  </a:cxn>
                  <a:cxn ang="0">
                    <a:pos x="T12" y="T13"/>
                  </a:cxn>
                </a:cxnLst>
                <a:rect l="0" t="0" r="r" b="b"/>
                <a:pathLst>
                  <a:path w="913" h="674">
                    <a:moveTo>
                      <a:pt x="913" y="0"/>
                    </a:moveTo>
                    <a:lnTo>
                      <a:pt x="456" y="270"/>
                    </a:lnTo>
                    <a:lnTo>
                      <a:pt x="0" y="0"/>
                    </a:lnTo>
                    <a:lnTo>
                      <a:pt x="0" y="404"/>
                    </a:lnTo>
                    <a:lnTo>
                      <a:pt x="456" y="674"/>
                    </a:lnTo>
                    <a:lnTo>
                      <a:pt x="913" y="404"/>
                    </a:lnTo>
                    <a:lnTo>
                      <a:pt x="91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 name="矩形 34"/>
              <p:cNvSpPr/>
              <p:nvPr/>
            </p:nvSpPr>
            <p:spPr bwMode="auto">
              <a:xfrm>
                <a:off x="991071" y="1551708"/>
                <a:ext cx="2437866" cy="1229220"/>
              </a:xfrm>
              <a:prstGeom prst="rect">
                <a:avLst/>
              </a:prstGeom>
              <a:solidFill>
                <a:schemeClr val="accent1">
                  <a:lumMod val="60000"/>
                  <a:lumOff val="40000"/>
                </a:schemeClr>
              </a:solidFill>
              <a:ln>
                <a:noFill/>
              </a:ln>
            </p:spPr>
            <p:txBody>
              <a:bodyPr anchor="ctr"/>
              <a:lstStyle/>
              <a:p>
                <a:pPr algn="ctr"/>
              </a:p>
            </p:txBody>
          </p:sp>
          <p:sp>
            <p:nvSpPr>
              <p:cNvPr id="36" name="文本框 43"/>
              <p:cNvSpPr txBox="1"/>
              <p:nvPr/>
            </p:nvSpPr>
            <p:spPr>
              <a:xfrm>
                <a:off x="1906075" y="1551708"/>
                <a:ext cx="607859" cy="833765"/>
              </a:xfrm>
              <a:prstGeom prst="rect">
                <a:avLst/>
              </a:prstGeom>
              <a:noFill/>
            </p:spPr>
            <p:txBody>
              <a:bodyPr wrap="none">
                <a:normAutofit/>
                <a:scene3d>
                  <a:camera prst="orthographicFront"/>
                  <a:lightRig rig="threePt" dir="t"/>
                </a:scene3d>
                <a:sp3d contourW="12700"/>
              </a:bodyPr>
              <a:lstStyle/>
              <a:p>
                <a:r>
                  <a:rPr lang="en-US" altLang="zh-CN" sz="3600">
                    <a:solidFill>
                      <a:schemeClr val="bg1"/>
                    </a:solidFill>
                    <a:latin typeface="Impact" panose="020B0806030902050204" pitchFamily="34" charset="0"/>
                  </a:rPr>
                  <a:t>01</a:t>
                </a:r>
                <a:endParaRPr lang="en-US" altLang="zh-CN" sz="3600">
                  <a:solidFill>
                    <a:schemeClr val="bg1"/>
                  </a:solidFill>
                  <a:latin typeface="Impact" panose="020B0806030902050204" pitchFamily="34" charset="0"/>
                </a:endParaRPr>
              </a:p>
            </p:txBody>
          </p:sp>
          <p:sp>
            <p:nvSpPr>
              <p:cNvPr id="37" name="文本框 44"/>
              <p:cNvSpPr txBox="1"/>
              <p:nvPr/>
            </p:nvSpPr>
            <p:spPr>
              <a:xfrm>
                <a:off x="5769823" y="1551708"/>
                <a:ext cx="663964" cy="833765"/>
              </a:xfrm>
              <a:prstGeom prst="rect">
                <a:avLst/>
              </a:prstGeom>
              <a:noFill/>
            </p:spPr>
            <p:txBody>
              <a:bodyPr wrap="none">
                <a:normAutofit/>
                <a:scene3d>
                  <a:camera prst="orthographicFront"/>
                  <a:lightRig rig="threePt" dir="t"/>
                </a:scene3d>
                <a:sp3d contourW="12700"/>
              </a:bodyPr>
              <a:lstStyle/>
              <a:p>
                <a:r>
                  <a:rPr lang="en-US" altLang="zh-CN" sz="3600">
                    <a:solidFill>
                      <a:schemeClr val="bg1"/>
                    </a:solidFill>
                    <a:latin typeface="Impact" panose="020B0806030902050204" pitchFamily="34" charset="0"/>
                  </a:rPr>
                  <a:t>02</a:t>
                </a:r>
                <a:endParaRPr lang="en-US" altLang="zh-CN" sz="3600">
                  <a:solidFill>
                    <a:schemeClr val="bg1"/>
                  </a:solidFill>
                  <a:latin typeface="Impact" panose="020B0806030902050204" pitchFamily="34" charset="0"/>
                </a:endParaRPr>
              </a:p>
            </p:txBody>
          </p:sp>
          <p:sp>
            <p:nvSpPr>
              <p:cNvPr id="38" name="文本框 45"/>
              <p:cNvSpPr txBox="1"/>
              <p:nvPr/>
            </p:nvSpPr>
            <p:spPr>
              <a:xfrm>
                <a:off x="9255198" y="1551708"/>
                <a:ext cx="676788" cy="833765"/>
              </a:xfrm>
              <a:prstGeom prst="rect">
                <a:avLst/>
              </a:prstGeom>
              <a:noFill/>
            </p:spPr>
            <p:txBody>
              <a:bodyPr wrap="none">
                <a:normAutofit/>
                <a:scene3d>
                  <a:camera prst="orthographicFront"/>
                  <a:lightRig rig="threePt" dir="t"/>
                </a:scene3d>
                <a:sp3d contourW="12700"/>
              </a:bodyPr>
              <a:lstStyle/>
              <a:p>
                <a:r>
                  <a:rPr lang="en-US" altLang="zh-CN" sz="3600">
                    <a:solidFill>
                      <a:schemeClr val="bg1"/>
                    </a:solidFill>
                    <a:latin typeface="Impact" panose="020B0806030902050204" pitchFamily="34" charset="0"/>
                  </a:rPr>
                  <a:t>03</a:t>
                </a:r>
                <a:endParaRPr lang="en-US" altLang="zh-CN" sz="3600">
                  <a:solidFill>
                    <a:schemeClr val="bg1"/>
                  </a:solidFill>
                  <a:latin typeface="Impact" panose="020B0806030902050204" pitchFamily="34" charset="0"/>
                </a:endParaRPr>
              </a:p>
            </p:txBody>
          </p:sp>
          <p:sp>
            <p:nvSpPr>
              <p:cNvPr id="39" name="文本框 46"/>
              <p:cNvSpPr txBox="1"/>
              <p:nvPr/>
            </p:nvSpPr>
            <p:spPr>
              <a:xfrm>
                <a:off x="1141636" y="2198039"/>
                <a:ext cx="2136736" cy="478411"/>
              </a:xfrm>
              <a:prstGeom prst="rect">
                <a:avLst/>
              </a:prstGeom>
              <a:noFill/>
            </p:spPr>
            <p:txBody>
              <a:bodyPr wrap="none" lIns="0" tIns="0" rIns="0" bIns="0" anchor="ctr" anchorCtr="1">
                <a:normAutofit/>
                <a:scene3d>
                  <a:camera prst="orthographicFront"/>
                  <a:lightRig rig="threePt" dir="t"/>
                </a:scene3d>
                <a:sp3d contourW="12700"/>
              </a:bodyPr>
              <a:lstStyle/>
              <a:p>
                <a:pPr algn="ctr"/>
                <a:r>
                  <a:rPr lang="zh-CN" altLang="en-US" b="1">
                    <a:solidFill>
                      <a:schemeClr val="bg1"/>
                    </a:solidFill>
                  </a:rPr>
                  <a:t>标题文本预设</a:t>
                </a:r>
                <a:endParaRPr lang="zh-CN" altLang="en-US" b="1">
                  <a:solidFill>
                    <a:schemeClr val="bg1"/>
                  </a:solidFill>
                </a:endParaRPr>
              </a:p>
            </p:txBody>
          </p:sp>
          <p:sp>
            <p:nvSpPr>
              <p:cNvPr id="40" name="文本框 47"/>
              <p:cNvSpPr txBox="1"/>
              <p:nvPr/>
            </p:nvSpPr>
            <p:spPr>
              <a:xfrm>
                <a:off x="5033437" y="2198039"/>
                <a:ext cx="2136736" cy="478411"/>
              </a:xfrm>
              <a:prstGeom prst="rect">
                <a:avLst/>
              </a:prstGeom>
              <a:noFill/>
            </p:spPr>
            <p:txBody>
              <a:bodyPr wrap="none" lIns="0" tIns="0" rIns="0" bIns="0" anchor="ctr" anchorCtr="1">
                <a:normAutofit/>
                <a:scene3d>
                  <a:camera prst="orthographicFront"/>
                  <a:lightRig rig="threePt" dir="t"/>
                </a:scene3d>
                <a:sp3d contourW="12700"/>
              </a:bodyPr>
              <a:lstStyle/>
              <a:p>
                <a:pPr algn="ctr"/>
                <a:r>
                  <a:rPr lang="zh-CN" altLang="en-US" b="1">
                    <a:solidFill>
                      <a:schemeClr val="bg1"/>
                    </a:solidFill>
                  </a:rPr>
                  <a:t>标题文本预设</a:t>
                </a:r>
                <a:endParaRPr lang="zh-CN" altLang="en-US" b="1">
                  <a:solidFill>
                    <a:schemeClr val="bg1"/>
                  </a:solidFill>
                </a:endParaRPr>
              </a:p>
            </p:txBody>
          </p:sp>
          <p:sp>
            <p:nvSpPr>
              <p:cNvPr id="41" name="文本框 48"/>
              <p:cNvSpPr txBox="1"/>
              <p:nvPr/>
            </p:nvSpPr>
            <p:spPr>
              <a:xfrm>
                <a:off x="8525224" y="2198039"/>
                <a:ext cx="2136736" cy="478411"/>
              </a:xfrm>
              <a:prstGeom prst="rect">
                <a:avLst/>
              </a:prstGeom>
              <a:noFill/>
            </p:spPr>
            <p:txBody>
              <a:bodyPr wrap="none" lIns="0" tIns="0" rIns="0" bIns="0" anchor="ctr" anchorCtr="1">
                <a:normAutofit/>
                <a:scene3d>
                  <a:camera prst="orthographicFront"/>
                  <a:lightRig rig="threePt" dir="t"/>
                </a:scene3d>
                <a:sp3d contourW="12700"/>
              </a:bodyPr>
              <a:lstStyle/>
              <a:p>
                <a:pPr algn="ctr"/>
                <a:r>
                  <a:rPr lang="zh-CN" altLang="en-US" b="1" dirty="0">
                    <a:solidFill>
                      <a:schemeClr val="bg1"/>
                    </a:solidFill>
                  </a:rPr>
                  <a:t>标题文本预设</a:t>
                </a:r>
                <a:endParaRPr lang="zh-CN" altLang="en-US" b="1" dirty="0">
                  <a:solidFill>
                    <a:schemeClr val="bg1"/>
                  </a:solidFill>
                </a:endParaRPr>
              </a:p>
            </p:txBody>
          </p:sp>
        </p:grpSp>
        <p:grpSp>
          <p:nvGrpSpPr>
            <p:cNvPr id="5" name="组合 4"/>
            <p:cNvGrpSpPr/>
            <p:nvPr/>
          </p:nvGrpSpPr>
          <p:grpSpPr>
            <a:xfrm>
              <a:off x="8713700" y="4602878"/>
              <a:ext cx="489600" cy="488850"/>
              <a:chOff x="8552930" y="4924573"/>
              <a:chExt cx="815593" cy="488850"/>
            </a:xfrm>
          </p:grpSpPr>
          <p:sp>
            <p:nvSpPr>
              <p:cNvPr id="13" name="任意多边形: 形状 12"/>
              <p:cNvSpPr/>
              <p:nvPr/>
            </p:nvSpPr>
            <p:spPr bwMode="auto">
              <a:xfrm>
                <a:off x="8659893" y="5003253"/>
                <a:ext cx="586069" cy="410170"/>
              </a:xfrm>
              <a:custGeom>
                <a:avLst/>
                <a:gdLst>
                  <a:gd name="T0" fmla="*/ 80 w 174"/>
                  <a:gd name="T1" fmla="*/ 5 h 211"/>
                  <a:gd name="T2" fmla="*/ 3 w 174"/>
                  <a:gd name="T3" fmla="*/ 82 h 211"/>
                  <a:gd name="T4" fmla="*/ 0 w 174"/>
                  <a:gd name="T5" fmla="*/ 89 h 211"/>
                  <a:gd name="T6" fmla="*/ 0 w 174"/>
                  <a:gd name="T7" fmla="*/ 201 h 211"/>
                  <a:gd name="T8" fmla="*/ 11 w 174"/>
                  <a:gd name="T9" fmla="*/ 211 h 211"/>
                  <a:gd name="T10" fmla="*/ 38 w 174"/>
                  <a:gd name="T11" fmla="*/ 211 h 211"/>
                  <a:gd name="T12" fmla="*/ 48 w 174"/>
                  <a:gd name="T13" fmla="*/ 201 h 211"/>
                  <a:gd name="T14" fmla="*/ 48 w 174"/>
                  <a:gd name="T15" fmla="*/ 156 h 211"/>
                  <a:gd name="T16" fmla="*/ 58 w 174"/>
                  <a:gd name="T17" fmla="*/ 145 h 211"/>
                  <a:gd name="T18" fmla="*/ 116 w 174"/>
                  <a:gd name="T19" fmla="*/ 145 h 211"/>
                  <a:gd name="T20" fmla="*/ 127 w 174"/>
                  <a:gd name="T21" fmla="*/ 156 h 211"/>
                  <a:gd name="T22" fmla="*/ 127 w 174"/>
                  <a:gd name="T23" fmla="*/ 201 h 211"/>
                  <a:gd name="T24" fmla="*/ 137 w 174"/>
                  <a:gd name="T25" fmla="*/ 211 h 211"/>
                  <a:gd name="T26" fmla="*/ 164 w 174"/>
                  <a:gd name="T27" fmla="*/ 211 h 211"/>
                  <a:gd name="T28" fmla="*/ 174 w 174"/>
                  <a:gd name="T29" fmla="*/ 201 h 211"/>
                  <a:gd name="T30" fmla="*/ 174 w 174"/>
                  <a:gd name="T31" fmla="*/ 89 h 211"/>
                  <a:gd name="T32" fmla="*/ 171 w 174"/>
                  <a:gd name="T33" fmla="*/ 82 h 211"/>
                  <a:gd name="T34" fmla="*/ 95 w 174"/>
                  <a:gd name="T35" fmla="*/ 5 h 211"/>
                  <a:gd name="T36" fmla="*/ 80 w 174"/>
                  <a:gd name="T37" fmla="*/ 5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4" h="211">
                    <a:moveTo>
                      <a:pt x="80" y="5"/>
                    </a:moveTo>
                    <a:cubicBezTo>
                      <a:pt x="3" y="82"/>
                      <a:pt x="3" y="82"/>
                      <a:pt x="3" y="82"/>
                    </a:cubicBezTo>
                    <a:cubicBezTo>
                      <a:pt x="1" y="84"/>
                      <a:pt x="0" y="87"/>
                      <a:pt x="0" y="89"/>
                    </a:cubicBezTo>
                    <a:cubicBezTo>
                      <a:pt x="0" y="201"/>
                      <a:pt x="0" y="201"/>
                      <a:pt x="0" y="201"/>
                    </a:cubicBezTo>
                    <a:cubicBezTo>
                      <a:pt x="0" y="207"/>
                      <a:pt x="5" y="211"/>
                      <a:pt x="11" y="211"/>
                    </a:cubicBezTo>
                    <a:cubicBezTo>
                      <a:pt x="38" y="211"/>
                      <a:pt x="38" y="211"/>
                      <a:pt x="38" y="211"/>
                    </a:cubicBezTo>
                    <a:cubicBezTo>
                      <a:pt x="43" y="211"/>
                      <a:pt x="48" y="207"/>
                      <a:pt x="48" y="201"/>
                    </a:cubicBezTo>
                    <a:cubicBezTo>
                      <a:pt x="48" y="156"/>
                      <a:pt x="48" y="156"/>
                      <a:pt x="48" y="156"/>
                    </a:cubicBezTo>
                    <a:cubicBezTo>
                      <a:pt x="48" y="150"/>
                      <a:pt x="53" y="145"/>
                      <a:pt x="58" y="145"/>
                    </a:cubicBezTo>
                    <a:cubicBezTo>
                      <a:pt x="116" y="145"/>
                      <a:pt x="116" y="145"/>
                      <a:pt x="116" y="145"/>
                    </a:cubicBezTo>
                    <a:cubicBezTo>
                      <a:pt x="122" y="145"/>
                      <a:pt x="127" y="150"/>
                      <a:pt x="127" y="156"/>
                    </a:cubicBezTo>
                    <a:cubicBezTo>
                      <a:pt x="127" y="201"/>
                      <a:pt x="127" y="201"/>
                      <a:pt x="127" y="201"/>
                    </a:cubicBezTo>
                    <a:cubicBezTo>
                      <a:pt x="127" y="207"/>
                      <a:pt x="131" y="211"/>
                      <a:pt x="137" y="211"/>
                    </a:cubicBezTo>
                    <a:cubicBezTo>
                      <a:pt x="164" y="211"/>
                      <a:pt x="164" y="211"/>
                      <a:pt x="164" y="211"/>
                    </a:cubicBezTo>
                    <a:cubicBezTo>
                      <a:pt x="170" y="211"/>
                      <a:pt x="174" y="207"/>
                      <a:pt x="174" y="201"/>
                    </a:cubicBezTo>
                    <a:cubicBezTo>
                      <a:pt x="174" y="89"/>
                      <a:pt x="174" y="89"/>
                      <a:pt x="174" y="89"/>
                    </a:cubicBezTo>
                    <a:cubicBezTo>
                      <a:pt x="174" y="87"/>
                      <a:pt x="173" y="84"/>
                      <a:pt x="171" y="82"/>
                    </a:cubicBezTo>
                    <a:cubicBezTo>
                      <a:pt x="95" y="5"/>
                      <a:pt x="95" y="5"/>
                      <a:pt x="95" y="5"/>
                    </a:cubicBezTo>
                    <a:cubicBezTo>
                      <a:pt x="91" y="0"/>
                      <a:pt x="84" y="0"/>
                      <a:pt x="80"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 name="任意多边形: 形状 13"/>
              <p:cNvSpPr/>
              <p:nvPr/>
            </p:nvSpPr>
            <p:spPr bwMode="auto">
              <a:xfrm>
                <a:off x="9125628" y="4931022"/>
                <a:ext cx="55710" cy="138013"/>
              </a:xfrm>
              <a:custGeom>
                <a:avLst/>
                <a:gdLst>
                  <a:gd name="T0" fmla="*/ 8 w 17"/>
                  <a:gd name="T1" fmla="*/ 71 h 71"/>
                  <a:gd name="T2" fmla="*/ 0 w 17"/>
                  <a:gd name="T3" fmla="*/ 63 h 71"/>
                  <a:gd name="T4" fmla="*/ 0 w 17"/>
                  <a:gd name="T5" fmla="*/ 9 h 71"/>
                  <a:gd name="T6" fmla="*/ 8 w 17"/>
                  <a:gd name="T7" fmla="*/ 0 h 71"/>
                  <a:gd name="T8" fmla="*/ 17 w 17"/>
                  <a:gd name="T9" fmla="*/ 9 h 71"/>
                  <a:gd name="T10" fmla="*/ 17 w 17"/>
                  <a:gd name="T11" fmla="*/ 63 h 71"/>
                  <a:gd name="T12" fmla="*/ 8 w 17"/>
                  <a:gd name="T13" fmla="*/ 71 h 71"/>
                </a:gdLst>
                <a:ahLst/>
                <a:cxnLst>
                  <a:cxn ang="0">
                    <a:pos x="T0" y="T1"/>
                  </a:cxn>
                  <a:cxn ang="0">
                    <a:pos x="T2" y="T3"/>
                  </a:cxn>
                  <a:cxn ang="0">
                    <a:pos x="T4" y="T5"/>
                  </a:cxn>
                  <a:cxn ang="0">
                    <a:pos x="T6" y="T7"/>
                  </a:cxn>
                  <a:cxn ang="0">
                    <a:pos x="T8" y="T9"/>
                  </a:cxn>
                  <a:cxn ang="0">
                    <a:pos x="T10" y="T11"/>
                  </a:cxn>
                  <a:cxn ang="0">
                    <a:pos x="T12" y="T13"/>
                  </a:cxn>
                </a:cxnLst>
                <a:rect l="0" t="0" r="r" b="b"/>
                <a:pathLst>
                  <a:path w="17" h="71">
                    <a:moveTo>
                      <a:pt x="8" y="71"/>
                    </a:moveTo>
                    <a:cubicBezTo>
                      <a:pt x="3" y="71"/>
                      <a:pt x="0" y="67"/>
                      <a:pt x="0" y="63"/>
                    </a:cubicBezTo>
                    <a:cubicBezTo>
                      <a:pt x="0" y="9"/>
                      <a:pt x="0" y="9"/>
                      <a:pt x="0" y="9"/>
                    </a:cubicBezTo>
                    <a:cubicBezTo>
                      <a:pt x="0" y="4"/>
                      <a:pt x="3" y="0"/>
                      <a:pt x="8" y="0"/>
                    </a:cubicBezTo>
                    <a:cubicBezTo>
                      <a:pt x="13" y="0"/>
                      <a:pt x="17" y="4"/>
                      <a:pt x="17" y="9"/>
                    </a:cubicBezTo>
                    <a:cubicBezTo>
                      <a:pt x="17" y="63"/>
                      <a:pt x="17" y="63"/>
                      <a:pt x="17" y="63"/>
                    </a:cubicBezTo>
                    <a:cubicBezTo>
                      <a:pt x="17" y="67"/>
                      <a:pt x="13" y="71"/>
                      <a:pt x="8" y="7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 name="任意多边形: 形状 14"/>
              <p:cNvSpPr/>
              <p:nvPr/>
            </p:nvSpPr>
            <p:spPr bwMode="auto">
              <a:xfrm>
                <a:off x="8552930" y="4924573"/>
                <a:ext cx="815593" cy="255389"/>
              </a:xfrm>
              <a:custGeom>
                <a:avLst/>
                <a:gdLst>
                  <a:gd name="T0" fmla="*/ 234 w 242"/>
                  <a:gd name="T1" fmla="*/ 131 h 131"/>
                  <a:gd name="T2" fmla="*/ 229 w 242"/>
                  <a:gd name="T3" fmla="*/ 128 h 131"/>
                  <a:gd name="T4" fmla="*/ 127 w 242"/>
                  <a:gd name="T5" fmla="*/ 26 h 131"/>
                  <a:gd name="T6" fmla="*/ 112 w 242"/>
                  <a:gd name="T7" fmla="*/ 26 h 131"/>
                  <a:gd name="T8" fmla="*/ 13 w 242"/>
                  <a:gd name="T9" fmla="*/ 125 h 131"/>
                  <a:gd name="T10" fmla="*/ 2 w 242"/>
                  <a:gd name="T11" fmla="*/ 124 h 131"/>
                  <a:gd name="T12" fmla="*/ 3 w 242"/>
                  <a:gd name="T13" fmla="*/ 115 h 131"/>
                  <a:gd name="T14" fmla="*/ 114 w 242"/>
                  <a:gd name="T15" fmla="*/ 3 h 131"/>
                  <a:gd name="T16" fmla="*/ 125 w 242"/>
                  <a:gd name="T17" fmla="*/ 3 h 131"/>
                  <a:gd name="T18" fmla="*/ 239 w 242"/>
                  <a:gd name="T19" fmla="*/ 118 h 131"/>
                  <a:gd name="T20" fmla="*/ 239 w 242"/>
                  <a:gd name="T21" fmla="*/ 128 h 131"/>
                  <a:gd name="T22" fmla="*/ 234 w 242"/>
                  <a:gd name="T23"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2" h="131">
                    <a:moveTo>
                      <a:pt x="234" y="131"/>
                    </a:moveTo>
                    <a:cubicBezTo>
                      <a:pt x="232" y="131"/>
                      <a:pt x="230" y="130"/>
                      <a:pt x="229" y="128"/>
                    </a:cubicBezTo>
                    <a:cubicBezTo>
                      <a:pt x="127" y="26"/>
                      <a:pt x="127" y="26"/>
                      <a:pt x="127" y="26"/>
                    </a:cubicBezTo>
                    <a:cubicBezTo>
                      <a:pt x="123" y="22"/>
                      <a:pt x="116" y="22"/>
                      <a:pt x="112" y="26"/>
                    </a:cubicBezTo>
                    <a:cubicBezTo>
                      <a:pt x="13" y="125"/>
                      <a:pt x="13" y="125"/>
                      <a:pt x="13" y="125"/>
                    </a:cubicBezTo>
                    <a:cubicBezTo>
                      <a:pt x="10" y="128"/>
                      <a:pt x="5" y="128"/>
                      <a:pt x="2" y="124"/>
                    </a:cubicBezTo>
                    <a:cubicBezTo>
                      <a:pt x="0" y="121"/>
                      <a:pt x="0" y="117"/>
                      <a:pt x="3" y="115"/>
                    </a:cubicBezTo>
                    <a:cubicBezTo>
                      <a:pt x="114" y="3"/>
                      <a:pt x="114" y="3"/>
                      <a:pt x="114" y="3"/>
                    </a:cubicBezTo>
                    <a:cubicBezTo>
                      <a:pt x="117" y="0"/>
                      <a:pt x="122" y="0"/>
                      <a:pt x="125" y="3"/>
                    </a:cubicBezTo>
                    <a:cubicBezTo>
                      <a:pt x="239" y="118"/>
                      <a:pt x="239" y="118"/>
                      <a:pt x="239" y="118"/>
                    </a:cubicBezTo>
                    <a:cubicBezTo>
                      <a:pt x="241" y="120"/>
                      <a:pt x="242" y="125"/>
                      <a:pt x="239" y="128"/>
                    </a:cubicBezTo>
                    <a:cubicBezTo>
                      <a:pt x="238" y="130"/>
                      <a:pt x="236" y="131"/>
                      <a:pt x="234" y="13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grpSp>
          <p:nvGrpSpPr>
            <p:cNvPr id="6" name="组合 5"/>
            <p:cNvGrpSpPr/>
            <p:nvPr/>
          </p:nvGrpSpPr>
          <p:grpSpPr>
            <a:xfrm>
              <a:off x="5839003" y="4784789"/>
              <a:ext cx="523375" cy="487560"/>
              <a:chOff x="5680637" y="5387626"/>
              <a:chExt cx="842335" cy="487560"/>
            </a:xfrm>
          </p:grpSpPr>
          <p:sp>
            <p:nvSpPr>
              <p:cNvPr id="10" name="任意多边形: 形状 9"/>
              <p:cNvSpPr/>
              <p:nvPr/>
            </p:nvSpPr>
            <p:spPr bwMode="auto">
              <a:xfrm>
                <a:off x="5680637" y="5435350"/>
                <a:ext cx="762112" cy="439836"/>
              </a:xfrm>
              <a:custGeom>
                <a:avLst/>
                <a:gdLst>
                  <a:gd name="T0" fmla="*/ 113 w 226"/>
                  <a:gd name="T1" fmla="*/ 226 h 226"/>
                  <a:gd name="T2" fmla="*/ 226 w 226"/>
                  <a:gd name="T3" fmla="*/ 113 h 226"/>
                  <a:gd name="T4" fmla="*/ 213 w 226"/>
                  <a:gd name="T5" fmla="*/ 60 h 226"/>
                  <a:gd name="T6" fmla="*/ 210 w 226"/>
                  <a:gd name="T7" fmla="*/ 60 h 226"/>
                  <a:gd name="T8" fmla="*/ 209 w 226"/>
                  <a:gd name="T9" fmla="*/ 60 h 226"/>
                  <a:gd name="T10" fmla="*/ 194 w 226"/>
                  <a:gd name="T11" fmla="*/ 59 h 226"/>
                  <a:gd name="T12" fmla="*/ 184 w 226"/>
                  <a:gd name="T13" fmla="*/ 69 h 226"/>
                  <a:gd name="T14" fmla="*/ 196 w 226"/>
                  <a:gd name="T15" fmla="*/ 113 h 226"/>
                  <a:gd name="T16" fmla="*/ 113 w 226"/>
                  <a:gd name="T17" fmla="*/ 196 h 226"/>
                  <a:gd name="T18" fmla="*/ 30 w 226"/>
                  <a:gd name="T19" fmla="*/ 113 h 226"/>
                  <a:gd name="T20" fmla="*/ 113 w 226"/>
                  <a:gd name="T21" fmla="*/ 30 h 226"/>
                  <a:gd name="T22" fmla="*/ 157 w 226"/>
                  <a:gd name="T23" fmla="*/ 42 h 226"/>
                  <a:gd name="T24" fmla="*/ 166 w 226"/>
                  <a:gd name="T25" fmla="*/ 33 h 226"/>
                  <a:gd name="T26" fmla="*/ 165 w 226"/>
                  <a:gd name="T27" fmla="*/ 16 h 226"/>
                  <a:gd name="T28" fmla="*/ 165 w 226"/>
                  <a:gd name="T29" fmla="*/ 13 h 226"/>
                  <a:gd name="T30" fmla="*/ 113 w 226"/>
                  <a:gd name="T31" fmla="*/ 0 h 226"/>
                  <a:gd name="T32" fmla="*/ 0 w 226"/>
                  <a:gd name="T33" fmla="*/ 113 h 226"/>
                  <a:gd name="T34" fmla="*/ 113 w 226"/>
                  <a:gd name="T35" fmla="*/ 22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6" h="226">
                    <a:moveTo>
                      <a:pt x="113" y="226"/>
                    </a:moveTo>
                    <a:cubicBezTo>
                      <a:pt x="176" y="226"/>
                      <a:pt x="226" y="175"/>
                      <a:pt x="226" y="113"/>
                    </a:cubicBezTo>
                    <a:cubicBezTo>
                      <a:pt x="226" y="94"/>
                      <a:pt x="221" y="76"/>
                      <a:pt x="213" y="60"/>
                    </a:cubicBezTo>
                    <a:cubicBezTo>
                      <a:pt x="212" y="60"/>
                      <a:pt x="211" y="60"/>
                      <a:pt x="210" y="60"/>
                    </a:cubicBezTo>
                    <a:cubicBezTo>
                      <a:pt x="210" y="60"/>
                      <a:pt x="209" y="60"/>
                      <a:pt x="209" y="60"/>
                    </a:cubicBezTo>
                    <a:cubicBezTo>
                      <a:pt x="194" y="59"/>
                      <a:pt x="194" y="59"/>
                      <a:pt x="194" y="59"/>
                    </a:cubicBezTo>
                    <a:cubicBezTo>
                      <a:pt x="184" y="69"/>
                      <a:pt x="184" y="69"/>
                      <a:pt x="184" y="69"/>
                    </a:cubicBezTo>
                    <a:cubicBezTo>
                      <a:pt x="192" y="82"/>
                      <a:pt x="196" y="97"/>
                      <a:pt x="196" y="113"/>
                    </a:cubicBezTo>
                    <a:cubicBezTo>
                      <a:pt x="196" y="159"/>
                      <a:pt x="159" y="196"/>
                      <a:pt x="113" y="196"/>
                    </a:cubicBezTo>
                    <a:cubicBezTo>
                      <a:pt x="68" y="196"/>
                      <a:pt x="30" y="159"/>
                      <a:pt x="30" y="113"/>
                    </a:cubicBezTo>
                    <a:cubicBezTo>
                      <a:pt x="30" y="67"/>
                      <a:pt x="68" y="30"/>
                      <a:pt x="113" y="30"/>
                    </a:cubicBezTo>
                    <a:cubicBezTo>
                      <a:pt x="129" y="30"/>
                      <a:pt x="144" y="34"/>
                      <a:pt x="157" y="42"/>
                    </a:cubicBezTo>
                    <a:cubicBezTo>
                      <a:pt x="166" y="33"/>
                      <a:pt x="166" y="33"/>
                      <a:pt x="166" y="33"/>
                    </a:cubicBezTo>
                    <a:cubicBezTo>
                      <a:pt x="165" y="16"/>
                      <a:pt x="165" y="16"/>
                      <a:pt x="165" y="16"/>
                    </a:cubicBezTo>
                    <a:cubicBezTo>
                      <a:pt x="165" y="15"/>
                      <a:pt x="165" y="14"/>
                      <a:pt x="165" y="13"/>
                    </a:cubicBezTo>
                    <a:cubicBezTo>
                      <a:pt x="150" y="4"/>
                      <a:pt x="132" y="0"/>
                      <a:pt x="113" y="0"/>
                    </a:cubicBezTo>
                    <a:cubicBezTo>
                      <a:pt x="51" y="0"/>
                      <a:pt x="0" y="50"/>
                      <a:pt x="0" y="113"/>
                    </a:cubicBezTo>
                    <a:cubicBezTo>
                      <a:pt x="0" y="175"/>
                      <a:pt x="51" y="226"/>
                      <a:pt x="113" y="22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 name="任意多边形: 形状 10"/>
              <p:cNvSpPr/>
              <p:nvPr/>
            </p:nvSpPr>
            <p:spPr bwMode="auto">
              <a:xfrm>
                <a:off x="5876738" y="5546276"/>
                <a:ext cx="374370" cy="215404"/>
              </a:xfrm>
              <a:custGeom>
                <a:avLst/>
                <a:gdLst>
                  <a:gd name="T0" fmla="*/ 55 w 111"/>
                  <a:gd name="T1" fmla="*/ 27 h 111"/>
                  <a:gd name="T2" fmla="*/ 58 w 111"/>
                  <a:gd name="T3" fmla="*/ 27 h 111"/>
                  <a:gd name="T4" fmla="*/ 78 w 111"/>
                  <a:gd name="T5" fmla="*/ 6 h 111"/>
                  <a:gd name="T6" fmla="*/ 79 w 111"/>
                  <a:gd name="T7" fmla="*/ 5 h 111"/>
                  <a:gd name="T8" fmla="*/ 55 w 111"/>
                  <a:gd name="T9" fmla="*/ 0 h 111"/>
                  <a:gd name="T10" fmla="*/ 0 w 111"/>
                  <a:gd name="T11" fmla="*/ 56 h 111"/>
                  <a:gd name="T12" fmla="*/ 55 w 111"/>
                  <a:gd name="T13" fmla="*/ 111 h 111"/>
                  <a:gd name="T14" fmla="*/ 111 w 111"/>
                  <a:gd name="T15" fmla="*/ 56 h 111"/>
                  <a:gd name="T16" fmla="*/ 106 w 111"/>
                  <a:gd name="T17" fmla="*/ 32 h 111"/>
                  <a:gd name="T18" fmla="*/ 105 w 111"/>
                  <a:gd name="T19" fmla="*/ 33 h 111"/>
                  <a:gd name="T20" fmla="*/ 84 w 111"/>
                  <a:gd name="T21" fmla="*/ 54 h 111"/>
                  <a:gd name="T22" fmla="*/ 84 w 111"/>
                  <a:gd name="T23" fmla="*/ 56 h 111"/>
                  <a:gd name="T24" fmla="*/ 55 w 111"/>
                  <a:gd name="T25" fmla="*/ 85 h 111"/>
                  <a:gd name="T26" fmla="*/ 26 w 111"/>
                  <a:gd name="T27" fmla="*/ 56 h 111"/>
                  <a:gd name="T28" fmla="*/ 55 w 111"/>
                  <a:gd name="T29" fmla="*/ 2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1" h="111">
                    <a:moveTo>
                      <a:pt x="55" y="27"/>
                    </a:moveTo>
                    <a:cubicBezTo>
                      <a:pt x="56" y="27"/>
                      <a:pt x="57" y="27"/>
                      <a:pt x="58" y="27"/>
                    </a:cubicBezTo>
                    <a:cubicBezTo>
                      <a:pt x="78" y="6"/>
                      <a:pt x="78" y="6"/>
                      <a:pt x="78" y="6"/>
                    </a:cubicBezTo>
                    <a:cubicBezTo>
                      <a:pt x="79" y="5"/>
                      <a:pt x="79" y="5"/>
                      <a:pt x="79" y="5"/>
                    </a:cubicBezTo>
                    <a:cubicBezTo>
                      <a:pt x="72" y="2"/>
                      <a:pt x="64" y="0"/>
                      <a:pt x="55" y="0"/>
                    </a:cubicBezTo>
                    <a:cubicBezTo>
                      <a:pt x="25" y="0"/>
                      <a:pt x="0" y="25"/>
                      <a:pt x="0" y="56"/>
                    </a:cubicBezTo>
                    <a:cubicBezTo>
                      <a:pt x="0" y="86"/>
                      <a:pt x="25" y="111"/>
                      <a:pt x="55" y="111"/>
                    </a:cubicBezTo>
                    <a:cubicBezTo>
                      <a:pt x="86" y="111"/>
                      <a:pt x="111" y="87"/>
                      <a:pt x="111" y="56"/>
                    </a:cubicBezTo>
                    <a:cubicBezTo>
                      <a:pt x="111" y="47"/>
                      <a:pt x="109" y="39"/>
                      <a:pt x="106" y="32"/>
                    </a:cubicBezTo>
                    <a:cubicBezTo>
                      <a:pt x="105" y="33"/>
                      <a:pt x="105" y="33"/>
                      <a:pt x="105" y="33"/>
                    </a:cubicBezTo>
                    <a:cubicBezTo>
                      <a:pt x="84" y="54"/>
                      <a:pt x="84" y="54"/>
                      <a:pt x="84" y="54"/>
                    </a:cubicBezTo>
                    <a:cubicBezTo>
                      <a:pt x="84" y="54"/>
                      <a:pt x="84" y="55"/>
                      <a:pt x="84" y="56"/>
                    </a:cubicBezTo>
                    <a:cubicBezTo>
                      <a:pt x="84" y="72"/>
                      <a:pt x="71" y="85"/>
                      <a:pt x="55" y="85"/>
                    </a:cubicBezTo>
                    <a:cubicBezTo>
                      <a:pt x="39" y="85"/>
                      <a:pt x="26" y="72"/>
                      <a:pt x="26" y="56"/>
                    </a:cubicBezTo>
                    <a:cubicBezTo>
                      <a:pt x="26" y="40"/>
                      <a:pt x="39" y="27"/>
                      <a:pt x="5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 name="任意多边形: 形状 11"/>
              <p:cNvSpPr/>
              <p:nvPr/>
            </p:nvSpPr>
            <p:spPr bwMode="auto">
              <a:xfrm>
                <a:off x="6099577" y="5387626"/>
                <a:ext cx="423395" cy="246360"/>
              </a:xfrm>
              <a:custGeom>
                <a:avLst/>
                <a:gdLst>
                  <a:gd name="T0" fmla="*/ 106 w 126"/>
                  <a:gd name="T1" fmla="*/ 34 h 126"/>
                  <a:gd name="T2" fmla="*/ 112 w 126"/>
                  <a:gd name="T3" fmla="*/ 28 h 126"/>
                  <a:gd name="T4" fmla="*/ 112 w 126"/>
                  <a:gd name="T5" fmla="*/ 18 h 126"/>
                  <a:gd name="T6" fmla="*/ 108 w 126"/>
                  <a:gd name="T7" fmla="*/ 14 h 126"/>
                  <a:gd name="T8" fmla="*/ 103 w 126"/>
                  <a:gd name="T9" fmla="*/ 12 h 126"/>
                  <a:gd name="T10" fmla="*/ 98 w 126"/>
                  <a:gd name="T11" fmla="*/ 14 h 126"/>
                  <a:gd name="T12" fmla="*/ 91 w 126"/>
                  <a:gd name="T13" fmla="*/ 21 h 126"/>
                  <a:gd name="T14" fmla="*/ 89 w 126"/>
                  <a:gd name="T15" fmla="*/ 2 h 126"/>
                  <a:gd name="T16" fmla="*/ 87 w 126"/>
                  <a:gd name="T17" fmla="*/ 0 h 126"/>
                  <a:gd name="T18" fmla="*/ 85 w 126"/>
                  <a:gd name="T19" fmla="*/ 1 h 126"/>
                  <a:gd name="T20" fmla="*/ 58 w 126"/>
                  <a:gd name="T21" fmla="*/ 28 h 126"/>
                  <a:gd name="T22" fmla="*/ 54 w 126"/>
                  <a:gd name="T23" fmla="*/ 38 h 126"/>
                  <a:gd name="T24" fmla="*/ 54 w 126"/>
                  <a:gd name="T25" fmla="*/ 39 h 126"/>
                  <a:gd name="T26" fmla="*/ 56 w 126"/>
                  <a:gd name="T27" fmla="*/ 56 h 126"/>
                  <a:gd name="T28" fmla="*/ 46 w 126"/>
                  <a:gd name="T29" fmla="*/ 66 h 126"/>
                  <a:gd name="T30" fmla="*/ 28 w 126"/>
                  <a:gd name="T31" fmla="*/ 84 h 126"/>
                  <a:gd name="T32" fmla="*/ 27 w 126"/>
                  <a:gd name="T33" fmla="*/ 84 h 126"/>
                  <a:gd name="T34" fmla="*/ 10 w 126"/>
                  <a:gd name="T35" fmla="*/ 102 h 126"/>
                  <a:gd name="T36" fmla="*/ 2 w 126"/>
                  <a:gd name="T37" fmla="*/ 109 h 126"/>
                  <a:gd name="T38" fmla="*/ 1 w 126"/>
                  <a:gd name="T39" fmla="*/ 113 h 126"/>
                  <a:gd name="T40" fmla="*/ 0 w 126"/>
                  <a:gd name="T41" fmla="*/ 119 h 126"/>
                  <a:gd name="T42" fmla="*/ 6 w 126"/>
                  <a:gd name="T43" fmla="*/ 126 h 126"/>
                  <a:gd name="T44" fmla="*/ 6 w 126"/>
                  <a:gd name="T45" fmla="*/ 126 h 126"/>
                  <a:gd name="T46" fmla="*/ 13 w 126"/>
                  <a:gd name="T47" fmla="*/ 125 h 126"/>
                  <a:gd name="T48" fmla="*/ 17 w 126"/>
                  <a:gd name="T49" fmla="*/ 124 h 126"/>
                  <a:gd name="T50" fmla="*/ 71 w 126"/>
                  <a:gd name="T51" fmla="*/ 70 h 126"/>
                  <a:gd name="T52" fmla="*/ 87 w 126"/>
                  <a:gd name="T53" fmla="*/ 71 h 126"/>
                  <a:gd name="T54" fmla="*/ 87 w 126"/>
                  <a:gd name="T55" fmla="*/ 71 h 126"/>
                  <a:gd name="T56" fmla="*/ 88 w 126"/>
                  <a:gd name="T57" fmla="*/ 71 h 126"/>
                  <a:gd name="T58" fmla="*/ 97 w 126"/>
                  <a:gd name="T59" fmla="*/ 67 h 126"/>
                  <a:gd name="T60" fmla="*/ 124 w 126"/>
                  <a:gd name="T61" fmla="*/ 40 h 126"/>
                  <a:gd name="T62" fmla="*/ 123 w 126"/>
                  <a:gd name="T63" fmla="*/ 36 h 126"/>
                  <a:gd name="T64" fmla="*/ 106 w 126"/>
                  <a:gd name="T65" fmla="*/ 3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6" h="126">
                    <a:moveTo>
                      <a:pt x="106" y="34"/>
                    </a:moveTo>
                    <a:cubicBezTo>
                      <a:pt x="112" y="28"/>
                      <a:pt x="112" y="28"/>
                      <a:pt x="112" y="28"/>
                    </a:cubicBezTo>
                    <a:cubicBezTo>
                      <a:pt x="115" y="26"/>
                      <a:pt x="115" y="21"/>
                      <a:pt x="112" y="18"/>
                    </a:cubicBezTo>
                    <a:cubicBezTo>
                      <a:pt x="108" y="14"/>
                      <a:pt x="108" y="14"/>
                      <a:pt x="108" y="14"/>
                    </a:cubicBezTo>
                    <a:cubicBezTo>
                      <a:pt x="106" y="13"/>
                      <a:pt x="105" y="12"/>
                      <a:pt x="103" y="12"/>
                    </a:cubicBezTo>
                    <a:cubicBezTo>
                      <a:pt x="101" y="12"/>
                      <a:pt x="99" y="13"/>
                      <a:pt x="98" y="14"/>
                    </a:cubicBezTo>
                    <a:cubicBezTo>
                      <a:pt x="91" y="21"/>
                      <a:pt x="91" y="21"/>
                      <a:pt x="91" y="21"/>
                    </a:cubicBezTo>
                    <a:cubicBezTo>
                      <a:pt x="89" y="2"/>
                      <a:pt x="89" y="2"/>
                      <a:pt x="89" y="2"/>
                    </a:cubicBezTo>
                    <a:cubicBezTo>
                      <a:pt x="89" y="1"/>
                      <a:pt x="88" y="0"/>
                      <a:pt x="87" y="0"/>
                    </a:cubicBezTo>
                    <a:cubicBezTo>
                      <a:pt x="86" y="0"/>
                      <a:pt x="86" y="0"/>
                      <a:pt x="85" y="1"/>
                    </a:cubicBezTo>
                    <a:cubicBezTo>
                      <a:pt x="58" y="28"/>
                      <a:pt x="58" y="28"/>
                      <a:pt x="58" y="28"/>
                    </a:cubicBezTo>
                    <a:cubicBezTo>
                      <a:pt x="55" y="31"/>
                      <a:pt x="54" y="34"/>
                      <a:pt x="54" y="38"/>
                    </a:cubicBezTo>
                    <a:cubicBezTo>
                      <a:pt x="54" y="39"/>
                      <a:pt x="54" y="39"/>
                      <a:pt x="54" y="39"/>
                    </a:cubicBezTo>
                    <a:cubicBezTo>
                      <a:pt x="56" y="56"/>
                      <a:pt x="56" y="56"/>
                      <a:pt x="56" y="56"/>
                    </a:cubicBezTo>
                    <a:cubicBezTo>
                      <a:pt x="46" y="66"/>
                      <a:pt x="46" y="66"/>
                      <a:pt x="46" y="66"/>
                    </a:cubicBezTo>
                    <a:cubicBezTo>
                      <a:pt x="28" y="84"/>
                      <a:pt x="28" y="84"/>
                      <a:pt x="28" y="84"/>
                    </a:cubicBezTo>
                    <a:cubicBezTo>
                      <a:pt x="27" y="84"/>
                      <a:pt x="27" y="84"/>
                      <a:pt x="27" y="84"/>
                    </a:cubicBezTo>
                    <a:cubicBezTo>
                      <a:pt x="10" y="102"/>
                      <a:pt x="10" y="102"/>
                      <a:pt x="10" y="102"/>
                    </a:cubicBezTo>
                    <a:cubicBezTo>
                      <a:pt x="2" y="109"/>
                      <a:pt x="2" y="109"/>
                      <a:pt x="2" y="109"/>
                    </a:cubicBezTo>
                    <a:cubicBezTo>
                      <a:pt x="1" y="110"/>
                      <a:pt x="1" y="112"/>
                      <a:pt x="1" y="113"/>
                    </a:cubicBezTo>
                    <a:cubicBezTo>
                      <a:pt x="0" y="119"/>
                      <a:pt x="0" y="119"/>
                      <a:pt x="0" y="119"/>
                    </a:cubicBezTo>
                    <a:cubicBezTo>
                      <a:pt x="0" y="123"/>
                      <a:pt x="3" y="126"/>
                      <a:pt x="6" y="126"/>
                    </a:cubicBezTo>
                    <a:cubicBezTo>
                      <a:pt x="6" y="126"/>
                      <a:pt x="6" y="126"/>
                      <a:pt x="6" y="126"/>
                    </a:cubicBezTo>
                    <a:cubicBezTo>
                      <a:pt x="13" y="125"/>
                      <a:pt x="13" y="125"/>
                      <a:pt x="13" y="125"/>
                    </a:cubicBezTo>
                    <a:cubicBezTo>
                      <a:pt x="14" y="125"/>
                      <a:pt x="16" y="125"/>
                      <a:pt x="17" y="124"/>
                    </a:cubicBezTo>
                    <a:cubicBezTo>
                      <a:pt x="71" y="70"/>
                      <a:pt x="71" y="70"/>
                      <a:pt x="71" y="70"/>
                    </a:cubicBezTo>
                    <a:cubicBezTo>
                      <a:pt x="87" y="71"/>
                      <a:pt x="87" y="71"/>
                      <a:pt x="87" y="71"/>
                    </a:cubicBezTo>
                    <a:cubicBezTo>
                      <a:pt x="87" y="71"/>
                      <a:pt x="87" y="71"/>
                      <a:pt x="87" y="71"/>
                    </a:cubicBezTo>
                    <a:cubicBezTo>
                      <a:pt x="88" y="71"/>
                      <a:pt x="88" y="71"/>
                      <a:pt x="88" y="71"/>
                    </a:cubicBezTo>
                    <a:cubicBezTo>
                      <a:pt x="91" y="71"/>
                      <a:pt x="94" y="70"/>
                      <a:pt x="97" y="67"/>
                    </a:cubicBezTo>
                    <a:cubicBezTo>
                      <a:pt x="124" y="40"/>
                      <a:pt x="124" y="40"/>
                      <a:pt x="124" y="40"/>
                    </a:cubicBezTo>
                    <a:cubicBezTo>
                      <a:pt x="126" y="38"/>
                      <a:pt x="125" y="36"/>
                      <a:pt x="123" y="36"/>
                    </a:cubicBezTo>
                    <a:lnTo>
                      <a:pt x="106" y="3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grpSp>
          <p:nvGrpSpPr>
            <p:cNvPr id="7" name="组合 6"/>
            <p:cNvGrpSpPr/>
            <p:nvPr/>
          </p:nvGrpSpPr>
          <p:grpSpPr>
            <a:xfrm>
              <a:off x="2581183" y="4586109"/>
              <a:ext cx="525600" cy="524966"/>
              <a:chOff x="2386047" y="4907804"/>
              <a:chExt cx="915873" cy="524966"/>
            </a:xfrm>
          </p:grpSpPr>
          <p:sp>
            <p:nvSpPr>
              <p:cNvPr id="8" name="任意多边形: 形状 7"/>
              <p:cNvSpPr/>
              <p:nvPr/>
            </p:nvSpPr>
            <p:spPr bwMode="auto">
              <a:xfrm>
                <a:off x="2386047" y="4907804"/>
                <a:ext cx="915873" cy="524966"/>
              </a:xfrm>
              <a:custGeom>
                <a:avLst/>
                <a:gdLst>
                  <a:gd name="T0" fmla="*/ 272 w 272"/>
                  <a:gd name="T1" fmla="*/ 112 h 270"/>
                  <a:gd name="T2" fmla="*/ 267 w 272"/>
                  <a:gd name="T3" fmla="*/ 93 h 270"/>
                  <a:gd name="T4" fmla="*/ 261 w 272"/>
                  <a:gd name="T5" fmla="*/ 76 h 270"/>
                  <a:gd name="T6" fmla="*/ 251 w 272"/>
                  <a:gd name="T7" fmla="*/ 69 h 270"/>
                  <a:gd name="T8" fmla="*/ 215 w 272"/>
                  <a:gd name="T9" fmla="*/ 61 h 270"/>
                  <a:gd name="T10" fmla="*/ 210 w 272"/>
                  <a:gd name="T11" fmla="*/ 24 h 270"/>
                  <a:gd name="T12" fmla="*/ 204 w 272"/>
                  <a:gd name="T13" fmla="*/ 14 h 270"/>
                  <a:gd name="T14" fmla="*/ 187 w 272"/>
                  <a:gd name="T15" fmla="*/ 6 h 270"/>
                  <a:gd name="T16" fmla="*/ 169 w 272"/>
                  <a:gd name="T17" fmla="*/ 0 h 270"/>
                  <a:gd name="T18" fmla="*/ 161 w 272"/>
                  <a:gd name="T19" fmla="*/ 0 h 270"/>
                  <a:gd name="T20" fmla="*/ 147 w 272"/>
                  <a:gd name="T21" fmla="*/ 27 h 270"/>
                  <a:gd name="T22" fmla="*/ 97 w 272"/>
                  <a:gd name="T23" fmla="*/ 8 h 270"/>
                  <a:gd name="T24" fmla="*/ 87 w 272"/>
                  <a:gd name="T25" fmla="*/ 6 h 270"/>
                  <a:gd name="T26" fmla="*/ 75 w 272"/>
                  <a:gd name="T27" fmla="*/ 11 h 270"/>
                  <a:gd name="T28" fmla="*/ 56 w 272"/>
                  <a:gd name="T29" fmla="*/ 23 h 270"/>
                  <a:gd name="T30" fmla="*/ 48 w 272"/>
                  <a:gd name="T31" fmla="*/ 31 h 270"/>
                  <a:gd name="T32" fmla="*/ 60 w 272"/>
                  <a:gd name="T33" fmla="*/ 58 h 270"/>
                  <a:gd name="T34" fmla="*/ 14 w 272"/>
                  <a:gd name="T35" fmla="*/ 86 h 270"/>
                  <a:gd name="T36" fmla="*/ 6 w 272"/>
                  <a:gd name="T37" fmla="*/ 92 h 270"/>
                  <a:gd name="T38" fmla="*/ 4 w 272"/>
                  <a:gd name="T39" fmla="*/ 102 h 270"/>
                  <a:gd name="T40" fmla="*/ 1 w 272"/>
                  <a:gd name="T41" fmla="*/ 113 h 270"/>
                  <a:gd name="T42" fmla="*/ 0 w 272"/>
                  <a:gd name="T43" fmla="*/ 132 h 270"/>
                  <a:gd name="T44" fmla="*/ 13 w 272"/>
                  <a:gd name="T45" fmla="*/ 144 h 270"/>
                  <a:gd name="T46" fmla="*/ 41 w 272"/>
                  <a:gd name="T47" fmla="*/ 182 h 270"/>
                  <a:gd name="T48" fmla="*/ 23 w 272"/>
                  <a:gd name="T49" fmla="*/ 200 h 270"/>
                  <a:gd name="T50" fmla="*/ 27 w 272"/>
                  <a:gd name="T51" fmla="*/ 215 h 270"/>
                  <a:gd name="T52" fmla="*/ 42 w 272"/>
                  <a:gd name="T53" fmla="*/ 232 h 270"/>
                  <a:gd name="T54" fmla="*/ 57 w 272"/>
                  <a:gd name="T55" fmla="*/ 243 h 270"/>
                  <a:gd name="T56" fmla="*/ 74 w 272"/>
                  <a:gd name="T57" fmla="*/ 231 h 270"/>
                  <a:gd name="T58" fmla="*/ 116 w 272"/>
                  <a:gd name="T59" fmla="*/ 247 h 270"/>
                  <a:gd name="T60" fmla="*/ 126 w 272"/>
                  <a:gd name="T61" fmla="*/ 270 h 270"/>
                  <a:gd name="T62" fmla="*/ 139 w 272"/>
                  <a:gd name="T63" fmla="*/ 270 h 270"/>
                  <a:gd name="T64" fmla="*/ 154 w 272"/>
                  <a:gd name="T65" fmla="*/ 269 h 270"/>
                  <a:gd name="T66" fmla="*/ 165 w 272"/>
                  <a:gd name="T67" fmla="*/ 267 h 270"/>
                  <a:gd name="T68" fmla="*/ 172 w 272"/>
                  <a:gd name="T69" fmla="*/ 264 h 270"/>
                  <a:gd name="T70" fmla="*/ 173 w 272"/>
                  <a:gd name="T71" fmla="*/ 234 h 270"/>
                  <a:gd name="T72" fmla="*/ 227 w 272"/>
                  <a:gd name="T73" fmla="*/ 229 h 270"/>
                  <a:gd name="T74" fmla="*/ 238 w 272"/>
                  <a:gd name="T75" fmla="*/ 226 h 270"/>
                  <a:gd name="T76" fmla="*/ 252 w 272"/>
                  <a:gd name="T77" fmla="*/ 208 h 270"/>
                  <a:gd name="T78" fmla="*/ 259 w 272"/>
                  <a:gd name="T79" fmla="*/ 194 h 270"/>
                  <a:gd name="T80" fmla="*/ 261 w 272"/>
                  <a:gd name="T81" fmla="*/ 187 h 270"/>
                  <a:gd name="T82" fmla="*/ 238 w 272"/>
                  <a:gd name="T83" fmla="*/ 168 h 270"/>
                  <a:gd name="T84" fmla="*/ 268 w 272"/>
                  <a:gd name="T85" fmla="*/ 123 h 270"/>
                  <a:gd name="T86" fmla="*/ 136 w 272"/>
                  <a:gd name="T87" fmla="*/ 225 h 270"/>
                  <a:gd name="T88" fmla="*/ 226 w 272"/>
                  <a:gd name="T89" fmla="*/ 13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2" h="270">
                    <a:moveTo>
                      <a:pt x="272" y="114"/>
                    </a:moveTo>
                    <a:cubicBezTo>
                      <a:pt x="272" y="113"/>
                      <a:pt x="272" y="113"/>
                      <a:pt x="272" y="113"/>
                    </a:cubicBezTo>
                    <a:cubicBezTo>
                      <a:pt x="272" y="113"/>
                      <a:pt x="272" y="113"/>
                      <a:pt x="272" y="112"/>
                    </a:cubicBezTo>
                    <a:cubicBezTo>
                      <a:pt x="272" y="111"/>
                      <a:pt x="271" y="109"/>
                      <a:pt x="271" y="107"/>
                    </a:cubicBezTo>
                    <a:cubicBezTo>
                      <a:pt x="271" y="105"/>
                      <a:pt x="270" y="103"/>
                      <a:pt x="269" y="101"/>
                    </a:cubicBezTo>
                    <a:cubicBezTo>
                      <a:pt x="269" y="98"/>
                      <a:pt x="268" y="96"/>
                      <a:pt x="267" y="93"/>
                    </a:cubicBezTo>
                    <a:cubicBezTo>
                      <a:pt x="267" y="91"/>
                      <a:pt x="266" y="88"/>
                      <a:pt x="265" y="86"/>
                    </a:cubicBezTo>
                    <a:cubicBezTo>
                      <a:pt x="264" y="84"/>
                      <a:pt x="263" y="82"/>
                      <a:pt x="263" y="80"/>
                    </a:cubicBezTo>
                    <a:cubicBezTo>
                      <a:pt x="262" y="78"/>
                      <a:pt x="261" y="77"/>
                      <a:pt x="261" y="76"/>
                    </a:cubicBezTo>
                    <a:cubicBezTo>
                      <a:pt x="260" y="75"/>
                      <a:pt x="260" y="74"/>
                      <a:pt x="260" y="74"/>
                    </a:cubicBezTo>
                    <a:cubicBezTo>
                      <a:pt x="259" y="72"/>
                      <a:pt x="257" y="70"/>
                      <a:pt x="256" y="70"/>
                    </a:cubicBezTo>
                    <a:cubicBezTo>
                      <a:pt x="254" y="69"/>
                      <a:pt x="253" y="68"/>
                      <a:pt x="251" y="69"/>
                    </a:cubicBezTo>
                    <a:cubicBezTo>
                      <a:pt x="251" y="69"/>
                      <a:pt x="248" y="70"/>
                      <a:pt x="243" y="71"/>
                    </a:cubicBezTo>
                    <a:cubicBezTo>
                      <a:pt x="239" y="72"/>
                      <a:pt x="233" y="73"/>
                      <a:pt x="227" y="75"/>
                    </a:cubicBezTo>
                    <a:cubicBezTo>
                      <a:pt x="224" y="70"/>
                      <a:pt x="220" y="65"/>
                      <a:pt x="215" y="61"/>
                    </a:cubicBezTo>
                    <a:cubicBezTo>
                      <a:pt x="211" y="56"/>
                      <a:pt x="207" y="52"/>
                      <a:pt x="202" y="48"/>
                    </a:cubicBezTo>
                    <a:cubicBezTo>
                      <a:pt x="204" y="42"/>
                      <a:pt x="206" y="37"/>
                      <a:pt x="208" y="32"/>
                    </a:cubicBezTo>
                    <a:cubicBezTo>
                      <a:pt x="209" y="28"/>
                      <a:pt x="210" y="24"/>
                      <a:pt x="210" y="24"/>
                    </a:cubicBezTo>
                    <a:cubicBezTo>
                      <a:pt x="211" y="23"/>
                      <a:pt x="211" y="21"/>
                      <a:pt x="210" y="20"/>
                    </a:cubicBezTo>
                    <a:cubicBezTo>
                      <a:pt x="209" y="18"/>
                      <a:pt x="208" y="17"/>
                      <a:pt x="206" y="15"/>
                    </a:cubicBezTo>
                    <a:cubicBezTo>
                      <a:pt x="206" y="15"/>
                      <a:pt x="205" y="15"/>
                      <a:pt x="204" y="14"/>
                    </a:cubicBezTo>
                    <a:cubicBezTo>
                      <a:pt x="203" y="14"/>
                      <a:pt x="202" y="13"/>
                      <a:pt x="200" y="12"/>
                    </a:cubicBezTo>
                    <a:cubicBezTo>
                      <a:pt x="198" y="11"/>
                      <a:pt x="196" y="10"/>
                      <a:pt x="194" y="9"/>
                    </a:cubicBezTo>
                    <a:cubicBezTo>
                      <a:pt x="192" y="8"/>
                      <a:pt x="189" y="7"/>
                      <a:pt x="187" y="6"/>
                    </a:cubicBezTo>
                    <a:cubicBezTo>
                      <a:pt x="184" y="5"/>
                      <a:pt x="182" y="4"/>
                      <a:pt x="180" y="4"/>
                    </a:cubicBezTo>
                    <a:cubicBezTo>
                      <a:pt x="177" y="3"/>
                      <a:pt x="175" y="2"/>
                      <a:pt x="173" y="2"/>
                    </a:cubicBezTo>
                    <a:cubicBezTo>
                      <a:pt x="171" y="1"/>
                      <a:pt x="170" y="1"/>
                      <a:pt x="169" y="0"/>
                    </a:cubicBezTo>
                    <a:cubicBezTo>
                      <a:pt x="168" y="0"/>
                      <a:pt x="168" y="0"/>
                      <a:pt x="167" y="0"/>
                    </a:cubicBezTo>
                    <a:cubicBezTo>
                      <a:pt x="167" y="0"/>
                      <a:pt x="167" y="0"/>
                      <a:pt x="167" y="0"/>
                    </a:cubicBezTo>
                    <a:cubicBezTo>
                      <a:pt x="165" y="0"/>
                      <a:pt x="163" y="0"/>
                      <a:pt x="161" y="0"/>
                    </a:cubicBezTo>
                    <a:cubicBezTo>
                      <a:pt x="159" y="1"/>
                      <a:pt x="158" y="2"/>
                      <a:pt x="158" y="4"/>
                    </a:cubicBezTo>
                    <a:cubicBezTo>
                      <a:pt x="158" y="4"/>
                      <a:pt x="156" y="7"/>
                      <a:pt x="154" y="11"/>
                    </a:cubicBezTo>
                    <a:cubicBezTo>
                      <a:pt x="152" y="15"/>
                      <a:pt x="150" y="21"/>
                      <a:pt x="147" y="27"/>
                    </a:cubicBezTo>
                    <a:cubicBezTo>
                      <a:pt x="135" y="25"/>
                      <a:pt x="123" y="26"/>
                      <a:pt x="111" y="29"/>
                    </a:cubicBezTo>
                    <a:cubicBezTo>
                      <a:pt x="108" y="24"/>
                      <a:pt x="104" y="19"/>
                      <a:pt x="102" y="15"/>
                    </a:cubicBezTo>
                    <a:cubicBezTo>
                      <a:pt x="99" y="11"/>
                      <a:pt x="97" y="8"/>
                      <a:pt x="97" y="8"/>
                    </a:cubicBezTo>
                    <a:cubicBezTo>
                      <a:pt x="97" y="7"/>
                      <a:pt x="95" y="6"/>
                      <a:pt x="93" y="5"/>
                    </a:cubicBezTo>
                    <a:cubicBezTo>
                      <a:pt x="92" y="5"/>
                      <a:pt x="92" y="5"/>
                      <a:pt x="91" y="5"/>
                    </a:cubicBezTo>
                    <a:cubicBezTo>
                      <a:pt x="89" y="5"/>
                      <a:pt x="88" y="5"/>
                      <a:pt x="87" y="6"/>
                    </a:cubicBezTo>
                    <a:cubicBezTo>
                      <a:pt x="87" y="6"/>
                      <a:pt x="87" y="6"/>
                      <a:pt x="86" y="6"/>
                    </a:cubicBezTo>
                    <a:cubicBezTo>
                      <a:pt x="85" y="7"/>
                      <a:pt x="83" y="8"/>
                      <a:pt x="81" y="8"/>
                    </a:cubicBezTo>
                    <a:cubicBezTo>
                      <a:pt x="80" y="9"/>
                      <a:pt x="77" y="10"/>
                      <a:pt x="75" y="11"/>
                    </a:cubicBezTo>
                    <a:cubicBezTo>
                      <a:pt x="74" y="12"/>
                      <a:pt x="73" y="12"/>
                      <a:pt x="72" y="13"/>
                    </a:cubicBezTo>
                    <a:cubicBezTo>
                      <a:pt x="71" y="14"/>
                      <a:pt x="70" y="14"/>
                      <a:pt x="69" y="15"/>
                    </a:cubicBezTo>
                    <a:cubicBezTo>
                      <a:pt x="64" y="17"/>
                      <a:pt x="60" y="20"/>
                      <a:pt x="56" y="23"/>
                    </a:cubicBezTo>
                    <a:cubicBezTo>
                      <a:pt x="55" y="24"/>
                      <a:pt x="54" y="25"/>
                      <a:pt x="53" y="26"/>
                    </a:cubicBezTo>
                    <a:cubicBezTo>
                      <a:pt x="52" y="26"/>
                      <a:pt x="51" y="27"/>
                      <a:pt x="51" y="27"/>
                    </a:cubicBezTo>
                    <a:cubicBezTo>
                      <a:pt x="50" y="28"/>
                      <a:pt x="48" y="30"/>
                      <a:pt x="48" y="31"/>
                    </a:cubicBezTo>
                    <a:cubicBezTo>
                      <a:pt x="47" y="33"/>
                      <a:pt x="47" y="35"/>
                      <a:pt x="48" y="36"/>
                    </a:cubicBezTo>
                    <a:cubicBezTo>
                      <a:pt x="48" y="36"/>
                      <a:pt x="50" y="39"/>
                      <a:pt x="52" y="43"/>
                    </a:cubicBezTo>
                    <a:cubicBezTo>
                      <a:pt x="54" y="48"/>
                      <a:pt x="57" y="53"/>
                      <a:pt x="60" y="58"/>
                    </a:cubicBezTo>
                    <a:cubicBezTo>
                      <a:pt x="51" y="68"/>
                      <a:pt x="44" y="78"/>
                      <a:pt x="39" y="89"/>
                    </a:cubicBezTo>
                    <a:cubicBezTo>
                      <a:pt x="33" y="88"/>
                      <a:pt x="27" y="87"/>
                      <a:pt x="22" y="87"/>
                    </a:cubicBezTo>
                    <a:cubicBezTo>
                      <a:pt x="17" y="86"/>
                      <a:pt x="14" y="86"/>
                      <a:pt x="14" y="86"/>
                    </a:cubicBezTo>
                    <a:cubicBezTo>
                      <a:pt x="12" y="86"/>
                      <a:pt x="11" y="86"/>
                      <a:pt x="9" y="87"/>
                    </a:cubicBezTo>
                    <a:cubicBezTo>
                      <a:pt x="9" y="88"/>
                      <a:pt x="8" y="89"/>
                      <a:pt x="8" y="90"/>
                    </a:cubicBezTo>
                    <a:cubicBezTo>
                      <a:pt x="7" y="90"/>
                      <a:pt x="7" y="91"/>
                      <a:pt x="6" y="92"/>
                    </a:cubicBezTo>
                    <a:cubicBezTo>
                      <a:pt x="6" y="92"/>
                      <a:pt x="6" y="93"/>
                      <a:pt x="6" y="94"/>
                    </a:cubicBezTo>
                    <a:cubicBezTo>
                      <a:pt x="5" y="95"/>
                      <a:pt x="5" y="97"/>
                      <a:pt x="4" y="99"/>
                    </a:cubicBezTo>
                    <a:cubicBezTo>
                      <a:pt x="4" y="100"/>
                      <a:pt x="4" y="101"/>
                      <a:pt x="4" y="102"/>
                    </a:cubicBezTo>
                    <a:cubicBezTo>
                      <a:pt x="3" y="103"/>
                      <a:pt x="3" y="104"/>
                      <a:pt x="3" y="105"/>
                    </a:cubicBezTo>
                    <a:cubicBezTo>
                      <a:pt x="3" y="106"/>
                      <a:pt x="2" y="108"/>
                      <a:pt x="2" y="109"/>
                    </a:cubicBezTo>
                    <a:cubicBezTo>
                      <a:pt x="2" y="110"/>
                      <a:pt x="2" y="111"/>
                      <a:pt x="1" y="113"/>
                    </a:cubicBezTo>
                    <a:cubicBezTo>
                      <a:pt x="1" y="115"/>
                      <a:pt x="1" y="118"/>
                      <a:pt x="1" y="120"/>
                    </a:cubicBezTo>
                    <a:cubicBezTo>
                      <a:pt x="0" y="123"/>
                      <a:pt x="0" y="125"/>
                      <a:pt x="0" y="127"/>
                    </a:cubicBezTo>
                    <a:cubicBezTo>
                      <a:pt x="0" y="129"/>
                      <a:pt x="0" y="131"/>
                      <a:pt x="0" y="132"/>
                    </a:cubicBezTo>
                    <a:cubicBezTo>
                      <a:pt x="0" y="133"/>
                      <a:pt x="0" y="134"/>
                      <a:pt x="0" y="134"/>
                    </a:cubicBezTo>
                    <a:cubicBezTo>
                      <a:pt x="0" y="138"/>
                      <a:pt x="2" y="142"/>
                      <a:pt x="5" y="142"/>
                    </a:cubicBezTo>
                    <a:cubicBezTo>
                      <a:pt x="5" y="142"/>
                      <a:pt x="9" y="143"/>
                      <a:pt x="13" y="144"/>
                    </a:cubicBezTo>
                    <a:cubicBezTo>
                      <a:pt x="16" y="144"/>
                      <a:pt x="18" y="145"/>
                      <a:pt x="21" y="145"/>
                    </a:cubicBezTo>
                    <a:cubicBezTo>
                      <a:pt x="24" y="146"/>
                      <a:pt x="27" y="146"/>
                      <a:pt x="30" y="147"/>
                    </a:cubicBezTo>
                    <a:cubicBezTo>
                      <a:pt x="32" y="159"/>
                      <a:pt x="35" y="171"/>
                      <a:pt x="41" y="182"/>
                    </a:cubicBezTo>
                    <a:cubicBezTo>
                      <a:pt x="39" y="184"/>
                      <a:pt x="37" y="186"/>
                      <a:pt x="34" y="188"/>
                    </a:cubicBezTo>
                    <a:cubicBezTo>
                      <a:pt x="32" y="190"/>
                      <a:pt x="30" y="192"/>
                      <a:pt x="29" y="194"/>
                    </a:cubicBezTo>
                    <a:cubicBezTo>
                      <a:pt x="25" y="197"/>
                      <a:pt x="23" y="200"/>
                      <a:pt x="23" y="200"/>
                    </a:cubicBezTo>
                    <a:cubicBezTo>
                      <a:pt x="22" y="201"/>
                      <a:pt x="21" y="202"/>
                      <a:pt x="21" y="204"/>
                    </a:cubicBezTo>
                    <a:cubicBezTo>
                      <a:pt x="21" y="206"/>
                      <a:pt x="22" y="208"/>
                      <a:pt x="23" y="210"/>
                    </a:cubicBezTo>
                    <a:cubicBezTo>
                      <a:pt x="23" y="210"/>
                      <a:pt x="25" y="212"/>
                      <a:pt x="27" y="215"/>
                    </a:cubicBezTo>
                    <a:cubicBezTo>
                      <a:pt x="28" y="217"/>
                      <a:pt x="30" y="219"/>
                      <a:pt x="31" y="220"/>
                    </a:cubicBezTo>
                    <a:cubicBezTo>
                      <a:pt x="33" y="222"/>
                      <a:pt x="34" y="224"/>
                      <a:pt x="36" y="226"/>
                    </a:cubicBezTo>
                    <a:cubicBezTo>
                      <a:pt x="38" y="228"/>
                      <a:pt x="40" y="230"/>
                      <a:pt x="42" y="232"/>
                    </a:cubicBezTo>
                    <a:cubicBezTo>
                      <a:pt x="43" y="233"/>
                      <a:pt x="45" y="235"/>
                      <a:pt x="46" y="236"/>
                    </a:cubicBezTo>
                    <a:cubicBezTo>
                      <a:pt x="49" y="239"/>
                      <a:pt x="51" y="240"/>
                      <a:pt x="51" y="240"/>
                    </a:cubicBezTo>
                    <a:cubicBezTo>
                      <a:pt x="53" y="242"/>
                      <a:pt x="55" y="243"/>
                      <a:pt x="57" y="243"/>
                    </a:cubicBezTo>
                    <a:cubicBezTo>
                      <a:pt x="59" y="243"/>
                      <a:pt x="60" y="242"/>
                      <a:pt x="61" y="241"/>
                    </a:cubicBezTo>
                    <a:cubicBezTo>
                      <a:pt x="61" y="241"/>
                      <a:pt x="64" y="239"/>
                      <a:pt x="68" y="236"/>
                    </a:cubicBezTo>
                    <a:cubicBezTo>
                      <a:pt x="70" y="235"/>
                      <a:pt x="72" y="233"/>
                      <a:pt x="74" y="231"/>
                    </a:cubicBezTo>
                    <a:cubicBezTo>
                      <a:pt x="76" y="229"/>
                      <a:pt x="78" y="227"/>
                      <a:pt x="81" y="225"/>
                    </a:cubicBezTo>
                    <a:cubicBezTo>
                      <a:pt x="91" y="232"/>
                      <a:pt x="103" y="236"/>
                      <a:pt x="115" y="239"/>
                    </a:cubicBezTo>
                    <a:cubicBezTo>
                      <a:pt x="115" y="242"/>
                      <a:pt x="115" y="245"/>
                      <a:pt x="116" y="247"/>
                    </a:cubicBezTo>
                    <a:cubicBezTo>
                      <a:pt x="116" y="250"/>
                      <a:pt x="116" y="253"/>
                      <a:pt x="117" y="256"/>
                    </a:cubicBezTo>
                    <a:cubicBezTo>
                      <a:pt x="117" y="260"/>
                      <a:pt x="118" y="264"/>
                      <a:pt x="118" y="264"/>
                    </a:cubicBezTo>
                    <a:cubicBezTo>
                      <a:pt x="118" y="267"/>
                      <a:pt x="121" y="269"/>
                      <a:pt x="126" y="270"/>
                    </a:cubicBezTo>
                    <a:cubicBezTo>
                      <a:pt x="126" y="270"/>
                      <a:pt x="126" y="270"/>
                      <a:pt x="127" y="270"/>
                    </a:cubicBezTo>
                    <a:cubicBezTo>
                      <a:pt x="129" y="270"/>
                      <a:pt x="130" y="270"/>
                      <a:pt x="132" y="270"/>
                    </a:cubicBezTo>
                    <a:cubicBezTo>
                      <a:pt x="134" y="270"/>
                      <a:pt x="136" y="270"/>
                      <a:pt x="139" y="270"/>
                    </a:cubicBezTo>
                    <a:cubicBezTo>
                      <a:pt x="141" y="270"/>
                      <a:pt x="144" y="270"/>
                      <a:pt x="146" y="270"/>
                    </a:cubicBezTo>
                    <a:cubicBezTo>
                      <a:pt x="148" y="270"/>
                      <a:pt x="149" y="270"/>
                      <a:pt x="150" y="269"/>
                    </a:cubicBezTo>
                    <a:cubicBezTo>
                      <a:pt x="152" y="269"/>
                      <a:pt x="153" y="269"/>
                      <a:pt x="154" y="269"/>
                    </a:cubicBezTo>
                    <a:cubicBezTo>
                      <a:pt x="155" y="269"/>
                      <a:pt x="157" y="269"/>
                      <a:pt x="158" y="269"/>
                    </a:cubicBezTo>
                    <a:cubicBezTo>
                      <a:pt x="159" y="268"/>
                      <a:pt x="160" y="268"/>
                      <a:pt x="161" y="268"/>
                    </a:cubicBezTo>
                    <a:cubicBezTo>
                      <a:pt x="163" y="268"/>
                      <a:pt x="164" y="267"/>
                      <a:pt x="165" y="267"/>
                    </a:cubicBezTo>
                    <a:cubicBezTo>
                      <a:pt x="167" y="267"/>
                      <a:pt x="167" y="267"/>
                      <a:pt x="167" y="267"/>
                    </a:cubicBezTo>
                    <a:cubicBezTo>
                      <a:pt x="168" y="266"/>
                      <a:pt x="169" y="266"/>
                      <a:pt x="170" y="266"/>
                    </a:cubicBezTo>
                    <a:cubicBezTo>
                      <a:pt x="171" y="265"/>
                      <a:pt x="172" y="265"/>
                      <a:pt x="172" y="264"/>
                    </a:cubicBezTo>
                    <a:cubicBezTo>
                      <a:pt x="174" y="263"/>
                      <a:pt x="174" y="261"/>
                      <a:pt x="174" y="259"/>
                    </a:cubicBezTo>
                    <a:cubicBezTo>
                      <a:pt x="174" y="259"/>
                      <a:pt x="174" y="256"/>
                      <a:pt x="174" y="251"/>
                    </a:cubicBezTo>
                    <a:cubicBezTo>
                      <a:pt x="174" y="247"/>
                      <a:pt x="174" y="241"/>
                      <a:pt x="173" y="234"/>
                    </a:cubicBezTo>
                    <a:cubicBezTo>
                      <a:pt x="185" y="230"/>
                      <a:pt x="196" y="224"/>
                      <a:pt x="205" y="216"/>
                    </a:cubicBezTo>
                    <a:cubicBezTo>
                      <a:pt x="210" y="219"/>
                      <a:pt x="216" y="223"/>
                      <a:pt x="220" y="225"/>
                    </a:cubicBezTo>
                    <a:cubicBezTo>
                      <a:pt x="224" y="228"/>
                      <a:pt x="227" y="229"/>
                      <a:pt x="227" y="229"/>
                    </a:cubicBezTo>
                    <a:cubicBezTo>
                      <a:pt x="228" y="230"/>
                      <a:pt x="229" y="230"/>
                      <a:pt x="231" y="230"/>
                    </a:cubicBezTo>
                    <a:cubicBezTo>
                      <a:pt x="233" y="230"/>
                      <a:pt x="235" y="229"/>
                      <a:pt x="236" y="227"/>
                    </a:cubicBezTo>
                    <a:cubicBezTo>
                      <a:pt x="236" y="227"/>
                      <a:pt x="237" y="227"/>
                      <a:pt x="238" y="226"/>
                    </a:cubicBezTo>
                    <a:cubicBezTo>
                      <a:pt x="238" y="225"/>
                      <a:pt x="239" y="224"/>
                      <a:pt x="241" y="222"/>
                    </a:cubicBezTo>
                    <a:cubicBezTo>
                      <a:pt x="243" y="219"/>
                      <a:pt x="246" y="215"/>
                      <a:pt x="249" y="211"/>
                    </a:cubicBezTo>
                    <a:cubicBezTo>
                      <a:pt x="250" y="210"/>
                      <a:pt x="251" y="209"/>
                      <a:pt x="252" y="208"/>
                    </a:cubicBezTo>
                    <a:cubicBezTo>
                      <a:pt x="252" y="206"/>
                      <a:pt x="253" y="205"/>
                      <a:pt x="254" y="204"/>
                    </a:cubicBezTo>
                    <a:cubicBezTo>
                      <a:pt x="255" y="202"/>
                      <a:pt x="256" y="200"/>
                      <a:pt x="257" y="198"/>
                    </a:cubicBezTo>
                    <a:cubicBezTo>
                      <a:pt x="258" y="197"/>
                      <a:pt x="259" y="195"/>
                      <a:pt x="259" y="194"/>
                    </a:cubicBezTo>
                    <a:cubicBezTo>
                      <a:pt x="260" y="193"/>
                      <a:pt x="260" y="193"/>
                      <a:pt x="260" y="193"/>
                    </a:cubicBezTo>
                    <a:cubicBezTo>
                      <a:pt x="260" y="192"/>
                      <a:pt x="261" y="191"/>
                      <a:pt x="261" y="190"/>
                    </a:cubicBezTo>
                    <a:cubicBezTo>
                      <a:pt x="261" y="189"/>
                      <a:pt x="261" y="188"/>
                      <a:pt x="261" y="187"/>
                    </a:cubicBezTo>
                    <a:cubicBezTo>
                      <a:pt x="261" y="185"/>
                      <a:pt x="260" y="184"/>
                      <a:pt x="259" y="183"/>
                    </a:cubicBezTo>
                    <a:cubicBezTo>
                      <a:pt x="259" y="183"/>
                      <a:pt x="256" y="181"/>
                      <a:pt x="252" y="178"/>
                    </a:cubicBezTo>
                    <a:cubicBezTo>
                      <a:pt x="248" y="175"/>
                      <a:pt x="244" y="171"/>
                      <a:pt x="238" y="168"/>
                    </a:cubicBezTo>
                    <a:cubicBezTo>
                      <a:pt x="242" y="156"/>
                      <a:pt x="244" y="144"/>
                      <a:pt x="244" y="131"/>
                    </a:cubicBezTo>
                    <a:cubicBezTo>
                      <a:pt x="250" y="129"/>
                      <a:pt x="256" y="127"/>
                      <a:pt x="260" y="126"/>
                    </a:cubicBezTo>
                    <a:cubicBezTo>
                      <a:pt x="265" y="124"/>
                      <a:pt x="268" y="123"/>
                      <a:pt x="268" y="123"/>
                    </a:cubicBezTo>
                    <a:cubicBezTo>
                      <a:pt x="269" y="123"/>
                      <a:pt x="270" y="121"/>
                      <a:pt x="271" y="120"/>
                    </a:cubicBezTo>
                    <a:cubicBezTo>
                      <a:pt x="272" y="118"/>
                      <a:pt x="272" y="116"/>
                      <a:pt x="272" y="114"/>
                    </a:cubicBezTo>
                    <a:close/>
                    <a:moveTo>
                      <a:pt x="136" y="225"/>
                    </a:moveTo>
                    <a:cubicBezTo>
                      <a:pt x="86" y="225"/>
                      <a:pt x="46" y="185"/>
                      <a:pt x="46" y="135"/>
                    </a:cubicBezTo>
                    <a:cubicBezTo>
                      <a:pt x="46" y="85"/>
                      <a:pt x="86" y="45"/>
                      <a:pt x="136" y="45"/>
                    </a:cubicBezTo>
                    <a:cubicBezTo>
                      <a:pt x="186" y="45"/>
                      <a:pt x="226" y="85"/>
                      <a:pt x="226" y="135"/>
                    </a:cubicBezTo>
                    <a:cubicBezTo>
                      <a:pt x="226" y="185"/>
                      <a:pt x="186" y="225"/>
                      <a:pt x="136" y="2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 name="任意多边形: 形状 8"/>
              <p:cNvSpPr/>
              <p:nvPr/>
            </p:nvSpPr>
            <p:spPr bwMode="auto">
              <a:xfrm>
                <a:off x="2593289" y="5026470"/>
                <a:ext cx="499162" cy="287635"/>
              </a:xfrm>
              <a:custGeom>
                <a:avLst/>
                <a:gdLst>
                  <a:gd name="T0" fmla="*/ 140 w 148"/>
                  <a:gd name="T1" fmla="*/ 74 h 148"/>
                  <a:gd name="T2" fmla="*/ 132 w 148"/>
                  <a:gd name="T3" fmla="*/ 74 h 148"/>
                  <a:gd name="T4" fmla="*/ 115 w 148"/>
                  <a:gd name="T5" fmla="*/ 115 h 148"/>
                  <a:gd name="T6" fmla="*/ 74 w 148"/>
                  <a:gd name="T7" fmla="*/ 132 h 148"/>
                  <a:gd name="T8" fmla="*/ 33 w 148"/>
                  <a:gd name="T9" fmla="*/ 115 h 148"/>
                  <a:gd name="T10" fmla="*/ 16 w 148"/>
                  <a:gd name="T11" fmla="*/ 74 h 148"/>
                  <a:gd name="T12" fmla="*/ 33 w 148"/>
                  <a:gd name="T13" fmla="*/ 33 h 148"/>
                  <a:gd name="T14" fmla="*/ 74 w 148"/>
                  <a:gd name="T15" fmla="*/ 16 h 148"/>
                  <a:gd name="T16" fmla="*/ 115 w 148"/>
                  <a:gd name="T17" fmla="*/ 33 h 148"/>
                  <a:gd name="T18" fmla="*/ 132 w 148"/>
                  <a:gd name="T19" fmla="*/ 74 h 148"/>
                  <a:gd name="T20" fmla="*/ 140 w 148"/>
                  <a:gd name="T21" fmla="*/ 74 h 148"/>
                  <a:gd name="T22" fmla="*/ 148 w 148"/>
                  <a:gd name="T23" fmla="*/ 74 h 148"/>
                  <a:gd name="T24" fmla="*/ 74 w 148"/>
                  <a:gd name="T25" fmla="*/ 0 h 148"/>
                  <a:gd name="T26" fmla="*/ 0 w 148"/>
                  <a:gd name="T27" fmla="*/ 74 h 148"/>
                  <a:gd name="T28" fmla="*/ 74 w 148"/>
                  <a:gd name="T29" fmla="*/ 148 h 148"/>
                  <a:gd name="T30" fmla="*/ 148 w 148"/>
                  <a:gd name="T31" fmla="*/ 74 h 148"/>
                  <a:gd name="T32" fmla="*/ 140 w 148"/>
                  <a:gd name="T33"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8" h="148">
                    <a:moveTo>
                      <a:pt x="140" y="74"/>
                    </a:moveTo>
                    <a:cubicBezTo>
                      <a:pt x="132" y="74"/>
                      <a:pt x="132" y="74"/>
                      <a:pt x="132" y="74"/>
                    </a:cubicBezTo>
                    <a:cubicBezTo>
                      <a:pt x="132" y="90"/>
                      <a:pt x="125" y="104"/>
                      <a:pt x="115" y="115"/>
                    </a:cubicBezTo>
                    <a:cubicBezTo>
                      <a:pt x="104" y="125"/>
                      <a:pt x="90" y="132"/>
                      <a:pt x="74" y="132"/>
                    </a:cubicBezTo>
                    <a:cubicBezTo>
                      <a:pt x="58" y="132"/>
                      <a:pt x="44" y="125"/>
                      <a:pt x="33" y="115"/>
                    </a:cubicBezTo>
                    <a:cubicBezTo>
                      <a:pt x="23" y="104"/>
                      <a:pt x="16" y="90"/>
                      <a:pt x="16" y="74"/>
                    </a:cubicBezTo>
                    <a:cubicBezTo>
                      <a:pt x="16" y="58"/>
                      <a:pt x="23" y="44"/>
                      <a:pt x="33" y="33"/>
                    </a:cubicBezTo>
                    <a:cubicBezTo>
                      <a:pt x="44" y="23"/>
                      <a:pt x="58" y="16"/>
                      <a:pt x="74" y="16"/>
                    </a:cubicBezTo>
                    <a:cubicBezTo>
                      <a:pt x="90" y="16"/>
                      <a:pt x="104" y="23"/>
                      <a:pt x="115" y="33"/>
                    </a:cubicBezTo>
                    <a:cubicBezTo>
                      <a:pt x="125" y="44"/>
                      <a:pt x="132" y="58"/>
                      <a:pt x="132" y="74"/>
                    </a:cubicBezTo>
                    <a:cubicBezTo>
                      <a:pt x="140" y="74"/>
                      <a:pt x="140" y="74"/>
                      <a:pt x="140" y="74"/>
                    </a:cubicBezTo>
                    <a:cubicBezTo>
                      <a:pt x="148" y="74"/>
                      <a:pt x="148" y="74"/>
                      <a:pt x="148" y="74"/>
                    </a:cubicBezTo>
                    <a:cubicBezTo>
                      <a:pt x="148" y="33"/>
                      <a:pt x="115" y="0"/>
                      <a:pt x="74" y="0"/>
                    </a:cubicBezTo>
                    <a:cubicBezTo>
                      <a:pt x="33" y="0"/>
                      <a:pt x="0" y="33"/>
                      <a:pt x="0" y="74"/>
                    </a:cubicBezTo>
                    <a:cubicBezTo>
                      <a:pt x="0" y="115"/>
                      <a:pt x="33" y="148"/>
                      <a:pt x="74" y="148"/>
                    </a:cubicBezTo>
                    <a:cubicBezTo>
                      <a:pt x="115" y="148"/>
                      <a:pt x="148" y="115"/>
                      <a:pt x="148" y="74"/>
                    </a:cubicBezTo>
                    <a:lnTo>
                      <a:pt x="140" y="7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grpSp>
      <p:sp>
        <p:nvSpPr>
          <p:cNvPr id="52" name="矩形 51"/>
          <p:cNvSpPr/>
          <p:nvPr/>
        </p:nvSpPr>
        <p:spPr>
          <a:xfrm>
            <a:off x="1826717" y="3815187"/>
            <a:ext cx="2034527"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a:t>
            </a:r>
            <a:endParaRPr lang="zh-CN" altLang="en-US" sz="1400" dirty="0">
              <a:solidFill>
                <a:schemeClr val="bg1"/>
              </a:solidFill>
            </a:endParaRPr>
          </a:p>
        </p:txBody>
      </p:sp>
      <p:sp>
        <p:nvSpPr>
          <p:cNvPr id="53" name="矩形 52"/>
          <p:cNvSpPr/>
          <p:nvPr/>
        </p:nvSpPr>
        <p:spPr>
          <a:xfrm>
            <a:off x="5078736" y="3815187"/>
            <a:ext cx="2034527"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a:t>
            </a:r>
            <a:endParaRPr lang="zh-CN" altLang="en-US" sz="1400" dirty="0">
              <a:solidFill>
                <a:schemeClr val="bg1"/>
              </a:solidFill>
            </a:endParaRPr>
          </a:p>
        </p:txBody>
      </p:sp>
      <p:sp>
        <p:nvSpPr>
          <p:cNvPr id="54" name="矩形 53"/>
          <p:cNvSpPr/>
          <p:nvPr/>
        </p:nvSpPr>
        <p:spPr>
          <a:xfrm>
            <a:off x="7940120" y="3815187"/>
            <a:ext cx="2034527"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a:t>
            </a:r>
            <a:endParaRPr lang="zh-CN" altLang="en-US" sz="1400" dirty="0">
              <a:solidFill>
                <a:schemeClr val="bg1"/>
              </a:solidFill>
            </a:endParaRPr>
          </a:p>
        </p:txBody>
      </p:sp>
      <p:grpSp>
        <p:nvGrpSpPr>
          <p:cNvPr id="55" name="组合 54"/>
          <p:cNvGrpSpPr/>
          <p:nvPr/>
        </p:nvGrpSpPr>
        <p:grpSpPr>
          <a:xfrm>
            <a:off x="0" y="0"/>
            <a:ext cx="6096000" cy="1435101"/>
            <a:chOff x="0" y="0"/>
            <a:chExt cx="6096000" cy="1435101"/>
          </a:xfrm>
        </p:grpSpPr>
        <p:pic>
          <p:nvPicPr>
            <p:cNvPr id="56" name="图片 55"/>
            <p:cNvPicPr>
              <a:picLocks noChangeAspect="1"/>
            </p:cNvPicPr>
            <p:nvPr/>
          </p:nvPicPr>
          <p:blipFill rotWithShape="1">
            <a:blip r:embed="rId1"/>
            <a:srcRect l="51625" t="62971" r="21894" b="14822"/>
            <a:stretch>
              <a:fillRect/>
            </a:stretch>
          </p:blipFill>
          <p:spPr>
            <a:xfrm>
              <a:off x="0" y="0"/>
              <a:ext cx="1714500" cy="1435101"/>
            </a:xfrm>
            <a:prstGeom prst="rect">
              <a:avLst/>
            </a:prstGeom>
          </p:spPr>
        </p:pic>
        <p:sp>
          <p:nvSpPr>
            <p:cNvPr id="57" name="文本框 56"/>
            <p:cNvSpPr txBox="1"/>
            <p:nvPr/>
          </p:nvSpPr>
          <p:spPr>
            <a:xfrm>
              <a:off x="1208698" y="321338"/>
              <a:ext cx="372615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accent1"/>
                  </a:solidFill>
                  <a:latin typeface="+mj-ea"/>
                  <a:ea typeface="+mj-ea"/>
                </a:rPr>
                <a:t>标题文字</a:t>
              </a:r>
              <a:r>
                <a:rPr lang="zh-CN" altLang="en-US" sz="3200" b="1" dirty="0">
                  <a:solidFill>
                    <a:schemeClr val="accent4"/>
                  </a:solidFill>
                  <a:latin typeface="+mj-ea"/>
                  <a:ea typeface="+mj-ea"/>
                </a:rPr>
                <a:t>添加此处</a:t>
              </a:r>
              <a:endParaRPr lang="zh-CN" altLang="en-US" sz="3200" b="1" dirty="0">
                <a:solidFill>
                  <a:schemeClr val="accent4"/>
                </a:solidFill>
                <a:latin typeface="+mj-ea"/>
                <a:ea typeface="+mj-ea"/>
              </a:endParaRPr>
            </a:p>
          </p:txBody>
        </p:sp>
        <p:sp>
          <p:nvSpPr>
            <p:cNvPr id="58" name="文本框 57"/>
            <p:cNvSpPr txBox="1"/>
            <p:nvPr/>
          </p:nvSpPr>
          <p:spPr>
            <a:xfrm>
              <a:off x="1208698" y="828984"/>
              <a:ext cx="4887302" cy="30777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latin typeface="Century Gothic" panose="020B0502020202020204" pitchFamily="34" charset="0"/>
                  <a:ea typeface="+mj-ea"/>
                </a:rPr>
                <a:t>THIS TEMPLATE DESIGNED FOR FEI ER SHE JI</a:t>
              </a:r>
              <a:endParaRPr lang="en-US" altLang="zh-CN" sz="1400" dirty="0">
                <a:solidFill>
                  <a:schemeClr val="bg1">
                    <a:lumMod val="65000"/>
                  </a:schemeClr>
                </a:solidFill>
                <a:latin typeface="Century Gothic" panose="020B0502020202020204" pitchFamily="34" charset="0"/>
                <a:ea typeface="+mj-ea"/>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grpId="0" nodeType="after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randombar(horizontal)">
                                      <p:cBhvr>
                                        <p:cTn id="13" dur="500"/>
                                        <p:tgtEl>
                                          <p:spTgt spid="52"/>
                                        </p:tgtEl>
                                      </p:cBhvr>
                                    </p:animEffect>
                                  </p:childTnLst>
                                </p:cTn>
                              </p:par>
                            </p:childTnLst>
                          </p:cTn>
                        </p:par>
                        <p:par>
                          <p:cTn id="14" fill="hold">
                            <p:stCondLst>
                              <p:cond delay="1500"/>
                            </p:stCondLst>
                            <p:childTnLst>
                              <p:par>
                                <p:cTn id="15" presetID="14" presetClass="entr" presetSubtype="10" fill="hold" grpId="0" nodeType="afterEffect">
                                  <p:stCondLst>
                                    <p:cond delay="0"/>
                                  </p:stCondLst>
                                  <p:childTnLst>
                                    <p:set>
                                      <p:cBhvr>
                                        <p:cTn id="16" dur="1" fill="hold">
                                          <p:stCondLst>
                                            <p:cond delay="0"/>
                                          </p:stCondLst>
                                        </p:cTn>
                                        <p:tgtEl>
                                          <p:spTgt spid="53"/>
                                        </p:tgtEl>
                                        <p:attrNameLst>
                                          <p:attrName>style.visibility</p:attrName>
                                        </p:attrNameLst>
                                      </p:cBhvr>
                                      <p:to>
                                        <p:strVal val="visible"/>
                                      </p:to>
                                    </p:set>
                                    <p:animEffect transition="in" filter="randombar(horizontal)">
                                      <p:cBhvr>
                                        <p:cTn id="17" dur="500"/>
                                        <p:tgtEl>
                                          <p:spTgt spid="53"/>
                                        </p:tgtEl>
                                      </p:cBhvr>
                                    </p:animEffect>
                                  </p:childTnLst>
                                </p:cTn>
                              </p:par>
                            </p:childTnLst>
                          </p:cTn>
                        </p:par>
                        <p:par>
                          <p:cTn id="18" fill="hold">
                            <p:stCondLst>
                              <p:cond delay="2000"/>
                            </p:stCondLst>
                            <p:childTnLst>
                              <p:par>
                                <p:cTn id="19" presetID="14" presetClass="entr" presetSubtype="10" fill="hold" grpId="0" nodeType="after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randombar(horizontal)">
                                      <p:cBhvr>
                                        <p:cTn id="2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1071563" y="3285218"/>
            <a:ext cx="10048875" cy="0"/>
          </a:xfrm>
          <a:prstGeom prst="line">
            <a:avLst/>
          </a:prstGeom>
          <a:ln>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2144712" y="2658155"/>
            <a:ext cx="1254126" cy="125412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8793162" y="2658155"/>
            <a:ext cx="1254126" cy="125412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5124450" y="2313668"/>
            <a:ext cx="1943100" cy="1943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弧形 14"/>
          <p:cNvSpPr/>
          <p:nvPr/>
        </p:nvSpPr>
        <p:spPr>
          <a:xfrm>
            <a:off x="4989690" y="2178908"/>
            <a:ext cx="2212620" cy="2212620"/>
          </a:xfrm>
          <a:prstGeom prst="arc">
            <a:avLst>
              <a:gd name="adj1" fmla="val 7953905"/>
              <a:gd name="adj2" fmla="val 2851907"/>
            </a:avLst>
          </a:prstGeom>
          <a:ln w="762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弧形 17"/>
          <p:cNvSpPr/>
          <p:nvPr/>
        </p:nvSpPr>
        <p:spPr>
          <a:xfrm>
            <a:off x="4851400" y="2040618"/>
            <a:ext cx="2489200" cy="2489200"/>
          </a:xfrm>
          <a:prstGeom prst="arc">
            <a:avLst>
              <a:gd name="adj1" fmla="val 7953905"/>
              <a:gd name="adj2" fmla="val 2851907"/>
            </a:avLst>
          </a:prstGeom>
          <a:ln w="762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1" name="椭圆 18"/>
          <p:cNvSpPr/>
          <p:nvPr/>
        </p:nvSpPr>
        <p:spPr>
          <a:xfrm>
            <a:off x="2501899" y="3039384"/>
            <a:ext cx="539752" cy="491668"/>
          </a:xfrm>
          <a:custGeom>
            <a:avLst/>
            <a:gdLst>
              <a:gd name="connsiteX0" fmla="*/ 182569 w 338094"/>
              <a:gd name="connsiteY0" fmla="*/ 192088 h 307975"/>
              <a:gd name="connsiteX1" fmla="*/ 191830 w 338094"/>
              <a:gd name="connsiteY1" fmla="*/ 202620 h 307975"/>
              <a:gd name="connsiteX2" fmla="*/ 206382 w 338094"/>
              <a:gd name="connsiteY2" fmla="*/ 203936 h 307975"/>
              <a:gd name="connsiteX3" fmla="*/ 205059 w 338094"/>
              <a:gd name="connsiteY3" fmla="*/ 209202 h 307975"/>
              <a:gd name="connsiteX4" fmla="*/ 206382 w 338094"/>
              <a:gd name="connsiteY4" fmla="*/ 221050 h 307975"/>
              <a:gd name="connsiteX5" fmla="*/ 206382 w 338094"/>
              <a:gd name="connsiteY5" fmla="*/ 234215 h 307975"/>
              <a:gd name="connsiteX6" fmla="*/ 194476 w 338094"/>
              <a:gd name="connsiteY6" fmla="*/ 246063 h 307975"/>
              <a:gd name="connsiteX7" fmla="*/ 182569 w 338094"/>
              <a:gd name="connsiteY7" fmla="*/ 234215 h 307975"/>
              <a:gd name="connsiteX8" fmla="*/ 182569 w 338094"/>
              <a:gd name="connsiteY8" fmla="*/ 192088 h 307975"/>
              <a:gd name="connsiteX9" fmla="*/ 149231 w 338094"/>
              <a:gd name="connsiteY9" fmla="*/ 183859 h 307975"/>
              <a:gd name="connsiteX10" fmla="*/ 173044 w 338094"/>
              <a:gd name="connsiteY10" fmla="*/ 194226 h 307975"/>
              <a:gd name="connsiteX11" fmla="*/ 173044 w 338094"/>
              <a:gd name="connsiteY11" fmla="*/ 234400 h 307975"/>
              <a:gd name="connsiteX12" fmla="*/ 159815 w 338094"/>
              <a:gd name="connsiteY12" fmla="*/ 246063 h 307975"/>
              <a:gd name="connsiteX13" fmla="*/ 149231 w 338094"/>
              <a:gd name="connsiteY13" fmla="*/ 234400 h 307975"/>
              <a:gd name="connsiteX14" fmla="*/ 149231 w 338094"/>
              <a:gd name="connsiteY14" fmla="*/ 183859 h 307975"/>
              <a:gd name="connsiteX15" fmla="*/ 74619 w 338094"/>
              <a:gd name="connsiteY15" fmla="*/ 182563 h 307975"/>
              <a:gd name="connsiteX16" fmla="*/ 74619 w 338094"/>
              <a:gd name="connsiteY16" fmla="*/ 238126 h 307975"/>
              <a:gd name="connsiteX17" fmla="*/ 63506 w 338094"/>
              <a:gd name="connsiteY17" fmla="*/ 227789 h 307975"/>
              <a:gd name="connsiteX18" fmla="*/ 63506 w 338094"/>
              <a:gd name="connsiteY18" fmla="*/ 192900 h 307975"/>
              <a:gd name="connsiteX19" fmla="*/ 73230 w 338094"/>
              <a:gd name="connsiteY19" fmla="*/ 183855 h 307975"/>
              <a:gd name="connsiteX20" fmla="*/ 74619 w 338094"/>
              <a:gd name="connsiteY20" fmla="*/ 182563 h 307975"/>
              <a:gd name="connsiteX21" fmla="*/ 90666 w 338094"/>
              <a:gd name="connsiteY21" fmla="*/ 92075 h 307975"/>
              <a:gd name="connsiteX22" fmla="*/ 130275 w 338094"/>
              <a:gd name="connsiteY22" fmla="*/ 92075 h 307975"/>
              <a:gd name="connsiteX23" fmla="*/ 140838 w 338094"/>
              <a:gd name="connsiteY23" fmla="*/ 97302 h 307975"/>
              <a:gd name="connsiteX24" fmla="*/ 175165 w 338094"/>
              <a:gd name="connsiteY24" fmla="*/ 171785 h 307975"/>
              <a:gd name="connsiteX25" fmla="*/ 169884 w 338094"/>
              <a:gd name="connsiteY25" fmla="*/ 186159 h 307975"/>
              <a:gd name="connsiteX26" fmla="*/ 156681 w 338094"/>
              <a:gd name="connsiteY26" fmla="*/ 180932 h 307975"/>
              <a:gd name="connsiteX27" fmla="*/ 139517 w 338094"/>
              <a:gd name="connsiteY27" fmla="*/ 144344 h 307975"/>
              <a:gd name="connsiteX28" fmla="*/ 139517 w 338094"/>
              <a:gd name="connsiteY28" fmla="*/ 271096 h 307975"/>
              <a:gd name="connsiteX29" fmla="*/ 127635 w 338094"/>
              <a:gd name="connsiteY29" fmla="*/ 284163 h 307975"/>
              <a:gd name="connsiteX30" fmla="*/ 115752 w 338094"/>
              <a:gd name="connsiteY30" fmla="*/ 271096 h 307975"/>
              <a:gd name="connsiteX31" fmla="*/ 115752 w 338094"/>
              <a:gd name="connsiteY31" fmla="*/ 197919 h 307975"/>
              <a:gd name="connsiteX32" fmla="*/ 106510 w 338094"/>
              <a:gd name="connsiteY32" fmla="*/ 197919 h 307975"/>
              <a:gd name="connsiteX33" fmla="*/ 106510 w 338094"/>
              <a:gd name="connsiteY33" fmla="*/ 271096 h 307975"/>
              <a:gd name="connsiteX34" fmla="*/ 94627 w 338094"/>
              <a:gd name="connsiteY34" fmla="*/ 284163 h 307975"/>
              <a:gd name="connsiteX35" fmla="*/ 81424 w 338094"/>
              <a:gd name="connsiteY35" fmla="*/ 271096 h 307975"/>
              <a:gd name="connsiteX36" fmla="*/ 81424 w 338094"/>
              <a:gd name="connsiteY36" fmla="*/ 144344 h 307975"/>
              <a:gd name="connsiteX37" fmla="*/ 65581 w 338094"/>
              <a:gd name="connsiteY37" fmla="*/ 180932 h 307975"/>
              <a:gd name="connsiteX38" fmla="*/ 51058 w 338094"/>
              <a:gd name="connsiteY38" fmla="*/ 186159 h 307975"/>
              <a:gd name="connsiteX39" fmla="*/ 45776 w 338094"/>
              <a:gd name="connsiteY39" fmla="*/ 171785 h 307975"/>
              <a:gd name="connsiteX40" fmla="*/ 80104 w 338094"/>
              <a:gd name="connsiteY40" fmla="*/ 97302 h 307975"/>
              <a:gd name="connsiteX41" fmla="*/ 90666 w 338094"/>
              <a:gd name="connsiteY41" fmla="*/ 92075 h 307975"/>
              <a:gd name="connsiteX42" fmla="*/ 238843 w 338094"/>
              <a:gd name="connsiteY42" fmla="*/ 88900 h 307975"/>
              <a:gd name="connsiteX43" fmla="*/ 286633 w 338094"/>
              <a:gd name="connsiteY43" fmla="*/ 88900 h 307975"/>
              <a:gd name="connsiteX44" fmla="*/ 297253 w 338094"/>
              <a:gd name="connsiteY44" fmla="*/ 95459 h 307975"/>
              <a:gd name="connsiteX45" fmla="*/ 337077 w 338094"/>
              <a:gd name="connsiteY45" fmla="*/ 180728 h 307975"/>
              <a:gd name="connsiteX46" fmla="*/ 330440 w 338094"/>
              <a:gd name="connsiteY46" fmla="*/ 195158 h 307975"/>
              <a:gd name="connsiteX47" fmla="*/ 315837 w 338094"/>
              <a:gd name="connsiteY47" fmla="*/ 189911 h 307975"/>
              <a:gd name="connsiteX48" fmla="*/ 302563 w 338094"/>
              <a:gd name="connsiteY48" fmla="*/ 163674 h 307975"/>
              <a:gd name="connsiteX49" fmla="*/ 313182 w 338094"/>
              <a:gd name="connsiteY49" fmla="*/ 212212 h 307975"/>
              <a:gd name="connsiteX50" fmla="*/ 306545 w 338094"/>
              <a:gd name="connsiteY50" fmla="*/ 220083 h 307975"/>
              <a:gd name="connsiteX51" fmla="*/ 295925 w 338094"/>
              <a:gd name="connsiteY51" fmla="*/ 220083 h 307975"/>
              <a:gd name="connsiteX52" fmla="*/ 295925 w 338094"/>
              <a:gd name="connsiteY52" fmla="*/ 293545 h 307975"/>
              <a:gd name="connsiteX53" fmla="*/ 282650 w 338094"/>
              <a:gd name="connsiteY53" fmla="*/ 307975 h 307975"/>
              <a:gd name="connsiteX54" fmla="*/ 268048 w 338094"/>
              <a:gd name="connsiteY54" fmla="*/ 293545 h 307975"/>
              <a:gd name="connsiteX55" fmla="*/ 268048 w 338094"/>
              <a:gd name="connsiteY55" fmla="*/ 220083 h 307975"/>
              <a:gd name="connsiteX56" fmla="*/ 257428 w 338094"/>
              <a:gd name="connsiteY56" fmla="*/ 220083 h 307975"/>
              <a:gd name="connsiteX57" fmla="*/ 257428 w 338094"/>
              <a:gd name="connsiteY57" fmla="*/ 293545 h 307975"/>
              <a:gd name="connsiteX58" fmla="*/ 244153 w 338094"/>
              <a:gd name="connsiteY58" fmla="*/ 307975 h 307975"/>
              <a:gd name="connsiteX59" fmla="*/ 229551 w 338094"/>
              <a:gd name="connsiteY59" fmla="*/ 293545 h 307975"/>
              <a:gd name="connsiteX60" fmla="*/ 229551 w 338094"/>
              <a:gd name="connsiteY60" fmla="*/ 220083 h 307975"/>
              <a:gd name="connsiteX61" fmla="*/ 218931 w 338094"/>
              <a:gd name="connsiteY61" fmla="*/ 220083 h 307975"/>
              <a:gd name="connsiteX62" fmla="*/ 212294 w 338094"/>
              <a:gd name="connsiteY62" fmla="*/ 212212 h 307975"/>
              <a:gd name="connsiteX63" fmla="*/ 222914 w 338094"/>
              <a:gd name="connsiteY63" fmla="*/ 163674 h 307975"/>
              <a:gd name="connsiteX64" fmla="*/ 210966 w 338094"/>
              <a:gd name="connsiteY64" fmla="*/ 189911 h 307975"/>
              <a:gd name="connsiteX65" fmla="*/ 195036 w 338094"/>
              <a:gd name="connsiteY65" fmla="*/ 195158 h 307975"/>
              <a:gd name="connsiteX66" fmla="*/ 188399 w 338094"/>
              <a:gd name="connsiteY66" fmla="*/ 180728 h 307975"/>
              <a:gd name="connsiteX67" fmla="*/ 228223 w 338094"/>
              <a:gd name="connsiteY67" fmla="*/ 95459 h 307975"/>
              <a:gd name="connsiteX68" fmla="*/ 238843 w 338094"/>
              <a:gd name="connsiteY68" fmla="*/ 88900 h 307975"/>
              <a:gd name="connsiteX69" fmla="*/ 40753 w 338094"/>
              <a:gd name="connsiteY69" fmla="*/ 63500 h 307975"/>
              <a:gd name="connsiteX70" fmla="*/ 79117 w 338094"/>
              <a:gd name="connsiteY70" fmla="*/ 63500 h 307975"/>
              <a:gd name="connsiteX71" fmla="*/ 85732 w 338094"/>
              <a:gd name="connsiteY71" fmla="*/ 81882 h 307975"/>
              <a:gd name="connsiteX72" fmla="*/ 85732 w 338094"/>
              <a:gd name="connsiteY72" fmla="*/ 83195 h 307975"/>
              <a:gd name="connsiteX73" fmla="*/ 73826 w 338094"/>
              <a:gd name="connsiteY73" fmla="*/ 92385 h 307975"/>
              <a:gd name="connsiteX74" fmla="*/ 51336 w 338094"/>
              <a:gd name="connsiteY74" fmla="*/ 139652 h 307975"/>
              <a:gd name="connsiteX75" fmla="*/ 39430 w 338094"/>
              <a:gd name="connsiteY75" fmla="*/ 168538 h 307975"/>
              <a:gd name="connsiteX76" fmla="*/ 48690 w 338094"/>
              <a:gd name="connsiteY76" fmla="*/ 192171 h 307975"/>
              <a:gd name="connsiteX77" fmla="*/ 55305 w 338094"/>
              <a:gd name="connsiteY77" fmla="*/ 194797 h 307975"/>
              <a:gd name="connsiteX78" fmla="*/ 55305 w 338094"/>
              <a:gd name="connsiteY78" fmla="*/ 227621 h 307975"/>
              <a:gd name="connsiteX79" fmla="*/ 43398 w 338094"/>
              <a:gd name="connsiteY79" fmla="*/ 238125 h 307975"/>
              <a:gd name="connsiteX80" fmla="*/ 32815 w 338094"/>
              <a:gd name="connsiteY80" fmla="*/ 227621 h 307975"/>
              <a:gd name="connsiteX81" fmla="*/ 32815 w 338094"/>
              <a:gd name="connsiteY81" fmla="*/ 112080 h 307975"/>
              <a:gd name="connsiteX82" fmla="*/ 18263 w 338094"/>
              <a:gd name="connsiteY82" fmla="*/ 144904 h 307975"/>
              <a:gd name="connsiteX83" fmla="*/ 5034 w 338094"/>
              <a:gd name="connsiteY83" fmla="*/ 148843 h 307975"/>
              <a:gd name="connsiteX84" fmla="*/ 1065 w 338094"/>
              <a:gd name="connsiteY84" fmla="*/ 137026 h 307975"/>
              <a:gd name="connsiteX85" fmla="*/ 31492 w 338094"/>
              <a:gd name="connsiteY85" fmla="*/ 68752 h 307975"/>
              <a:gd name="connsiteX86" fmla="*/ 40753 w 338094"/>
              <a:gd name="connsiteY86" fmla="*/ 63500 h 307975"/>
              <a:gd name="connsiteX87" fmla="*/ 157633 w 338094"/>
              <a:gd name="connsiteY87" fmla="*/ 53975 h 307975"/>
              <a:gd name="connsiteX88" fmla="*/ 197198 w 338094"/>
              <a:gd name="connsiteY88" fmla="*/ 53975 h 307975"/>
              <a:gd name="connsiteX89" fmla="*/ 207749 w 338094"/>
              <a:gd name="connsiteY89" fmla="*/ 59183 h 307975"/>
              <a:gd name="connsiteX90" fmla="*/ 222256 w 338094"/>
              <a:gd name="connsiteY90" fmla="*/ 90434 h 307975"/>
              <a:gd name="connsiteX91" fmla="*/ 220937 w 338094"/>
              <a:gd name="connsiteY91" fmla="*/ 91736 h 307975"/>
              <a:gd name="connsiteX92" fmla="*/ 210386 w 338094"/>
              <a:gd name="connsiteY92" fmla="*/ 115174 h 307975"/>
              <a:gd name="connsiteX93" fmla="*/ 206430 w 338094"/>
              <a:gd name="connsiteY93" fmla="*/ 106060 h 307975"/>
              <a:gd name="connsiteX94" fmla="*/ 206430 w 338094"/>
              <a:gd name="connsiteY94" fmla="*/ 122987 h 307975"/>
              <a:gd name="connsiteX95" fmla="*/ 185328 w 338094"/>
              <a:gd name="connsiteY95" fmla="*/ 169863 h 307975"/>
              <a:gd name="connsiteX96" fmla="*/ 169502 w 338094"/>
              <a:gd name="connsiteY96" fmla="*/ 137310 h 307975"/>
              <a:gd name="connsiteX97" fmla="*/ 149719 w 338094"/>
              <a:gd name="connsiteY97" fmla="*/ 93038 h 307975"/>
              <a:gd name="connsiteX98" fmla="*/ 136531 w 338094"/>
              <a:gd name="connsiteY98" fmla="*/ 83924 h 307975"/>
              <a:gd name="connsiteX99" fmla="*/ 136531 w 338094"/>
              <a:gd name="connsiteY99" fmla="*/ 82621 h 307975"/>
              <a:gd name="connsiteX100" fmla="*/ 144444 w 338094"/>
              <a:gd name="connsiteY100" fmla="*/ 66996 h 307975"/>
              <a:gd name="connsiteX101" fmla="*/ 147082 w 338094"/>
              <a:gd name="connsiteY101" fmla="*/ 59183 h 307975"/>
              <a:gd name="connsiteX102" fmla="*/ 157633 w 338094"/>
              <a:gd name="connsiteY102" fmla="*/ 53975 h 307975"/>
              <a:gd name="connsiteX103" fmla="*/ 111926 w 338094"/>
              <a:gd name="connsiteY103" fmla="*/ 38100 h 307975"/>
              <a:gd name="connsiteX104" fmla="*/ 136533 w 338094"/>
              <a:gd name="connsiteY104" fmla="*/ 61913 h 307975"/>
              <a:gd name="connsiteX105" fmla="*/ 111926 w 338094"/>
              <a:gd name="connsiteY105" fmla="*/ 85726 h 307975"/>
              <a:gd name="connsiteX106" fmla="*/ 87319 w 338094"/>
              <a:gd name="connsiteY106" fmla="*/ 61913 h 307975"/>
              <a:gd name="connsiteX107" fmla="*/ 111926 w 338094"/>
              <a:gd name="connsiteY107" fmla="*/ 38100 h 307975"/>
              <a:gd name="connsiteX108" fmla="*/ 262738 w 338094"/>
              <a:gd name="connsiteY108" fmla="*/ 28575 h 307975"/>
              <a:gd name="connsiteX109" fmla="*/ 290519 w 338094"/>
              <a:gd name="connsiteY109" fmla="*/ 56221 h 307975"/>
              <a:gd name="connsiteX110" fmla="*/ 262738 w 338094"/>
              <a:gd name="connsiteY110" fmla="*/ 82550 h 307975"/>
              <a:gd name="connsiteX111" fmla="*/ 234956 w 338094"/>
              <a:gd name="connsiteY111" fmla="*/ 56221 h 307975"/>
              <a:gd name="connsiteX112" fmla="*/ 262738 w 338094"/>
              <a:gd name="connsiteY112" fmla="*/ 28575 h 307975"/>
              <a:gd name="connsiteX113" fmla="*/ 58744 w 338094"/>
              <a:gd name="connsiteY113" fmla="*/ 15875 h 307975"/>
              <a:gd name="connsiteX114" fmla="*/ 80969 w 338094"/>
              <a:gd name="connsiteY114" fmla="*/ 38100 h 307975"/>
              <a:gd name="connsiteX115" fmla="*/ 58744 w 338094"/>
              <a:gd name="connsiteY115" fmla="*/ 60325 h 307975"/>
              <a:gd name="connsiteX116" fmla="*/ 36519 w 338094"/>
              <a:gd name="connsiteY116" fmla="*/ 38100 h 307975"/>
              <a:gd name="connsiteX117" fmla="*/ 58744 w 338094"/>
              <a:gd name="connsiteY117" fmla="*/ 15875 h 307975"/>
              <a:gd name="connsiteX118" fmla="*/ 177013 w 338094"/>
              <a:gd name="connsiteY118" fmla="*/ 0 h 307975"/>
              <a:gd name="connsiteX119" fmla="*/ 200032 w 338094"/>
              <a:gd name="connsiteY119" fmla="*/ 23813 h 307975"/>
              <a:gd name="connsiteX120" fmla="*/ 177013 w 338094"/>
              <a:gd name="connsiteY120" fmla="*/ 47626 h 307975"/>
              <a:gd name="connsiteX121" fmla="*/ 153994 w 338094"/>
              <a:gd name="connsiteY121" fmla="*/ 23813 h 307975"/>
              <a:gd name="connsiteX122" fmla="*/ 177013 w 338094"/>
              <a:gd name="connsiteY122" fmla="*/ 0 h 307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338094" h="307975">
                <a:moveTo>
                  <a:pt x="182569" y="192088"/>
                </a:moveTo>
                <a:cubicBezTo>
                  <a:pt x="183892" y="197354"/>
                  <a:pt x="187861" y="201303"/>
                  <a:pt x="191830" y="202620"/>
                </a:cubicBezTo>
                <a:cubicBezTo>
                  <a:pt x="195798" y="205253"/>
                  <a:pt x="201090" y="205253"/>
                  <a:pt x="206382" y="203936"/>
                </a:cubicBezTo>
                <a:cubicBezTo>
                  <a:pt x="206382" y="203936"/>
                  <a:pt x="206382" y="203936"/>
                  <a:pt x="205059" y="209202"/>
                </a:cubicBezTo>
                <a:cubicBezTo>
                  <a:pt x="203736" y="213151"/>
                  <a:pt x="205059" y="217101"/>
                  <a:pt x="206382" y="221050"/>
                </a:cubicBezTo>
                <a:cubicBezTo>
                  <a:pt x="206382" y="221050"/>
                  <a:pt x="206382" y="221050"/>
                  <a:pt x="206382" y="234215"/>
                </a:cubicBezTo>
                <a:cubicBezTo>
                  <a:pt x="206382" y="240797"/>
                  <a:pt x="201090" y="246063"/>
                  <a:pt x="194476" y="246063"/>
                </a:cubicBezTo>
                <a:cubicBezTo>
                  <a:pt x="187861" y="246063"/>
                  <a:pt x="182569" y="240797"/>
                  <a:pt x="182569" y="234215"/>
                </a:cubicBezTo>
                <a:cubicBezTo>
                  <a:pt x="182569" y="234215"/>
                  <a:pt x="182569" y="234215"/>
                  <a:pt x="182569" y="192088"/>
                </a:cubicBezTo>
                <a:close/>
                <a:moveTo>
                  <a:pt x="149231" y="183859"/>
                </a:moveTo>
                <a:cubicBezTo>
                  <a:pt x="153200" y="192930"/>
                  <a:pt x="163783" y="196818"/>
                  <a:pt x="173044" y="194226"/>
                </a:cubicBezTo>
                <a:cubicBezTo>
                  <a:pt x="173044" y="194226"/>
                  <a:pt x="173044" y="194226"/>
                  <a:pt x="173044" y="234400"/>
                </a:cubicBezTo>
                <a:cubicBezTo>
                  <a:pt x="173044" y="240879"/>
                  <a:pt x="167752" y="246063"/>
                  <a:pt x="159815" y="246063"/>
                </a:cubicBezTo>
                <a:cubicBezTo>
                  <a:pt x="155846" y="246063"/>
                  <a:pt x="149231" y="242175"/>
                  <a:pt x="149231" y="234400"/>
                </a:cubicBezTo>
                <a:cubicBezTo>
                  <a:pt x="149231" y="234400"/>
                  <a:pt x="149231" y="234400"/>
                  <a:pt x="149231" y="183859"/>
                </a:cubicBezTo>
                <a:close/>
                <a:moveTo>
                  <a:pt x="74619" y="182563"/>
                </a:moveTo>
                <a:cubicBezTo>
                  <a:pt x="74619" y="182563"/>
                  <a:pt x="74619" y="182563"/>
                  <a:pt x="74619" y="238126"/>
                </a:cubicBezTo>
                <a:cubicBezTo>
                  <a:pt x="67673" y="238126"/>
                  <a:pt x="63506" y="232957"/>
                  <a:pt x="63506" y="227789"/>
                </a:cubicBezTo>
                <a:cubicBezTo>
                  <a:pt x="63506" y="227789"/>
                  <a:pt x="63506" y="227789"/>
                  <a:pt x="63506" y="192900"/>
                </a:cubicBezTo>
                <a:cubicBezTo>
                  <a:pt x="67673" y="191608"/>
                  <a:pt x="71841" y="189024"/>
                  <a:pt x="73230" y="183855"/>
                </a:cubicBezTo>
                <a:cubicBezTo>
                  <a:pt x="73230" y="183855"/>
                  <a:pt x="73230" y="183855"/>
                  <a:pt x="74619" y="182563"/>
                </a:cubicBezTo>
                <a:close/>
                <a:moveTo>
                  <a:pt x="90666" y="92075"/>
                </a:moveTo>
                <a:cubicBezTo>
                  <a:pt x="90666" y="92075"/>
                  <a:pt x="90666" y="92075"/>
                  <a:pt x="130275" y="92075"/>
                </a:cubicBezTo>
                <a:cubicBezTo>
                  <a:pt x="135557" y="92075"/>
                  <a:pt x="139517" y="93382"/>
                  <a:pt x="140838" y="97302"/>
                </a:cubicBezTo>
                <a:lnTo>
                  <a:pt x="175165" y="171785"/>
                </a:lnTo>
                <a:cubicBezTo>
                  <a:pt x="177806" y="177012"/>
                  <a:pt x="175165" y="183546"/>
                  <a:pt x="169884" y="186159"/>
                </a:cubicBezTo>
                <a:cubicBezTo>
                  <a:pt x="165923" y="187466"/>
                  <a:pt x="159322" y="186159"/>
                  <a:pt x="156681" y="180932"/>
                </a:cubicBezTo>
                <a:cubicBezTo>
                  <a:pt x="156681" y="180932"/>
                  <a:pt x="156681" y="180932"/>
                  <a:pt x="139517" y="144344"/>
                </a:cubicBezTo>
                <a:cubicBezTo>
                  <a:pt x="139517" y="144344"/>
                  <a:pt x="139517" y="144344"/>
                  <a:pt x="139517" y="271096"/>
                </a:cubicBezTo>
                <a:cubicBezTo>
                  <a:pt x="139517" y="278936"/>
                  <a:pt x="134236" y="284163"/>
                  <a:pt x="127635" y="284163"/>
                </a:cubicBezTo>
                <a:cubicBezTo>
                  <a:pt x="121033" y="284163"/>
                  <a:pt x="115752" y="278936"/>
                  <a:pt x="115752" y="271096"/>
                </a:cubicBezTo>
                <a:cubicBezTo>
                  <a:pt x="115752" y="271096"/>
                  <a:pt x="115752" y="271096"/>
                  <a:pt x="115752" y="197919"/>
                </a:cubicBezTo>
                <a:cubicBezTo>
                  <a:pt x="115752" y="197919"/>
                  <a:pt x="115752" y="197919"/>
                  <a:pt x="106510" y="197919"/>
                </a:cubicBezTo>
                <a:cubicBezTo>
                  <a:pt x="106510" y="197919"/>
                  <a:pt x="106510" y="197919"/>
                  <a:pt x="106510" y="271096"/>
                </a:cubicBezTo>
                <a:cubicBezTo>
                  <a:pt x="106510" y="278936"/>
                  <a:pt x="101229" y="284163"/>
                  <a:pt x="94627" y="284163"/>
                </a:cubicBezTo>
                <a:cubicBezTo>
                  <a:pt x="86706" y="284163"/>
                  <a:pt x="81424" y="278936"/>
                  <a:pt x="81424" y="271096"/>
                </a:cubicBezTo>
                <a:cubicBezTo>
                  <a:pt x="81424" y="271096"/>
                  <a:pt x="81424" y="271096"/>
                  <a:pt x="81424" y="144344"/>
                </a:cubicBezTo>
                <a:cubicBezTo>
                  <a:pt x="81424" y="144344"/>
                  <a:pt x="81424" y="144344"/>
                  <a:pt x="65581" y="180932"/>
                </a:cubicBezTo>
                <a:cubicBezTo>
                  <a:pt x="62940" y="186159"/>
                  <a:pt x="56339" y="187466"/>
                  <a:pt x="51058" y="186159"/>
                </a:cubicBezTo>
                <a:cubicBezTo>
                  <a:pt x="45776" y="183546"/>
                  <a:pt x="44456" y="177012"/>
                  <a:pt x="45776" y="171785"/>
                </a:cubicBezTo>
                <a:cubicBezTo>
                  <a:pt x="45776" y="171785"/>
                  <a:pt x="45776" y="171785"/>
                  <a:pt x="80104" y="97302"/>
                </a:cubicBezTo>
                <a:cubicBezTo>
                  <a:pt x="82745" y="93382"/>
                  <a:pt x="86706" y="92075"/>
                  <a:pt x="90666" y="92075"/>
                </a:cubicBezTo>
                <a:close/>
                <a:moveTo>
                  <a:pt x="238843" y="88900"/>
                </a:moveTo>
                <a:cubicBezTo>
                  <a:pt x="238843" y="88900"/>
                  <a:pt x="238843" y="88900"/>
                  <a:pt x="286633" y="88900"/>
                </a:cubicBezTo>
                <a:cubicBezTo>
                  <a:pt x="291943" y="88900"/>
                  <a:pt x="295925" y="91524"/>
                  <a:pt x="297253" y="95459"/>
                </a:cubicBezTo>
                <a:cubicBezTo>
                  <a:pt x="297253" y="95459"/>
                  <a:pt x="297253" y="95459"/>
                  <a:pt x="337077" y="180728"/>
                </a:cubicBezTo>
                <a:cubicBezTo>
                  <a:pt x="339732" y="185975"/>
                  <a:pt x="337077" y="192534"/>
                  <a:pt x="330440" y="195158"/>
                </a:cubicBezTo>
                <a:cubicBezTo>
                  <a:pt x="325130" y="197782"/>
                  <a:pt x="318492" y="196470"/>
                  <a:pt x="315837" y="189911"/>
                </a:cubicBezTo>
                <a:cubicBezTo>
                  <a:pt x="315837" y="189911"/>
                  <a:pt x="315837" y="189911"/>
                  <a:pt x="302563" y="163674"/>
                </a:cubicBezTo>
                <a:cubicBezTo>
                  <a:pt x="302563" y="163674"/>
                  <a:pt x="302563" y="163674"/>
                  <a:pt x="313182" y="212212"/>
                </a:cubicBezTo>
                <a:cubicBezTo>
                  <a:pt x="314510" y="216147"/>
                  <a:pt x="310527" y="220083"/>
                  <a:pt x="306545" y="220083"/>
                </a:cubicBezTo>
                <a:cubicBezTo>
                  <a:pt x="306545" y="220083"/>
                  <a:pt x="306545" y="220083"/>
                  <a:pt x="295925" y="220083"/>
                </a:cubicBezTo>
                <a:cubicBezTo>
                  <a:pt x="295925" y="220083"/>
                  <a:pt x="295925" y="220083"/>
                  <a:pt x="295925" y="293545"/>
                </a:cubicBezTo>
                <a:cubicBezTo>
                  <a:pt x="295925" y="301416"/>
                  <a:pt x="290615" y="307975"/>
                  <a:pt x="282650" y="307975"/>
                </a:cubicBezTo>
                <a:cubicBezTo>
                  <a:pt x="274685" y="307975"/>
                  <a:pt x="268048" y="301416"/>
                  <a:pt x="268048" y="293545"/>
                </a:cubicBezTo>
                <a:cubicBezTo>
                  <a:pt x="268048" y="293545"/>
                  <a:pt x="268048" y="293545"/>
                  <a:pt x="268048" y="220083"/>
                </a:cubicBezTo>
                <a:cubicBezTo>
                  <a:pt x="268048" y="220083"/>
                  <a:pt x="268048" y="220083"/>
                  <a:pt x="257428" y="220083"/>
                </a:cubicBezTo>
                <a:cubicBezTo>
                  <a:pt x="257428" y="220083"/>
                  <a:pt x="257428" y="220083"/>
                  <a:pt x="257428" y="293545"/>
                </a:cubicBezTo>
                <a:cubicBezTo>
                  <a:pt x="257428" y="301416"/>
                  <a:pt x="250791" y="307975"/>
                  <a:pt x="244153" y="307975"/>
                </a:cubicBezTo>
                <a:cubicBezTo>
                  <a:pt x="236188" y="307975"/>
                  <a:pt x="229551" y="301416"/>
                  <a:pt x="229551" y="293545"/>
                </a:cubicBezTo>
                <a:cubicBezTo>
                  <a:pt x="229551" y="293545"/>
                  <a:pt x="229551" y="293545"/>
                  <a:pt x="229551" y="220083"/>
                </a:cubicBezTo>
                <a:cubicBezTo>
                  <a:pt x="229551" y="220083"/>
                  <a:pt x="229551" y="220083"/>
                  <a:pt x="218931" y="220083"/>
                </a:cubicBezTo>
                <a:cubicBezTo>
                  <a:pt x="214949" y="220083"/>
                  <a:pt x="210966" y="216147"/>
                  <a:pt x="212294" y="212212"/>
                </a:cubicBezTo>
                <a:cubicBezTo>
                  <a:pt x="212294" y="212212"/>
                  <a:pt x="212294" y="212212"/>
                  <a:pt x="222914" y="163674"/>
                </a:cubicBezTo>
                <a:cubicBezTo>
                  <a:pt x="222914" y="163674"/>
                  <a:pt x="222914" y="163674"/>
                  <a:pt x="210966" y="189911"/>
                </a:cubicBezTo>
                <a:cubicBezTo>
                  <a:pt x="208311" y="196470"/>
                  <a:pt x="200346" y="197782"/>
                  <a:pt x="195036" y="195158"/>
                </a:cubicBezTo>
                <a:cubicBezTo>
                  <a:pt x="188399" y="192534"/>
                  <a:pt x="185744" y="185975"/>
                  <a:pt x="188399" y="180728"/>
                </a:cubicBezTo>
                <a:cubicBezTo>
                  <a:pt x="188399" y="180728"/>
                  <a:pt x="188399" y="180728"/>
                  <a:pt x="228223" y="95459"/>
                </a:cubicBezTo>
                <a:cubicBezTo>
                  <a:pt x="230878" y="91524"/>
                  <a:pt x="234861" y="88900"/>
                  <a:pt x="238843" y="88900"/>
                </a:cubicBezTo>
                <a:close/>
                <a:moveTo>
                  <a:pt x="40753" y="63500"/>
                </a:moveTo>
                <a:cubicBezTo>
                  <a:pt x="40753" y="63500"/>
                  <a:pt x="40753" y="63500"/>
                  <a:pt x="79117" y="63500"/>
                </a:cubicBezTo>
                <a:cubicBezTo>
                  <a:pt x="79117" y="70065"/>
                  <a:pt x="81763" y="76630"/>
                  <a:pt x="85732" y="81882"/>
                </a:cubicBezTo>
                <a:cubicBezTo>
                  <a:pt x="85732" y="81882"/>
                  <a:pt x="85732" y="81882"/>
                  <a:pt x="85732" y="83195"/>
                </a:cubicBezTo>
                <a:cubicBezTo>
                  <a:pt x="80440" y="84507"/>
                  <a:pt x="75149" y="88446"/>
                  <a:pt x="73826" y="92385"/>
                </a:cubicBezTo>
                <a:cubicBezTo>
                  <a:pt x="73826" y="92385"/>
                  <a:pt x="73826" y="92385"/>
                  <a:pt x="51336" y="139652"/>
                </a:cubicBezTo>
                <a:cubicBezTo>
                  <a:pt x="51336" y="139652"/>
                  <a:pt x="51336" y="139652"/>
                  <a:pt x="39430" y="168538"/>
                </a:cubicBezTo>
                <a:cubicBezTo>
                  <a:pt x="34138" y="177728"/>
                  <a:pt x="39430" y="188232"/>
                  <a:pt x="48690" y="192171"/>
                </a:cubicBezTo>
                <a:cubicBezTo>
                  <a:pt x="50013" y="193484"/>
                  <a:pt x="52659" y="193484"/>
                  <a:pt x="55305" y="194797"/>
                </a:cubicBezTo>
                <a:cubicBezTo>
                  <a:pt x="55305" y="194797"/>
                  <a:pt x="55305" y="194797"/>
                  <a:pt x="55305" y="227621"/>
                </a:cubicBezTo>
                <a:cubicBezTo>
                  <a:pt x="55305" y="232873"/>
                  <a:pt x="50013" y="238125"/>
                  <a:pt x="43398" y="238125"/>
                </a:cubicBezTo>
                <a:cubicBezTo>
                  <a:pt x="38107" y="238125"/>
                  <a:pt x="32815" y="232873"/>
                  <a:pt x="32815" y="227621"/>
                </a:cubicBezTo>
                <a:cubicBezTo>
                  <a:pt x="32815" y="155408"/>
                  <a:pt x="32815" y="114706"/>
                  <a:pt x="32815" y="112080"/>
                </a:cubicBezTo>
                <a:cubicBezTo>
                  <a:pt x="32815" y="112080"/>
                  <a:pt x="32815" y="112080"/>
                  <a:pt x="18263" y="144904"/>
                </a:cubicBezTo>
                <a:cubicBezTo>
                  <a:pt x="15617" y="148843"/>
                  <a:pt x="10325" y="151469"/>
                  <a:pt x="5034" y="148843"/>
                </a:cubicBezTo>
                <a:cubicBezTo>
                  <a:pt x="1065" y="146217"/>
                  <a:pt x="-1581" y="140965"/>
                  <a:pt x="1065" y="137026"/>
                </a:cubicBezTo>
                <a:cubicBezTo>
                  <a:pt x="1065" y="137026"/>
                  <a:pt x="1065" y="137026"/>
                  <a:pt x="31492" y="68752"/>
                </a:cubicBezTo>
                <a:cubicBezTo>
                  <a:pt x="34138" y="64813"/>
                  <a:pt x="36784" y="63500"/>
                  <a:pt x="40753" y="63500"/>
                </a:cubicBezTo>
                <a:close/>
                <a:moveTo>
                  <a:pt x="157633" y="53975"/>
                </a:moveTo>
                <a:cubicBezTo>
                  <a:pt x="157633" y="53975"/>
                  <a:pt x="157633" y="53975"/>
                  <a:pt x="197198" y="53975"/>
                </a:cubicBezTo>
                <a:cubicBezTo>
                  <a:pt x="202473" y="53975"/>
                  <a:pt x="206430" y="55277"/>
                  <a:pt x="207749" y="59183"/>
                </a:cubicBezTo>
                <a:cubicBezTo>
                  <a:pt x="207749" y="59183"/>
                  <a:pt x="207749" y="59183"/>
                  <a:pt x="222256" y="90434"/>
                </a:cubicBezTo>
                <a:cubicBezTo>
                  <a:pt x="222256" y="90434"/>
                  <a:pt x="220937" y="91736"/>
                  <a:pt x="220937" y="91736"/>
                </a:cubicBezTo>
                <a:cubicBezTo>
                  <a:pt x="220937" y="91736"/>
                  <a:pt x="220937" y="91736"/>
                  <a:pt x="210386" y="115174"/>
                </a:cubicBezTo>
                <a:cubicBezTo>
                  <a:pt x="210386" y="115174"/>
                  <a:pt x="210386" y="115174"/>
                  <a:pt x="206430" y="106060"/>
                </a:cubicBezTo>
                <a:cubicBezTo>
                  <a:pt x="206430" y="106060"/>
                  <a:pt x="206430" y="106060"/>
                  <a:pt x="206430" y="122987"/>
                </a:cubicBezTo>
                <a:cubicBezTo>
                  <a:pt x="199836" y="138612"/>
                  <a:pt x="205111" y="126893"/>
                  <a:pt x="185328" y="169863"/>
                </a:cubicBezTo>
                <a:cubicBezTo>
                  <a:pt x="184009" y="168561"/>
                  <a:pt x="170821" y="138612"/>
                  <a:pt x="169502" y="137310"/>
                </a:cubicBezTo>
                <a:cubicBezTo>
                  <a:pt x="169502" y="137310"/>
                  <a:pt x="169502" y="137310"/>
                  <a:pt x="149719" y="93038"/>
                </a:cubicBezTo>
                <a:cubicBezTo>
                  <a:pt x="147082" y="89132"/>
                  <a:pt x="143125" y="85226"/>
                  <a:pt x="136531" y="83924"/>
                </a:cubicBezTo>
                <a:cubicBezTo>
                  <a:pt x="136531" y="83924"/>
                  <a:pt x="136531" y="83924"/>
                  <a:pt x="136531" y="82621"/>
                </a:cubicBezTo>
                <a:cubicBezTo>
                  <a:pt x="140488" y="78715"/>
                  <a:pt x="143125" y="73507"/>
                  <a:pt x="144444" y="66996"/>
                </a:cubicBezTo>
                <a:cubicBezTo>
                  <a:pt x="144444" y="66996"/>
                  <a:pt x="144444" y="66996"/>
                  <a:pt x="147082" y="59183"/>
                </a:cubicBezTo>
                <a:cubicBezTo>
                  <a:pt x="149719" y="55277"/>
                  <a:pt x="153676" y="53975"/>
                  <a:pt x="157633" y="53975"/>
                </a:cubicBezTo>
                <a:close/>
                <a:moveTo>
                  <a:pt x="111926" y="38100"/>
                </a:moveTo>
                <a:cubicBezTo>
                  <a:pt x="125516" y="38100"/>
                  <a:pt x="136533" y="48761"/>
                  <a:pt x="136533" y="61913"/>
                </a:cubicBezTo>
                <a:cubicBezTo>
                  <a:pt x="136533" y="75065"/>
                  <a:pt x="125516" y="85726"/>
                  <a:pt x="111926" y="85726"/>
                </a:cubicBezTo>
                <a:cubicBezTo>
                  <a:pt x="98336" y="85726"/>
                  <a:pt x="87319" y="75065"/>
                  <a:pt x="87319" y="61913"/>
                </a:cubicBezTo>
                <a:cubicBezTo>
                  <a:pt x="87319" y="48761"/>
                  <a:pt x="98336" y="38100"/>
                  <a:pt x="111926" y="38100"/>
                </a:cubicBezTo>
                <a:close/>
                <a:moveTo>
                  <a:pt x="262738" y="28575"/>
                </a:moveTo>
                <a:cubicBezTo>
                  <a:pt x="278613" y="28575"/>
                  <a:pt x="290519" y="40423"/>
                  <a:pt x="290519" y="56221"/>
                </a:cubicBezTo>
                <a:cubicBezTo>
                  <a:pt x="290519" y="72018"/>
                  <a:pt x="277290" y="82550"/>
                  <a:pt x="262738" y="82550"/>
                </a:cubicBezTo>
                <a:cubicBezTo>
                  <a:pt x="248185" y="82550"/>
                  <a:pt x="234956" y="72018"/>
                  <a:pt x="234956" y="56221"/>
                </a:cubicBezTo>
                <a:cubicBezTo>
                  <a:pt x="234956" y="40423"/>
                  <a:pt x="248185" y="28575"/>
                  <a:pt x="262738" y="28575"/>
                </a:cubicBezTo>
                <a:close/>
                <a:moveTo>
                  <a:pt x="58744" y="15875"/>
                </a:moveTo>
                <a:cubicBezTo>
                  <a:pt x="71019" y="15875"/>
                  <a:pt x="80969" y="25825"/>
                  <a:pt x="80969" y="38100"/>
                </a:cubicBezTo>
                <a:cubicBezTo>
                  <a:pt x="80969" y="50375"/>
                  <a:pt x="71019" y="60325"/>
                  <a:pt x="58744" y="60325"/>
                </a:cubicBezTo>
                <a:cubicBezTo>
                  <a:pt x="46469" y="60325"/>
                  <a:pt x="36519" y="50375"/>
                  <a:pt x="36519" y="38100"/>
                </a:cubicBezTo>
                <a:cubicBezTo>
                  <a:pt x="36519" y="25825"/>
                  <a:pt x="46469" y="15875"/>
                  <a:pt x="58744" y="15875"/>
                </a:cubicBezTo>
                <a:close/>
                <a:moveTo>
                  <a:pt x="177013" y="0"/>
                </a:moveTo>
                <a:cubicBezTo>
                  <a:pt x="189726" y="0"/>
                  <a:pt x="200032" y="10661"/>
                  <a:pt x="200032" y="23813"/>
                </a:cubicBezTo>
                <a:cubicBezTo>
                  <a:pt x="200032" y="36965"/>
                  <a:pt x="189726" y="47626"/>
                  <a:pt x="177013" y="47626"/>
                </a:cubicBezTo>
                <a:cubicBezTo>
                  <a:pt x="164300" y="47626"/>
                  <a:pt x="153994" y="36965"/>
                  <a:pt x="153994" y="23813"/>
                </a:cubicBezTo>
                <a:cubicBezTo>
                  <a:pt x="153994" y="10661"/>
                  <a:pt x="164300" y="0"/>
                  <a:pt x="1770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3" name="椭圆 19"/>
          <p:cNvSpPr/>
          <p:nvPr/>
        </p:nvSpPr>
        <p:spPr>
          <a:xfrm>
            <a:off x="9185856" y="3015342"/>
            <a:ext cx="468737" cy="539752"/>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2" name="椭圆 20"/>
          <p:cNvSpPr/>
          <p:nvPr/>
        </p:nvSpPr>
        <p:spPr>
          <a:xfrm>
            <a:off x="5677863" y="2867081"/>
            <a:ext cx="836274" cy="836274"/>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22" name="组合 21"/>
          <p:cNvGrpSpPr/>
          <p:nvPr/>
        </p:nvGrpSpPr>
        <p:grpSpPr>
          <a:xfrm>
            <a:off x="1508125" y="4076005"/>
            <a:ext cx="2527300" cy="1220554"/>
            <a:chOff x="1274881" y="3325188"/>
            <a:chExt cx="2527300" cy="1220554"/>
          </a:xfrm>
        </p:grpSpPr>
        <p:sp>
          <p:nvSpPr>
            <p:cNvPr id="23" name="矩形 22"/>
            <p:cNvSpPr/>
            <p:nvPr/>
          </p:nvSpPr>
          <p:spPr>
            <a:xfrm>
              <a:off x="1274881" y="3677812"/>
              <a:ext cx="2527300"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用户可以在投影仪或者计算机上进行演示也可以将演示文稿打印出来制作成胶片</a:t>
              </a:r>
              <a:endParaRPr lang="zh-CN" altLang="en-US" sz="1400" dirty="0">
                <a:solidFill>
                  <a:schemeClr val="tx1">
                    <a:lumMod val="75000"/>
                    <a:lumOff val="25000"/>
                  </a:schemeClr>
                </a:solidFill>
              </a:endParaRPr>
            </a:p>
          </p:txBody>
        </p:sp>
        <p:sp>
          <p:nvSpPr>
            <p:cNvPr id="24" name="矩形 23"/>
            <p:cNvSpPr/>
            <p:nvPr/>
          </p:nvSpPr>
          <p:spPr>
            <a:xfrm>
              <a:off x="1417544" y="3325188"/>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文字添加</a:t>
              </a:r>
              <a:endParaRPr lang="zh-CN" altLang="en-US" b="1" dirty="0">
                <a:solidFill>
                  <a:schemeClr val="tx1">
                    <a:lumMod val="75000"/>
                    <a:lumOff val="25000"/>
                  </a:schemeClr>
                </a:solidFill>
              </a:endParaRPr>
            </a:p>
          </p:txBody>
        </p:sp>
      </p:grpSp>
      <p:grpSp>
        <p:nvGrpSpPr>
          <p:cNvPr id="25" name="组合 24"/>
          <p:cNvGrpSpPr/>
          <p:nvPr/>
        </p:nvGrpSpPr>
        <p:grpSpPr>
          <a:xfrm>
            <a:off x="8156575" y="4076005"/>
            <a:ext cx="2527300" cy="1220554"/>
            <a:chOff x="1274881" y="3325188"/>
            <a:chExt cx="2527300" cy="1220554"/>
          </a:xfrm>
        </p:grpSpPr>
        <p:sp>
          <p:nvSpPr>
            <p:cNvPr id="26" name="矩形 25"/>
            <p:cNvSpPr/>
            <p:nvPr/>
          </p:nvSpPr>
          <p:spPr>
            <a:xfrm>
              <a:off x="1274881" y="3677812"/>
              <a:ext cx="2527300"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用户可以在投影仪或者计算机上进行演示也可以将演示文稿打印出来制作成胶片</a:t>
              </a:r>
              <a:endParaRPr lang="zh-CN" altLang="en-US" sz="1400" dirty="0">
                <a:solidFill>
                  <a:schemeClr val="tx1">
                    <a:lumMod val="75000"/>
                    <a:lumOff val="25000"/>
                  </a:schemeClr>
                </a:solidFill>
              </a:endParaRPr>
            </a:p>
          </p:txBody>
        </p:sp>
        <p:sp>
          <p:nvSpPr>
            <p:cNvPr id="27" name="矩形 26"/>
            <p:cNvSpPr/>
            <p:nvPr/>
          </p:nvSpPr>
          <p:spPr>
            <a:xfrm>
              <a:off x="1417544" y="3325188"/>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文字添加</a:t>
              </a:r>
              <a:endParaRPr lang="zh-CN" altLang="en-US" b="1" dirty="0">
                <a:solidFill>
                  <a:schemeClr val="tx1">
                    <a:lumMod val="75000"/>
                    <a:lumOff val="25000"/>
                  </a:schemeClr>
                </a:solidFill>
              </a:endParaRPr>
            </a:p>
          </p:txBody>
        </p:sp>
      </p:grpSp>
      <p:grpSp>
        <p:nvGrpSpPr>
          <p:cNvPr id="28" name="组合 27"/>
          <p:cNvGrpSpPr/>
          <p:nvPr/>
        </p:nvGrpSpPr>
        <p:grpSpPr>
          <a:xfrm>
            <a:off x="4851400" y="4463195"/>
            <a:ext cx="2527300" cy="1220554"/>
            <a:chOff x="1274881" y="3325188"/>
            <a:chExt cx="2527300" cy="1220554"/>
          </a:xfrm>
        </p:grpSpPr>
        <p:sp>
          <p:nvSpPr>
            <p:cNvPr id="29" name="矩形 28"/>
            <p:cNvSpPr/>
            <p:nvPr/>
          </p:nvSpPr>
          <p:spPr>
            <a:xfrm>
              <a:off x="1274881" y="3677812"/>
              <a:ext cx="2527300"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用户可以在投影仪或者计算机上进行演示也可以将演示文稿打印出来制作成胶片</a:t>
              </a:r>
              <a:endParaRPr lang="zh-CN" altLang="en-US" sz="1400" dirty="0">
                <a:solidFill>
                  <a:schemeClr val="tx1">
                    <a:lumMod val="75000"/>
                    <a:lumOff val="25000"/>
                  </a:schemeClr>
                </a:solidFill>
              </a:endParaRPr>
            </a:p>
          </p:txBody>
        </p:sp>
        <p:sp>
          <p:nvSpPr>
            <p:cNvPr id="30" name="矩形 29"/>
            <p:cNvSpPr/>
            <p:nvPr/>
          </p:nvSpPr>
          <p:spPr>
            <a:xfrm>
              <a:off x="1417544" y="3325188"/>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文字添加</a:t>
              </a:r>
              <a:endParaRPr lang="zh-CN" altLang="en-US" b="1" dirty="0">
                <a:solidFill>
                  <a:schemeClr val="tx1">
                    <a:lumMod val="75000"/>
                    <a:lumOff val="25000"/>
                  </a:schemeClr>
                </a:solidFill>
              </a:endParaRPr>
            </a:p>
          </p:txBody>
        </p:sp>
      </p:grpSp>
      <p:grpSp>
        <p:nvGrpSpPr>
          <p:cNvPr id="34" name="组合 33"/>
          <p:cNvGrpSpPr/>
          <p:nvPr/>
        </p:nvGrpSpPr>
        <p:grpSpPr>
          <a:xfrm>
            <a:off x="0" y="0"/>
            <a:ext cx="6096000" cy="1435101"/>
            <a:chOff x="0" y="0"/>
            <a:chExt cx="6096000" cy="1435101"/>
          </a:xfrm>
        </p:grpSpPr>
        <p:pic>
          <p:nvPicPr>
            <p:cNvPr id="35" name="图片 34"/>
            <p:cNvPicPr>
              <a:picLocks noChangeAspect="1"/>
            </p:cNvPicPr>
            <p:nvPr/>
          </p:nvPicPr>
          <p:blipFill rotWithShape="1">
            <a:blip r:embed="rId1"/>
            <a:srcRect l="51625" t="62971" r="21894" b="14822"/>
            <a:stretch>
              <a:fillRect/>
            </a:stretch>
          </p:blipFill>
          <p:spPr>
            <a:xfrm>
              <a:off x="0" y="0"/>
              <a:ext cx="1714500" cy="1435101"/>
            </a:xfrm>
            <a:prstGeom prst="rect">
              <a:avLst/>
            </a:prstGeom>
          </p:spPr>
        </p:pic>
        <p:sp>
          <p:nvSpPr>
            <p:cNvPr id="36" name="文本框 35"/>
            <p:cNvSpPr txBox="1"/>
            <p:nvPr/>
          </p:nvSpPr>
          <p:spPr>
            <a:xfrm>
              <a:off x="1208698" y="321338"/>
              <a:ext cx="372615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accent1"/>
                  </a:solidFill>
                  <a:latin typeface="+mj-ea"/>
                  <a:ea typeface="+mj-ea"/>
                </a:rPr>
                <a:t>标题文字</a:t>
              </a:r>
              <a:r>
                <a:rPr lang="zh-CN" altLang="en-US" sz="3200" b="1" dirty="0">
                  <a:solidFill>
                    <a:schemeClr val="accent4"/>
                  </a:solidFill>
                  <a:latin typeface="+mj-ea"/>
                  <a:ea typeface="+mj-ea"/>
                </a:rPr>
                <a:t>添加此处</a:t>
              </a:r>
              <a:endParaRPr lang="zh-CN" altLang="en-US" sz="3200" b="1" dirty="0">
                <a:solidFill>
                  <a:schemeClr val="accent4"/>
                </a:solidFill>
                <a:latin typeface="+mj-ea"/>
                <a:ea typeface="+mj-ea"/>
              </a:endParaRPr>
            </a:p>
          </p:txBody>
        </p:sp>
        <p:sp>
          <p:nvSpPr>
            <p:cNvPr id="37" name="文本框 36"/>
            <p:cNvSpPr txBox="1"/>
            <p:nvPr/>
          </p:nvSpPr>
          <p:spPr>
            <a:xfrm>
              <a:off x="1208698" y="828984"/>
              <a:ext cx="4887302" cy="30777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latin typeface="Century Gothic" panose="020B0502020202020204" pitchFamily="34" charset="0"/>
                  <a:ea typeface="+mj-ea"/>
                </a:rPr>
                <a:t>THIS TEMPLATE DESIGNED FOR FEI ER SHE JI</a:t>
              </a:r>
              <a:endParaRPr lang="en-US" altLang="zh-CN" sz="1400" dirty="0">
                <a:solidFill>
                  <a:schemeClr val="bg1">
                    <a:lumMod val="65000"/>
                  </a:schemeClr>
                </a:solidFill>
                <a:latin typeface="Century Gothic" panose="020B0502020202020204" pitchFamily="34" charset="0"/>
                <a:ea typeface="+mj-ea"/>
              </a:endParaRPr>
            </a:p>
          </p:txBody>
        </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ppt_w</p:attrName>
                                        </p:attrNameLst>
                                      </p:cBhvr>
                                      <p:tavLst>
                                        <p:tav tm="0">
                                          <p:val>
                                            <p:fltVal val="0"/>
                                          </p:val>
                                        </p:tav>
                                        <p:tav tm="100000">
                                          <p:val>
                                            <p:strVal val="#ppt_w"/>
                                          </p:val>
                                        </p:tav>
                                      </p:tavLst>
                                    </p:anim>
                                    <p:anim calcmode="lin" valueType="num">
                                      <p:cBhvr>
                                        <p:cTn id="17" dur="500" fill="hold"/>
                                        <p:tgtEl>
                                          <p:spTgt spid="11"/>
                                        </p:tgtEl>
                                        <p:attrNameLst>
                                          <p:attrName>ppt_h</p:attrName>
                                        </p:attrNameLst>
                                      </p:cBhvr>
                                      <p:tavLst>
                                        <p:tav tm="0">
                                          <p:val>
                                            <p:fltVal val="0"/>
                                          </p:val>
                                        </p:tav>
                                        <p:tav tm="100000">
                                          <p:val>
                                            <p:strVal val="#ppt_h"/>
                                          </p:val>
                                        </p:tav>
                                      </p:tavLst>
                                    </p:anim>
                                    <p:animEffect transition="in" filter="fade">
                                      <p:cBhvr>
                                        <p:cTn id="18" dur="500"/>
                                        <p:tgtEl>
                                          <p:spTgt spid="11"/>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p:cTn id="26" dur="500" fill="hold"/>
                                        <p:tgtEl>
                                          <p:spTgt spid="15"/>
                                        </p:tgtEl>
                                        <p:attrNameLst>
                                          <p:attrName>ppt_w</p:attrName>
                                        </p:attrNameLst>
                                      </p:cBhvr>
                                      <p:tavLst>
                                        <p:tav tm="0">
                                          <p:val>
                                            <p:fltVal val="0"/>
                                          </p:val>
                                        </p:tav>
                                        <p:tav tm="100000">
                                          <p:val>
                                            <p:strVal val="#ppt_w"/>
                                          </p:val>
                                        </p:tav>
                                      </p:tavLst>
                                    </p:anim>
                                    <p:anim calcmode="lin" valueType="num">
                                      <p:cBhvr>
                                        <p:cTn id="27" dur="500" fill="hold"/>
                                        <p:tgtEl>
                                          <p:spTgt spid="15"/>
                                        </p:tgtEl>
                                        <p:attrNameLst>
                                          <p:attrName>ppt_h</p:attrName>
                                        </p:attrNameLst>
                                      </p:cBhvr>
                                      <p:tavLst>
                                        <p:tav tm="0">
                                          <p:val>
                                            <p:fltVal val="0"/>
                                          </p:val>
                                        </p:tav>
                                        <p:tav tm="100000">
                                          <p:val>
                                            <p:strVal val="#ppt_h"/>
                                          </p:val>
                                        </p:tav>
                                      </p:tavLst>
                                    </p:anim>
                                    <p:animEffect transition="in" filter="fade">
                                      <p:cBhvr>
                                        <p:cTn id="28" dur="500"/>
                                        <p:tgtEl>
                                          <p:spTgt spid="15"/>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p:cTn id="36" dur="500" fill="hold"/>
                                        <p:tgtEl>
                                          <p:spTgt spid="31"/>
                                        </p:tgtEl>
                                        <p:attrNameLst>
                                          <p:attrName>ppt_w</p:attrName>
                                        </p:attrNameLst>
                                      </p:cBhvr>
                                      <p:tavLst>
                                        <p:tav tm="0">
                                          <p:val>
                                            <p:fltVal val="0"/>
                                          </p:val>
                                        </p:tav>
                                        <p:tav tm="100000">
                                          <p:val>
                                            <p:strVal val="#ppt_w"/>
                                          </p:val>
                                        </p:tav>
                                      </p:tavLst>
                                    </p:anim>
                                    <p:anim calcmode="lin" valueType="num">
                                      <p:cBhvr>
                                        <p:cTn id="37" dur="500" fill="hold"/>
                                        <p:tgtEl>
                                          <p:spTgt spid="31"/>
                                        </p:tgtEl>
                                        <p:attrNameLst>
                                          <p:attrName>ppt_h</p:attrName>
                                        </p:attrNameLst>
                                      </p:cBhvr>
                                      <p:tavLst>
                                        <p:tav tm="0">
                                          <p:val>
                                            <p:fltVal val="0"/>
                                          </p:val>
                                        </p:tav>
                                        <p:tav tm="100000">
                                          <p:val>
                                            <p:strVal val="#ppt_h"/>
                                          </p:val>
                                        </p:tav>
                                      </p:tavLst>
                                    </p:anim>
                                    <p:animEffect transition="in" filter="fade">
                                      <p:cBhvr>
                                        <p:cTn id="38" dur="500"/>
                                        <p:tgtEl>
                                          <p:spTgt spid="31"/>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33"/>
                                        </p:tgtEl>
                                        <p:attrNameLst>
                                          <p:attrName>style.visibility</p:attrName>
                                        </p:attrNameLst>
                                      </p:cBhvr>
                                      <p:to>
                                        <p:strVal val="visible"/>
                                      </p:to>
                                    </p:set>
                                    <p:anim calcmode="lin" valueType="num">
                                      <p:cBhvr>
                                        <p:cTn id="41" dur="500" fill="hold"/>
                                        <p:tgtEl>
                                          <p:spTgt spid="33"/>
                                        </p:tgtEl>
                                        <p:attrNameLst>
                                          <p:attrName>ppt_w</p:attrName>
                                        </p:attrNameLst>
                                      </p:cBhvr>
                                      <p:tavLst>
                                        <p:tav tm="0">
                                          <p:val>
                                            <p:fltVal val="0"/>
                                          </p:val>
                                        </p:tav>
                                        <p:tav tm="100000">
                                          <p:val>
                                            <p:strVal val="#ppt_w"/>
                                          </p:val>
                                        </p:tav>
                                      </p:tavLst>
                                    </p:anim>
                                    <p:anim calcmode="lin" valueType="num">
                                      <p:cBhvr>
                                        <p:cTn id="42" dur="500" fill="hold"/>
                                        <p:tgtEl>
                                          <p:spTgt spid="33"/>
                                        </p:tgtEl>
                                        <p:attrNameLst>
                                          <p:attrName>ppt_h</p:attrName>
                                        </p:attrNameLst>
                                      </p:cBhvr>
                                      <p:tavLst>
                                        <p:tav tm="0">
                                          <p:val>
                                            <p:fltVal val="0"/>
                                          </p:val>
                                        </p:tav>
                                        <p:tav tm="100000">
                                          <p:val>
                                            <p:strVal val="#ppt_h"/>
                                          </p:val>
                                        </p:tav>
                                      </p:tavLst>
                                    </p:anim>
                                    <p:animEffect transition="in" filter="fade">
                                      <p:cBhvr>
                                        <p:cTn id="43" dur="500"/>
                                        <p:tgtEl>
                                          <p:spTgt spid="33"/>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 calcmode="lin" valueType="num">
                                      <p:cBhvr>
                                        <p:cTn id="46" dur="500" fill="hold"/>
                                        <p:tgtEl>
                                          <p:spTgt spid="32"/>
                                        </p:tgtEl>
                                        <p:attrNameLst>
                                          <p:attrName>ppt_w</p:attrName>
                                        </p:attrNameLst>
                                      </p:cBhvr>
                                      <p:tavLst>
                                        <p:tav tm="0">
                                          <p:val>
                                            <p:fltVal val="0"/>
                                          </p:val>
                                        </p:tav>
                                        <p:tav tm="100000">
                                          <p:val>
                                            <p:strVal val="#ppt_w"/>
                                          </p:val>
                                        </p:tav>
                                      </p:tavLst>
                                    </p:anim>
                                    <p:anim calcmode="lin" valueType="num">
                                      <p:cBhvr>
                                        <p:cTn id="47" dur="500" fill="hold"/>
                                        <p:tgtEl>
                                          <p:spTgt spid="32"/>
                                        </p:tgtEl>
                                        <p:attrNameLst>
                                          <p:attrName>ppt_h</p:attrName>
                                        </p:attrNameLst>
                                      </p:cBhvr>
                                      <p:tavLst>
                                        <p:tav tm="0">
                                          <p:val>
                                            <p:fltVal val="0"/>
                                          </p:val>
                                        </p:tav>
                                        <p:tav tm="100000">
                                          <p:val>
                                            <p:strVal val="#ppt_h"/>
                                          </p:val>
                                        </p:tav>
                                      </p:tavLst>
                                    </p:anim>
                                    <p:animEffect transition="in" filter="fade">
                                      <p:cBhvr>
                                        <p:cTn id="48" dur="500"/>
                                        <p:tgtEl>
                                          <p:spTgt spid="32"/>
                                        </p:tgtEl>
                                      </p:cBhvr>
                                    </p:animEffect>
                                  </p:childTnLst>
                                </p:cTn>
                              </p:par>
                            </p:childTnLst>
                          </p:cTn>
                        </p:par>
                        <p:par>
                          <p:cTn id="49" fill="hold">
                            <p:stCondLst>
                              <p:cond delay="1000"/>
                            </p:stCondLst>
                            <p:childTnLst>
                              <p:par>
                                <p:cTn id="50" presetID="2" presetClass="entr" presetSubtype="4" decel="100000" fill="hold" nodeType="afterEffect">
                                  <p:stCondLst>
                                    <p:cond delay="0"/>
                                  </p:stCondLst>
                                  <p:childTnLst>
                                    <p:set>
                                      <p:cBhvr>
                                        <p:cTn id="51" dur="1" fill="hold">
                                          <p:stCondLst>
                                            <p:cond delay="0"/>
                                          </p:stCondLst>
                                        </p:cTn>
                                        <p:tgtEl>
                                          <p:spTgt spid="22"/>
                                        </p:tgtEl>
                                        <p:attrNameLst>
                                          <p:attrName>style.visibility</p:attrName>
                                        </p:attrNameLst>
                                      </p:cBhvr>
                                      <p:to>
                                        <p:strVal val="visible"/>
                                      </p:to>
                                    </p:set>
                                    <p:anim calcmode="lin" valueType="num">
                                      <p:cBhvr additive="base">
                                        <p:cTn id="52" dur="1000" fill="hold"/>
                                        <p:tgtEl>
                                          <p:spTgt spid="22"/>
                                        </p:tgtEl>
                                        <p:attrNameLst>
                                          <p:attrName>ppt_x</p:attrName>
                                        </p:attrNameLst>
                                      </p:cBhvr>
                                      <p:tavLst>
                                        <p:tav tm="0">
                                          <p:val>
                                            <p:strVal val="#ppt_x"/>
                                          </p:val>
                                        </p:tav>
                                        <p:tav tm="100000">
                                          <p:val>
                                            <p:strVal val="#ppt_x"/>
                                          </p:val>
                                        </p:tav>
                                      </p:tavLst>
                                    </p:anim>
                                    <p:anim calcmode="lin" valueType="num">
                                      <p:cBhvr additive="base">
                                        <p:cTn id="53" dur="1000" fill="hold"/>
                                        <p:tgtEl>
                                          <p:spTgt spid="22"/>
                                        </p:tgtEl>
                                        <p:attrNameLst>
                                          <p:attrName>ppt_y</p:attrName>
                                        </p:attrNameLst>
                                      </p:cBhvr>
                                      <p:tavLst>
                                        <p:tav tm="0">
                                          <p:val>
                                            <p:strVal val="1+#ppt_h/2"/>
                                          </p:val>
                                        </p:tav>
                                        <p:tav tm="100000">
                                          <p:val>
                                            <p:strVal val="#ppt_y"/>
                                          </p:val>
                                        </p:tav>
                                      </p:tavLst>
                                    </p:anim>
                                  </p:childTnLst>
                                </p:cTn>
                              </p:par>
                              <p:par>
                                <p:cTn id="54" presetID="2" presetClass="entr" presetSubtype="4" decel="100000" fill="hold" nodeType="with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additive="base">
                                        <p:cTn id="56" dur="1000" fill="hold"/>
                                        <p:tgtEl>
                                          <p:spTgt spid="25"/>
                                        </p:tgtEl>
                                        <p:attrNameLst>
                                          <p:attrName>ppt_x</p:attrName>
                                        </p:attrNameLst>
                                      </p:cBhvr>
                                      <p:tavLst>
                                        <p:tav tm="0">
                                          <p:val>
                                            <p:strVal val="#ppt_x"/>
                                          </p:val>
                                        </p:tav>
                                        <p:tav tm="100000">
                                          <p:val>
                                            <p:strVal val="#ppt_x"/>
                                          </p:val>
                                        </p:tav>
                                      </p:tavLst>
                                    </p:anim>
                                    <p:anim calcmode="lin" valueType="num">
                                      <p:cBhvr additive="base">
                                        <p:cTn id="57" dur="1000" fill="hold"/>
                                        <p:tgtEl>
                                          <p:spTgt spid="25"/>
                                        </p:tgtEl>
                                        <p:attrNameLst>
                                          <p:attrName>ppt_y</p:attrName>
                                        </p:attrNameLst>
                                      </p:cBhvr>
                                      <p:tavLst>
                                        <p:tav tm="0">
                                          <p:val>
                                            <p:strVal val="1+#ppt_h/2"/>
                                          </p:val>
                                        </p:tav>
                                        <p:tav tm="100000">
                                          <p:val>
                                            <p:strVal val="#ppt_y"/>
                                          </p:val>
                                        </p:tav>
                                      </p:tavLst>
                                    </p:anim>
                                  </p:childTnLst>
                                </p:cTn>
                              </p:par>
                              <p:par>
                                <p:cTn id="58" presetID="2" presetClass="entr" presetSubtype="4" decel="100000" fill="hold" nodeType="withEffect">
                                  <p:stCondLst>
                                    <p:cond delay="0"/>
                                  </p:stCondLst>
                                  <p:childTnLst>
                                    <p:set>
                                      <p:cBhvr>
                                        <p:cTn id="59" dur="1" fill="hold">
                                          <p:stCondLst>
                                            <p:cond delay="0"/>
                                          </p:stCondLst>
                                        </p:cTn>
                                        <p:tgtEl>
                                          <p:spTgt spid="28"/>
                                        </p:tgtEl>
                                        <p:attrNameLst>
                                          <p:attrName>style.visibility</p:attrName>
                                        </p:attrNameLst>
                                      </p:cBhvr>
                                      <p:to>
                                        <p:strVal val="visible"/>
                                      </p:to>
                                    </p:set>
                                    <p:anim calcmode="lin" valueType="num">
                                      <p:cBhvr additive="base">
                                        <p:cTn id="60" dur="1000" fill="hold"/>
                                        <p:tgtEl>
                                          <p:spTgt spid="28"/>
                                        </p:tgtEl>
                                        <p:attrNameLst>
                                          <p:attrName>ppt_x</p:attrName>
                                        </p:attrNameLst>
                                      </p:cBhvr>
                                      <p:tavLst>
                                        <p:tav tm="0">
                                          <p:val>
                                            <p:strVal val="#ppt_x"/>
                                          </p:val>
                                        </p:tav>
                                        <p:tav tm="100000">
                                          <p:val>
                                            <p:strVal val="#ppt_x"/>
                                          </p:val>
                                        </p:tav>
                                      </p:tavLst>
                                    </p:anim>
                                    <p:anim calcmode="lin" valueType="num">
                                      <p:cBhvr additive="base">
                                        <p:cTn id="61" dur="10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5" grpId="0" animBg="1"/>
      <p:bldP spid="18" grpId="0" animBg="1"/>
      <p:bldP spid="31" grpId="0" animBg="1"/>
      <p:bldP spid="33" grpId="0" animBg="1"/>
      <p:bldP spid="3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e9fda675-c063-4677-9641-b71de222af15"/>
          <p:cNvGrpSpPr>
            <a:grpSpLocks noChangeAspect="1"/>
          </p:cNvGrpSpPr>
          <p:nvPr/>
        </p:nvGrpSpPr>
        <p:grpSpPr>
          <a:xfrm>
            <a:off x="4068796" y="1803464"/>
            <a:ext cx="4067910" cy="3926807"/>
            <a:chOff x="4068796" y="1933224"/>
            <a:chExt cx="4067910" cy="3926807"/>
          </a:xfrm>
        </p:grpSpPr>
        <p:cxnSp>
          <p:nvCxnSpPr>
            <p:cNvPr id="11" name="Connector: Elbow 13"/>
            <p:cNvCxnSpPr/>
            <p:nvPr/>
          </p:nvCxnSpPr>
          <p:spPr>
            <a:xfrm rot="16200000" flipV="1">
              <a:off x="4266427" y="1735593"/>
              <a:ext cx="668917" cy="1064180"/>
            </a:xfrm>
            <a:prstGeom prst="bentConnector2">
              <a:avLst/>
            </a:prstGeom>
            <a:ln w="6350">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2" name="Connector: Elbow 14"/>
            <p:cNvCxnSpPr/>
            <p:nvPr/>
          </p:nvCxnSpPr>
          <p:spPr>
            <a:xfrm rot="5400000">
              <a:off x="4270836" y="4989074"/>
              <a:ext cx="660101" cy="1064179"/>
            </a:xfrm>
            <a:prstGeom prst="bentConnector2">
              <a:avLst/>
            </a:prstGeom>
            <a:ln w="6350">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3" name="Connector: Elbow 15"/>
            <p:cNvCxnSpPr/>
            <p:nvPr/>
          </p:nvCxnSpPr>
          <p:spPr>
            <a:xfrm rot="5400000" flipH="1" flipV="1">
              <a:off x="7249627" y="1742630"/>
              <a:ext cx="668916" cy="1050111"/>
            </a:xfrm>
            <a:prstGeom prst="bentConnector2">
              <a:avLst/>
            </a:prstGeom>
            <a:ln w="6350">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4" name="Connector: Elbow 16"/>
            <p:cNvCxnSpPr/>
            <p:nvPr/>
          </p:nvCxnSpPr>
          <p:spPr>
            <a:xfrm rot="16200000" flipH="1">
              <a:off x="7263409" y="4986734"/>
              <a:ext cx="668919" cy="1077675"/>
            </a:xfrm>
            <a:prstGeom prst="bentConnector2">
              <a:avLst/>
            </a:prstGeom>
            <a:ln w="6350">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4" name="Rectangle 22"/>
            <p:cNvSpPr/>
            <p:nvPr/>
          </p:nvSpPr>
          <p:spPr>
            <a:xfrm>
              <a:off x="6137297" y="3942575"/>
              <a:ext cx="1843463" cy="13875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bIns="144000" anchor="b" anchorCtr="1">
              <a:normAutofit/>
              <a:scene3d>
                <a:camera prst="orthographicFront"/>
                <a:lightRig rig="threePt" dir="t"/>
              </a:scene3d>
              <a:sp3d contourW="12700"/>
            </a:bodyPr>
            <a:lstStyle/>
            <a:p>
              <a:pPr algn="ctr">
                <a:defRPr/>
              </a:pPr>
              <a:r>
                <a:rPr lang="zh-CN" altLang="en-US" sz="1600" b="1">
                  <a:solidFill>
                    <a:schemeClr val="bg1"/>
                  </a:solidFill>
                </a:rPr>
                <a:t>标题文本预设</a:t>
              </a:r>
              <a:endParaRPr lang="zh-CN" altLang="en-US" sz="1600" b="1">
                <a:solidFill>
                  <a:schemeClr val="bg1"/>
                </a:solidFill>
              </a:endParaRPr>
            </a:p>
          </p:txBody>
        </p:sp>
        <p:sp>
          <p:nvSpPr>
            <p:cNvPr id="5" name="Rectangle 30"/>
            <p:cNvSpPr/>
            <p:nvPr/>
          </p:nvSpPr>
          <p:spPr>
            <a:xfrm flipH="1">
              <a:off x="4211243" y="3942575"/>
              <a:ext cx="1843463" cy="13875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bIns="144000" anchor="b" anchorCtr="1">
              <a:normAutofit/>
              <a:scene3d>
                <a:camera prst="orthographicFront"/>
                <a:lightRig rig="threePt" dir="t"/>
              </a:scene3d>
              <a:sp3d contourW="12700"/>
            </a:bodyPr>
            <a:lstStyle/>
            <a:p>
              <a:pPr algn="ctr">
                <a:defRPr/>
              </a:pPr>
              <a:r>
                <a:rPr lang="zh-CN" altLang="en-US" sz="1600" b="1" dirty="0">
                  <a:solidFill>
                    <a:schemeClr val="bg1"/>
                  </a:solidFill>
                </a:rPr>
                <a:t>标题文本预设</a:t>
              </a:r>
              <a:endParaRPr lang="zh-CN" altLang="en-US" sz="1600" b="1" dirty="0">
                <a:solidFill>
                  <a:schemeClr val="bg1"/>
                </a:solidFill>
              </a:endParaRPr>
            </a:p>
          </p:txBody>
        </p:sp>
        <p:sp>
          <p:nvSpPr>
            <p:cNvPr id="6" name="Rectangle 26"/>
            <p:cNvSpPr/>
            <p:nvPr/>
          </p:nvSpPr>
          <p:spPr>
            <a:xfrm flipH="1">
              <a:off x="4211243" y="2482342"/>
              <a:ext cx="1843463" cy="13875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bIns="144000" anchor="b" anchorCtr="1">
              <a:normAutofit/>
              <a:scene3d>
                <a:camera prst="orthographicFront"/>
                <a:lightRig rig="threePt" dir="t"/>
              </a:scene3d>
              <a:sp3d contourW="12700"/>
            </a:bodyPr>
            <a:lstStyle/>
            <a:p>
              <a:pPr algn="ctr">
                <a:defRPr/>
              </a:pPr>
              <a:r>
                <a:rPr lang="zh-CN" altLang="en-US" sz="1600" b="1">
                  <a:solidFill>
                    <a:schemeClr val="bg1"/>
                  </a:solidFill>
                </a:rPr>
                <a:t>标题文本预设</a:t>
              </a:r>
              <a:endParaRPr lang="zh-CN" altLang="en-US" sz="1600" b="1">
                <a:solidFill>
                  <a:schemeClr val="bg1"/>
                </a:solidFill>
              </a:endParaRPr>
            </a:p>
          </p:txBody>
        </p:sp>
        <p:sp>
          <p:nvSpPr>
            <p:cNvPr id="15" name="Rectangle 18"/>
            <p:cNvSpPr/>
            <p:nvPr/>
          </p:nvSpPr>
          <p:spPr>
            <a:xfrm>
              <a:off x="6137299" y="2482342"/>
              <a:ext cx="1843463" cy="13875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bIns="144000" anchor="b" anchorCtr="1">
              <a:normAutofit/>
              <a:scene3d>
                <a:camera prst="orthographicFront"/>
                <a:lightRig rig="threePt" dir="t"/>
              </a:scene3d>
              <a:sp3d contourW="12700"/>
            </a:bodyPr>
            <a:lstStyle/>
            <a:p>
              <a:pPr algn="ctr">
                <a:defRPr/>
              </a:pPr>
              <a:r>
                <a:rPr lang="zh-CN" altLang="en-US" sz="1600" b="1">
                  <a:solidFill>
                    <a:schemeClr val="bg1"/>
                  </a:solidFill>
                </a:rPr>
                <a:t>标题文本预设</a:t>
              </a:r>
              <a:endParaRPr lang="zh-CN" altLang="en-US" sz="1600" b="1">
                <a:solidFill>
                  <a:schemeClr val="bg1"/>
                </a:solidFill>
              </a:endParaRPr>
            </a:p>
          </p:txBody>
        </p:sp>
        <p:sp>
          <p:nvSpPr>
            <p:cNvPr id="16" name="Freeform: Shape 33"/>
            <p:cNvSpPr/>
            <p:nvPr/>
          </p:nvSpPr>
          <p:spPr bwMode="auto">
            <a:xfrm>
              <a:off x="4849971" y="2614567"/>
              <a:ext cx="633204" cy="633204"/>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solidFill>
              <a:schemeClr val="bg1"/>
            </a:solidFill>
            <a:ln>
              <a:noFill/>
            </a:ln>
          </p:spPr>
          <p:txBody>
            <a:bodyPr anchor="ctr"/>
            <a:lstStyle/>
            <a:p>
              <a:pPr algn="ctr"/>
            </a:p>
          </p:txBody>
        </p:sp>
        <p:sp>
          <p:nvSpPr>
            <p:cNvPr id="17" name="Freeform: Shape 34"/>
            <p:cNvSpPr/>
            <p:nvPr/>
          </p:nvSpPr>
          <p:spPr bwMode="auto">
            <a:xfrm>
              <a:off x="6742426" y="2606436"/>
              <a:ext cx="633204" cy="633204"/>
            </a:xfrm>
            <a:custGeom>
              <a:avLst/>
              <a:gdLst>
                <a:gd name="T0" fmla="*/ 119 w 236"/>
                <a:gd name="T1" fmla="*/ 123 h 236"/>
                <a:gd name="T2" fmla="*/ 111 w 236"/>
                <a:gd name="T3" fmla="*/ 131 h 236"/>
                <a:gd name="T4" fmla="*/ 115 w 236"/>
                <a:gd name="T5" fmla="*/ 138 h 236"/>
                <a:gd name="T6" fmla="*/ 115 w 236"/>
                <a:gd name="T7" fmla="*/ 150 h 236"/>
                <a:gd name="T8" fmla="*/ 118 w 236"/>
                <a:gd name="T9" fmla="*/ 154 h 236"/>
                <a:gd name="T10" fmla="*/ 119 w 236"/>
                <a:gd name="T11" fmla="*/ 154 h 236"/>
                <a:gd name="T12" fmla="*/ 122 w 236"/>
                <a:gd name="T13" fmla="*/ 150 h 236"/>
                <a:gd name="T14" fmla="*/ 122 w 236"/>
                <a:gd name="T15" fmla="*/ 138 h 236"/>
                <a:gd name="T16" fmla="*/ 126 w 236"/>
                <a:gd name="T17" fmla="*/ 131 h 236"/>
                <a:gd name="T18" fmla="*/ 119 w 236"/>
                <a:gd name="T19" fmla="*/ 123 h 236"/>
                <a:gd name="T20" fmla="*/ 119 w 236"/>
                <a:gd name="T21" fmla="*/ 66 h 236"/>
                <a:gd name="T22" fmla="*/ 100 w 236"/>
                <a:gd name="T23" fmla="*/ 84 h 236"/>
                <a:gd name="T24" fmla="*/ 100 w 236"/>
                <a:gd name="T25" fmla="*/ 102 h 236"/>
                <a:gd name="T26" fmla="*/ 137 w 236"/>
                <a:gd name="T27" fmla="*/ 102 h 236"/>
                <a:gd name="T28" fmla="*/ 137 w 236"/>
                <a:gd name="T29" fmla="*/ 84 h 236"/>
                <a:gd name="T30" fmla="*/ 119 w 236"/>
                <a:gd name="T31" fmla="*/ 66 h 236"/>
                <a:gd name="T32" fmla="*/ 118 w 236"/>
                <a:gd name="T33" fmla="*/ 0 h 236"/>
                <a:gd name="T34" fmla="*/ 0 w 236"/>
                <a:gd name="T35" fmla="*/ 118 h 236"/>
                <a:gd name="T36" fmla="*/ 118 w 236"/>
                <a:gd name="T37" fmla="*/ 236 h 236"/>
                <a:gd name="T38" fmla="*/ 236 w 236"/>
                <a:gd name="T39" fmla="*/ 118 h 236"/>
                <a:gd name="T40" fmla="*/ 118 w 236"/>
                <a:gd name="T41" fmla="*/ 0 h 236"/>
                <a:gd name="T42" fmla="*/ 164 w 236"/>
                <a:gd name="T43" fmla="*/ 161 h 236"/>
                <a:gd name="T44" fmla="*/ 149 w 236"/>
                <a:gd name="T45" fmla="*/ 176 h 236"/>
                <a:gd name="T46" fmla="*/ 88 w 236"/>
                <a:gd name="T47" fmla="*/ 176 h 236"/>
                <a:gd name="T48" fmla="*/ 73 w 236"/>
                <a:gd name="T49" fmla="*/ 161 h 236"/>
                <a:gd name="T50" fmla="*/ 73 w 236"/>
                <a:gd name="T51" fmla="*/ 105 h 236"/>
                <a:gd name="T52" fmla="*/ 76 w 236"/>
                <a:gd name="T53" fmla="*/ 102 h 236"/>
                <a:gd name="T54" fmla="*/ 86 w 236"/>
                <a:gd name="T55" fmla="*/ 102 h 236"/>
                <a:gd name="T56" fmla="*/ 86 w 236"/>
                <a:gd name="T57" fmla="*/ 84 h 236"/>
                <a:gd name="T58" fmla="*/ 118 w 236"/>
                <a:gd name="T59" fmla="*/ 51 h 236"/>
                <a:gd name="T60" fmla="*/ 119 w 236"/>
                <a:gd name="T61" fmla="*/ 51 h 236"/>
                <a:gd name="T62" fmla="*/ 152 w 236"/>
                <a:gd name="T63" fmla="*/ 84 h 236"/>
                <a:gd name="T64" fmla="*/ 152 w 236"/>
                <a:gd name="T65" fmla="*/ 102 h 236"/>
                <a:gd name="T66" fmla="*/ 161 w 236"/>
                <a:gd name="T67" fmla="*/ 102 h 236"/>
                <a:gd name="T68" fmla="*/ 164 w 236"/>
                <a:gd name="T69" fmla="*/ 105 h 236"/>
                <a:gd name="T70" fmla="*/ 164 w 236"/>
                <a:gd name="T71" fmla="*/ 161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6" h="236">
                  <a:moveTo>
                    <a:pt x="119" y="123"/>
                  </a:moveTo>
                  <a:cubicBezTo>
                    <a:pt x="114" y="123"/>
                    <a:pt x="111" y="127"/>
                    <a:pt x="111" y="131"/>
                  </a:cubicBezTo>
                  <a:cubicBezTo>
                    <a:pt x="111" y="134"/>
                    <a:pt x="112" y="136"/>
                    <a:pt x="115" y="138"/>
                  </a:cubicBezTo>
                  <a:cubicBezTo>
                    <a:pt x="115" y="150"/>
                    <a:pt x="115" y="150"/>
                    <a:pt x="115" y="150"/>
                  </a:cubicBezTo>
                  <a:cubicBezTo>
                    <a:pt x="115" y="152"/>
                    <a:pt x="116" y="154"/>
                    <a:pt x="118" y="154"/>
                  </a:cubicBezTo>
                  <a:cubicBezTo>
                    <a:pt x="119" y="154"/>
                    <a:pt x="119" y="154"/>
                    <a:pt x="119" y="154"/>
                  </a:cubicBezTo>
                  <a:cubicBezTo>
                    <a:pt x="121" y="154"/>
                    <a:pt x="122" y="152"/>
                    <a:pt x="122" y="150"/>
                  </a:cubicBezTo>
                  <a:cubicBezTo>
                    <a:pt x="122" y="138"/>
                    <a:pt x="122" y="138"/>
                    <a:pt x="122" y="138"/>
                  </a:cubicBezTo>
                  <a:cubicBezTo>
                    <a:pt x="125" y="136"/>
                    <a:pt x="126" y="134"/>
                    <a:pt x="126" y="131"/>
                  </a:cubicBezTo>
                  <a:cubicBezTo>
                    <a:pt x="126" y="126"/>
                    <a:pt x="123" y="123"/>
                    <a:pt x="119" y="123"/>
                  </a:cubicBezTo>
                  <a:close/>
                  <a:moveTo>
                    <a:pt x="119" y="66"/>
                  </a:moveTo>
                  <a:cubicBezTo>
                    <a:pt x="108" y="66"/>
                    <a:pt x="100" y="74"/>
                    <a:pt x="100" y="84"/>
                  </a:cubicBezTo>
                  <a:cubicBezTo>
                    <a:pt x="100" y="102"/>
                    <a:pt x="100" y="102"/>
                    <a:pt x="100" y="102"/>
                  </a:cubicBezTo>
                  <a:cubicBezTo>
                    <a:pt x="137" y="102"/>
                    <a:pt x="137" y="102"/>
                    <a:pt x="137" y="102"/>
                  </a:cubicBezTo>
                  <a:cubicBezTo>
                    <a:pt x="137" y="84"/>
                    <a:pt x="137" y="84"/>
                    <a:pt x="137" y="84"/>
                  </a:cubicBezTo>
                  <a:cubicBezTo>
                    <a:pt x="137" y="74"/>
                    <a:pt x="129" y="66"/>
                    <a:pt x="119" y="66"/>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64" y="161"/>
                  </a:moveTo>
                  <a:cubicBezTo>
                    <a:pt x="164" y="169"/>
                    <a:pt x="157" y="176"/>
                    <a:pt x="149" y="176"/>
                  </a:cubicBezTo>
                  <a:cubicBezTo>
                    <a:pt x="88" y="176"/>
                    <a:pt x="88" y="176"/>
                    <a:pt x="88" y="176"/>
                  </a:cubicBezTo>
                  <a:cubicBezTo>
                    <a:pt x="80" y="176"/>
                    <a:pt x="73" y="169"/>
                    <a:pt x="73" y="161"/>
                  </a:cubicBezTo>
                  <a:cubicBezTo>
                    <a:pt x="73" y="105"/>
                    <a:pt x="73" y="105"/>
                    <a:pt x="73" y="105"/>
                  </a:cubicBezTo>
                  <a:cubicBezTo>
                    <a:pt x="73" y="103"/>
                    <a:pt x="74" y="102"/>
                    <a:pt x="76" y="102"/>
                  </a:cubicBezTo>
                  <a:cubicBezTo>
                    <a:pt x="86" y="102"/>
                    <a:pt x="86" y="102"/>
                    <a:pt x="86" y="102"/>
                  </a:cubicBezTo>
                  <a:cubicBezTo>
                    <a:pt x="86" y="84"/>
                    <a:pt x="86" y="84"/>
                    <a:pt x="86" y="84"/>
                  </a:cubicBezTo>
                  <a:cubicBezTo>
                    <a:pt x="86" y="66"/>
                    <a:pt x="100" y="52"/>
                    <a:pt x="118" y="51"/>
                  </a:cubicBezTo>
                  <a:cubicBezTo>
                    <a:pt x="119" y="51"/>
                    <a:pt x="119" y="51"/>
                    <a:pt x="119" y="51"/>
                  </a:cubicBezTo>
                  <a:cubicBezTo>
                    <a:pt x="137" y="52"/>
                    <a:pt x="152" y="66"/>
                    <a:pt x="152" y="84"/>
                  </a:cubicBezTo>
                  <a:cubicBezTo>
                    <a:pt x="152" y="102"/>
                    <a:pt x="152" y="102"/>
                    <a:pt x="152" y="102"/>
                  </a:cubicBezTo>
                  <a:cubicBezTo>
                    <a:pt x="161" y="102"/>
                    <a:pt x="161" y="102"/>
                    <a:pt x="161" y="102"/>
                  </a:cubicBezTo>
                  <a:cubicBezTo>
                    <a:pt x="163" y="102"/>
                    <a:pt x="164" y="103"/>
                    <a:pt x="164" y="105"/>
                  </a:cubicBezTo>
                  <a:lnTo>
                    <a:pt x="164" y="161"/>
                  </a:lnTo>
                  <a:close/>
                </a:path>
              </a:pathLst>
            </a:custGeom>
            <a:solidFill>
              <a:schemeClr val="bg1"/>
            </a:solidFill>
            <a:ln>
              <a:noFill/>
            </a:ln>
          </p:spPr>
          <p:txBody>
            <a:bodyPr anchor="ctr"/>
            <a:lstStyle/>
            <a:p>
              <a:pPr algn="ctr"/>
            </a:p>
          </p:txBody>
        </p:sp>
        <p:sp>
          <p:nvSpPr>
            <p:cNvPr id="18" name="Freeform: Shape 35"/>
            <p:cNvSpPr/>
            <p:nvPr/>
          </p:nvSpPr>
          <p:spPr bwMode="auto">
            <a:xfrm>
              <a:off x="6742929" y="4069868"/>
              <a:ext cx="633204" cy="633204"/>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bg1"/>
            </a:solidFill>
            <a:ln>
              <a:noFill/>
            </a:ln>
          </p:spPr>
          <p:txBody>
            <a:bodyPr anchor="ctr"/>
            <a:lstStyle/>
            <a:p>
              <a:pPr algn="ctr"/>
            </a:p>
          </p:txBody>
        </p:sp>
        <p:sp>
          <p:nvSpPr>
            <p:cNvPr id="19" name="Freeform: Shape 36"/>
            <p:cNvSpPr/>
            <p:nvPr/>
          </p:nvSpPr>
          <p:spPr bwMode="auto">
            <a:xfrm>
              <a:off x="4849971" y="4069868"/>
              <a:ext cx="633204" cy="633204"/>
            </a:xfrm>
            <a:custGeom>
              <a:avLst/>
              <a:gdLst>
                <a:gd name="T0" fmla="*/ 0 w 236"/>
                <a:gd name="T1" fmla="*/ 118 h 236"/>
                <a:gd name="T2" fmla="*/ 236 w 236"/>
                <a:gd name="T3" fmla="*/ 118 h 236"/>
                <a:gd name="T4" fmla="*/ 150 w 236"/>
                <a:gd name="T5" fmla="*/ 168 h 236"/>
                <a:gd name="T6" fmla="*/ 128 w 236"/>
                <a:gd name="T7" fmla="*/ 196 h 236"/>
                <a:gd name="T8" fmla="*/ 125 w 236"/>
                <a:gd name="T9" fmla="*/ 199 h 236"/>
                <a:gd name="T10" fmla="*/ 111 w 236"/>
                <a:gd name="T11" fmla="*/ 198 h 236"/>
                <a:gd name="T12" fmla="*/ 110 w 236"/>
                <a:gd name="T13" fmla="*/ 180 h 236"/>
                <a:gd name="T14" fmla="*/ 90 w 236"/>
                <a:gd name="T15" fmla="*/ 173 h 236"/>
                <a:gd name="T16" fmla="*/ 79 w 236"/>
                <a:gd name="T17" fmla="*/ 166 h 236"/>
                <a:gd name="T18" fmla="*/ 78 w 236"/>
                <a:gd name="T19" fmla="*/ 160 h 236"/>
                <a:gd name="T20" fmla="*/ 89 w 236"/>
                <a:gd name="T21" fmla="*/ 147 h 236"/>
                <a:gd name="T22" fmla="*/ 91 w 236"/>
                <a:gd name="T23" fmla="*/ 148 h 236"/>
                <a:gd name="T24" fmla="*/ 119 w 236"/>
                <a:gd name="T25" fmla="*/ 160 h 236"/>
                <a:gd name="T26" fmla="*/ 137 w 236"/>
                <a:gd name="T27" fmla="*/ 145 h 236"/>
                <a:gd name="T28" fmla="*/ 133 w 236"/>
                <a:gd name="T29" fmla="*/ 137 h 236"/>
                <a:gd name="T30" fmla="*/ 122 w 236"/>
                <a:gd name="T31" fmla="*/ 130 h 236"/>
                <a:gd name="T32" fmla="*/ 109 w 236"/>
                <a:gd name="T33" fmla="*/ 125 h 236"/>
                <a:gd name="T34" fmla="*/ 98 w 236"/>
                <a:gd name="T35" fmla="*/ 120 h 236"/>
                <a:gd name="T36" fmla="*/ 89 w 236"/>
                <a:gd name="T37" fmla="*/ 113 h 236"/>
                <a:gd name="T38" fmla="*/ 82 w 236"/>
                <a:gd name="T39" fmla="*/ 103 h 236"/>
                <a:gd name="T40" fmla="*/ 79 w 236"/>
                <a:gd name="T41" fmla="*/ 90 h 236"/>
                <a:gd name="T42" fmla="*/ 110 w 236"/>
                <a:gd name="T43" fmla="*/ 57 h 236"/>
                <a:gd name="T44" fmla="*/ 111 w 236"/>
                <a:gd name="T45" fmla="*/ 38 h 236"/>
                <a:gd name="T46" fmla="*/ 125 w 236"/>
                <a:gd name="T47" fmla="*/ 37 h 236"/>
                <a:gd name="T48" fmla="*/ 128 w 236"/>
                <a:gd name="T49" fmla="*/ 40 h 236"/>
                <a:gd name="T50" fmla="*/ 137 w 236"/>
                <a:gd name="T51" fmla="*/ 58 h 236"/>
                <a:gd name="T52" fmla="*/ 151 w 236"/>
                <a:gd name="T53" fmla="*/ 65 h 236"/>
                <a:gd name="T54" fmla="*/ 155 w 236"/>
                <a:gd name="T55" fmla="*/ 69 h 236"/>
                <a:gd name="T56" fmla="*/ 149 w 236"/>
                <a:gd name="T57" fmla="*/ 85 h 236"/>
                <a:gd name="T58" fmla="*/ 144 w 236"/>
                <a:gd name="T59" fmla="*/ 86 h 236"/>
                <a:gd name="T60" fmla="*/ 140 w 236"/>
                <a:gd name="T61" fmla="*/ 82 h 236"/>
                <a:gd name="T62" fmla="*/ 128 w 236"/>
                <a:gd name="T63" fmla="*/ 77 h 236"/>
                <a:gd name="T64" fmla="*/ 107 w 236"/>
                <a:gd name="T65" fmla="*/ 80 h 236"/>
                <a:gd name="T66" fmla="*/ 102 w 236"/>
                <a:gd name="T67" fmla="*/ 94 h 236"/>
                <a:gd name="T68" fmla="*/ 108 w 236"/>
                <a:gd name="T69" fmla="*/ 101 h 236"/>
                <a:gd name="T70" fmla="*/ 118 w 236"/>
                <a:gd name="T71" fmla="*/ 106 h 236"/>
                <a:gd name="T72" fmla="*/ 132 w 236"/>
                <a:gd name="T73" fmla="*/ 112 h 236"/>
                <a:gd name="T74" fmla="*/ 145 w 236"/>
                <a:gd name="T75" fmla="*/ 119 h 236"/>
                <a:gd name="T76" fmla="*/ 155 w 236"/>
                <a:gd name="T77" fmla="*/ 129 h 236"/>
                <a:gd name="T78" fmla="*/ 159 w 236"/>
                <a:gd name="T79" fmla="*/ 14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moveTo>
                    <a:pt x="150" y="168"/>
                  </a:moveTo>
                  <a:cubicBezTo>
                    <a:pt x="145" y="175"/>
                    <a:pt x="137" y="179"/>
                    <a:pt x="128" y="180"/>
                  </a:cubicBezTo>
                  <a:cubicBezTo>
                    <a:pt x="128" y="196"/>
                    <a:pt x="128" y="196"/>
                    <a:pt x="128" y="196"/>
                  </a:cubicBezTo>
                  <a:cubicBezTo>
                    <a:pt x="128" y="197"/>
                    <a:pt x="127" y="198"/>
                    <a:pt x="127" y="198"/>
                  </a:cubicBezTo>
                  <a:cubicBezTo>
                    <a:pt x="126" y="199"/>
                    <a:pt x="126" y="199"/>
                    <a:pt x="125" y="199"/>
                  </a:cubicBezTo>
                  <a:cubicBezTo>
                    <a:pt x="113" y="199"/>
                    <a:pt x="113" y="199"/>
                    <a:pt x="113" y="199"/>
                  </a:cubicBezTo>
                  <a:cubicBezTo>
                    <a:pt x="112" y="199"/>
                    <a:pt x="111" y="199"/>
                    <a:pt x="111" y="198"/>
                  </a:cubicBezTo>
                  <a:cubicBezTo>
                    <a:pt x="110" y="197"/>
                    <a:pt x="110" y="197"/>
                    <a:pt x="110" y="196"/>
                  </a:cubicBezTo>
                  <a:cubicBezTo>
                    <a:pt x="110" y="180"/>
                    <a:pt x="110" y="180"/>
                    <a:pt x="110" y="180"/>
                  </a:cubicBezTo>
                  <a:cubicBezTo>
                    <a:pt x="106" y="180"/>
                    <a:pt x="102" y="179"/>
                    <a:pt x="99" y="177"/>
                  </a:cubicBezTo>
                  <a:cubicBezTo>
                    <a:pt x="95" y="176"/>
                    <a:pt x="92" y="175"/>
                    <a:pt x="90" y="173"/>
                  </a:cubicBezTo>
                  <a:cubicBezTo>
                    <a:pt x="88" y="172"/>
                    <a:pt x="85" y="171"/>
                    <a:pt x="83" y="169"/>
                  </a:cubicBezTo>
                  <a:cubicBezTo>
                    <a:pt x="81" y="168"/>
                    <a:pt x="80" y="166"/>
                    <a:pt x="79" y="166"/>
                  </a:cubicBezTo>
                  <a:cubicBezTo>
                    <a:pt x="79" y="165"/>
                    <a:pt x="78" y="164"/>
                    <a:pt x="78" y="164"/>
                  </a:cubicBezTo>
                  <a:cubicBezTo>
                    <a:pt x="77" y="163"/>
                    <a:pt x="77" y="162"/>
                    <a:pt x="78" y="160"/>
                  </a:cubicBezTo>
                  <a:cubicBezTo>
                    <a:pt x="87" y="148"/>
                    <a:pt x="87" y="148"/>
                    <a:pt x="87" y="148"/>
                  </a:cubicBezTo>
                  <a:cubicBezTo>
                    <a:pt x="87" y="148"/>
                    <a:pt x="88" y="147"/>
                    <a:pt x="89" y="147"/>
                  </a:cubicBezTo>
                  <a:cubicBezTo>
                    <a:pt x="90" y="147"/>
                    <a:pt x="90" y="147"/>
                    <a:pt x="91" y="148"/>
                  </a:cubicBezTo>
                  <a:cubicBezTo>
                    <a:pt x="91" y="148"/>
                    <a:pt x="91" y="148"/>
                    <a:pt x="91" y="148"/>
                  </a:cubicBezTo>
                  <a:cubicBezTo>
                    <a:pt x="98" y="154"/>
                    <a:pt x="105" y="158"/>
                    <a:pt x="112" y="159"/>
                  </a:cubicBezTo>
                  <a:cubicBezTo>
                    <a:pt x="115" y="160"/>
                    <a:pt x="117" y="160"/>
                    <a:pt x="119" y="160"/>
                  </a:cubicBezTo>
                  <a:cubicBezTo>
                    <a:pt x="124" y="160"/>
                    <a:pt x="128" y="159"/>
                    <a:pt x="131" y="156"/>
                  </a:cubicBezTo>
                  <a:cubicBezTo>
                    <a:pt x="135" y="154"/>
                    <a:pt x="137" y="150"/>
                    <a:pt x="137" y="145"/>
                  </a:cubicBezTo>
                  <a:cubicBezTo>
                    <a:pt x="137" y="144"/>
                    <a:pt x="136" y="142"/>
                    <a:pt x="136" y="140"/>
                  </a:cubicBezTo>
                  <a:cubicBezTo>
                    <a:pt x="135" y="139"/>
                    <a:pt x="134" y="138"/>
                    <a:pt x="133" y="137"/>
                  </a:cubicBezTo>
                  <a:cubicBezTo>
                    <a:pt x="132" y="136"/>
                    <a:pt x="130" y="135"/>
                    <a:pt x="127" y="133"/>
                  </a:cubicBezTo>
                  <a:cubicBezTo>
                    <a:pt x="125" y="132"/>
                    <a:pt x="123" y="131"/>
                    <a:pt x="122" y="130"/>
                  </a:cubicBezTo>
                  <a:cubicBezTo>
                    <a:pt x="120" y="130"/>
                    <a:pt x="118" y="129"/>
                    <a:pt x="115" y="128"/>
                  </a:cubicBezTo>
                  <a:cubicBezTo>
                    <a:pt x="112" y="127"/>
                    <a:pt x="110" y="126"/>
                    <a:pt x="109" y="125"/>
                  </a:cubicBezTo>
                  <a:cubicBezTo>
                    <a:pt x="108" y="125"/>
                    <a:pt x="106" y="124"/>
                    <a:pt x="104" y="123"/>
                  </a:cubicBezTo>
                  <a:cubicBezTo>
                    <a:pt x="101" y="122"/>
                    <a:pt x="100" y="121"/>
                    <a:pt x="98" y="120"/>
                  </a:cubicBezTo>
                  <a:cubicBezTo>
                    <a:pt x="97" y="119"/>
                    <a:pt x="95" y="118"/>
                    <a:pt x="93" y="117"/>
                  </a:cubicBezTo>
                  <a:cubicBezTo>
                    <a:pt x="91" y="116"/>
                    <a:pt x="90" y="114"/>
                    <a:pt x="89" y="113"/>
                  </a:cubicBezTo>
                  <a:cubicBezTo>
                    <a:pt x="87" y="112"/>
                    <a:pt x="86" y="110"/>
                    <a:pt x="85" y="109"/>
                  </a:cubicBezTo>
                  <a:cubicBezTo>
                    <a:pt x="83" y="107"/>
                    <a:pt x="82" y="105"/>
                    <a:pt x="82" y="103"/>
                  </a:cubicBezTo>
                  <a:cubicBezTo>
                    <a:pt x="81" y="102"/>
                    <a:pt x="80" y="100"/>
                    <a:pt x="80" y="97"/>
                  </a:cubicBezTo>
                  <a:cubicBezTo>
                    <a:pt x="79" y="95"/>
                    <a:pt x="79" y="93"/>
                    <a:pt x="79" y="90"/>
                  </a:cubicBezTo>
                  <a:cubicBezTo>
                    <a:pt x="79" y="82"/>
                    <a:pt x="82" y="75"/>
                    <a:pt x="88" y="69"/>
                  </a:cubicBezTo>
                  <a:cubicBezTo>
                    <a:pt x="93" y="62"/>
                    <a:pt x="101" y="58"/>
                    <a:pt x="110" y="57"/>
                  </a:cubicBezTo>
                  <a:cubicBezTo>
                    <a:pt x="110" y="40"/>
                    <a:pt x="110" y="40"/>
                    <a:pt x="110" y="40"/>
                  </a:cubicBezTo>
                  <a:cubicBezTo>
                    <a:pt x="110" y="40"/>
                    <a:pt x="110" y="39"/>
                    <a:pt x="111" y="38"/>
                  </a:cubicBezTo>
                  <a:cubicBezTo>
                    <a:pt x="111" y="38"/>
                    <a:pt x="112" y="37"/>
                    <a:pt x="113" y="37"/>
                  </a:cubicBezTo>
                  <a:cubicBezTo>
                    <a:pt x="125" y="37"/>
                    <a:pt x="125" y="37"/>
                    <a:pt x="125" y="37"/>
                  </a:cubicBezTo>
                  <a:cubicBezTo>
                    <a:pt x="126" y="37"/>
                    <a:pt x="126" y="38"/>
                    <a:pt x="127" y="38"/>
                  </a:cubicBezTo>
                  <a:cubicBezTo>
                    <a:pt x="127" y="39"/>
                    <a:pt x="128" y="39"/>
                    <a:pt x="128" y="40"/>
                  </a:cubicBezTo>
                  <a:cubicBezTo>
                    <a:pt x="128" y="56"/>
                    <a:pt x="128" y="56"/>
                    <a:pt x="128" y="56"/>
                  </a:cubicBezTo>
                  <a:cubicBezTo>
                    <a:pt x="131" y="57"/>
                    <a:pt x="134" y="57"/>
                    <a:pt x="137" y="58"/>
                  </a:cubicBezTo>
                  <a:cubicBezTo>
                    <a:pt x="140" y="59"/>
                    <a:pt x="143" y="60"/>
                    <a:pt x="145" y="61"/>
                  </a:cubicBezTo>
                  <a:cubicBezTo>
                    <a:pt x="147" y="62"/>
                    <a:pt x="149" y="63"/>
                    <a:pt x="151" y="65"/>
                  </a:cubicBezTo>
                  <a:cubicBezTo>
                    <a:pt x="152" y="66"/>
                    <a:pt x="153" y="67"/>
                    <a:pt x="154" y="67"/>
                  </a:cubicBezTo>
                  <a:cubicBezTo>
                    <a:pt x="155" y="68"/>
                    <a:pt x="155" y="68"/>
                    <a:pt x="155" y="69"/>
                  </a:cubicBezTo>
                  <a:cubicBezTo>
                    <a:pt x="156" y="70"/>
                    <a:pt x="156" y="71"/>
                    <a:pt x="156" y="72"/>
                  </a:cubicBezTo>
                  <a:cubicBezTo>
                    <a:pt x="149" y="85"/>
                    <a:pt x="149" y="85"/>
                    <a:pt x="149" y="85"/>
                  </a:cubicBezTo>
                  <a:cubicBezTo>
                    <a:pt x="148" y="86"/>
                    <a:pt x="148" y="86"/>
                    <a:pt x="147" y="87"/>
                  </a:cubicBezTo>
                  <a:cubicBezTo>
                    <a:pt x="146" y="87"/>
                    <a:pt x="145" y="86"/>
                    <a:pt x="144" y="86"/>
                  </a:cubicBezTo>
                  <a:cubicBezTo>
                    <a:pt x="144" y="86"/>
                    <a:pt x="144" y="85"/>
                    <a:pt x="143" y="85"/>
                  </a:cubicBezTo>
                  <a:cubicBezTo>
                    <a:pt x="142" y="84"/>
                    <a:pt x="141" y="83"/>
                    <a:pt x="140" y="82"/>
                  </a:cubicBezTo>
                  <a:cubicBezTo>
                    <a:pt x="138" y="81"/>
                    <a:pt x="136" y="80"/>
                    <a:pt x="134" y="80"/>
                  </a:cubicBezTo>
                  <a:cubicBezTo>
                    <a:pt x="133" y="79"/>
                    <a:pt x="130" y="78"/>
                    <a:pt x="128" y="77"/>
                  </a:cubicBezTo>
                  <a:cubicBezTo>
                    <a:pt x="125" y="77"/>
                    <a:pt x="123" y="76"/>
                    <a:pt x="120" y="76"/>
                  </a:cubicBezTo>
                  <a:cubicBezTo>
                    <a:pt x="115" y="76"/>
                    <a:pt x="110" y="77"/>
                    <a:pt x="107" y="80"/>
                  </a:cubicBezTo>
                  <a:cubicBezTo>
                    <a:pt x="103" y="83"/>
                    <a:pt x="101" y="86"/>
                    <a:pt x="101" y="90"/>
                  </a:cubicBezTo>
                  <a:cubicBezTo>
                    <a:pt x="101" y="92"/>
                    <a:pt x="102" y="93"/>
                    <a:pt x="102" y="94"/>
                  </a:cubicBezTo>
                  <a:cubicBezTo>
                    <a:pt x="103" y="96"/>
                    <a:pt x="103" y="97"/>
                    <a:pt x="105" y="98"/>
                  </a:cubicBezTo>
                  <a:cubicBezTo>
                    <a:pt x="106" y="99"/>
                    <a:pt x="107" y="100"/>
                    <a:pt x="108" y="101"/>
                  </a:cubicBezTo>
                  <a:cubicBezTo>
                    <a:pt x="109" y="102"/>
                    <a:pt x="111" y="103"/>
                    <a:pt x="113" y="104"/>
                  </a:cubicBezTo>
                  <a:cubicBezTo>
                    <a:pt x="115" y="105"/>
                    <a:pt x="117" y="106"/>
                    <a:pt x="118" y="106"/>
                  </a:cubicBezTo>
                  <a:cubicBezTo>
                    <a:pt x="120" y="107"/>
                    <a:pt x="122" y="108"/>
                    <a:pt x="125" y="109"/>
                  </a:cubicBezTo>
                  <a:cubicBezTo>
                    <a:pt x="128" y="110"/>
                    <a:pt x="130" y="111"/>
                    <a:pt x="132" y="112"/>
                  </a:cubicBezTo>
                  <a:cubicBezTo>
                    <a:pt x="133" y="112"/>
                    <a:pt x="136" y="113"/>
                    <a:pt x="138" y="115"/>
                  </a:cubicBezTo>
                  <a:cubicBezTo>
                    <a:pt x="141" y="116"/>
                    <a:pt x="143" y="117"/>
                    <a:pt x="145" y="119"/>
                  </a:cubicBezTo>
                  <a:cubicBezTo>
                    <a:pt x="147" y="120"/>
                    <a:pt x="149" y="121"/>
                    <a:pt x="151" y="123"/>
                  </a:cubicBezTo>
                  <a:cubicBezTo>
                    <a:pt x="153" y="125"/>
                    <a:pt x="154" y="127"/>
                    <a:pt x="155" y="129"/>
                  </a:cubicBezTo>
                  <a:cubicBezTo>
                    <a:pt x="156" y="131"/>
                    <a:pt x="157" y="133"/>
                    <a:pt x="158" y="136"/>
                  </a:cubicBezTo>
                  <a:cubicBezTo>
                    <a:pt x="159" y="138"/>
                    <a:pt x="159" y="141"/>
                    <a:pt x="159" y="144"/>
                  </a:cubicBezTo>
                  <a:cubicBezTo>
                    <a:pt x="159" y="153"/>
                    <a:pt x="156" y="161"/>
                    <a:pt x="150" y="168"/>
                  </a:cubicBezTo>
                </a:path>
              </a:pathLst>
            </a:custGeom>
            <a:solidFill>
              <a:schemeClr val="bg1"/>
            </a:solidFill>
            <a:ln>
              <a:noFill/>
            </a:ln>
          </p:spPr>
          <p:txBody>
            <a:bodyPr anchor="ctr"/>
            <a:lstStyle/>
            <a:p>
              <a:pPr algn="ctr"/>
            </a:p>
          </p:txBody>
        </p:sp>
      </p:grpSp>
      <p:grpSp>
        <p:nvGrpSpPr>
          <p:cNvPr id="29" name="组合 28"/>
          <p:cNvGrpSpPr/>
          <p:nvPr/>
        </p:nvGrpSpPr>
        <p:grpSpPr>
          <a:xfrm>
            <a:off x="8264101" y="1580855"/>
            <a:ext cx="3232574" cy="1220554"/>
            <a:chOff x="6302885" y="1678126"/>
            <a:chExt cx="3232574" cy="1220554"/>
          </a:xfrm>
        </p:grpSpPr>
        <p:sp>
          <p:nvSpPr>
            <p:cNvPr id="30" name="矩形 29"/>
            <p:cNvSpPr/>
            <p:nvPr/>
          </p:nvSpPr>
          <p:spPr>
            <a:xfrm>
              <a:off x="6302885" y="2030750"/>
              <a:ext cx="3232574"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endParaRPr lang="zh-CN" altLang="en-US" sz="1400" dirty="0">
                <a:solidFill>
                  <a:schemeClr val="tx1">
                    <a:lumMod val="75000"/>
                    <a:lumOff val="25000"/>
                  </a:schemeClr>
                </a:solidFill>
              </a:endParaRPr>
            </a:p>
          </p:txBody>
        </p:sp>
        <p:sp>
          <p:nvSpPr>
            <p:cNvPr id="31" name="矩形 30"/>
            <p:cNvSpPr/>
            <p:nvPr/>
          </p:nvSpPr>
          <p:spPr>
            <a:xfrm>
              <a:off x="6302885" y="1678126"/>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grpSp>
        <p:nvGrpSpPr>
          <p:cNvPr id="32" name="组合 31"/>
          <p:cNvGrpSpPr/>
          <p:nvPr/>
        </p:nvGrpSpPr>
        <p:grpSpPr>
          <a:xfrm>
            <a:off x="8264101" y="4768555"/>
            <a:ext cx="3232574" cy="1220554"/>
            <a:chOff x="6302885" y="1678126"/>
            <a:chExt cx="3232574" cy="1220554"/>
          </a:xfrm>
        </p:grpSpPr>
        <p:sp>
          <p:nvSpPr>
            <p:cNvPr id="33" name="矩形 32"/>
            <p:cNvSpPr/>
            <p:nvPr/>
          </p:nvSpPr>
          <p:spPr>
            <a:xfrm>
              <a:off x="6302885" y="2030750"/>
              <a:ext cx="3232574"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endParaRPr lang="zh-CN" altLang="en-US" sz="1400" dirty="0">
                <a:solidFill>
                  <a:schemeClr val="tx1">
                    <a:lumMod val="75000"/>
                    <a:lumOff val="25000"/>
                  </a:schemeClr>
                </a:solidFill>
              </a:endParaRPr>
            </a:p>
          </p:txBody>
        </p:sp>
        <p:sp>
          <p:nvSpPr>
            <p:cNvPr id="34" name="矩形 33"/>
            <p:cNvSpPr/>
            <p:nvPr/>
          </p:nvSpPr>
          <p:spPr>
            <a:xfrm>
              <a:off x="6302885"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grpSp>
        <p:nvGrpSpPr>
          <p:cNvPr id="35" name="组合 34"/>
          <p:cNvGrpSpPr/>
          <p:nvPr/>
        </p:nvGrpSpPr>
        <p:grpSpPr>
          <a:xfrm>
            <a:off x="771120" y="1580855"/>
            <a:ext cx="3232574" cy="1220554"/>
            <a:chOff x="6302885" y="1678126"/>
            <a:chExt cx="3232574" cy="1220554"/>
          </a:xfrm>
        </p:grpSpPr>
        <p:sp>
          <p:nvSpPr>
            <p:cNvPr id="36" name="矩形 35"/>
            <p:cNvSpPr/>
            <p:nvPr/>
          </p:nvSpPr>
          <p:spPr>
            <a:xfrm>
              <a:off x="6302885" y="2030750"/>
              <a:ext cx="3232574"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endParaRPr lang="zh-CN" altLang="en-US" sz="1400" dirty="0">
                <a:solidFill>
                  <a:schemeClr val="tx1">
                    <a:lumMod val="75000"/>
                    <a:lumOff val="25000"/>
                  </a:schemeClr>
                </a:solidFill>
              </a:endParaRPr>
            </a:p>
          </p:txBody>
        </p:sp>
        <p:sp>
          <p:nvSpPr>
            <p:cNvPr id="37" name="矩形 36"/>
            <p:cNvSpPr/>
            <p:nvPr/>
          </p:nvSpPr>
          <p:spPr>
            <a:xfrm>
              <a:off x="7293485" y="1678126"/>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grpSp>
        <p:nvGrpSpPr>
          <p:cNvPr id="38" name="组合 37"/>
          <p:cNvGrpSpPr/>
          <p:nvPr/>
        </p:nvGrpSpPr>
        <p:grpSpPr>
          <a:xfrm>
            <a:off x="771120" y="4768555"/>
            <a:ext cx="3232574" cy="1220554"/>
            <a:chOff x="6302885" y="1678126"/>
            <a:chExt cx="3232574" cy="1220554"/>
          </a:xfrm>
        </p:grpSpPr>
        <p:sp>
          <p:nvSpPr>
            <p:cNvPr id="39" name="矩形 38"/>
            <p:cNvSpPr/>
            <p:nvPr/>
          </p:nvSpPr>
          <p:spPr>
            <a:xfrm>
              <a:off x="6302885" y="2030750"/>
              <a:ext cx="3232574"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endParaRPr lang="zh-CN" altLang="en-US" sz="1400" dirty="0">
                <a:solidFill>
                  <a:schemeClr val="tx1">
                    <a:lumMod val="75000"/>
                    <a:lumOff val="25000"/>
                  </a:schemeClr>
                </a:solidFill>
              </a:endParaRPr>
            </a:p>
          </p:txBody>
        </p:sp>
        <p:sp>
          <p:nvSpPr>
            <p:cNvPr id="40" name="矩形 39"/>
            <p:cNvSpPr/>
            <p:nvPr/>
          </p:nvSpPr>
          <p:spPr>
            <a:xfrm>
              <a:off x="7293485" y="1678126"/>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grpSp>
        <p:nvGrpSpPr>
          <p:cNvPr id="41" name="组合 40"/>
          <p:cNvGrpSpPr/>
          <p:nvPr/>
        </p:nvGrpSpPr>
        <p:grpSpPr>
          <a:xfrm>
            <a:off x="0" y="0"/>
            <a:ext cx="6096000" cy="1435101"/>
            <a:chOff x="0" y="0"/>
            <a:chExt cx="6096000" cy="1435101"/>
          </a:xfrm>
        </p:grpSpPr>
        <p:pic>
          <p:nvPicPr>
            <p:cNvPr id="42" name="图片 41"/>
            <p:cNvPicPr>
              <a:picLocks noChangeAspect="1"/>
            </p:cNvPicPr>
            <p:nvPr/>
          </p:nvPicPr>
          <p:blipFill rotWithShape="1">
            <a:blip r:embed="rId1"/>
            <a:srcRect l="51625" t="62971" r="21894" b="14822"/>
            <a:stretch>
              <a:fillRect/>
            </a:stretch>
          </p:blipFill>
          <p:spPr>
            <a:xfrm>
              <a:off x="0" y="0"/>
              <a:ext cx="1714500" cy="1435101"/>
            </a:xfrm>
            <a:prstGeom prst="rect">
              <a:avLst/>
            </a:prstGeom>
          </p:spPr>
        </p:pic>
        <p:sp>
          <p:nvSpPr>
            <p:cNvPr id="43" name="文本框 42"/>
            <p:cNvSpPr txBox="1"/>
            <p:nvPr/>
          </p:nvSpPr>
          <p:spPr>
            <a:xfrm>
              <a:off x="1208698" y="321338"/>
              <a:ext cx="372615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accent1"/>
                  </a:solidFill>
                  <a:latin typeface="+mj-ea"/>
                  <a:ea typeface="+mj-ea"/>
                </a:rPr>
                <a:t>标题文字</a:t>
              </a:r>
              <a:r>
                <a:rPr lang="zh-CN" altLang="en-US" sz="3200" b="1" dirty="0">
                  <a:solidFill>
                    <a:schemeClr val="accent4"/>
                  </a:solidFill>
                  <a:latin typeface="+mj-ea"/>
                  <a:ea typeface="+mj-ea"/>
                </a:rPr>
                <a:t>添加此处</a:t>
              </a:r>
              <a:endParaRPr lang="zh-CN" altLang="en-US" sz="3200" b="1" dirty="0">
                <a:solidFill>
                  <a:schemeClr val="accent4"/>
                </a:solidFill>
                <a:latin typeface="+mj-ea"/>
                <a:ea typeface="+mj-ea"/>
              </a:endParaRPr>
            </a:p>
          </p:txBody>
        </p:sp>
        <p:sp>
          <p:nvSpPr>
            <p:cNvPr id="44" name="文本框 43"/>
            <p:cNvSpPr txBox="1"/>
            <p:nvPr/>
          </p:nvSpPr>
          <p:spPr>
            <a:xfrm>
              <a:off x="1208698" y="828984"/>
              <a:ext cx="4887302" cy="30777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latin typeface="Century Gothic" panose="020B0502020202020204" pitchFamily="34" charset="0"/>
                  <a:ea typeface="+mj-ea"/>
                </a:rPr>
                <a:t>THIS TEMPLATE DESIGNED FOR FEI ER SHE JI</a:t>
              </a:r>
              <a:endParaRPr lang="en-US" altLang="zh-CN" sz="1400" dirty="0">
                <a:solidFill>
                  <a:schemeClr val="bg1">
                    <a:lumMod val="65000"/>
                  </a:schemeClr>
                </a:solidFill>
                <a:latin typeface="Century Gothic" panose="020B0502020202020204" pitchFamily="34" charset="0"/>
                <a:ea typeface="+mj-ea"/>
              </a:endParaRPr>
            </a:p>
          </p:txBody>
        </p:sp>
      </p:gr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2" presetClass="entr" presetSubtype="3" fill="hold" nodeType="withEffect" p14:presetBounceEnd="60000">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14:bounceEnd="60000">
                                          <p:cBhvr additive="base">
                                            <p:cTn id="13" dur="1000" fill="hold"/>
                                            <p:tgtEl>
                                              <p:spTgt spid="29"/>
                                            </p:tgtEl>
                                            <p:attrNameLst>
                                              <p:attrName>ppt_x</p:attrName>
                                            </p:attrNameLst>
                                          </p:cBhvr>
                                          <p:tavLst>
                                            <p:tav tm="0">
                                              <p:val>
                                                <p:strVal val="1+#ppt_w/2"/>
                                              </p:val>
                                            </p:tav>
                                            <p:tav tm="100000">
                                              <p:val>
                                                <p:strVal val="#ppt_x"/>
                                              </p:val>
                                            </p:tav>
                                          </p:tavLst>
                                        </p:anim>
                                        <p:anim calcmode="lin" valueType="num" p14:bounceEnd="60000">
                                          <p:cBhvr additive="base">
                                            <p:cTn id="14" dur="1000" fill="hold"/>
                                            <p:tgtEl>
                                              <p:spTgt spid="29"/>
                                            </p:tgtEl>
                                            <p:attrNameLst>
                                              <p:attrName>ppt_y</p:attrName>
                                            </p:attrNameLst>
                                          </p:cBhvr>
                                          <p:tavLst>
                                            <p:tav tm="0">
                                              <p:val>
                                                <p:strVal val="0-#ppt_h/2"/>
                                              </p:val>
                                            </p:tav>
                                            <p:tav tm="100000">
                                              <p:val>
                                                <p:strVal val="#ppt_y"/>
                                              </p:val>
                                            </p:tav>
                                          </p:tavLst>
                                        </p:anim>
                                      </p:childTnLst>
                                    </p:cTn>
                                  </p:par>
                                  <p:par>
                                    <p:cTn id="15" presetID="2" presetClass="entr" presetSubtype="3" fill="hold" nodeType="withEffect" p14:presetBounceEnd="60000">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14:bounceEnd="60000">
                                          <p:cBhvr additive="base">
                                            <p:cTn id="17" dur="1000" fill="hold"/>
                                            <p:tgtEl>
                                              <p:spTgt spid="32"/>
                                            </p:tgtEl>
                                            <p:attrNameLst>
                                              <p:attrName>ppt_x</p:attrName>
                                            </p:attrNameLst>
                                          </p:cBhvr>
                                          <p:tavLst>
                                            <p:tav tm="0">
                                              <p:val>
                                                <p:strVal val="1+#ppt_w/2"/>
                                              </p:val>
                                            </p:tav>
                                            <p:tav tm="100000">
                                              <p:val>
                                                <p:strVal val="#ppt_x"/>
                                              </p:val>
                                            </p:tav>
                                          </p:tavLst>
                                        </p:anim>
                                        <p:anim calcmode="lin" valueType="num" p14:bounceEnd="60000">
                                          <p:cBhvr additive="base">
                                            <p:cTn id="18" dur="1000" fill="hold"/>
                                            <p:tgtEl>
                                              <p:spTgt spid="32"/>
                                            </p:tgtEl>
                                            <p:attrNameLst>
                                              <p:attrName>ppt_y</p:attrName>
                                            </p:attrNameLst>
                                          </p:cBhvr>
                                          <p:tavLst>
                                            <p:tav tm="0">
                                              <p:val>
                                                <p:strVal val="0-#ppt_h/2"/>
                                              </p:val>
                                            </p:tav>
                                            <p:tav tm="100000">
                                              <p:val>
                                                <p:strVal val="#ppt_y"/>
                                              </p:val>
                                            </p:tav>
                                          </p:tavLst>
                                        </p:anim>
                                      </p:childTnLst>
                                    </p:cTn>
                                  </p:par>
                                  <p:par>
                                    <p:cTn id="19" presetID="2" presetClass="entr" presetSubtype="3" fill="hold" nodeType="withEffect" p14:presetBounceEnd="60000">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14:bounceEnd="60000">
                                          <p:cBhvr additive="base">
                                            <p:cTn id="21" dur="1000" fill="hold"/>
                                            <p:tgtEl>
                                              <p:spTgt spid="35"/>
                                            </p:tgtEl>
                                            <p:attrNameLst>
                                              <p:attrName>ppt_x</p:attrName>
                                            </p:attrNameLst>
                                          </p:cBhvr>
                                          <p:tavLst>
                                            <p:tav tm="0">
                                              <p:val>
                                                <p:strVal val="1+#ppt_w/2"/>
                                              </p:val>
                                            </p:tav>
                                            <p:tav tm="100000">
                                              <p:val>
                                                <p:strVal val="#ppt_x"/>
                                              </p:val>
                                            </p:tav>
                                          </p:tavLst>
                                        </p:anim>
                                        <p:anim calcmode="lin" valueType="num" p14:bounceEnd="60000">
                                          <p:cBhvr additive="base">
                                            <p:cTn id="22" dur="1000" fill="hold"/>
                                            <p:tgtEl>
                                              <p:spTgt spid="35"/>
                                            </p:tgtEl>
                                            <p:attrNameLst>
                                              <p:attrName>ppt_y</p:attrName>
                                            </p:attrNameLst>
                                          </p:cBhvr>
                                          <p:tavLst>
                                            <p:tav tm="0">
                                              <p:val>
                                                <p:strVal val="0-#ppt_h/2"/>
                                              </p:val>
                                            </p:tav>
                                            <p:tav tm="100000">
                                              <p:val>
                                                <p:strVal val="#ppt_y"/>
                                              </p:val>
                                            </p:tav>
                                          </p:tavLst>
                                        </p:anim>
                                      </p:childTnLst>
                                    </p:cTn>
                                  </p:par>
                                  <p:par>
                                    <p:cTn id="23" presetID="2" presetClass="entr" presetSubtype="3" fill="hold" nodeType="withEffect" p14:presetBounceEnd="60000">
                                      <p:stCondLst>
                                        <p:cond delay="0"/>
                                      </p:stCondLst>
                                      <p:childTnLst>
                                        <p:set>
                                          <p:cBhvr>
                                            <p:cTn id="24" dur="1" fill="hold">
                                              <p:stCondLst>
                                                <p:cond delay="0"/>
                                              </p:stCondLst>
                                            </p:cTn>
                                            <p:tgtEl>
                                              <p:spTgt spid="38"/>
                                            </p:tgtEl>
                                            <p:attrNameLst>
                                              <p:attrName>style.visibility</p:attrName>
                                            </p:attrNameLst>
                                          </p:cBhvr>
                                          <p:to>
                                            <p:strVal val="visible"/>
                                          </p:to>
                                        </p:set>
                                        <p:anim calcmode="lin" valueType="num" p14:bounceEnd="60000">
                                          <p:cBhvr additive="base">
                                            <p:cTn id="25" dur="1000" fill="hold"/>
                                            <p:tgtEl>
                                              <p:spTgt spid="38"/>
                                            </p:tgtEl>
                                            <p:attrNameLst>
                                              <p:attrName>ppt_x</p:attrName>
                                            </p:attrNameLst>
                                          </p:cBhvr>
                                          <p:tavLst>
                                            <p:tav tm="0">
                                              <p:val>
                                                <p:strVal val="1+#ppt_w/2"/>
                                              </p:val>
                                            </p:tav>
                                            <p:tav tm="100000">
                                              <p:val>
                                                <p:strVal val="#ppt_x"/>
                                              </p:val>
                                            </p:tav>
                                          </p:tavLst>
                                        </p:anim>
                                        <p:anim calcmode="lin" valueType="num" p14:bounceEnd="60000">
                                          <p:cBhvr additive="base">
                                            <p:cTn id="26" dur="1000" fill="hold"/>
                                            <p:tgtEl>
                                              <p:spTgt spid="3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2" presetClass="entr" presetSubtype="3"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additive="base">
                                            <p:cTn id="13" dur="1000" fill="hold"/>
                                            <p:tgtEl>
                                              <p:spTgt spid="29"/>
                                            </p:tgtEl>
                                            <p:attrNameLst>
                                              <p:attrName>ppt_x</p:attrName>
                                            </p:attrNameLst>
                                          </p:cBhvr>
                                          <p:tavLst>
                                            <p:tav tm="0">
                                              <p:val>
                                                <p:strVal val="1+#ppt_w/2"/>
                                              </p:val>
                                            </p:tav>
                                            <p:tav tm="100000">
                                              <p:val>
                                                <p:strVal val="#ppt_x"/>
                                              </p:val>
                                            </p:tav>
                                          </p:tavLst>
                                        </p:anim>
                                        <p:anim calcmode="lin" valueType="num">
                                          <p:cBhvr additive="base">
                                            <p:cTn id="14" dur="1000" fill="hold"/>
                                            <p:tgtEl>
                                              <p:spTgt spid="29"/>
                                            </p:tgtEl>
                                            <p:attrNameLst>
                                              <p:attrName>ppt_y</p:attrName>
                                            </p:attrNameLst>
                                          </p:cBhvr>
                                          <p:tavLst>
                                            <p:tav tm="0">
                                              <p:val>
                                                <p:strVal val="0-#ppt_h/2"/>
                                              </p:val>
                                            </p:tav>
                                            <p:tav tm="100000">
                                              <p:val>
                                                <p:strVal val="#ppt_y"/>
                                              </p:val>
                                            </p:tav>
                                          </p:tavLst>
                                        </p:anim>
                                      </p:childTnLst>
                                    </p:cTn>
                                  </p:par>
                                  <p:par>
                                    <p:cTn id="15" presetID="2" presetClass="entr" presetSubtype="3" fill="hold" nodeType="with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1000" fill="hold"/>
                                            <p:tgtEl>
                                              <p:spTgt spid="32"/>
                                            </p:tgtEl>
                                            <p:attrNameLst>
                                              <p:attrName>ppt_x</p:attrName>
                                            </p:attrNameLst>
                                          </p:cBhvr>
                                          <p:tavLst>
                                            <p:tav tm="0">
                                              <p:val>
                                                <p:strVal val="1+#ppt_w/2"/>
                                              </p:val>
                                            </p:tav>
                                            <p:tav tm="100000">
                                              <p:val>
                                                <p:strVal val="#ppt_x"/>
                                              </p:val>
                                            </p:tav>
                                          </p:tavLst>
                                        </p:anim>
                                        <p:anim calcmode="lin" valueType="num">
                                          <p:cBhvr additive="base">
                                            <p:cTn id="18" dur="1000" fill="hold"/>
                                            <p:tgtEl>
                                              <p:spTgt spid="32"/>
                                            </p:tgtEl>
                                            <p:attrNameLst>
                                              <p:attrName>ppt_y</p:attrName>
                                            </p:attrNameLst>
                                          </p:cBhvr>
                                          <p:tavLst>
                                            <p:tav tm="0">
                                              <p:val>
                                                <p:strVal val="0-#ppt_h/2"/>
                                              </p:val>
                                            </p:tav>
                                            <p:tav tm="100000">
                                              <p:val>
                                                <p:strVal val="#ppt_y"/>
                                              </p:val>
                                            </p:tav>
                                          </p:tavLst>
                                        </p:anim>
                                      </p:childTnLst>
                                    </p:cTn>
                                  </p:par>
                                  <p:par>
                                    <p:cTn id="19" presetID="2" presetClass="entr" presetSubtype="3"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1000" fill="hold"/>
                                            <p:tgtEl>
                                              <p:spTgt spid="35"/>
                                            </p:tgtEl>
                                            <p:attrNameLst>
                                              <p:attrName>ppt_x</p:attrName>
                                            </p:attrNameLst>
                                          </p:cBhvr>
                                          <p:tavLst>
                                            <p:tav tm="0">
                                              <p:val>
                                                <p:strVal val="1+#ppt_w/2"/>
                                              </p:val>
                                            </p:tav>
                                            <p:tav tm="100000">
                                              <p:val>
                                                <p:strVal val="#ppt_x"/>
                                              </p:val>
                                            </p:tav>
                                          </p:tavLst>
                                        </p:anim>
                                        <p:anim calcmode="lin" valueType="num">
                                          <p:cBhvr additive="base">
                                            <p:cTn id="22" dur="1000" fill="hold"/>
                                            <p:tgtEl>
                                              <p:spTgt spid="35"/>
                                            </p:tgtEl>
                                            <p:attrNameLst>
                                              <p:attrName>ppt_y</p:attrName>
                                            </p:attrNameLst>
                                          </p:cBhvr>
                                          <p:tavLst>
                                            <p:tav tm="0">
                                              <p:val>
                                                <p:strVal val="0-#ppt_h/2"/>
                                              </p:val>
                                            </p:tav>
                                            <p:tav tm="100000">
                                              <p:val>
                                                <p:strVal val="#ppt_y"/>
                                              </p:val>
                                            </p:tav>
                                          </p:tavLst>
                                        </p:anim>
                                      </p:childTnLst>
                                    </p:cTn>
                                  </p:par>
                                  <p:par>
                                    <p:cTn id="23" presetID="2" presetClass="entr" presetSubtype="3"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anim calcmode="lin" valueType="num">
                                          <p:cBhvr additive="base">
                                            <p:cTn id="25" dur="1000" fill="hold"/>
                                            <p:tgtEl>
                                              <p:spTgt spid="38"/>
                                            </p:tgtEl>
                                            <p:attrNameLst>
                                              <p:attrName>ppt_x</p:attrName>
                                            </p:attrNameLst>
                                          </p:cBhvr>
                                          <p:tavLst>
                                            <p:tav tm="0">
                                              <p:val>
                                                <p:strVal val="1+#ppt_w/2"/>
                                              </p:val>
                                            </p:tav>
                                            <p:tav tm="100000">
                                              <p:val>
                                                <p:strVal val="#ppt_x"/>
                                              </p:val>
                                            </p:tav>
                                          </p:tavLst>
                                        </p:anim>
                                        <p:anim calcmode="lin" valueType="num">
                                          <p:cBhvr additive="base">
                                            <p:cTn id="26" dur="1000" fill="hold"/>
                                            <p:tgtEl>
                                              <p:spTgt spid="3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3556000" y="889000"/>
            <a:ext cx="5080000" cy="5080000"/>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4638710" y="1862178"/>
            <a:ext cx="3140603" cy="1323439"/>
          </a:xfrm>
          <a:prstGeom prst="rect">
            <a:avLst/>
          </a:prstGeom>
          <a:noFill/>
        </p:spPr>
        <p:txBody>
          <a:bodyPr wrap="none" rtlCol="0">
            <a:spAutoFit/>
            <a:scene3d>
              <a:camera prst="orthographicFront"/>
              <a:lightRig rig="threePt" dir="t"/>
            </a:scene3d>
            <a:sp3d contourW="12700"/>
          </a:bodyPr>
          <a:lstStyle>
            <a:defPPr>
              <a:defRPr lang="zh-CN"/>
            </a:defPPr>
            <a:lvl1pPr>
              <a:defRPr sz="4800" b="1">
                <a:solidFill>
                  <a:srgbClr val="0070C0"/>
                </a:solidFill>
                <a:latin typeface="+mj-ea"/>
                <a:ea typeface="+mj-ea"/>
              </a:defRPr>
            </a:lvl1pPr>
          </a:lstStyle>
          <a:p>
            <a:r>
              <a:rPr lang="en-US" altLang="zh-CN" sz="8000" dirty="0">
                <a:solidFill>
                  <a:schemeClr val="accent1"/>
                </a:solidFill>
                <a:latin typeface="Agency FB" panose="020B0503020202020204" pitchFamily="34" charset="0"/>
              </a:rPr>
              <a:t>PART </a:t>
            </a:r>
            <a:r>
              <a:rPr lang="en-US" altLang="zh-CN" sz="8000" dirty="0" smtClean="0">
                <a:solidFill>
                  <a:schemeClr val="accent1"/>
                </a:solidFill>
                <a:latin typeface="Agency FB" panose="020B0503020202020204" pitchFamily="34" charset="0"/>
              </a:rPr>
              <a:t>04</a:t>
            </a:r>
            <a:endParaRPr lang="zh-CN" altLang="en-US" sz="8000" dirty="0">
              <a:solidFill>
                <a:schemeClr val="accent1"/>
              </a:solidFill>
              <a:latin typeface="Agency FB" panose="020B0503020202020204" pitchFamily="34" charset="0"/>
            </a:endParaRPr>
          </a:p>
        </p:txBody>
      </p:sp>
      <p:sp>
        <p:nvSpPr>
          <p:cNvPr id="6" name="文本框 5"/>
          <p:cNvSpPr txBox="1"/>
          <p:nvPr/>
        </p:nvSpPr>
        <p:spPr>
          <a:xfrm>
            <a:off x="4157008" y="3239585"/>
            <a:ext cx="387798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tx1">
                    <a:lumMod val="75000"/>
                    <a:lumOff val="25000"/>
                  </a:schemeClr>
                </a:solidFill>
                <a:latin typeface="+mj-ea"/>
                <a:ea typeface="+mj-ea"/>
              </a:rPr>
              <a:t>标题文字添加此处</a:t>
            </a:r>
            <a:endParaRPr lang="zh-CN" altLang="en-US" sz="3600" b="1" dirty="0">
              <a:solidFill>
                <a:schemeClr val="tx1">
                  <a:lumMod val="75000"/>
                  <a:lumOff val="25000"/>
                </a:schemeClr>
              </a:solidFill>
              <a:latin typeface="+mj-ea"/>
              <a:ea typeface="+mj-ea"/>
            </a:endParaRPr>
          </a:p>
        </p:txBody>
      </p:sp>
      <p:sp>
        <p:nvSpPr>
          <p:cNvPr id="7" name="文本框 6"/>
          <p:cNvSpPr txBox="1"/>
          <p:nvPr/>
        </p:nvSpPr>
        <p:spPr>
          <a:xfrm>
            <a:off x="3949701" y="4017594"/>
            <a:ext cx="4292600" cy="72385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 or print the presentation and make it into a film to be used in a wider field</a:t>
            </a:r>
            <a:endParaRPr lang="en-US" altLang="zh-CN" sz="1200" dirty="0">
              <a:solidFill>
                <a:schemeClr val="bg1">
                  <a:lumMod val="50000"/>
                </a:schemeClr>
              </a:solidFill>
              <a:latin typeface="Century Gothic" panose="020B0502020202020204" pitchFamily="34" charset="0"/>
              <a:ea typeface="+mj-ea"/>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642859" y="1593119"/>
            <a:ext cx="2917667" cy="4392488"/>
            <a:chOff x="4642859" y="1232756"/>
            <a:chExt cx="2917667" cy="4392488"/>
          </a:xfrm>
        </p:grpSpPr>
        <p:sp>
          <p:nvSpPr>
            <p:cNvPr id="17" name="矩形: 圆角 16"/>
            <p:cNvSpPr/>
            <p:nvPr/>
          </p:nvSpPr>
          <p:spPr bwMode="auto">
            <a:xfrm rot="6138628">
              <a:off x="5626785" y="3101231"/>
              <a:ext cx="2930337" cy="613750"/>
            </a:xfrm>
            <a:prstGeom prst="roundRect">
              <a:avLst>
                <a:gd name="adj" fmla="val 50000"/>
              </a:avLst>
            </a:prstGeom>
            <a:solidFill>
              <a:schemeClr val="accent4">
                <a:lumMod val="100000"/>
              </a:schemeClr>
            </a:solidFill>
            <a:ln w="76200">
              <a:solidFill>
                <a:schemeClr val="bg1">
                  <a:lumMod val="95000"/>
                </a:schemeClr>
              </a:solidFill>
              <a:round/>
            </a:ln>
          </p:spPr>
          <p:txBody>
            <a:bodyPr anchor="ctr"/>
            <a:lstStyle/>
            <a:p>
              <a:pPr algn="ctr"/>
            </a:p>
          </p:txBody>
        </p:sp>
        <p:sp>
          <p:nvSpPr>
            <p:cNvPr id="18" name="矩形: 圆角 17"/>
            <p:cNvSpPr/>
            <p:nvPr/>
          </p:nvSpPr>
          <p:spPr bwMode="auto">
            <a:xfrm rot="5200262">
              <a:off x="5190746" y="2802065"/>
              <a:ext cx="3154900" cy="613750"/>
            </a:xfrm>
            <a:prstGeom prst="roundRect">
              <a:avLst>
                <a:gd name="adj" fmla="val 50000"/>
              </a:avLst>
            </a:prstGeom>
            <a:solidFill>
              <a:schemeClr val="accent3">
                <a:lumMod val="100000"/>
              </a:schemeClr>
            </a:solidFill>
            <a:ln w="76200">
              <a:solidFill>
                <a:schemeClr val="bg1">
                  <a:lumMod val="95000"/>
                </a:schemeClr>
              </a:solidFill>
              <a:round/>
            </a:ln>
          </p:spPr>
          <p:txBody>
            <a:bodyPr anchor="ctr"/>
            <a:lstStyle/>
            <a:p>
              <a:pPr algn="ctr"/>
            </a:p>
          </p:txBody>
        </p:sp>
        <p:sp>
          <p:nvSpPr>
            <p:cNvPr id="19" name="矩形: 圆角 18"/>
            <p:cNvSpPr/>
            <p:nvPr/>
          </p:nvSpPr>
          <p:spPr bwMode="auto">
            <a:xfrm rot="4124492">
              <a:off x="4719111" y="2563264"/>
              <a:ext cx="3274766" cy="613750"/>
            </a:xfrm>
            <a:prstGeom prst="roundRect">
              <a:avLst>
                <a:gd name="adj" fmla="val 50000"/>
              </a:avLst>
            </a:prstGeom>
            <a:solidFill>
              <a:schemeClr val="accent2">
                <a:lumMod val="100000"/>
              </a:schemeClr>
            </a:solidFill>
            <a:ln w="76200">
              <a:solidFill>
                <a:schemeClr val="bg1">
                  <a:lumMod val="95000"/>
                </a:schemeClr>
              </a:solidFill>
              <a:round/>
            </a:ln>
          </p:spPr>
          <p:txBody>
            <a:bodyPr anchor="ctr"/>
            <a:lstStyle/>
            <a:p>
              <a:pPr algn="ctr"/>
            </a:p>
          </p:txBody>
        </p:sp>
        <p:sp>
          <p:nvSpPr>
            <p:cNvPr id="20" name="任意多边形: 形状 19"/>
            <p:cNvSpPr/>
            <p:nvPr/>
          </p:nvSpPr>
          <p:spPr bwMode="auto">
            <a:xfrm>
              <a:off x="4642859" y="3101922"/>
              <a:ext cx="2523295" cy="2523322"/>
            </a:xfrm>
            <a:custGeom>
              <a:avLst/>
              <a:gdLst>
                <a:gd name="connsiteX0" fmla="*/ 1104687 w 2232362"/>
                <a:gd name="connsiteY0" fmla="*/ 54 h 2232385"/>
                <a:gd name="connsiteX1" fmla="*/ 1945531 w 2232362"/>
                <a:gd name="connsiteY1" fmla="*/ 369173 h 2232385"/>
                <a:gd name="connsiteX2" fmla="*/ 2019450 w 2232362"/>
                <a:gd name="connsiteY2" fmla="*/ 1771858 h 2232385"/>
                <a:gd name="connsiteX3" fmla="*/ 662856 w 2232362"/>
                <a:gd name="connsiteY3" fmla="*/ 2136059 h 2232385"/>
                <a:gd name="connsiteX4" fmla="*/ 8215 w 2232362"/>
                <a:gd name="connsiteY4" fmla="*/ 981601 h 2232385"/>
                <a:gd name="connsiteX5" fmla="*/ 20002 w 2232362"/>
                <a:gd name="connsiteY5" fmla="*/ 910872 h 2232385"/>
                <a:gd name="connsiteX6" fmla="*/ 22287 w 2232362"/>
                <a:gd name="connsiteY6" fmla="*/ 888201 h 2232385"/>
                <a:gd name="connsiteX7" fmla="*/ 295712 w 2232362"/>
                <a:gd name="connsiteY7" fmla="*/ 665353 h 2232385"/>
                <a:gd name="connsiteX8" fmla="*/ 574807 w 2232362"/>
                <a:gd name="connsiteY8" fmla="*/ 944448 h 2232385"/>
                <a:gd name="connsiteX9" fmla="*/ 569174 w 2232362"/>
                <a:gd name="connsiteY9" fmla="*/ 1000327 h 2232385"/>
                <a:gd name="connsiteX10" fmla="*/ 570277 w 2232362"/>
                <a:gd name="connsiteY10" fmla="*/ 1000560 h 2232385"/>
                <a:gd name="connsiteX11" fmla="*/ 889545 w 2232362"/>
                <a:gd name="connsiteY11" fmla="*/ 1626112 h 2232385"/>
                <a:gd name="connsiteX12" fmla="*/ 1567842 w 2232362"/>
                <a:gd name="connsiteY12" fmla="*/ 1444012 h 2232385"/>
                <a:gd name="connsiteX13" fmla="*/ 1530882 w 2232362"/>
                <a:gd name="connsiteY13" fmla="*/ 742669 h 2232385"/>
                <a:gd name="connsiteX14" fmla="*/ 837202 w 2232362"/>
                <a:gd name="connsiteY14" fmla="*/ 632870 h 2232385"/>
                <a:gd name="connsiteX15" fmla="*/ 836586 w 2232362"/>
                <a:gd name="connsiteY15" fmla="*/ 631802 h 2232385"/>
                <a:gd name="connsiteX16" fmla="*/ 822840 w 2232362"/>
                <a:gd name="connsiteY16" fmla="*/ 639264 h 2232385"/>
                <a:gd name="connsiteX17" fmla="*/ 714203 w 2232362"/>
                <a:gd name="connsiteY17" fmla="*/ 661196 h 2232385"/>
                <a:gd name="connsiteX18" fmla="*/ 435108 w 2232362"/>
                <a:gd name="connsiteY18" fmla="*/ 382101 h 2232385"/>
                <a:gd name="connsiteX19" fmla="*/ 558158 w 2232362"/>
                <a:gd name="connsiteY19" fmla="*/ 150671 h 2232385"/>
                <a:gd name="connsiteX20" fmla="*/ 558650 w 2232362"/>
                <a:gd name="connsiteY20" fmla="*/ 150404 h 2232385"/>
                <a:gd name="connsiteX21" fmla="*/ 558171 w 2232362"/>
                <a:gd name="connsiteY21" fmla="*/ 149574 h 2232385"/>
                <a:gd name="connsiteX22" fmla="*/ 1104687 w 2232362"/>
                <a:gd name="connsiteY22" fmla="*/ 54 h 2232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32362" h="2232385">
                  <a:moveTo>
                    <a:pt x="1104687" y="54"/>
                  </a:moveTo>
                  <a:cubicBezTo>
                    <a:pt x="1416539" y="-3035"/>
                    <a:pt x="1725128" y="124486"/>
                    <a:pt x="1945531" y="369173"/>
                  </a:cubicBezTo>
                  <a:cubicBezTo>
                    <a:pt x="2298176" y="760672"/>
                    <a:pt x="2328993" y="1345463"/>
                    <a:pt x="2019450" y="1771858"/>
                  </a:cubicBezTo>
                  <a:cubicBezTo>
                    <a:pt x="1709907" y="2198254"/>
                    <a:pt x="1144333" y="2350092"/>
                    <a:pt x="662856" y="2136059"/>
                  </a:cubicBezTo>
                  <a:cubicBezTo>
                    <a:pt x="211471" y="1935403"/>
                    <a:pt x="-50714" y="1464429"/>
                    <a:pt x="8215" y="981601"/>
                  </a:cubicBezTo>
                  <a:lnTo>
                    <a:pt x="20002" y="910872"/>
                  </a:lnTo>
                  <a:lnTo>
                    <a:pt x="22287" y="888201"/>
                  </a:lnTo>
                  <a:cubicBezTo>
                    <a:pt x="48312" y="761022"/>
                    <a:pt x="160840" y="665353"/>
                    <a:pt x="295712" y="665353"/>
                  </a:cubicBezTo>
                  <a:cubicBezTo>
                    <a:pt x="449852" y="665353"/>
                    <a:pt x="574807" y="790308"/>
                    <a:pt x="574807" y="944448"/>
                  </a:cubicBezTo>
                  <a:lnTo>
                    <a:pt x="569174" y="1000327"/>
                  </a:lnTo>
                  <a:lnTo>
                    <a:pt x="570277" y="1000560"/>
                  </a:lnTo>
                  <a:cubicBezTo>
                    <a:pt x="515701" y="1258298"/>
                    <a:pt x="648806" y="1519096"/>
                    <a:pt x="889545" y="1626112"/>
                  </a:cubicBezTo>
                  <a:cubicBezTo>
                    <a:pt x="1130283" y="1733129"/>
                    <a:pt x="1413071" y="1657210"/>
                    <a:pt x="1567842" y="1444012"/>
                  </a:cubicBezTo>
                  <a:cubicBezTo>
                    <a:pt x="1722613" y="1230814"/>
                    <a:pt x="1707205" y="938419"/>
                    <a:pt x="1530882" y="742669"/>
                  </a:cubicBezTo>
                  <a:cubicBezTo>
                    <a:pt x="1354560" y="546919"/>
                    <a:pt x="1065359" y="501143"/>
                    <a:pt x="837202" y="632870"/>
                  </a:cubicBezTo>
                  <a:lnTo>
                    <a:pt x="836586" y="631802"/>
                  </a:lnTo>
                  <a:lnTo>
                    <a:pt x="822840" y="639264"/>
                  </a:lnTo>
                  <a:cubicBezTo>
                    <a:pt x="789449" y="653386"/>
                    <a:pt x="752738" y="661196"/>
                    <a:pt x="714203" y="661196"/>
                  </a:cubicBezTo>
                  <a:cubicBezTo>
                    <a:pt x="560063" y="661196"/>
                    <a:pt x="435108" y="536241"/>
                    <a:pt x="435108" y="382101"/>
                  </a:cubicBezTo>
                  <a:cubicBezTo>
                    <a:pt x="435108" y="285764"/>
                    <a:pt x="483919" y="200827"/>
                    <a:pt x="558158" y="150671"/>
                  </a:cubicBezTo>
                  <a:lnTo>
                    <a:pt x="558650" y="150404"/>
                  </a:lnTo>
                  <a:lnTo>
                    <a:pt x="558171" y="149574"/>
                  </a:lnTo>
                  <a:cubicBezTo>
                    <a:pt x="729289" y="50779"/>
                    <a:pt x="917575" y="1907"/>
                    <a:pt x="1104687" y="54"/>
                  </a:cubicBezTo>
                  <a:close/>
                </a:path>
              </a:pathLst>
            </a:custGeom>
            <a:solidFill>
              <a:schemeClr val="accent1"/>
            </a:solidFill>
            <a:ln w="76200">
              <a:solidFill>
                <a:schemeClr val="bg1">
                  <a:lumMod val="95000"/>
                </a:schemeClr>
              </a:solidFill>
              <a:round/>
            </a:ln>
          </p:spPr>
          <p:txBody>
            <a:bodyPr anchor="ctr"/>
            <a:lstStyle/>
            <a:p>
              <a:pPr algn="ctr"/>
            </a:p>
          </p:txBody>
        </p:sp>
        <p:sp>
          <p:nvSpPr>
            <p:cNvPr id="21" name="任意多边形: 形状 20"/>
            <p:cNvSpPr/>
            <p:nvPr/>
          </p:nvSpPr>
          <p:spPr bwMode="auto">
            <a:xfrm>
              <a:off x="5666720" y="4125796"/>
              <a:ext cx="475573" cy="475574"/>
            </a:xfrm>
            <a:custGeom>
              <a:avLst/>
              <a:gdLst>
                <a:gd name="T0" fmla="+- 0 10800 98"/>
                <a:gd name="T1" fmla="*/ T0 w 21404"/>
                <a:gd name="T2" fmla="+- 0 10864 128"/>
                <a:gd name="T3" fmla="*/ 10864 h 21472"/>
                <a:gd name="T4" fmla="+- 0 10800 98"/>
                <a:gd name="T5" fmla="*/ T4 w 21404"/>
                <a:gd name="T6" fmla="+- 0 10864 128"/>
                <a:gd name="T7" fmla="*/ 10864 h 21472"/>
                <a:gd name="T8" fmla="+- 0 10800 98"/>
                <a:gd name="T9" fmla="*/ T8 w 21404"/>
                <a:gd name="T10" fmla="+- 0 10864 128"/>
                <a:gd name="T11" fmla="*/ 10864 h 21472"/>
                <a:gd name="T12" fmla="+- 0 10800 98"/>
                <a:gd name="T13" fmla="*/ T12 w 21404"/>
                <a:gd name="T14" fmla="+- 0 10864 128"/>
                <a:gd name="T15" fmla="*/ 10864 h 21472"/>
              </a:gdLst>
              <a:ahLst/>
              <a:cxnLst>
                <a:cxn ang="0">
                  <a:pos x="T1" y="T3"/>
                </a:cxn>
                <a:cxn ang="0">
                  <a:pos x="T5" y="T7"/>
                </a:cxn>
                <a:cxn ang="0">
                  <a:pos x="T9" y="T11"/>
                </a:cxn>
                <a:cxn ang="0">
                  <a:pos x="T13" y="T15"/>
                </a:cxn>
              </a:cxnLst>
              <a:rect l="0" t="0" r="r" b="b"/>
              <a:pathLst>
                <a:path w="21404" h="21472">
                  <a:moveTo>
                    <a:pt x="3386" y="13932"/>
                  </a:moveTo>
                  <a:cubicBezTo>
                    <a:pt x="4126" y="16483"/>
                    <a:pt x="4518" y="17503"/>
                    <a:pt x="6826" y="18467"/>
                  </a:cubicBezTo>
                  <a:cubicBezTo>
                    <a:pt x="8742" y="19998"/>
                    <a:pt x="9918" y="21472"/>
                    <a:pt x="10702" y="21472"/>
                  </a:cubicBezTo>
                  <a:cubicBezTo>
                    <a:pt x="11486" y="21472"/>
                    <a:pt x="12662" y="19998"/>
                    <a:pt x="14578" y="18978"/>
                  </a:cubicBezTo>
                  <a:cubicBezTo>
                    <a:pt x="16886" y="17503"/>
                    <a:pt x="16102" y="17503"/>
                    <a:pt x="16886" y="14499"/>
                  </a:cubicBezTo>
                  <a:cubicBezTo>
                    <a:pt x="10702" y="18467"/>
                    <a:pt x="10702" y="18467"/>
                    <a:pt x="10702" y="18467"/>
                  </a:cubicBezTo>
                  <a:lnTo>
                    <a:pt x="3386" y="13932"/>
                  </a:lnTo>
                  <a:close/>
                  <a:moveTo>
                    <a:pt x="21110" y="6902"/>
                  </a:moveTo>
                  <a:cubicBezTo>
                    <a:pt x="11834" y="382"/>
                    <a:pt x="11834" y="382"/>
                    <a:pt x="11834" y="382"/>
                  </a:cubicBezTo>
                  <a:cubicBezTo>
                    <a:pt x="11486" y="-128"/>
                    <a:pt x="10310" y="-128"/>
                    <a:pt x="9526" y="382"/>
                  </a:cubicBezTo>
                  <a:cubicBezTo>
                    <a:pt x="294" y="6902"/>
                    <a:pt x="294" y="6902"/>
                    <a:pt x="294" y="6902"/>
                  </a:cubicBezTo>
                  <a:cubicBezTo>
                    <a:pt x="-98" y="7412"/>
                    <a:pt x="-98" y="7922"/>
                    <a:pt x="294" y="8943"/>
                  </a:cubicBezTo>
                  <a:cubicBezTo>
                    <a:pt x="9526" y="15463"/>
                    <a:pt x="9526" y="15463"/>
                    <a:pt x="9526" y="15463"/>
                  </a:cubicBezTo>
                  <a:cubicBezTo>
                    <a:pt x="10310" y="15973"/>
                    <a:pt x="11486" y="15973"/>
                    <a:pt x="11834" y="15463"/>
                  </a:cubicBezTo>
                  <a:cubicBezTo>
                    <a:pt x="17670" y="10927"/>
                    <a:pt x="17670" y="10927"/>
                    <a:pt x="17670" y="10927"/>
                  </a:cubicBezTo>
                  <a:cubicBezTo>
                    <a:pt x="11486" y="8943"/>
                    <a:pt x="11486" y="8943"/>
                    <a:pt x="11486" y="8943"/>
                  </a:cubicBezTo>
                  <a:cubicBezTo>
                    <a:pt x="11094" y="8943"/>
                    <a:pt x="11094" y="9396"/>
                    <a:pt x="10702" y="9396"/>
                  </a:cubicBezTo>
                  <a:cubicBezTo>
                    <a:pt x="9526" y="9396"/>
                    <a:pt x="8742" y="8433"/>
                    <a:pt x="8742" y="7412"/>
                  </a:cubicBezTo>
                  <a:cubicBezTo>
                    <a:pt x="8742" y="6902"/>
                    <a:pt x="9526" y="5938"/>
                    <a:pt x="10702" y="5938"/>
                  </a:cubicBezTo>
                  <a:cubicBezTo>
                    <a:pt x="11486" y="5938"/>
                    <a:pt x="12270" y="6392"/>
                    <a:pt x="12662" y="6902"/>
                  </a:cubicBezTo>
                  <a:cubicBezTo>
                    <a:pt x="19194" y="9907"/>
                    <a:pt x="19194" y="9907"/>
                    <a:pt x="19194" y="9907"/>
                  </a:cubicBezTo>
                  <a:cubicBezTo>
                    <a:pt x="21110" y="8943"/>
                    <a:pt x="21110" y="8943"/>
                    <a:pt x="21110" y="8943"/>
                  </a:cubicBezTo>
                  <a:cubicBezTo>
                    <a:pt x="21502" y="7922"/>
                    <a:pt x="21502" y="7412"/>
                    <a:pt x="21110" y="6902"/>
                  </a:cubicBezTo>
                  <a:close/>
                  <a:moveTo>
                    <a:pt x="18410" y="19488"/>
                  </a:moveTo>
                  <a:cubicBezTo>
                    <a:pt x="18018" y="19998"/>
                    <a:pt x="19586" y="20508"/>
                    <a:pt x="19978" y="18978"/>
                  </a:cubicBezTo>
                  <a:cubicBezTo>
                    <a:pt x="20326" y="11948"/>
                    <a:pt x="19194" y="9907"/>
                    <a:pt x="19194" y="9907"/>
                  </a:cubicBezTo>
                  <a:cubicBezTo>
                    <a:pt x="17670" y="10927"/>
                    <a:pt x="17670" y="10927"/>
                    <a:pt x="17670" y="10927"/>
                  </a:cubicBezTo>
                  <a:cubicBezTo>
                    <a:pt x="17670" y="10927"/>
                    <a:pt x="19194" y="12458"/>
                    <a:pt x="18410" y="19488"/>
                  </a:cubicBezTo>
                  <a:close/>
                </a:path>
              </a:pathLst>
            </a:custGeom>
            <a:solidFill>
              <a:schemeClr val="tx1">
                <a:lumMod val="65000"/>
                <a:lumOff val="35000"/>
              </a:schemeClr>
            </a:solidFill>
            <a:ln>
              <a:noFill/>
            </a:ln>
            <a:effectLst/>
          </p:spPr>
          <p:txBody>
            <a:bodyPr anchor="ctr"/>
            <a:lstStyle/>
            <a:p>
              <a:pPr algn="ctr"/>
            </a:p>
          </p:txBody>
        </p:sp>
        <p:sp>
          <p:nvSpPr>
            <p:cNvPr id="22" name="任意多边形: 形状 21"/>
            <p:cNvSpPr/>
            <p:nvPr/>
          </p:nvSpPr>
          <p:spPr bwMode="auto">
            <a:xfrm>
              <a:off x="4764465" y="3959892"/>
              <a:ext cx="405597" cy="403691"/>
            </a:xfrm>
            <a:custGeom>
              <a:avLst/>
              <a:gdLst>
                <a:gd name="connsiteX0" fmla="*/ 106363 w 338138"/>
                <a:gd name="connsiteY0" fmla="*/ 188912 h 336550"/>
                <a:gd name="connsiteX1" fmla="*/ 106363 w 338138"/>
                <a:gd name="connsiteY1" fmla="*/ 190500 h 336550"/>
                <a:gd name="connsiteX2" fmla="*/ 107951 w 338138"/>
                <a:gd name="connsiteY2" fmla="*/ 190500 h 336550"/>
                <a:gd name="connsiteX3" fmla="*/ 107951 w 338138"/>
                <a:gd name="connsiteY3" fmla="*/ 188912 h 336550"/>
                <a:gd name="connsiteX4" fmla="*/ 169863 w 338138"/>
                <a:gd name="connsiteY4" fmla="*/ 96837 h 336550"/>
                <a:gd name="connsiteX5" fmla="*/ 98425 w 338138"/>
                <a:gd name="connsiteY5" fmla="*/ 168275 h 336550"/>
                <a:gd name="connsiteX6" fmla="*/ 115888 w 338138"/>
                <a:gd name="connsiteY6" fmla="*/ 168275 h 336550"/>
                <a:gd name="connsiteX7" fmla="*/ 115888 w 338138"/>
                <a:gd name="connsiteY7" fmla="*/ 242887 h 336550"/>
                <a:gd name="connsiteX8" fmla="*/ 222251 w 338138"/>
                <a:gd name="connsiteY8" fmla="*/ 242887 h 336550"/>
                <a:gd name="connsiteX9" fmla="*/ 222251 w 338138"/>
                <a:gd name="connsiteY9" fmla="*/ 168275 h 336550"/>
                <a:gd name="connsiteX10" fmla="*/ 239713 w 338138"/>
                <a:gd name="connsiteY10" fmla="*/ 168275 h 336550"/>
                <a:gd name="connsiteX11" fmla="*/ 166416 w 338138"/>
                <a:gd name="connsiteY11" fmla="*/ 85183 h 336550"/>
                <a:gd name="connsiteX12" fmla="*/ 171724 w 338138"/>
                <a:gd name="connsiteY12" fmla="*/ 85183 h 336550"/>
                <a:gd name="connsiteX13" fmla="*/ 246039 w 338138"/>
                <a:gd name="connsiteY13" fmla="*/ 157606 h 336550"/>
                <a:gd name="connsiteX14" fmla="*/ 254001 w 338138"/>
                <a:gd name="connsiteY14" fmla="*/ 168140 h 336550"/>
                <a:gd name="connsiteX15" fmla="*/ 243385 w 338138"/>
                <a:gd name="connsiteY15" fmla="*/ 178674 h 336550"/>
                <a:gd name="connsiteX16" fmla="*/ 232768 w 338138"/>
                <a:gd name="connsiteY16" fmla="*/ 178674 h 336550"/>
                <a:gd name="connsiteX17" fmla="*/ 232768 w 338138"/>
                <a:gd name="connsiteY17" fmla="*/ 241879 h 336550"/>
                <a:gd name="connsiteX18" fmla="*/ 222152 w 338138"/>
                <a:gd name="connsiteY18" fmla="*/ 252413 h 336550"/>
                <a:gd name="connsiteX19" fmla="*/ 115987 w 338138"/>
                <a:gd name="connsiteY19" fmla="*/ 252413 h 336550"/>
                <a:gd name="connsiteX20" fmla="*/ 105371 w 338138"/>
                <a:gd name="connsiteY20" fmla="*/ 241879 h 336550"/>
                <a:gd name="connsiteX21" fmla="*/ 105371 w 338138"/>
                <a:gd name="connsiteY21" fmla="*/ 178674 h 336550"/>
                <a:gd name="connsiteX22" fmla="*/ 94754 w 338138"/>
                <a:gd name="connsiteY22" fmla="*/ 178674 h 336550"/>
                <a:gd name="connsiteX23" fmla="*/ 84138 w 338138"/>
                <a:gd name="connsiteY23" fmla="*/ 168140 h 336550"/>
                <a:gd name="connsiteX24" fmla="*/ 84138 w 338138"/>
                <a:gd name="connsiteY24" fmla="*/ 166823 h 336550"/>
                <a:gd name="connsiteX25" fmla="*/ 92100 w 338138"/>
                <a:gd name="connsiteY25" fmla="*/ 157606 h 336550"/>
                <a:gd name="connsiteX26" fmla="*/ 166416 w 338138"/>
                <a:gd name="connsiteY26" fmla="*/ 85183 h 336550"/>
                <a:gd name="connsiteX27" fmla="*/ 169070 w 338138"/>
                <a:gd name="connsiteY27" fmla="*/ 11112 h 336550"/>
                <a:gd name="connsiteX28" fmla="*/ 11113 w 338138"/>
                <a:gd name="connsiteY28" fmla="*/ 169069 h 336550"/>
                <a:gd name="connsiteX29" fmla="*/ 169070 w 338138"/>
                <a:gd name="connsiteY29" fmla="*/ 327026 h 336550"/>
                <a:gd name="connsiteX30" fmla="*/ 327027 w 338138"/>
                <a:gd name="connsiteY30" fmla="*/ 169069 h 336550"/>
                <a:gd name="connsiteX31" fmla="*/ 169070 w 338138"/>
                <a:gd name="connsiteY31" fmla="*/ 11112 h 336550"/>
                <a:gd name="connsiteX32" fmla="*/ 169069 w 338138"/>
                <a:gd name="connsiteY32" fmla="*/ 0 h 336550"/>
                <a:gd name="connsiteX33" fmla="*/ 338138 w 338138"/>
                <a:gd name="connsiteY33" fmla="*/ 168275 h 336550"/>
                <a:gd name="connsiteX34" fmla="*/ 169069 w 338138"/>
                <a:gd name="connsiteY34" fmla="*/ 336550 h 336550"/>
                <a:gd name="connsiteX35" fmla="*/ 0 w 338138"/>
                <a:gd name="connsiteY35" fmla="*/ 168275 h 336550"/>
                <a:gd name="connsiteX36" fmla="*/ 169069 w 338138"/>
                <a:gd name="connsiteY36"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38138" h="336550">
                  <a:moveTo>
                    <a:pt x="106363" y="188912"/>
                  </a:moveTo>
                  <a:lnTo>
                    <a:pt x="106363" y="190500"/>
                  </a:lnTo>
                  <a:lnTo>
                    <a:pt x="107951" y="190500"/>
                  </a:lnTo>
                  <a:lnTo>
                    <a:pt x="107951" y="188912"/>
                  </a:lnTo>
                  <a:close/>
                  <a:moveTo>
                    <a:pt x="169863" y="96837"/>
                  </a:moveTo>
                  <a:lnTo>
                    <a:pt x="98425" y="168275"/>
                  </a:lnTo>
                  <a:lnTo>
                    <a:pt x="115888" y="168275"/>
                  </a:lnTo>
                  <a:lnTo>
                    <a:pt x="115888" y="242887"/>
                  </a:lnTo>
                  <a:lnTo>
                    <a:pt x="222251" y="242887"/>
                  </a:lnTo>
                  <a:lnTo>
                    <a:pt x="222251" y="168275"/>
                  </a:lnTo>
                  <a:lnTo>
                    <a:pt x="239713" y="168275"/>
                  </a:lnTo>
                  <a:close/>
                  <a:moveTo>
                    <a:pt x="166416" y="85183"/>
                  </a:moveTo>
                  <a:cubicBezTo>
                    <a:pt x="167743" y="82550"/>
                    <a:pt x="170397" y="82550"/>
                    <a:pt x="171724" y="85183"/>
                  </a:cubicBezTo>
                  <a:cubicBezTo>
                    <a:pt x="171724" y="85183"/>
                    <a:pt x="171724" y="85183"/>
                    <a:pt x="246039" y="157606"/>
                  </a:cubicBezTo>
                  <a:cubicBezTo>
                    <a:pt x="250020" y="158923"/>
                    <a:pt x="254001" y="162873"/>
                    <a:pt x="254001" y="168140"/>
                  </a:cubicBezTo>
                  <a:cubicBezTo>
                    <a:pt x="254001" y="173407"/>
                    <a:pt x="248693" y="178674"/>
                    <a:pt x="243385" y="178674"/>
                  </a:cubicBezTo>
                  <a:cubicBezTo>
                    <a:pt x="243385" y="178674"/>
                    <a:pt x="243385" y="178674"/>
                    <a:pt x="232768" y="178674"/>
                  </a:cubicBezTo>
                  <a:cubicBezTo>
                    <a:pt x="232768" y="178674"/>
                    <a:pt x="232768" y="178674"/>
                    <a:pt x="232768" y="241879"/>
                  </a:cubicBezTo>
                  <a:cubicBezTo>
                    <a:pt x="232768" y="247146"/>
                    <a:pt x="227460" y="252413"/>
                    <a:pt x="222152" y="252413"/>
                  </a:cubicBezTo>
                  <a:cubicBezTo>
                    <a:pt x="222152" y="252413"/>
                    <a:pt x="222152" y="252413"/>
                    <a:pt x="115987" y="252413"/>
                  </a:cubicBezTo>
                  <a:cubicBezTo>
                    <a:pt x="110679" y="252413"/>
                    <a:pt x="105371" y="247146"/>
                    <a:pt x="105371" y="241879"/>
                  </a:cubicBezTo>
                  <a:cubicBezTo>
                    <a:pt x="105371" y="241879"/>
                    <a:pt x="105371" y="241879"/>
                    <a:pt x="105371" y="178674"/>
                  </a:cubicBezTo>
                  <a:cubicBezTo>
                    <a:pt x="105371" y="178674"/>
                    <a:pt x="105371" y="178674"/>
                    <a:pt x="94754" y="178674"/>
                  </a:cubicBezTo>
                  <a:cubicBezTo>
                    <a:pt x="89446" y="178674"/>
                    <a:pt x="84138" y="173407"/>
                    <a:pt x="84138" y="168140"/>
                  </a:cubicBezTo>
                  <a:cubicBezTo>
                    <a:pt x="84138" y="168140"/>
                    <a:pt x="84138" y="166823"/>
                    <a:pt x="84138" y="166823"/>
                  </a:cubicBezTo>
                  <a:cubicBezTo>
                    <a:pt x="85465" y="162873"/>
                    <a:pt x="88119" y="158923"/>
                    <a:pt x="92100" y="157606"/>
                  </a:cubicBezTo>
                  <a:cubicBezTo>
                    <a:pt x="92100" y="157606"/>
                    <a:pt x="92100" y="157606"/>
                    <a:pt x="166416" y="85183"/>
                  </a:cubicBezTo>
                  <a:close/>
                  <a:moveTo>
                    <a:pt x="169070" y="11112"/>
                  </a:moveTo>
                  <a:cubicBezTo>
                    <a:pt x="81833" y="11112"/>
                    <a:pt x="11113" y="81832"/>
                    <a:pt x="11113" y="169069"/>
                  </a:cubicBezTo>
                  <a:cubicBezTo>
                    <a:pt x="11113" y="256306"/>
                    <a:pt x="81833" y="327026"/>
                    <a:pt x="169070" y="327026"/>
                  </a:cubicBezTo>
                  <a:cubicBezTo>
                    <a:pt x="256307" y="327026"/>
                    <a:pt x="327027" y="256306"/>
                    <a:pt x="327027" y="169069"/>
                  </a:cubicBezTo>
                  <a:cubicBezTo>
                    <a:pt x="327027" y="81832"/>
                    <a:pt x="256307" y="11112"/>
                    <a:pt x="169070" y="11112"/>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w="19050">
              <a:noFill/>
              <a:round/>
            </a:ln>
          </p:spPr>
          <p:txBody>
            <a:bodyPr anchor="ctr"/>
            <a:lstStyle/>
            <a:p>
              <a:pPr algn="ctr"/>
            </a:p>
          </p:txBody>
        </p:sp>
        <p:sp>
          <p:nvSpPr>
            <p:cNvPr id="23" name="任意多边形: 形状 22"/>
            <p:cNvSpPr/>
            <p:nvPr/>
          </p:nvSpPr>
          <p:spPr bwMode="auto">
            <a:xfrm>
              <a:off x="5248995" y="3318823"/>
              <a:ext cx="405597" cy="405597"/>
            </a:xfrm>
            <a:custGeom>
              <a:avLst/>
              <a:gdLst>
                <a:gd name="connsiteX0" fmla="*/ 165894 w 331788"/>
                <a:gd name="connsiteY0" fmla="*/ 145113 h 331788"/>
                <a:gd name="connsiteX1" fmla="*/ 151827 w 331788"/>
                <a:gd name="connsiteY1" fmla="*/ 151827 h 331788"/>
                <a:gd name="connsiteX2" fmla="*/ 151827 w 331788"/>
                <a:gd name="connsiteY2" fmla="*/ 179961 h 331788"/>
                <a:gd name="connsiteX3" fmla="*/ 179961 w 331788"/>
                <a:gd name="connsiteY3" fmla="*/ 179961 h 331788"/>
                <a:gd name="connsiteX4" fmla="*/ 179961 w 331788"/>
                <a:gd name="connsiteY4" fmla="*/ 151827 h 331788"/>
                <a:gd name="connsiteX5" fmla="*/ 165894 w 331788"/>
                <a:gd name="connsiteY5" fmla="*/ 145113 h 331788"/>
                <a:gd name="connsiteX6" fmla="*/ 103187 w 331788"/>
                <a:gd name="connsiteY6" fmla="*/ 103187 h 331788"/>
                <a:gd name="connsiteX7" fmla="*/ 147604 w 331788"/>
                <a:gd name="connsiteY7" fmla="*/ 111025 h 331788"/>
                <a:gd name="connsiteX8" fmla="*/ 133234 w 331788"/>
                <a:gd name="connsiteY8" fmla="*/ 125395 h 331788"/>
                <a:gd name="connsiteX9" fmla="*/ 147604 w 331788"/>
                <a:gd name="connsiteY9" fmla="*/ 139766 h 331788"/>
                <a:gd name="connsiteX10" fmla="*/ 184183 w 331788"/>
                <a:gd name="connsiteY10" fmla="*/ 139766 h 331788"/>
                <a:gd name="connsiteX11" fmla="*/ 198553 w 331788"/>
                <a:gd name="connsiteY11" fmla="*/ 125395 h 331788"/>
                <a:gd name="connsiteX12" fmla="*/ 184183 w 331788"/>
                <a:gd name="connsiteY12" fmla="*/ 111025 h 331788"/>
                <a:gd name="connsiteX13" fmla="*/ 228600 w 331788"/>
                <a:gd name="connsiteY13" fmla="*/ 103187 h 331788"/>
                <a:gd name="connsiteX14" fmla="*/ 220762 w 331788"/>
                <a:gd name="connsiteY14" fmla="*/ 147604 h 331788"/>
                <a:gd name="connsiteX15" fmla="*/ 206392 w 331788"/>
                <a:gd name="connsiteY15" fmla="*/ 133234 h 331788"/>
                <a:gd name="connsiteX16" fmla="*/ 192021 w 331788"/>
                <a:gd name="connsiteY16" fmla="*/ 147604 h 331788"/>
                <a:gd name="connsiteX17" fmla="*/ 192021 w 331788"/>
                <a:gd name="connsiteY17" fmla="*/ 184183 h 331788"/>
                <a:gd name="connsiteX18" fmla="*/ 206392 w 331788"/>
                <a:gd name="connsiteY18" fmla="*/ 198553 h 331788"/>
                <a:gd name="connsiteX19" fmla="*/ 220762 w 331788"/>
                <a:gd name="connsiteY19" fmla="*/ 184183 h 331788"/>
                <a:gd name="connsiteX20" fmla="*/ 228600 w 331788"/>
                <a:gd name="connsiteY20" fmla="*/ 228600 h 331788"/>
                <a:gd name="connsiteX21" fmla="*/ 184183 w 331788"/>
                <a:gd name="connsiteY21" fmla="*/ 220762 h 331788"/>
                <a:gd name="connsiteX22" fmla="*/ 198553 w 331788"/>
                <a:gd name="connsiteY22" fmla="*/ 206392 h 331788"/>
                <a:gd name="connsiteX23" fmla="*/ 184183 w 331788"/>
                <a:gd name="connsiteY23" fmla="*/ 192021 h 331788"/>
                <a:gd name="connsiteX24" fmla="*/ 147604 w 331788"/>
                <a:gd name="connsiteY24" fmla="*/ 192021 h 331788"/>
                <a:gd name="connsiteX25" fmla="*/ 133234 w 331788"/>
                <a:gd name="connsiteY25" fmla="*/ 206392 h 331788"/>
                <a:gd name="connsiteX26" fmla="*/ 147604 w 331788"/>
                <a:gd name="connsiteY26" fmla="*/ 220762 h 331788"/>
                <a:gd name="connsiteX27" fmla="*/ 103187 w 331788"/>
                <a:gd name="connsiteY27" fmla="*/ 228600 h 331788"/>
                <a:gd name="connsiteX28" fmla="*/ 111025 w 331788"/>
                <a:gd name="connsiteY28" fmla="*/ 184183 h 331788"/>
                <a:gd name="connsiteX29" fmla="*/ 125395 w 331788"/>
                <a:gd name="connsiteY29" fmla="*/ 198553 h 331788"/>
                <a:gd name="connsiteX30" fmla="*/ 139766 w 331788"/>
                <a:gd name="connsiteY30" fmla="*/ 184183 h 331788"/>
                <a:gd name="connsiteX31" fmla="*/ 139766 w 331788"/>
                <a:gd name="connsiteY31" fmla="*/ 147604 h 331788"/>
                <a:gd name="connsiteX32" fmla="*/ 125395 w 331788"/>
                <a:gd name="connsiteY32" fmla="*/ 133234 h 331788"/>
                <a:gd name="connsiteX33" fmla="*/ 111025 w 331788"/>
                <a:gd name="connsiteY33" fmla="*/ 147604 h 331788"/>
                <a:gd name="connsiteX34" fmla="*/ 103187 w 331788"/>
                <a:gd name="connsiteY34" fmla="*/ 103187 h 331788"/>
                <a:gd name="connsiteX35" fmla="*/ 165894 w 331788"/>
                <a:gd name="connsiteY35" fmla="*/ 11112 h 331788"/>
                <a:gd name="connsiteX36" fmla="*/ 11112 w 331788"/>
                <a:gd name="connsiteY36" fmla="*/ 165894 h 331788"/>
                <a:gd name="connsiteX37" fmla="*/ 165894 w 331788"/>
                <a:gd name="connsiteY37" fmla="*/ 320676 h 331788"/>
                <a:gd name="connsiteX38" fmla="*/ 320676 w 331788"/>
                <a:gd name="connsiteY38" fmla="*/ 165894 h 331788"/>
                <a:gd name="connsiteX39" fmla="*/ 165894 w 331788"/>
                <a:gd name="connsiteY39" fmla="*/ 11112 h 331788"/>
                <a:gd name="connsiteX40" fmla="*/ 165894 w 331788"/>
                <a:gd name="connsiteY40" fmla="*/ 0 h 331788"/>
                <a:gd name="connsiteX41" fmla="*/ 331788 w 331788"/>
                <a:gd name="connsiteY41" fmla="*/ 165894 h 331788"/>
                <a:gd name="connsiteX42" fmla="*/ 165894 w 331788"/>
                <a:gd name="connsiteY42" fmla="*/ 331788 h 331788"/>
                <a:gd name="connsiteX43" fmla="*/ 0 w 331788"/>
                <a:gd name="connsiteY43" fmla="*/ 165894 h 331788"/>
                <a:gd name="connsiteX44" fmla="*/ 165894 w 331788"/>
                <a:gd name="connsiteY44"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31788" h="331788">
                  <a:moveTo>
                    <a:pt x="165894" y="145113"/>
                  </a:moveTo>
                  <a:cubicBezTo>
                    <a:pt x="160779" y="145113"/>
                    <a:pt x="155664" y="147351"/>
                    <a:pt x="151827" y="151827"/>
                  </a:cubicBezTo>
                  <a:cubicBezTo>
                    <a:pt x="142875" y="159500"/>
                    <a:pt x="142875" y="172288"/>
                    <a:pt x="151827" y="179961"/>
                  </a:cubicBezTo>
                  <a:cubicBezTo>
                    <a:pt x="159500" y="188913"/>
                    <a:pt x="172288" y="188913"/>
                    <a:pt x="179961" y="179961"/>
                  </a:cubicBezTo>
                  <a:cubicBezTo>
                    <a:pt x="188913" y="172288"/>
                    <a:pt x="188913" y="159500"/>
                    <a:pt x="179961" y="151827"/>
                  </a:cubicBezTo>
                  <a:cubicBezTo>
                    <a:pt x="176125" y="147351"/>
                    <a:pt x="171010" y="145113"/>
                    <a:pt x="165894" y="145113"/>
                  </a:cubicBezTo>
                  <a:close/>
                  <a:moveTo>
                    <a:pt x="103187" y="103187"/>
                  </a:moveTo>
                  <a:cubicBezTo>
                    <a:pt x="103187" y="103187"/>
                    <a:pt x="103187" y="103187"/>
                    <a:pt x="147604" y="111025"/>
                  </a:cubicBezTo>
                  <a:cubicBezTo>
                    <a:pt x="147604" y="111025"/>
                    <a:pt x="147604" y="111025"/>
                    <a:pt x="133234" y="125395"/>
                  </a:cubicBezTo>
                  <a:cubicBezTo>
                    <a:pt x="133234" y="125395"/>
                    <a:pt x="133234" y="125395"/>
                    <a:pt x="147604" y="139766"/>
                  </a:cubicBezTo>
                  <a:cubicBezTo>
                    <a:pt x="158055" y="133234"/>
                    <a:pt x="173732" y="133234"/>
                    <a:pt x="184183" y="139766"/>
                  </a:cubicBezTo>
                  <a:cubicBezTo>
                    <a:pt x="184183" y="139766"/>
                    <a:pt x="184183" y="139766"/>
                    <a:pt x="198553" y="125395"/>
                  </a:cubicBezTo>
                  <a:cubicBezTo>
                    <a:pt x="198553" y="125395"/>
                    <a:pt x="198553" y="125395"/>
                    <a:pt x="184183" y="111025"/>
                  </a:cubicBezTo>
                  <a:cubicBezTo>
                    <a:pt x="184183" y="111025"/>
                    <a:pt x="184183" y="111025"/>
                    <a:pt x="228600" y="103187"/>
                  </a:cubicBezTo>
                  <a:cubicBezTo>
                    <a:pt x="228600" y="103187"/>
                    <a:pt x="228600" y="103187"/>
                    <a:pt x="220762" y="147604"/>
                  </a:cubicBezTo>
                  <a:cubicBezTo>
                    <a:pt x="220762" y="147604"/>
                    <a:pt x="220762" y="147604"/>
                    <a:pt x="206392" y="133234"/>
                  </a:cubicBezTo>
                  <a:cubicBezTo>
                    <a:pt x="206392" y="133234"/>
                    <a:pt x="206392" y="133234"/>
                    <a:pt x="192021" y="147604"/>
                  </a:cubicBezTo>
                  <a:cubicBezTo>
                    <a:pt x="198553" y="158055"/>
                    <a:pt x="198553" y="173732"/>
                    <a:pt x="192021" y="184183"/>
                  </a:cubicBezTo>
                  <a:cubicBezTo>
                    <a:pt x="192021" y="184183"/>
                    <a:pt x="192021" y="184183"/>
                    <a:pt x="206392" y="198553"/>
                  </a:cubicBezTo>
                  <a:lnTo>
                    <a:pt x="220762" y="184183"/>
                  </a:lnTo>
                  <a:cubicBezTo>
                    <a:pt x="220762" y="184183"/>
                    <a:pt x="220762" y="184183"/>
                    <a:pt x="228600" y="228600"/>
                  </a:cubicBezTo>
                  <a:cubicBezTo>
                    <a:pt x="228600" y="228600"/>
                    <a:pt x="228600" y="228600"/>
                    <a:pt x="184183" y="220762"/>
                  </a:cubicBezTo>
                  <a:cubicBezTo>
                    <a:pt x="184183" y="220762"/>
                    <a:pt x="184183" y="220762"/>
                    <a:pt x="198553" y="206392"/>
                  </a:cubicBezTo>
                  <a:cubicBezTo>
                    <a:pt x="198553" y="206392"/>
                    <a:pt x="198553" y="206392"/>
                    <a:pt x="184183" y="192021"/>
                  </a:cubicBezTo>
                  <a:cubicBezTo>
                    <a:pt x="173732" y="198553"/>
                    <a:pt x="158055" y="198553"/>
                    <a:pt x="147604" y="192021"/>
                  </a:cubicBezTo>
                  <a:cubicBezTo>
                    <a:pt x="147604" y="192021"/>
                    <a:pt x="147604" y="192021"/>
                    <a:pt x="133234" y="206392"/>
                  </a:cubicBezTo>
                  <a:cubicBezTo>
                    <a:pt x="133234" y="206392"/>
                    <a:pt x="133234" y="206392"/>
                    <a:pt x="147604" y="220762"/>
                  </a:cubicBezTo>
                  <a:cubicBezTo>
                    <a:pt x="147604" y="220762"/>
                    <a:pt x="147604" y="220762"/>
                    <a:pt x="103187" y="228600"/>
                  </a:cubicBezTo>
                  <a:cubicBezTo>
                    <a:pt x="103187" y="228600"/>
                    <a:pt x="103187" y="228600"/>
                    <a:pt x="111025" y="184183"/>
                  </a:cubicBezTo>
                  <a:cubicBezTo>
                    <a:pt x="111025" y="184183"/>
                    <a:pt x="111025" y="184183"/>
                    <a:pt x="125395" y="198553"/>
                  </a:cubicBezTo>
                  <a:cubicBezTo>
                    <a:pt x="125395" y="198553"/>
                    <a:pt x="125395" y="198553"/>
                    <a:pt x="139766" y="184183"/>
                  </a:cubicBezTo>
                  <a:cubicBezTo>
                    <a:pt x="133234" y="173732"/>
                    <a:pt x="133234" y="158055"/>
                    <a:pt x="139766" y="147604"/>
                  </a:cubicBezTo>
                  <a:cubicBezTo>
                    <a:pt x="139766" y="147604"/>
                    <a:pt x="139766" y="147604"/>
                    <a:pt x="125395" y="133234"/>
                  </a:cubicBezTo>
                  <a:cubicBezTo>
                    <a:pt x="125395" y="133234"/>
                    <a:pt x="125395" y="133234"/>
                    <a:pt x="111025" y="147604"/>
                  </a:cubicBezTo>
                  <a:cubicBezTo>
                    <a:pt x="111025" y="147604"/>
                    <a:pt x="111025" y="147604"/>
                    <a:pt x="103187" y="103187"/>
                  </a:cubicBezTo>
                  <a:close/>
                  <a:moveTo>
                    <a:pt x="165894" y="11112"/>
                  </a:moveTo>
                  <a:cubicBezTo>
                    <a:pt x="80410" y="11112"/>
                    <a:pt x="11112" y="80410"/>
                    <a:pt x="11112" y="165894"/>
                  </a:cubicBezTo>
                  <a:cubicBezTo>
                    <a:pt x="11112" y="251378"/>
                    <a:pt x="80410" y="320676"/>
                    <a:pt x="165894" y="320676"/>
                  </a:cubicBezTo>
                  <a:cubicBezTo>
                    <a:pt x="251378" y="320676"/>
                    <a:pt x="320676" y="251378"/>
                    <a:pt x="320676" y="165894"/>
                  </a:cubicBezTo>
                  <a:cubicBezTo>
                    <a:pt x="320676" y="80410"/>
                    <a:pt x="251378" y="11112"/>
                    <a:pt x="165894" y="11112"/>
                  </a:cubicBezTo>
                  <a:close/>
                  <a:moveTo>
                    <a:pt x="165894" y="0"/>
                  </a:moveTo>
                  <a:cubicBezTo>
                    <a:pt x="257515" y="0"/>
                    <a:pt x="331788" y="74273"/>
                    <a:pt x="331788" y="165894"/>
                  </a:cubicBezTo>
                  <a:cubicBezTo>
                    <a:pt x="331788" y="257515"/>
                    <a:pt x="257515" y="331788"/>
                    <a:pt x="165894" y="331788"/>
                  </a:cubicBezTo>
                  <a:cubicBezTo>
                    <a:pt x="74273" y="331788"/>
                    <a:pt x="0" y="257515"/>
                    <a:pt x="0" y="165894"/>
                  </a:cubicBezTo>
                  <a:cubicBezTo>
                    <a:pt x="0" y="74273"/>
                    <a:pt x="74273" y="0"/>
                    <a:pt x="165894" y="0"/>
                  </a:cubicBezTo>
                  <a:close/>
                </a:path>
              </a:pathLst>
            </a:custGeom>
            <a:solidFill>
              <a:schemeClr val="bg1"/>
            </a:solidFill>
            <a:ln w="19050">
              <a:noFill/>
              <a:round/>
            </a:ln>
          </p:spPr>
          <p:txBody>
            <a:bodyPr anchor="ctr"/>
            <a:lstStyle/>
            <a:p>
              <a:pPr algn="ctr"/>
            </a:p>
          </p:txBody>
        </p:sp>
        <p:sp>
          <p:nvSpPr>
            <p:cNvPr id="24" name="文本框 12"/>
            <p:cNvSpPr txBox="1"/>
            <p:nvPr/>
          </p:nvSpPr>
          <p:spPr>
            <a:xfrm>
              <a:off x="5682858" y="1506552"/>
              <a:ext cx="396263" cy="369332"/>
            </a:xfrm>
            <a:prstGeom prst="rect">
              <a:avLst/>
            </a:prstGeom>
            <a:noFill/>
          </p:spPr>
          <p:txBody>
            <a:bodyPr wrap="none" anchor="ctr">
              <a:normAutofit/>
            </a:bodyPr>
            <a:lstStyle/>
            <a:p>
              <a:pPr algn="ctr"/>
              <a:r>
                <a:rPr lang="en-US" altLang="zh-CN">
                  <a:solidFill>
                    <a:schemeClr val="bg1"/>
                  </a:solidFill>
                  <a:latin typeface="Impact" panose="020B0806030902050204" pitchFamily="34" charset="0"/>
                </a:rPr>
                <a:t>01</a:t>
              </a:r>
              <a:endParaRPr lang="en-US" altLang="zh-CN">
                <a:solidFill>
                  <a:schemeClr val="bg1"/>
                </a:solidFill>
                <a:latin typeface="Impact" panose="020B0806030902050204" pitchFamily="34" charset="0"/>
              </a:endParaRPr>
            </a:p>
          </p:txBody>
        </p:sp>
        <p:sp>
          <p:nvSpPr>
            <p:cNvPr id="25" name="文本框 13"/>
            <p:cNvSpPr txBox="1"/>
            <p:nvPr/>
          </p:nvSpPr>
          <p:spPr>
            <a:xfrm>
              <a:off x="6503198" y="1726531"/>
              <a:ext cx="423514" cy="369332"/>
            </a:xfrm>
            <a:prstGeom prst="rect">
              <a:avLst/>
            </a:prstGeom>
            <a:noFill/>
          </p:spPr>
          <p:txBody>
            <a:bodyPr wrap="none" anchor="ctr">
              <a:normAutofit/>
            </a:bodyPr>
            <a:lstStyle/>
            <a:p>
              <a:pPr algn="ctr"/>
              <a:r>
                <a:rPr lang="en-US" altLang="zh-CN">
                  <a:solidFill>
                    <a:schemeClr val="bg1"/>
                  </a:solidFill>
                  <a:latin typeface="Impact" panose="020B0806030902050204" pitchFamily="34" charset="0"/>
                </a:rPr>
                <a:t>02</a:t>
              </a:r>
              <a:endParaRPr lang="en-US" altLang="zh-CN">
                <a:solidFill>
                  <a:schemeClr val="bg1"/>
                </a:solidFill>
                <a:latin typeface="Impact" panose="020B0806030902050204" pitchFamily="34" charset="0"/>
              </a:endParaRPr>
            </a:p>
          </p:txBody>
        </p:sp>
        <p:sp>
          <p:nvSpPr>
            <p:cNvPr id="26" name="文本框 14"/>
            <p:cNvSpPr txBox="1"/>
            <p:nvPr/>
          </p:nvSpPr>
          <p:spPr>
            <a:xfrm>
              <a:off x="7130600" y="2120060"/>
              <a:ext cx="429926" cy="369332"/>
            </a:xfrm>
            <a:prstGeom prst="rect">
              <a:avLst/>
            </a:prstGeom>
            <a:noFill/>
          </p:spPr>
          <p:txBody>
            <a:bodyPr wrap="none" anchor="ctr">
              <a:normAutofit/>
            </a:bodyPr>
            <a:lstStyle/>
            <a:p>
              <a:pPr algn="ctr"/>
              <a:r>
                <a:rPr lang="en-US" altLang="zh-CN">
                  <a:solidFill>
                    <a:schemeClr val="bg1"/>
                  </a:solidFill>
                  <a:latin typeface="Impact" panose="020B0806030902050204" pitchFamily="34" charset="0"/>
                </a:rPr>
                <a:t>03</a:t>
              </a:r>
              <a:endParaRPr lang="en-US" altLang="zh-CN">
                <a:solidFill>
                  <a:schemeClr val="bg1"/>
                </a:solidFill>
                <a:latin typeface="Impact" panose="020B0806030902050204" pitchFamily="34" charset="0"/>
              </a:endParaRPr>
            </a:p>
          </p:txBody>
        </p:sp>
      </p:grpSp>
      <p:grpSp>
        <p:nvGrpSpPr>
          <p:cNvPr id="39" name="组合 38"/>
          <p:cNvGrpSpPr/>
          <p:nvPr/>
        </p:nvGrpSpPr>
        <p:grpSpPr>
          <a:xfrm>
            <a:off x="8059567" y="2182541"/>
            <a:ext cx="3232574" cy="1220554"/>
            <a:chOff x="6302885" y="1678126"/>
            <a:chExt cx="3232574" cy="1220554"/>
          </a:xfrm>
        </p:grpSpPr>
        <p:sp>
          <p:nvSpPr>
            <p:cNvPr id="40" name="矩形 39"/>
            <p:cNvSpPr/>
            <p:nvPr/>
          </p:nvSpPr>
          <p:spPr>
            <a:xfrm>
              <a:off x="6302885" y="2030750"/>
              <a:ext cx="3232574"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endParaRPr lang="zh-CN" altLang="en-US" sz="1400" dirty="0">
                <a:solidFill>
                  <a:schemeClr val="tx1">
                    <a:lumMod val="75000"/>
                    <a:lumOff val="25000"/>
                  </a:schemeClr>
                </a:solidFill>
              </a:endParaRPr>
            </a:p>
          </p:txBody>
        </p:sp>
        <p:sp>
          <p:nvSpPr>
            <p:cNvPr id="41" name="矩形 40"/>
            <p:cNvSpPr/>
            <p:nvPr/>
          </p:nvSpPr>
          <p:spPr>
            <a:xfrm>
              <a:off x="6302885" y="1678126"/>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grpSp>
        <p:nvGrpSpPr>
          <p:cNvPr id="42" name="组合 41"/>
          <p:cNvGrpSpPr/>
          <p:nvPr/>
        </p:nvGrpSpPr>
        <p:grpSpPr>
          <a:xfrm>
            <a:off x="8059567" y="4217416"/>
            <a:ext cx="3232574" cy="1220554"/>
            <a:chOff x="6302885" y="1678126"/>
            <a:chExt cx="3232574" cy="1220554"/>
          </a:xfrm>
        </p:grpSpPr>
        <p:sp>
          <p:nvSpPr>
            <p:cNvPr id="43" name="矩形 42"/>
            <p:cNvSpPr/>
            <p:nvPr/>
          </p:nvSpPr>
          <p:spPr>
            <a:xfrm>
              <a:off x="6302885" y="2030750"/>
              <a:ext cx="3232574"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endParaRPr lang="zh-CN" altLang="en-US" sz="1400" dirty="0">
                <a:solidFill>
                  <a:schemeClr val="tx1">
                    <a:lumMod val="75000"/>
                    <a:lumOff val="25000"/>
                  </a:schemeClr>
                </a:solidFill>
              </a:endParaRPr>
            </a:p>
          </p:txBody>
        </p:sp>
        <p:sp>
          <p:nvSpPr>
            <p:cNvPr id="44" name="矩形 43"/>
            <p:cNvSpPr/>
            <p:nvPr/>
          </p:nvSpPr>
          <p:spPr>
            <a:xfrm>
              <a:off x="6302885"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grpSp>
        <p:nvGrpSpPr>
          <p:cNvPr id="45" name="组合 44"/>
          <p:cNvGrpSpPr/>
          <p:nvPr/>
        </p:nvGrpSpPr>
        <p:grpSpPr>
          <a:xfrm>
            <a:off x="1036247" y="2182541"/>
            <a:ext cx="3232574" cy="1220554"/>
            <a:chOff x="6302885" y="1678126"/>
            <a:chExt cx="3232574" cy="1220554"/>
          </a:xfrm>
        </p:grpSpPr>
        <p:sp>
          <p:nvSpPr>
            <p:cNvPr id="46" name="矩形 45"/>
            <p:cNvSpPr/>
            <p:nvPr/>
          </p:nvSpPr>
          <p:spPr>
            <a:xfrm>
              <a:off x="6302885" y="2030750"/>
              <a:ext cx="3232574"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endParaRPr lang="zh-CN" altLang="en-US" sz="1400" dirty="0">
                <a:solidFill>
                  <a:schemeClr val="tx1">
                    <a:lumMod val="75000"/>
                    <a:lumOff val="25000"/>
                  </a:schemeClr>
                </a:solidFill>
              </a:endParaRPr>
            </a:p>
          </p:txBody>
        </p:sp>
        <p:sp>
          <p:nvSpPr>
            <p:cNvPr id="47" name="矩形 46"/>
            <p:cNvSpPr/>
            <p:nvPr/>
          </p:nvSpPr>
          <p:spPr>
            <a:xfrm>
              <a:off x="7293485" y="1678126"/>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grpSp>
        <p:nvGrpSpPr>
          <p:cNvPr id="48" name="组合 47"/>
          <p:cNvGrpSpPr/>
          <p:nvPr/>
        </p:nvGrpSpPr>
        <p:grpSpPr>
          <a:xfrm>
            <a:off x="1036247" y="4217416"/>
            <a:ext cx="3232574" cy="1220554"/>
            <a:chOff x="6302885" y="1678126"/>
            <a:chExt cx="3232574" cy="1220554"/>
          </a:xfrm>
        </p:grpSpPr>
        <p:sp>
          <p:nvSpPr>
            <p:cNvPr id="49" name="矩形 48"/>
            <p:cNvSpPr/>
            <p:nvPr/>
          </p:nvSpPr>
          <p:spPr>
            <a:xfrm>
              <a:off x="6302885" y="2030750"/>
              <a:ext cx="3232574"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endParaRPr lang="zh-CN" altLang="en-US" sz="1400" dirty="0">
                <a:solidFill>
                  <a:schemeClr val="tx1">
                    <a:lumMod val="75000"/>
                    <a:lumOff val="25000"/>
                  </a:schemeClr>
                </a:solidFill>
              </a:endParaRPr>
            </a:p>
          </p:txBody>
        </p:sp>
        <p:sp>
          <p:nvSpPr>
            <p:cNvPr id="50" name="矩形 49"/>
            <p:cNvSpPr/>
            <p:nvPr/>
          </p:nvSpPr>
          <p:spPr>
            <a:xfrm>
              <a:off x="7293485" y="1678126"/>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grpSp>
        <p:nvGrpSpPr>
          <p:cNvPr id="31" name="组合 30"/>
          <p:cNvGrpSpPr/>
          <p:nvPr/>
        </p:nvGrpSpPr>
        <p:grpSpPr>
          <a:xfrm>
            <a:off x="0" y="0"/>
            <a:ext cx="6096000" cy="1435101"/>
            <a:chOff x="0" y="0"/>
            <a:chExt cx="6096000" cy="1435101"/>
          </a:xfrm>
        </p:grpSpPr>
        <p:pic>
          <p:nvPicPr>
            <p:cNvPr id="32" name="图片 31"/>
            <p:cNvPicPr>
              <a:picLocks noChangeAspect="1"/>
            </p:cNvPicPr>
            <p:nvPr/>
          </p:nvPicPr>
          <p:blipFill rotWithShape="1">
            <a:blip r:embed="rId1"/>
            <a:srcRect l="51625" t="62971" r="21894" b="14822"/>
            <a:stretch>
              <a:fillRect/>
            </a:stretch>
          </p:blipFill>
          <p:spPr>
            <a:xfrm>
              <a:off x="0" y="0"/>
              <a:ext cx="1714500" cy="1435101"/>
            </a:xfrm>
            <a:prstGeom prst="rect">
              <a:avLst/>
            </a:prstGeom>
          </p:spPr>
        </p:pic>
        <p:sp>
          <p:nvSpPr>
            <p:cNvPr id="51" name="文本框 50"/>
            <p:cNvSpPr txBox="1"/>
            <p:nvPr/>
          </p:nvSpPr>
          <p:spPr>
            <a:xfrm>
              <a:off x="1208698" y="321338"/>
              <a:ext cx="372615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accent1"/>
                  </a:solidFill>
                  <a:latin typeface="+mj-ea"/>
                  <a:ea typeface="+mj-ea"/>
                </a:rPr>
                <a:t>标题文字</a:t>
              </a:r>
              <a:r>
                <a:rPr lang="zh-CN" altLang="en-US" sz="3200" b="1" dirty="0">
                  <a:solidFill>
                    <a:schemeClr val="accent4"/>
                  </a:solidFill>
                  <a:latin typeface="+mj-ea"/>
                  <a:ea typeface="+mj-ea"/>
                </a:rPr>
                <a:t>添加此处</a:t>
              </a:r>
              <a:endParaRPr lang="zh-CN" altLang="en-US" sz="3200" b="1" dirty="0">
                <a:solidFill>
                  <a:schemeClr val="accent4"/>
                </a:solidFill>
                <a:latin typeface="+mj-ea"/>
                <a:ea typeface="+mj-ea"/>
              </a:endParaRPr>
            </a:p>
          </p:txBody>
        </p:sp>
        <p:sp>
          <p:nvSpPr>
            <p:cNvPr id="52" name="文本框 51"/>
            <p:cNvSpPr txBox="1"/>
            <p:nvPr/>
          </p:nvSpPr>
          <p:spPr>
            <a:xfrm>
              <a:off x="1208698" y="828984"/>
              <a:ext cx="4887302" cy="30777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latin typeface="Century Gothic" panose="020B0502020202020204" pitchFamily="34" charset="0"/>
                  <a:ea typeface="+mj-ea"/>
                </a:rPr>
                <a:t>THIS TEMPLATE DESIGNED FOR FEI ER SHE JI</a:t>
              </a:r>
              <a:endParaRPr lang="en-US" altLang="zh-CN" sz="1400" dirty="0">
                <a:solidFill>
                  <a:schemeClr val="bg1">
                    <a:lumMod val="65000"/>
                  </a:schemeClr>
                </a:solidFill>
                <a:latin typeface="Century Gothic" panose="020B0502020202020204" pitchFamily="34" charset="0"/>
                <a:ea typeface="+mj-ea"/>
              </a:endParaRPr>
            </a:p>
          </p:txBody>
        </p:sp>
      </p:grpSp>
    </p:spTree>
  </p:cSld>
  <p:clrMapOvr>
    <a:masterClrMapping/>
  </p:clrMapOvr>
  <p:transition spd="slow" advTm="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2" presetClass="entr" presetSubtype="3" fill="hold" nodeType="afterEffect" p14:presetBounceEnd="60000">
                                      <p:stCondLst>
                                        <p:cond delay="0"/>
                                      </p:stCondLst>
                                      <p:childTnLst>
                                        <p:set>
                                          <p:cBhvr>
                                            <p:cTn id="13" dur="1" fill="hold">
                                              <p:stCondLst>
                                                <p:cond delay="0"/>
                                              </p:stCondLst>
                                            </p:cTn>
                                            <p:tgtEl>
                                              <p:spTgt spid="39"/>
                                            </p:tgtEl>
                                            <p:attrNameLst>
                                              <p:attrName>style.visibility</p:attrName>
                                            </p:attrNameLst>
                                          </p:cBhvr>
                                          <p:to>
                                            <p:strVal val="visible"/>
                                          </p:to>
                                        </p:set>
                                        <p:anim calcmode="lin" valueType="num" p14:bounceEnd="60000">
                                          <p:cBhvr additive="base">
                                            <p:cTn id="14" dur="1000" fill="hold"/>
                                            <p:tgtEl>
                                              <p:spTgt spid="39"/>
                                            </p:tgtEl>
                                            <p:attrNameLst>
                                              <p:attrName>ppt_x</p:attrName>
                                            </p:attrNameLst>
                                          </p:cBhvr>
                                          <p:tavLst>
                                            <p:tav tm="0">
                                              <p:val>
                                                <p:strVal val="1+#ppt_w/2"/>
                                              </p:val>
                                            </p:tav>
                                            <p:tav tm="100000">
                                              <p:val>
                                                <p:strVal val="#ppt_x"/>
                                              </p:val>
                                            </p:tav>
                                          </p:tavLst>
                                        </p:anim>
                                        <p:anim calcmode="lin" valueType="num" p14:bounceEnd="60000">
                                          <p:cBhvr additive="base">
                                            <p:cTn id="15" dur="1000" fill="hold"/>
                                            <p:tgtEl>
                                              <p:spTgt spid="39"/>
                                            </p:tgtEl>
                                            <p:attrNameLst>
                                              <p:attrName>ppt_y</p:attrName>
                                            </p:attrNameLst>
                                          </p:cBhvr>
                                          <p:tavLst>
                                            <p:tav tm="0">
                                              <p:val>
                                                <p:strVal val="0-#ppt_h/2"/>
                                              </p:val>
                                            </p:tav>
                                            <p:tav tm="100000">
                                              <p:val>
                                                <p:strVal val="#ppt_y"/>
                                              </p:val>
                                            </p:tav>
                                          </p:tavLst>
                                        </p:anim>
                                      </p:childTnLst>
                                    </p:cTn>
                                  </p:par>
                                  <p:par>
                                    <p:cTn id="16" presetID="2" presetClass="entr" presetSubtype="6" fill="hold" nodeType="withEffect" p14:presetBounceEnd="60000">
                                      <p:stCondLst>
                                        <p:cond delay="0"/>
                                      </p:stCondLst>
                                      <p:childTnLst>
                                        <p:set>
                                          <p:cBhvr>
                                            <p:cTn id="17" dur="1" fill="hold">
                                              <p:stCondLst>
                                                <p:cond delay="0"/>
                                              </p:stCondLst>
                                            </p:cTn>
                                            <p:tgtEl>
                                              <p:spTgt spid="42"/>
                                            </p:tgtEl>
                                            <p:attrNameLst>
                                              <p:attrName>style.visibility</p:attrName>
                                            </p:attrNameLst>
                                          </p:cBhvr>
                                          <p:to>
                                            <p:strVal val="visible"/>
                                          </p:to>
                                        </p:set>
                                        <p:anim calcmode="lin" valueType="num" p14:bounceEnd="60000">
                                          <p:cBhvr additive="base">
                                            <p:cTn id="18" dur="1000" fill="hold"/>
                                            <p:tgtEl>
                                              <p:spTgt spid="42"/>
                                            </p:tgtEl>
                                            <p:attrNameLst>
                                              <p:attrName>ppt_x</p:attrName>
                                            </p:attrNameLst>
                                          </p:cBhvr>
                                          <p:tavLst>
                                            <p:tav tm="0">
                                              <p:val>
                                                <p:strVal val="1+#ppt_w/2"/>
                                              </p:val>
                                            </p:tav>
                                            <p:tav tm="100000">
                                              <p:val>
                                                <p:strVal val="#ppt_x"/>
                                              </p:val>
                                            </p:tav>
                                          </p:tavLst>
                                        </p:anim>
                                        <p:anim calcmode="lin" valueType="num" p14:bounceEnd="60000">
                                          <p:cBhvr additive="base">
                                            <p:cTn id="19" dur="1000" fill="hold"/>
                                            <p:tgtEl>
                                              <p:spTgt spid="42"/>
                                            </p:tgtEl>
                                            <p:attrNameLst>
                                              <p:attrName>ppt_y</p:attrName>
                                            </p:attrNameLst>
                                          </p:cBhvr>
                                          <p:tavLst>
                                            <p:tav tm="0">
                                              <p:val>
                                                <p:strVal val="1+#ppt_h/2"/>
                                              </p:val>
                                            </p:tav>
                                            <p:tav tm="100000">
                                              <p:val>
                                                <p:strVal val="#ppt_y"/>
                                              </p:val>
                                            </p:tav>
                                          </p:tavLst>
                                        </p:anim>
                                      </p:childTnLst>
                                    </p:cTn>
                                  </p:par>
                                  <p:par>
                                    <p:cTn id="20" presetID="2" presetClass="entr" presetSubtype="9" fill="hold" nodeType="withEffect" p14:presetBounceEnd="60000">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14:bounceEnd="60000">
                                          <p:cBhvr additive="base">
                                            <p:cTn id="22" dur="1000" fill="hold"/>
                                            <p:tgtEl>
                                              <p:spTgt spid="45"/>
                                            </p:tgtEl>
                                            <p:attrNameLst>
                                              <p:attrName>ppt_x</p:attrName>
                                            </p:attrNameLst>
                                          </p:cBhvr>
                                          <p:tavLst>
                                            <p:tav tm="0">
                                              <p:val>
                                                <p:strVal val="0-#ppt_w/2"/>
                                              </p:val>
                                            </p:tav>
                                            <p:tav tm="100000">
                                              <p:val>
                                                <p:strVal val="#ppt_x"/>
                                              </p:val>
                                            </p:tav>
                                          </p:tavLst>
                                        </p:anim>
                                        <p:anim calcmode="lin" valueType="num" p14:bounceEnd="60000">
                                          <p:cBhvr additive="base">
                                            <p:cTn id="23" dur="1000" fill="hold"/>
                                            <p:tgtEl>
                                              <p:spTgt spid="45"/>
                                            </p:tgtEl>
                                            <p:attrNameLst>
                                              <p:attrName>ppt_y</p:attrName>
                                            </p:attrNameLst>
                                          </p:cBhvr>
                                          <p:tavLst>
                                            <p:tav tm="0">
                                              <p:val>
                                                <p:strVal val="0-#ppt_h/2"/>
                                              </p:val>
                                            </p:tav>
                                            <p:tav tm="100000">
                                              <p:val>
                                                <p:strVal val="#ppt_y"/>
                                              </p:val>
                                            </p:tav>
                                          </p:tavLst>
                                        </p:anim>
                                      </p:childTnLst>
                                    </p:cTn>
                                  </p:par>
                                  <p:par>
                                    <p:cTn id="24" presetID="2" presetClass="entr" presetSubtype="12" fill="hold" nodeType="withEffect" p14:presetBounceEnd="60000">
                                      <p:stCondLst>
                                        <p:cond delay="0"/>
                                      </p:stCondLst>
                                      <p:childTnLst>
                                        <p:set>
                                          <p:cBhvr>
                                            <p:cTn id="25" dur="1" fill="hold">
                                              <p:stCondLst>
                                                <p:cond delay="0"/>
                                              </p:stCondLst>
                                            </p:cTn>
                                            <p:tgtEl>
                                              <p:spTgt spid="48"/>
                                            </p:tgtEl>
                                            <p:attrNameLst>
                                              <p:attrName>style.visibility</p:attrName>
                                            </p:attrNameLst>
                                          </p:cBhvr>
                                          <p:to>
                                            <p:strVal val="visible"/>
                                          </p:to>
                                        </p:set>
                                        <p:anim calcmode="lin" valueType="num" p14:bounceEnd="60000">
                                          <p:cBhvr additive="base">
                                            <p:cTn id="26" dur="1000" fill="hold"/>
                                            <p:tgtEl>
                                              <p:spTgt spid="48"/>
                                            </p:tgtEl>
                                            <p:attrNameLst>
                                              <p:attrName>ppt_x</p:attrName>
                                            </p:attrNameLst>
                                          </p:cBhvr>
                                          <p:tavLst>
                                            <p:tav tm="0">
                                              <p:val>
                                                <p:strVal val="0-#ppt_w/2"/>
                                              </p:val>
                                            </p:tav>
                                            <p:tav tm="100000">
                                              <p:val>
                                                <p:strVal val="#ppt_x"/>
                                              </p:val>
                                            </p:tav>
                                          </p:tavLst>
                                        </p:anim>
                                        <p:anim calcmode="lin" valueType="num" p14:bounceEnd="60000">
                                          <p:cBhvr additive="base">
                                            <p:cTn id="27" dur="10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2" presetClass="entr" presetSubtype="3" fill="hold" nodeType="afterEffect">
                                      <p:stCondLst>
                                        <p:cond delay="0"/>
                                      </p:stCondLst>
                                      <p:childTnLst>
                                        <p:set>
                                          <p:cBhvr>
                                            <p:cTn id="13" dur="1" fill="hold">
                                              <p:stCondLst>
                                                <p:cond delay="0"/>
                                              </p:stCondLst>
                                            </p:cTn>
                                            <p:tgtEl>
                                              <p:spTgt spid="39"/>
                                            </p:tgtEl>
                                            <p:attrNameLst>
                                              <p:attrName>style.visibility</p:attrName>
                                            </p:attrNameLst>
                                          </p:cBhvr>
                                          <p:to>
                                            <p:strVal val="visible"/>
                                          </p:to>
                                        </p:set>
                                        <p:anim calcmode="lin" valueType="num">
                                          <p:cBhvr additive="base">
                                            <p:cTn id="14" dur="1000" fill="hold"/>
                                            <p:tgtEl>
                                              <p:spTgt spid="39"/>
                                            </p:tgtEl>
                                            <p:attrNameLst>
                                              <p:attrName>ppt_x</p:attrName>
                                            </p:attrNameLst>
                                          </p:cBhvr>
                                          <p:tavLst>
                                            <p:tav tm="0">
                                              <p:val>
                                                <p:strVal val="1+#ppt_w/2"/>
                                              </p:val>
                                            </p:tav>
                                            <p:tav tm="100000">
                                              <p:val>
                                                <p:strVal val="#ppt_x"/>
                                              </p:val>
                                            </p:tav>
                                          </p:tavLst>
                                        </p:anim>
                                        <p:anim calcmode="lin" valueType="num">
                                          <p:cBhvr additive="base">
                                            <p:cTn id="15" dur="1000" fill="hold"/>
                                            <p:tgtEl>
                                              <p:spTgt spid="39"/>
                                            </p:tgtEl>
                                            <p:attrNameLst>
                                              <p:attrName>ppt_y</p:attrName>
                                            </p:attrNameLst>
                                          </p:cBhvr>
                                          <p:tavLst>
                                            <p:tav tm="0">
                                              <p:val>
                                                <p:strVal val="0-#ppt_h/2"/>
                                              </p:val>
                                            </p:tav>
                                            <p:tav tm="100000">
                                              <p:val>
                                                <p:strVal val="#ppt_y"/>
                                              </p:val>
                                            </p:tav>
                                          </p:tavLst>
                                        </p:anim>
                                      </p:childTnLst>
                                    </p:cTn>
                                  </p:par>
                                  <p:par>
                                    <p:cTn id="16" presetID="2" presetClass="entr" presetSubtype="6" fill="hold" nodeType="withEffect">
                                      <p:stCondLst>
                                        <p:cond delay="0"/>
                                      </p:stCondLst>
                                      <p:childTnLst>
                                        <p:set>
                                          <p:cBhvr>
                                            <p:cTn id="17" dur="1" fill="hold">
                                              <p:stCondLst>
                                                <p:cond delay="0"/>
                                              </p:stCondLst>
                                            </p:cTn>
                                            <p:tgtEl>
                                              <p:spTgt spid="42"/>
                                            </p:tgtEl>
                                            <p:attrNameLst>
                                              <p:attrName>style.visibility</p:attrName>
                                            </p:attrNameLst>
                                          </p:cBhvr>
                                          <p:to>
                                            <p:strVal val="visible"/>
                                          </p:to>
                                        </p:set>
                                        <p:anim calcmode="lin" valueType="num">
                                          <p:cBhvr additive="base">
                                            <p:cTn id="18" dur="1000" fill="hold"/>
                                            <p:tgtEl>
                                              <p:spTgt spid="42"/>
                                            </p:tgtEl>
                                            <p:attrNameLst>
                                              <p:attrName>ppt_x</p:attrName>
                                            </p:attrNameLst>
                                          </p:cBhvr>
                                          <p:tavLst>
                                            <p:tav tm="0">
                                              <p:val>
                                                <p:strVal val="1+#ppt_w/2"/>
                                              </p:val>
                                            </p:tav>
                                            <p:tav tm="100000">
                                              <p:val>
                                                <p:strVal val="#ppt_x"/>
                                              </p:val>
                                            </p:tav>
                                          </p:tavLst>
                                        </p:anim>
                                        <p:anim calcmode="lin" valueType="num">
                                          <p:cBhvr additive="base">
                                            <p:cTn id="19" dur="1000" fill="hold"/>
                                            <p:tgtEl>
                                              <p:spTgt spid="42"/>
                                            </p:tgtEl>
                                            <p:attrNameLst>
                                              <p:attrName>ppt_y</p:attrName>
                                            </p:attrNameLst>
                                          </p:cBhvr>
                                          <p:tavLst>
                                            <p:tav tm="0">
                                              <p:val>
                                                <p:strVal val="1+#ppt_h/2"/>
                                              </p:val>
                                            </p:tav>
                                            <p:tav tm="100000">
                                              <p:val>
                                                <p:strVal val="#ppt_y"/>
                                              </p:val>
                                            </p:tav>
                                          </p:tavLst>
                                        </p:anim>
                                      </p:childTnLst>
                                    </p:cTn>
                                  </p:par>
                                  <p:par>
                                    <p:cTn id="20" presetID="2" presetClass="entr" presetSubtype="9"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cBhvr additive="base">
                                            <p:cTn id="22" dur="1000" fill="hold"/>
                                            <p:tgtEl>
                                              <p:spTgt spid="45"/>
                                            </p:tgtEl>
                                            <p:attrNameLst>
                                              <p:attrName>ppt_x</p:attrName>
                                            </p:attrNameLst>
                                          </p:cBhvr>
                                          <p:tavLst>
                                            <p:tav tm="0">
                                              <p:val>
                                                <p:strVal val="0-#ppt_w/2"/>
                                              </p:val>
                                            </p:tav>
                                            <p:tav tm="100000">
                                              <p:val>
                                                <p:strVal val="#ppt_x"/>
                                              </p:val>
                                            </p:tav>
                                          </p:tavLst>
                                        </p:anim>
                                        <p:anim calcmode="lin" valueType="num">
                                          <p:cBhvr additive="base">
                                            <p:cTn id="23" dur="1000" fill="hold"/>
                                            <p:tgtEl>
                                              <p:spTgt spid="45"/>
                                            </p:tgtEl>
                                            <p:attrNameLst>
                                              <p:attrName>ppt_y</p:attrName>
                                            </p:attrNameLst>
                                          </p:cBhvr>
                                          <p:tavLst>
                                            <p:tav tm="0">
                                              <p:val>
                                                <p:strVal val="0-#ppt_h/2"/>
                                              </p:val>
                                            </p:tav>
                                            <p:tav tm="100000">
                                              <p:val>
                                                <p:strVal val="#ppt_y"/>
                                              </p:val>
                                            </p:tav>
                                          </p:tavLst>
                                        </p:anim>
                                      </p:childTnLst>
                                    </p:cTn>
                                  </p:par>
                                  <p:par>
                                    <p:cTn id="24" presetID="2" presetClass="entr" presetSubtype="12" fill="hold" nodeType="withEffect">
                                      <p:stCondLst>
                                        <p:cond delay="0"/>
                                      </p:stCondLst>
                                      <p:childTnLst>
                                        <p:set>
                                          <p:cBhvr>
                                            <p:cTn id="25" dur="1" fill="hold">
                                              <p:stCondLst>
                                                <p:cond delay="0"/>
                                              </p:stCondLst>
                                            </p:cTn>
                                            <p:tgtEl>
                                              <p:spTgt spid="48"/>
                                            </p:tgtEl>
                                            <p:attrNameLst>
                                              <p:attrName>style.visibility</p:attrName>
                                            </p:attrNameLst>
                                          </p:cBhvr>
                                          <p:to>
                                            <p:strVal val="visible"/>
                                          </p:to>
                                        </p:set>
                                        <p:anim calcmode="lin" valueType="num">
                                          <p:cBhvr additive="base">
                                            <p:cTn id="26" dur="1000" fill="hold"/>
                                            <p:tgtEl>
                                              <p:spTgt spid="48"/>
                                            </p:tgtEl>
                                            <p:attrNameLst>
                                              <p:attrName>ppt_x</p:attrName>
                                            </p:attrNameLst>
                                          </p:cBhvr>
                                          <p:tavLst>
                                            <p:tav tm="0">
                                              <p:val>
                                                <p:strVal val="0-#ppt_w/2"/>
                                              </p:val>
                                            </p:tav>
                                            <p:tav tm="100000">
                                              <p:val>
                                                <p:strVal val="#ppt_x"/>
                                              </p:val>
                                            </p:tav>
                                          </p:tavLst>
                                        </p:anim>
                                        <p:anim calcmode="lin" valueType="num">
                                          <p:cBhvr additive="base">
                                            <p:cTn id="27" dur="10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1fa1ba72-1f8c-41ef-ab3b-fa7a573af2f8"/>
          <p:cNvGrpSpPr>
            <a:grpSpLocks noChangeAspect="1"/>
          </p:cNvGrpSpPr>
          <p:nvPr/>
        </p:nvGrpSpPr>
        <p:grpSpPr>
          <a:xfrm>
            <a:off x="0" y="1481907"/>
            <a:ext cx="12204066" cy="4080776"/>
            <a:chOff x="0" y="1242953"/>
            <a:chExt cx="12204066" cy="4080776"/>
          </a:xfrm>
        </p:grpSpPr>
        <p:sp>
          <p:nvSpPr>
            <p:cNvPr id="4" name="Freeform: Shape 51"/>
            <p:cNvSpPr/>
            <p:nvPr/>
          </p:nvSpPr>
          <p:spPr bwMode="auto">
            <a:xfrm>
              <a:off x="4016337" y="2708120"/>
              <a:ext cx="3116453" cy="2089865"/>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3">
                <a:alpha val="80000"/>
              </a:schemeClr>
            </a:solidFill>
            <a:ln>
              <a:noFill/>
            </a:ln>
            <a:effectLst/>
          </p:spPr>
          <p:txBody>
            <a:bodyPr anchor="ctr"/>
            <a:lstStyle/>
            <a:p>
              <a:pPr algn="ctr"/>
            </a:p>
          </p:txBody>
        </p:sp>
        <p:sp>
          <p:nvSpPr>
            <p:cNvPr id="5" name="Freeform: Shape 52"/>
            <p:cNvSpPr/>
            <p:nvPr/>
          </p:nvSpPr>
          <p:spPr bwMode="auto">
            <a:xfrm>
              <a:off x="6419382" y="2526168"/>
              <a:ext cx="3116453" cy="2271817"/>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5">
                <a:alpha val="80000"/>
              </a:schemeClr>
            </a:solidFill>
            <a:ln>
              <a:noFill/>
            </a:ln>
            <a:effectLst/>
          </p:spPr>
          <p:txBody>
            <a:bodyPr anchor="ctr"/>
            <a:lstStyle/>
            <a:p>
              <a:pPr algn="ctr"/>
            </a:p>
          </p:txBody>
        </p:sp>
        <p:sp>
          <p:nvSpPr>
            <p:cNvPr id="6" name="Freeform: Shape 53"/>
            <p:cNvSpPr/>
            <p:nvPr/>
          </p:nvSpPr>
          <p:spPr bwMode="auto">
            <a:xfrm>
              <a:off x="7620905" y="3501008"/>
              <a:ext cx="3116453" cy="1296977"/>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6">
                <a:alpha val="80000"/>
              </a:schemeClr>
            </a:solidFill>
            <a:ln>
              <a:noFill/>
            </a:ln>
            <a:effectLst/>
          </p:spPr>
          <p:txBody>
            <a:bodyPr anchor="ctr"/>
            <a:lstStyle/>
            <a:p>
              <a:pPr algn="ctr"/>
            </a:p>
          </p:txBody>
        </p:sp>
        <p:sp>
          <p:nvSpPr>
            <p:cNvPr id="7" name="Freeform: Shape 54"/>
            <p:cNvSpPr/>
            <p:nvPr/>
          </p:nvSpPr>
          <p:spPr bwMode="auto">
            <a:xfrm>
              <a:off x="2814815" y="3013589"/>
              <a:ext cx="3116453" cy="1784396"/>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2">
                <a:alpha val="80000"/>
              </a:schemeClr>
            </a:solidFill>
            <a:ln>
              <a:noFill/>
            </a:ln>
            <a:effectLst/>
          </p:spPr>
          <p:txBody>
            <a:bodyPr anchor="ctr"/>
            <a:lstStyle/>
            <a:p>
              <a:pPr algn="ctr"/>
            </a:p>
          </p:txBody>
        </p:sp>
        <p:sp>
          <p:nvSpPr>
            <p:cNvPr id="8" name="Freeform: Shape 55"/>
            <p:cNvSpPr/>
            <p:nvPr/>
          </p:nvSpPr>
          <p:spPr bwMode="auto">
            <a:xfrm>
              <a:off x="1613292" y="3631956"/>
              <a:ext cx="3116453" cy="1166030"/>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1">
                <a:alpha val="80000"/>
              </a:schemeClr>
            </a:solidFill>
            <a:ln>
              <a:noFill/>
            </a:ln>
            <a:effectLst/>
          </p:spPr>
          <p:txBody>
            <a:bodyPr anchor="ctr"/>
            <a:lstStyle/>
            <a:p>
              <a:pPr algn="ctr"/>
            </a:p>
          </p:txBody>
        </p:sp>
        <p:sp>
          <p:nvSpPr>
            <p:cNvPr id="9" name="Freeform: Shape 56"/>
            <p:cNvSpPr/>
            <p:nvPr/>
          </p:nvSpPr>
          <p:spPr bwMode="auto">
            <a:xfrm>
              <a:off x="5217860" y="2021641"/>
              <a:ext cx="3116453" cy="2776343"/>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4">
                <a:alpha val="80000"/>
              </a:schemeClr>
            </a:solidFill>
            <a:ln>
              <a:noFill/>
            </a:ln>
            <a:effectLst/>
          </p:spPr>
          <p:txBody>
            <a:bodyPr anchor="ctr"/>
            <a:lstStyle/>
            <a:p>
              <a:pPr algn="ctr"/>
            </a:p>
          </p:txBody>
        </p:sp>
        <p:cxnSp>
          <p:nvCxnSpPr>
            <p:cNvPr id="10" name="Straight Connector 57"/>
            <p:cNvCxnSpPr/>
            <p:nvPr/>
          </p:nvCxnSpPr>
          <p:spPr>
            <a:xfrm>
              <a:off x="0" y="4785285"/>
              <a:ext cx="12204066" cy="0"/>
            </a:xfrm>
            <a:prstGeom prst="line">
              <a:avLst/>
            </a:prstGeom>
            <a:ln w="6350">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1" name="Oval 59"/>
            <p:cNvSpPr/>
            <p:nvPr/>
          </p:nvSpPr>
          <p:spPr>
            <a:xfrm>
              <a:off x="790455" y="5072151"/>
              <a:ext cx="251578" cy="251578"/>
            </a:xfrm>
            <a:prstGeom prst="ellipse">
              <a:avLst/>
            </a:prstGeom>
            <a:solidFill>
              <a:schemeClr val="accent1"/>
            </a:solidFill>
            <a:ln w="12700">
              <a:noFill/>
            </a:ln>
          </p:spPr>
          <p:style>
            <a:lnRef idx="2">
              <a:schemeClr val="dk1"/>
            </a:lnRef>
            <a:fillRef idx="1">
              <a:schemeClr val="lt1"/>
            </a:fillRef>
            <a:effectRef idx="0">
              <a:schemeClr val="dk1"/>
            </a:effectRef>
            <a:fontRef idx="minor">
              <a:schemeClr val="dk1"/>
            </a:fontRef>
          </p:style>
          <p:txBody>
            <a:bodyPr anchor="ctr"/>
            <a:lstStyle/>
            <a:p>
              <a:pPr algn="ctr"/>
            </a:p>
          </p:txBody>
        </p:sp>
        <p:sp>
          <p:nvSpPr>
            <p:cNvPr id="12" name="Oval 64"/>
            <p:cNvSpPr/>
            <p:nvPr/>
          </p:nvSpPr>
          <p:spPr>
            <a:xfrm>
              <a:off x="2609545" y="5072150"/>
              <a:ext cx="251578" cy="251578"/>
            </a:xfrm>
            <a:prstGeom prst="ellipse">
              <a:avLst/>
            </a:prstGeom>
            <a:solidFill>
              <a:schemeClr val="accent2"/>
            </a:solidFill>
            <a:ln w="12700">
              <a:noFill/>
            </a:ln>
          </p:spPr>
          <p:style>
            <a:lnRef idx="2">
              <a:schemeClr val="dk1"/>
            </a:lnRef>
            <a:fillRef idx="1">
              <a:schemeClr val="lt1"/>
            </a:fillRef>
            <a:effectRef idx="0">
              <a:schemeClr val="dk1"/>
            </a:effectRef>
            <a:fontRef idx="minor">
              <a:schemeClr val="dk1"/>
            </a:fontRef>
          </p:style>
          <p:txBody>
            <a:bodyPr anchor="ctr"/>
            <a:lstStyle/>
            <a:p>
              <a:pPr algn="ctr"/>
            </a:p>
          </p:txBody>
        </p:sp>
        <p:sp>
          <p:nvSpPr>
            <p:cNvPr id="13" name="Oval 69"/>
            <p:cNvSpPr/>
            <p:nvPr/>
          </p:nvSpPr>
          <p:spPr>
            <a:xfrm>
              <a:off x="4428636" y="5072150"/>
              <a:ext cx="251578" cy="251578"/>
            </a:xfrm>
            <a:prstGeom prst="ellipse">
              <a:avLst/>
            </a:prstGeom>
            <a:solidFill>
              <a:schemeClr val="accent3"/>
            </a:solidFill>
            <a:ln w="12700">
              <a:noFill/>
            </a:ln>
          </p:spPr>
          <p:style>
            <a:lnRef idx="2">
              <a:schemeClr val="dk1"/>
            </a:lnRef>
            <a:fillRef idx="1">
              <a:schemeClr val="lt1"/>
            </a:fillRef>
            <a:effectRef idx="0">
              <a:schemeClr val="dk1"/>
            </a:effectRef>
            <a:fontRef idx="minor">
              <a:schemeClr val="dk1"/>
            </a:fontRef>
          </p:style>
          <p:txBody>
            <a:bodyPr anchor="ctr"/>
            <a:lstStyle/>
            <a:p>
              <a:pPr algn="ctr"/>
            </a:p>
          </p:txBody>
        </p:sp>
        <p:sp>
          <p:nvSpPr>
            <p:cNvPr id="14" name="Oval 74"/>
            <p:cNvSpPr/>
            <p:nvPr/>
          </p:nvSpPr>
          <p:spPr>
            <a:xfrm>
              <a:off x="6247726" y="5072150"/>
              <a:ext cx="251578" cy="251578"/>
            </a:xfrm>
            <a:prstGeom prst="ellipse">
              <a:avLst/>
            </a:prstGeom>
            <a:solidFill>
              <a:schemeClr val="accent4"/>
            </a:solidFill>
            <a:ln w="12700">
              <a:noFill/>
            </a:ln>
          </p:spPr>
          <p:style>
            <a:lnRef idx="2">
              <a:schemeClr val="dk1"/>
            </a:lnRef>
            <a:fillRef idx="1">
              <a:schemeClr val="lt1"/>
            </a:fillRef>
            <a:effectRef idx="0">
              <a:schemeClr val="dk1"/>
            </a:effectRef>
            <a:fontRef idx="minor">
              <a:schemeClr val="dk1"/>
            </a:fontRef>
          </p:style>
          <p:txBody>
            <a:bodyPr anchor="ctr"/>
            <a:lstStyle/>
            <a:p>
              <a:pPr algn="ctr"/>
            </a:p>
          </p:txBody>
        </p:sp>
        <p:sp>
          <p:nvSpPr>
            <p:cNvPr id="15" name="Oval 79"/>
            <p:cNvSpPr/>
            <p:nvPr/>
          </p:nvSpPr>
          <p:spPr>
            <a:xfrm>
              <a:off x="8066817" y="5072150"/>
              <a:ext cx="251578" cy="251578"/>
            </a:xfrm>
            <a:prstGeom prst="ellipse">
              <a:avLst/>
            </a:prstGeom>
            <a:solidFill>
              <a:schemeClr val="accent5"/>
            </a:solidFill>
            <a:ln w="12700">
              <a:noFill/>
            </a:ln>
          </p:spPr>
          <p:style>
            <a:lnRef idx="2">
              <a:schemeClr val="dk1"/>
            </a:lnRef>
            <a:fillRef idx="1">
              <a:schemeClr val="lt1"/>
            </a:fillRef>
            <a:effectRef idx="0">
              <a:schemeClr val="dk1"/>
            </a:effectRef>
            <a:fontRef idx="minor">
              <a:schemeClr val="dk1"/>
            </a:fontRef>
          </p:style>
          <p:txBody>
            <a:bodyPr anchor="ctr"/>
            <a:lstStyle/>
            <a:p>
              <a:pPr algn="ctr"/>
            </a:p>
          </p:txBody>
        </p:sp>
        <p:sp>
          <p:nvSpPr>
            <p:cNvPr id="16" name="Oval 84"/>
            <p:cNvSpPr/>
            <p:nvPr/>
          </p:nvSpPr>
          <p:spPr>
            <a:xfrm>
              <a:off x="9885907" y="5072150"/>
              <a:ext cx="251578" cy="251578"/>
            </a:xfrm>
            <a:prstGeom prst="ellipse">
              <a:avLst/>
            </a:prstGeom>
            <a:solidFill>
              <a:schemeClr val="accent6"/>
            </a:solidFill>
            <a:ln w="12700">
              <a:noFill/>
            </a:ln>
          </p:spPr>
          <p:style>
            <a:lnRef idx="2">
              <a:schemeClr val="dk1"/>
            </a:lnRef>
            <a:fillRef idx="1">
              <a:schemeClr val="lt1"/>
            </a:fillRef>
            <a:effectRef idx="0">
              <a:schemeClr val="dk1"/>
            </a:effectRef>
            <a:fontRef idx="minor">
              <a:schemeClr val="dk1"/>
            </a:fontRef>
          </p:style>
          <p:txBody>
            <a:bodyPr anchor="ctr"/>
            <a:lstStyle/>
            <a:p>
              <a:pPr algn="ctr"/>
            </a:p>
          </p:txBody>
        </p:sp>
        <p:grpSp>
          <p:nvGrpSpPr>
            <p:cNvPr id="61" name="Group 89"/>
            <p:cNvGrpSpPr/>
            <p:nvPr/>
          </p:nvGrpSpPr>
          <p:grpSpPr bwMode="auto">
            <a:xfrm>
              <a:off x="2941875" y="2854579"/>
              <a:ext cx="472485" cy="711904"/>
              <a:chOff x="0" y="0"/>
              <a:chExt cx="300" cy="450"/>
            </a:xfrm>
          </p:grpSpPr>
          <p:sp>
            <p:nvSpPr>
              <p:cNvPr id="63" name="Freeform: Shape 91"/>
              <p:cNvSpPr/>
              <p:nvPr/>
            </p:nvSpPr>
            <p:spPr bwMode="auto">
              <a:xfrm>
                <a:off x="0" y="0"/>
                <a:ext cx="300" cy="4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0800" y="21600"/>
                    </a:moveTo>
                    <a:lnTo>
                      <a:pt x="1501" y="10863"/>
                    </a:lnTo>
                    <a:cubicBezTo>
                      <a:pt x="566" y="9783"/>
                      <a:pt x="0" y="8538"/>
                      <a:pt x="0" y="7200"/>
                    </a:cubicBezTo>
                    <a:cubicBezTo>
                      <a:pt x="0" y="3223"/>
                      <a:pt x="4836" y="0"/>
                      <a:pt x="10800" y="0"/>
                    </a:cubicBezTo>
                    <a:cubicBezTo>
                      <a:pt x="16765" y="0"/>
                      <a:pt x="21600" y="3223"/>
                      <a:pt x="21600" y="7200"/>
                    </a:cubicBezTo>
                    <a:cubicBezTo>
                      <a:pt x="21600" y="8538"/>
                      <a:pt x="21035" y="9783"/>
                      <a:pt x="20099" y="10863"/>
                    </a:cubicBezTo>
                    <a:lnTo>
                      <a:pt x="10800" y="21600"/>
                    </a:lnTo>
                    <a:close/>
                    <a:moveTo>
                      <a:pt x="10800" y="21600"/>
                    </a:moveTo>
                  </a:path>
                </a:pathLst>
              </a:custGeom>
              <a:solidFill>
                <a:schemeClr val="accent1"/>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anchor="ctr"/>
              <a:lstStyle/>
              <a:p>
                <a:pPr algn="ctr"/>
              </a:p>
            </p:txBody>
          </p:sp>
          <p:sp>
            <p:nvSpPr>
              <p:cNvPr id="64" name="Freeform: Shape 92"/>
              <p:cNvSpPr/>
              <p:nvPr/>
            </p:nvSpPr>
            <p:spPr bwMode="auto">
              <a:xfrm>
                <a:off x="39" y="39"/>
                <a:ext cx="213" cy="213"/>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bg1"/>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anchor="ctr"/>
              <a:lstStyle/>
              <a:p>
                <a:pPr algn="ctr"/>
              </a:p>
            </p:txBody>
          </p:sp>
        </p:grpSp>
        <p:grpSp>
          <p:nvGrpSpPr>
            <p:cNvPr id="57" name="Group 94"/>
            <p:cNvGrpSpPr/>
            <p:nvPr/>
          </p:nvGrpSpPr>
          <p:grpSpPr bwMode="auto">
            <a:xfrm>
              <a:off x="4142187" y="2245853"/>
              <a:ext cx="472485" cy="711904"/>
              <a:chOff x="0" y="0"/>
              <a:chExt cx="300" cy="450"/>
            </a:xfrm>
          </p:grpSpPr>
          <p:sp>
            <p:nvSpPr>
              <p:cNvPr id="59" name="Freeform: Shape 96"/>
              <p:cNvSpPr/>
              <p:nvPr/>
            </p:nvSpPr>
            <p:spPr bwMode="auto">
              <a:xfrm>
                <a:off x="0" y="0"/>
                <a:ext cx="300" cy="4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0800" y="21600"/>
                    </a:moveTo>
                    <a:lnTo>
                      <a:pt x="1501" y="10863"/>
                    </a:lnTo>
                    <a:cubicBezTo>
                      <a:pt x="566" y="9783"/>
                      <a:pt x="0" y="8538"/>
                      <a:pt x="0" y="7200"/>
                    </a:cubicBezTo>
                    <a:cubicBezTo>
                      <a:pt x="0" y="3223"/>
                      <a:pt x="4836" y="0"/>
                      <a:pt x="10800" y="0"/>
                    </a:cubicBezTo>
                    <a:cubicBezTo>
                      <a:pt x="16765" y="0"/>
                      <a:pt x="21600" y="3223"/>
                      <a:pt x="21600" y="7200"/>
                    </a:cubicBezTo>
                    <a:cubicBezTo>
                      <a:pt x="21600" y="8538"/>
                      <a:pt x="21035" y="9783"/>
                      <a:pt x="20099" y="10863"/>
                    </a:cubicBezTo>
                    <a:lnTo>
                      <a:pt x="10800" y="21600"/>
                    </a:lnTo>
                    <a:close/>
                    <a:moveTo>
                      <a:pt x="10800" y="21600"/>
                    </a:moveTo>
                  </a:path>
                </a:pathLst>
              </a:custGeom>
              <a:solidFill>
                <a:schemeClr val="accent2"/>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anchor="ctr"/>
              <a:lstStyle/>
              <a:p>
                <a:pPr algn="ctr"/>
              </a:p>
            </p:txBody>
          </p:sp>
          <p:sp>
            <p:nvSpPr>
              <p:cNvPr id="60" name="Freeform: Shape 97"/>
              <p:cNvSpPr/>
              <p:nvPr/>
            </p:nvSpPr>
            <p:spPr bwMode="auto">
              <a:xfrm>
                <a:off x="39" y="39"/>
                <a:ext cx="213" cy="213"/>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bg1"/>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anchor="ctr"/>
              <a:lstStyle/>
              <a:p>
                <a:pPr algn="ctr"/>
              </a:p>
            </p:txBody>
          </p:sp>
        </p:grpSp>
        <p:grpSp>
          <p:nvGrpSpPr>
            <p:cNvPr id="53" name="Group 99"/>
            <p:cNvGrpSpPr/>
            <p:nvPr/>
          </p:nvGrpSpPr>
          <p:grpSpPr bwMode="auto">
            <a:xfrm>
              <a:off x="5342498" y="1933032"/>
              <a:ext cx="472485" cy="711904"/>
              <a:chOff x="0" y="0"/>
              <a:chExt cx="300" cy="450"/>
            </a:xfrm>
          </p:grpSpPr>
          <p:sp>
            <p:nvSpPr>
              <p:cNvPr id="55" name="Freeform: Shape 101"/>
              <p:cNvSpPr/>
              <p:nvPr/>
            </p:nvSpPr>
            <p:spPr bwMode="auto">
              <a:xfrm>
                <a:off x="0" y="0"/>
                <a:ext cx="300" cy="4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0800" y="21600"/>
                    </a:moveTo>
                    <a:lnTo>
                      <a:pt x="1501" y="10863"/>
                    </a:lnTo>
                    <a:cubicBezTo>
                      <a:pt x="566" y="9783"/>
                      <a:pt x="0" y="8538"/>
                      <a:pt x="0" y="7200"/>
                    </a:cubicBezTo>
                    <a:cubicBezTo>
                      <a:pt x="0" y="3223"/>
                      <a:pt x="4836" y="0"/>
                      <a:pt x="10800" y="0"/>
                    </a:cubicBezTo>
                    <a:cubicBezTo>
                      <a:pt x="16765" y="0"/>
                      <a:pt x="21600" y="3223"/>
                      <a:pt x="21600" y="7200"/>
                    </a:cubicBezTo>
                    <a:cubicBezTo>
                      <a:pt x="21600" y="8538"/>
                      <a:pt x="21035" y="9783"/>
                      <a:pt x="20099" y="10863"/>
                    </a:cubicBezTo>
                    <a:lnTo>
                      <a:pt x="10800" y="21600"/>
                    </a:lnTo>
                    <a:close/>
                    <a:moveTo>
                      <a:pt x="10800" y="21600"/>
                    </a:moveTo>
                  </a:path>
                </a:pathLst>
              </a:custGeom>
              <a:solidFill>
                <a:schemeClr val="accent3"/>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anchor="ctr"/>
              <a:lstStyle/>
              <a:p>
                <a:pPr algn="ctr"/>
              </a:p>
            </p:txBody>
          </p:sp>
          <p:sp>
            <p:nvSpPr>
              <p:cNvPr id="56" name="Freeform: Shape 102"/>
              <p:cNvSpPr/>
              <p:nvPr/>
            </p:nvSpPr>
            <p:spPr bwMode="auto">
              <a:xfrm>
                <a:off x="39" y="39"/>
                <a:ext cx="213" cy="213"/>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bg1"/>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anchor="ctr"/>
              <a:lstStyle/>
              <a:p>
                <a:pPr algn="ctr"/>
              </a:p>
            </p:txBody>
          </p:sp>
        </p:grpSp>
        <p:grpSp>
          <p:nvGrpSpPr>
            <p:cNvPr id="49" name="Group 104"/>
            <p:cNvGrpSpPr/>
            <p:nvPr/>
          </p:nvGrpSpPr>
          <p:grpSpPr bwMode="auto">
            <a:xfrm>
              <a:off x="6542809" y="1242953"/>
              <a:ext cx="472485" cy="711904"/>
              <a:chOff x="0" y="0"/>
              <a:chExt cx="300" cy="450"/>
            </a:xfrm>
          </p:grpSpPr>
          <p:sp>
            <p:nvSpPr>
              <p:cNvPr id="51" name="Freeform: Shape 106"/>
              <p:cNvSpPr/>
              <p:nvPr/>
            </p:nvSpPr>
            <p:spPr bwMode="auto">
              <a:xfrm>
                <a:off x="0" y="0"/>
                <a:ext cx="300" cy="4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0800" y="21600"/>
                    </a:moveTo>
                    <a:lnTo>
                      <a:pt x="1501" y="10863"/>
                    </a:lnTo>
                    <a:cubicBezTo>
                      <a:pt x="566" y="9783"/>
                      <a:pt x="0" y="8538"/>
                      <a:pt x="0" y="7200"/>
                    </a:cubicBezTo>
                    <a:cubicBezTo>
                      <a:pt x="0" y="3223"/>
                      <a:pt x="4836" y="0"/>
                      <a:pt x="10800" y="0"/>
                    </a:cubicBezTo>
                    <a:cubicBezTo>
                      <a:pt x="16765" y="0"/>
                      <a:pt x="21600" y="3223"/>
                      <a:pt x="21600" y="7200"/>
                    </a:cubicBezTo>
                    <a:cubicBezTo>
                      <a:pt x="21600" y="8538"/>
                      <a:pt x="21035" y="9783"/>
                      <a:pt x="20099" y="10863"/>
                    </a:cubicBezTo>
                    <a:lnTo>
                      <a:pt x="10800" y="21600"/>
                    </a:lnTo>
                    <a:close/>
                    <a:moveTo>
                      <a:pt x="10800" y="21600"/>
                    </a:moveTo>
                  </a:path>
                </a:pathLst>
              </a:custGeom>
              <a:solidFill>
                <a:schemeClr val="accent4"/>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anchor="ctr"/>
              <a:lstStyle/>
              <a:p>
                <a:pPr algn="ctr"/>
              </a:p>
            </p:txBody>
          </p:sp>
          <p:sp>
            <p:nvSpPr>
              <p:cNvPr id="52" name="Freeform: Shape 107"/>
              <p:cNvSpPr/>
              <p:nvPr/>
            </p:nvSpPr>
            <p:spPr bwMode="auto">
              <a:xfrm>
                <a:off x="39" y="39"/>
                <a:ext cx="213" cy="213"/>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bg1"/>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anchor="ctr"/>
              <a:lstStyle/>
              <a:p>
                <a:pPr algn="ctr"/>
              </a:p>
            </p:txBody>
          </p:sp>
        </p:grpSp>
        <p:grpSp>
          <p:nvGrpSpPr>
            <p:cNvPr id="45" name="Group 109"/>
            <p:cNvGrpSpPr/>
            <p:nvPr/>
          </p:nvGrpSpPr>
          <p:grpSpPr bwMode="auto">
            <a:xfrm>
              <a:off x="7743120" y="1744925"/>
              <a:ext cx="472485" cy="711904"/>
              <a:chOff x="0" y="0"/>
              <a:chExt cx="300" cy="450"/>
            </a:xfrm>
          </p:grpSpPr>
          <p:sp>
            <p:nvSpPr>
              <p:cNvPr id="47" name="Freeform: Shape 111"/>
              <p:cNvSpPr/>
              <p:nvPr/>
            </p:nvSpPr>
            <p:spPr bwMode="auto">
              <a:xfrm>
                <a:off x="0" y="0"/>
                <a:ext cx="300" cy="4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0800" y="21600"/>
                    </a:moveTo>
                    <a:lnTo>
                      <a:pt x="1501" y="10863"/>
                    </a:lnTo>
                    <a:cubicBezTo>
                      <a:pt x="566" y="9783"/>
                      <a:pt x="0" y="8538"/>
                      <a:pt x="0" y="7200"/>
                    </a:cubicBezTo>
                    <a:cubicBezTo>
                      <a:pt x="0" y="3223"/>
                      <a:pt x="4836" y="0"/>
                      <a:pt x="10800" y="0"/>
                    </a:cubicBezTo>
                    <a:cubicBezTo>
                      <a:pt x="16765" y="0"/>
                      <a:pt x="21600" y="3223"/>
                      <a:pt x="21600" y="7200"/>
                    </a:cubicBezTo>
                    <a:cubicBezTo>
                      <a:pt x="21600" y="8538"/>
                      <a:pt x="21035" y="9783"/>
                      <a:pt x="20099" y="10863"/>
                    </a:cubicBezTo>
                    <a:lnTo>
                      <a:pt x="10800" y="21600"/>
                    </a:lnTo>
                    <a:close/>
                    <a:moveTo>
                      <a:pt x="10800" y="21600"/>
                    </a:moveTo>
                  </a:path>
                </a:pathLst>
              </a:custGeom>
              <a:solidFill>
                <a:schemeClr val="accent5"/>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anchor="ctr"/>
              <a:lstStyle/>
              <a:p>
                <a:pPr algn="ctr"/>
              </a:p>
            </p:txBody>
          </p:sp>
          <p:sp>
            <p:nvSpPr>
              <p:cNvPr id="48" name="Freeform: Shape 112"/>
              <p:cNvSpPr/>
              <p:nvPr/>
            </p:nvSpPr>
            <p:spPr bwMode="auto">
              <a:xfrm>
                <a:off x="39" y="39"/>
                <a:ext cx="213" cy="213"/>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bg1"/>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anchor="ctr"/>
              <a:lstStyle/>
              <a:p>
                <a:pPr algn="ctr"/>
              </a:p>
            </p:txBody>
          </p:sp>
        </p:grpSp>
        <p:grpSp>
          <p:nvGrpSpPr>
            <p:cNvPr id="41" name="Group 114"/>
            <p:cNvGrpSpPr/>
            <p:nvPr/>
          </p:nvGrpSpPr>
          <p:grpSpPr bwMode="auto">
            <a:xfrm>
              <a:off x="8950699" y="2729942"/>
              <a:ext cx="472485" cy="711903"/>
              <a:chOff x="0" y="0"/>
              <a:chExt cx="300" cy="450"/>
            </a:xfrm>
          </p:grpSpPr>
          <p:sp>
            <p:nvSpPr>
              <p:cNvPr id="43" name="Freeform: Shape 116"/>
              <p:cNvSpPr/>
              <p:nvPr/>
            </p:nvSpPr>
            <p:spPr bwMode="auto">
              <a:xfrm>
                <a:off x="0" y="0"/>
                <a:ext cx="300" cy="4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0800" y="21600"/>
                    </a:moveTo>
                    <a:lnTo>
                      <a:pt x="1501" y="10863"/>
                    </a:lnTo>
                    <a:cubicBezTo>
                      <a:pt x="566" y="9783"/>
                      <a:pt x="0" y="8538"/>
                      <a:pt x="0" y="7200"/>
                    </a:cubicBezTo>
                    <a:cubicBezTo>
                      <a:pt x="0" y="3223"/>
                      <a:pt x="4836" y="0"/>
                      <a:pt x="10800" y="0"/>
                    </a:cubicBezTo>
                    <a:cubicBezTo>
                      <a:pt x="16765" y="0"/>
                      <a:pt x="21600" y="3223"/>
                      <a:pt x="21600" y="7200"/>
                    </a:cubicBezTo>
                    <a:cubicBezTo>
                      <a:pt x="21600" y="8538"/>
                      <a:pt x="21035" y="9783"/>
                      <a:pt x="20099" y="10863"/>
                    </a:cubicBezTo>
                    <a:lnTo>
                      <a:pt x="10800" y="21600"/>
                    </a:lnTo>
                    <a:close/>
                    <a:moveTo>
                      <a:pt x="10800" y="21600"/>
                    </a:moveTo>
                  </a:path>
                </a:pathLst>
              </a:custGeom>
              <a:solidFill>
                <a:schemeClr val="accent6"/>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anchor="ctr"/>
              <a:lstStyle/>
              <a:p>
                <a:pPr algn="ctr"/>
              </a:p>
            </p:txBody>
          </p:sp>
          <p:sp>
            <p:nvSpPr>
              <p:cNvPr id="44" name="Freeform: Shape 117"/>
              <p:cNvSpPr/>
              <p:nvPr/>
            </p:nvSpPr>
            <p:spPr bwMode="auto">
              <a:xfrm>
                <a:off x="39" y="39"/>
                <a:ext cx="213" cy="213"/>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bg1"/>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anchor="ctr"/>
              <a:lstStyle/>
              <a:p>
                <a:pPr algn="ctr"/>
              </a:p>
            </p:txBody>
          </p:sp>
        </p:grpSp>
      </p:grpSp>
      <p:sp>
        <p:nvSpPr>
          <p:cNvPr id="78" name="矩形 77"/>
          <p:cNvSpPr/>
          <p:nvPr/>
        </p:nvSpPr>
        <p:spPr>
          <a:xfrm>
            <a:off x="916244" y="5826617"/>
            <a:ext cx="10399820" cy="32855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endParaRPr lang="zh-CN" altLang="en-US" sz="1400" dirty="0">
              <a:solidFill>
                <a:schemeClr val="tx1">
                  <a:lumMod val="75000"/>
                  <a:lumOff val="25000"/>
                </a:schemeClr>
              </a:solidFill>
            </a:endParaRPr>
          </a:p>
        </p:txBody>
      </p:sp>
      <p:sp>
        <p:nvSpPr>
          <p:cNvPr id="79" name="矩形 78"/>
          <p:cNvSpPr/>
          <p:nvPr/>
        </p:nvSpPr>
        <p:spPr>
          <a:xfrm>
            <a:off x="1096788" y="5279214"/>
            <a:ext cx="1296216"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rPr>
              <a:t>标题文字添加</a:t>
            </a:r>
            <a:endParaRPr lang="zh-CN" altLang="en-US" sz="1200" dirty="0">
              <a:solidFill>
                <a:schemeClr val="tx1">
                  <a:lumMod val="65000"/>
                  <a:lumOff val="35000"/>
                </a:schemeClr>
              </a:solidFill>
            </a:endParaRPr>
          </a:p>
        </p:txBody>
      </p:sp>
      <p:sp>
        <p:nvSpPr>
          <p:cNvPr id="80" name="矩形 79"/>
          <p:cNvSpPr/>
          <p:nvPr/>
        </p:nvSpPr>
        <p:spPr>
          <a:xfrm>
            <a:off x="2914905" y="5279214"/>
            <a:ext cx="1296216"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rPr>
              <a:t>标题文字添加</a:t>
            </a:r>
            <a:endParaRPr lang="zh-CN" altLang="en-US" sz="1200" dirty="0">
              <a:solidFill>
                <a:schemeClr val="tx1">
                  <a:lumMod val="65000"/>
                  <a:lumOff val="35000"/>
                </a:schemeClr>
              </a:solidFill>
            </a:endParaRPr>
          </a:p>
        </p:txBody>
      </p:sp>
      <p:sp>
        <p:nvSpPr>
          <p:cNvPr id="81" name="矩形 80"/>
          <p:cNvSpPr/>
          <p:nvPr/>
        </p:nvSpPr>
        <p:spPr>
          <a:xfrm>
            <a:off x="4733022" y="5279214"/>
            <a:ext cx="1296216"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rPr>
              <a:t>标题文字添加</a:t>
            </a:r>
            <a:endParaRPr lang="zh-CN" altLang="en-US" sz="1200" dirty="0">
              <a:solidFill>
                <a:schemeClr val="tx1">
                  <a:lumMod val="65000"/>
                  <a:lumOff val="35000"/>
                </a:schemeClr>
              </a:solidFill>
            </a:endParaRPr>
          </a:p>
        </p:txBody>
      </p:sp>
      <p:sp>
        <p:nvSpPr>
          <p:cNvPr id="82" name="矩形 81"/>
          <p:cNvSpPr/>
          <p:nvPr/>
        </p:nvSpPr>
        <p:spPr>
          <a:xfrm>
            <a:off x="6551139" y="5279214"/>
            <a:ext cx="1296216"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rPr>
              <a:t>标题文字添加</a:t>
            </a:r>
            <a:endParaRPr lang="zh-CN" altLang="en-US" sz="1200" dirty="0">
              <a:solidFill>
                <a:schemeClr val="tx1">
                  <a:lumMod val="65000"/>
                  <a:lumOff val="35000"/>
                </a:schemeClr>
              </a:solidFill>
            </a:endParaRPr>
          </a:p>
        </p:txBody>
      </p:sp>
      <p:sp>
        <p:nvSpPr>
          <p:cNvPr id="83" name="矩形 82"/>
          <p:cNvSpPr/>
          <p:nvPr/>
        </p:nvSpPr>
        <p:spPr>
          <a:xfrm>
            <a:off x="8369256" y="5279214"/>
            <a:ext cx="1296216"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rPr>
              <a:t>标题文字添加</a:t>
            </a:r>
            <a:endParaRPr lang="zh-CN" altLang="en-US" sz="1200" dirty="0">
              <a:solidFill>
                <a:schemeClr val="tx1">
                  <a:lumMod val="65000"/>
                  <a:lumOff val="35000"/>
                </a:schemeClr>
              </a:solidFill>
            </a:endParaRPr>
          </a:p>
        </p:txBody>
      </p:sp>
      <p:sp>
        <p:nvSpPr>
          <p:cNvPr id="84" name="矩形 83"/>
          <p:cNvSpPr/>
          <p:nvPr/>
        </p:nvSpPr>
        <p:spPr>
          <a:xfrm>
            <a:off x="10187375" y="5279214"/>
            <a:ext cx="1296216"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rPr>
              <a:t>标题文字添加</a:t>
            </a:r>
            <a:endParaRPr lang="zh-CN" altLang="en-US" sz="1200" dirty="0">
              <a:solidFill>
                <a:schemeClr val="tx1">
                  <a:lumMod val="65000"/>
                  <a:lumOff val="35000"/>
                </a:schemeClr>
              </a:solidFill>
            </a:endParaRPr>
          </a:p>
        </p:txBody>
      </p:sp>
      <p:grpSp>
        <p:nvGrpSpPr>
          <p:cNvPr id="50" name="组合 49"/>
          <p:cNvGrpSpPr/>
          <p:nvPr/>
        </p:nvGrpSpPr>
        <p:grpSpPr>
          <a:xfrm>
            <a:off x="0" y="0"/>
            <a:ext cx="6096000" cy="1435101"/>
            <a:chOff x="0" y="0"/>
            <a:chExt cx="6096000" cy="1435101"/>
          </a:xfrm>
        </p:grpSpPr>
        <p:pic>
          <p:nvPicPr>
            <p:cNvPr id="54" name="图片 53"/>
            <p:cNvPicPr>
              <a:picLocks noChangeAspect="1"/>
            </p:cNvPicPr>
            <p:nvPr/>
          </p:nvPicPr>
          <p:blipFill rotWithShape="1">
            <a:blip r:embed="rId1"/>
            <a:srcRect l="51625" t="62971" r="21894" b="14822"/>
            <a:stretch>
              <a:fillRect/>
            </a:stretch>
          </p:blipFill>
          <p:spPr>
            <a:xfrm>
              <a:off x="0" y="0"/>
              <a:ext cx="1714500" cy="1435101"/>
            </a:xfrm>
            <a:prstGeom prst="rect">
              <a:avLst/>
            </a:prstGeom>
          </p:spPr>
        </p:pic>
        <p:sp>
          <p:nvSpPr>
            <p:cNvPr id="58" name="文本框 57"/>
            <p:cNvSpPr txBox="1"/>
            <p:nvPr/>
          </p:nvSpPr>
          <p:spPr>
            <a:xfrm>
              <a:off x="1208698" y="321338"/>
              <a:ext cx="372615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accent1"/>
                  </a:solidFill>
                  <a:latin typeface="+mj-ea"/>
                  <a:ea typeface="+mj-ea"/>
                </a:rPr>
                <a:t>标题文字</a:t>
              </a:r>
              <a:r>
                <a:rPr lang="zh-CN" altLang="en-US" sz="3200" b="1" dirty="0">
                  <a:solidFill>
                    <a:schemeClr val="accent4"/>
                  </a:solidFill>
                  <a:latin typeface="+mj-ea"/>
                  <a:ea typeface="+mj-ea"/>
                </a:rPr>
                <a:t>添加此处</a:t>
              </a:r>
              <a:endParaRPr lang="zh-CN" altLang="en-US" sz="3200" b="1" dirty="0">
                <a:solidFill>
                  <a:schemeClr val="accent4"/>
                </a:solidFill>
                <a:latin typeface="+mj-ea"/>
                <a:ea typeface="+mj-ea"/>
              </a:endParaRPr>
            </a:p>
          </p:txBody>
        </p:sp>
        <p:sp>
          <p:nvSpPr>
            <p:cNvPr id="62" name="文本框 61"/>
            <p:cNvSpPr txBox="1"/>
            <p:nvPr/>
          </p:nvSpPr>
          <p:spPr>
            <a:xfrm>
              <a:off x="1208698" y="828984"/>
              <a:ext cx="4887302" cy="30777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latin typeface="Century Gothic" panose="020B0502020202020204" pitchFamily="34" charset="0"/>
                  <a:ea typeface="+mj-ea"/>
                </a:rPr>
                <a:t>THIS TEMPLATE DESIGNED FOR FEI ER SHE JI</a:t>
              </a:r>
              <a:endParaRPr lang="en-US" altLang="zh-CN" sz="1400" dirty="0">
                <a:solidFill>
                  <a:schemeClr val="bg1">
                    <a:lumMod val="65000"/>
                  </a:schemeClr>
                </a:solidFill>
                <a:latin typeface="Century Gothic" panose="020B0502020202020204" pitchFamily="34" charset="0"/>
                <a:ea typeface="+mj-ea"/>
              </a:endParaRPr>
            </a:p>
          </p:txBody>
        </p:sp>
      </p:grpSp>
    </p:spTree>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9"/>
                                        </p:tgtEl>
                                        <p:attrNameLst>
                                          <p:attrName>style.visibility</p:attrName>
                                        </p:attrNameLst>
                                      </p:cBhvr>
                                      <p:to>
                                        <p:strVal val="visible"/>
                                      </p:to>
                                    </p:set>
                                    <p:animEffect transition="in" filter="wipe(left)">
                                      <p:cBhvr>
                                        <p:cTn id="11" dur="500"/>
                                        <p:tgtEl>
                                          <p:spTgt spid="79"/>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84"/>
                                        </p:tgtEl>
                                        <p:attrNameLst>
                                          <p:attrName>style.visibility</p:attrName>
                                        </p:attrNameLst>
                                      </p:cBhvr>
                                      <p:to>
                                        <p:strVal val="visible"/>
                                      </p:to>
                                    </p:set>
                                    <p:animEffect transition="in" filter="wipe(left)">
                                      <p:cBhvr>
                                        <p:cTn id="14" dur="500"/>
                                        <p:tgtEl>
                                          <p:spTgt spid="84"/>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83"/>
                                        </p:tgtEl>
                                        <p:attrNameLst>
                                          <p:attrName>style.visibility</p:attrName>
                                        </p:attrNameLst>
                                      </p:cBhvr>
                                      <p:to>
                                        <p:strVal val="visible"/>
                                      </p:to>
                                    </p:set>
                                    <p:animEffect transition="in" filter="wipe(left)">
                                      <p:cBhvr>
                                        <p:cTn id="17" dur="500"/>
                                        <p:tgtEl>
                                          <p:spTgt spid="83"/>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82"/>
                                        </p:tgtEl>
                                        <p:attrNameLst>
                                          <p:attrName>style.visibility</p:attrName>
                                        </p:attrNameLst>
                                      </p:cBhvr>
                                      <p:to>
                                        <p:strVal val="visible"/>
                                      </p:to>
                                    </p:set>
                                    <p:animEffect transition="in" filter="wipe(left)">
                                      <p:cBhvr>
                                        <p:cTn id="20" dur="500"/>
                                        <p:tgtEl>
                                          <p:spTgt spid="82"/>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81"/>
                                        </p:tgtEl>
                                        <p:attrNameLst>
                                          <p:attrName>style.visibility</p:attrName>
                                        </p:attrNameLst>
                                      </p:cBhvr>
                                      <p:to>
                                        <p:strVal val="visible"/>
                                      </p:to>
                                    </p:set>
                                    <p:animEffect transition="in" filter="wipe(left)">
                                      <p:cBhvr>
                                        <p:cTn id="23" dur="500"/>
                                        <p:tgtEl>
                                          <p:spTgt spid="81"/>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80"/>
                                        </p:tgtEl>
                                        <p:attrNameLst>
                                          <p:attrName>style.visibility</p:attrName>
                                        </p:attrNameLst>
                                      </p:cBhvr>
                                      <p:to>
                                        <p:strVal val="visible"/>
                                      </p:to>
                                    </p:set>
                                    <p:animEffect transition="in" filter="wipe(left)">
                                      <p:cBhvr>
                                        <p:cTn id="26" dur="500"/>
                                        <p:tgtEl>
                                          <p:spTgt spid="80"/>
                                        </p:tgtEl>
                                      </p:cBhvr>
                                    </p:animEffect>
                                  </p:childTnLst>
                                </p:cTn>
                              </p:par>
                            </p:childTnLst>
                          </p:cTn>
                        </p:par>
                        <p:par>
                          <p:cTn id="27" fill="hold">
                            <p:stCondLst>
                              <p:cond delay="1000"/>
                            </p:stCondLst>
                            <p:childTnLst>
                              <p:par>
                                <p:cTn id="28" presetID="14" presetClass="entr" presetSubtype="10" fill="hold" grpId="0" nodeType="afterEffect">
                                  <p:stCondLst>
                                    <p:cond delay="0"/>
                                  </p:stCondLst>
                                  <p:childTnLst>
                                    <p:set>
                                      <p:cBhvr>
                                        <p:cTn id="29" dur="1" fill="hold">
                                          <p:stCondLst>
                                            <p:cond delay="0"/>
                                          </p:stCondLst>
                                        </p:cTn>
                                        <p:tgtEl>
                                          <p:spTgt spid="78"/>
                                        </p:tgtEl>
                                        <p:attrNameLst>
                                          <p:attrName>style.visibility</p:attrName>
                                        </p:attrNameLst>
                                      </p:cBhvr>
                                      <p:to>
                                        <p:strVal val="visible"/>
                                      </p:to>
                                    </p:set>
                                    <p:animEffect transition="in" filter="randombar(horizontal)">
                                      <p:cBhvr>
                                        <p:cTn id="30"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79" grpId="0"/>
      <p:bldP spid="80" grpId="0"/>
      <p:bldP spid="81" grpId="0"/>
      <p:bldP spid="82" grpId="0"/>
      <p:bldP spid="83" grpId="0"/>
      <p:bldP spid="8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图表 6"/>
          <p:cNvGraphicFramePr/>
          <p:nvPr/>
        </p:nvGraphicFramePr>
        <p:xfrm>
          <a:off x="3477987" y="2044021"/>
          <a:ext cx="5236026" cy="3490684"/>
        </p:xfrm>
        <a:graphic>
          <a:graphicData uri="http://schemas.openxmlformats.org/drawingml/2006/chart">
            <c:chart xmlns:c="http://schemas.openxmlformats.org/drawingml/2006/chart" xmlns:r="http://schemas.openxmlformats.org/officeDocument/2006/relationships" r:id="rId1"/>
          </a:graphicData>
        </a:graphic>
      </p:graphicFrame>
      <p:grpSp>
        <p:nvGrpSpPr>
          <p:cNvPr id="46" name="组合 45"/>
          <p:cNvGrpSpPr/>
          <p:nvPr/>
        </p:nvGrpSpPr>
        <p:grpSpPr>
          <a:xfrm>
            <a:off x="7829808" y="2255580"/>
            <a:ext cx="3567097" cy="1278986"/>
            <a:chOff x="7829808" y="2255580"/>
            <a:chExt cx="3567097" cy="1278986"/>
          </a:xfrm>
        </p:grpSpPr>
        <p:sp>
          <p:nvSpPr>
            <p:cNvPr id="8" name="椭圆 7"/>
            <p:cNvSpPr/>
            <p:nvPr/>
          </p:nvSpPr>
          <p:spPr>
            <a:xfrm>
              <a:off x="7829808" y="2550207"/>
              <a:ext cx="620484" cy="6204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5000"/>
                </a:lnSpc>
              </a:pPr>
              <a:endParaRPr lang="zh-CN" altLang="en-US" sz="1600"/>
            </a:p>
          </p:txBody>
        </p:sp>
        <p:grpSp>
          <p:nvGrpSpPr>
            <p:cNvPr id="32" name="组合 31"/>
            <p:cNvGrpSpPr/>
            <p:nvPr/>
          </p:nvGrpSpPr>
          <p:grpSpPr>
            <a:xfrm>
              <a:off x="8450292" y="2255580"/>
              <a:ext cx="2946613" cy="1278986"/>
              <a:chOff x="874713" y="4293102"/>
              <a:chExt cx="2946613" cy="1278986"/>
            </a:xfrm>
          </p:grpSpPr>
          <p:sp>
            <p:nvSpPr>
              <p:cNvPr id="33" name="文本框 32"/>
              <p:cNvSpPr txBox="1"/>
              <p:nvPr/>
            </p:nvSpPr>
            <p:spPr>
              <a:xfrm>
                <a:off x="874713" y="4293102"/>
                <a:ext cx="1723549" cy="477054"/>
              </a:xfrm>
              <a:prstGeom prst="rect">
                <a:avLst/>
              </a:prstGeom>
              <a:noFill/>
            </p:spPr>
            <p:txBody>
              <a:bodyPr wrap="none" rtlCol="0">
                <a:spAutoFit/>
                <a:scene3d>
                  <a:camera prst="orthographicFront"/>
                  <a:lightRig rig="threePt" dir="t"/>
                </a:scene3d>
                <a:sp3d contourW="12700"/>
              </a:bodyPr>
              <a:lstStyle/>
              <a:p>
                <a:pPr>
                  <a:lnSpc>
                    <a:spcPct val="125000"/>
                  </a:lnSpc>
                </a:pPr>
                <a:r>
                  <a:rPr lang="zh-CN" altLang="en-US" sz="2000" dirty="0">
                    <a:solidFill>
                      <a:schemeClr val="tx1">
                        <a:lumMod val="75000"/>
                        <a:lumOff val="25000"/>
                      </a:schemeClr>
                    </a:solidFill>
                  </a:rPr>
                  <a:t>标题添加此处</a:t>
                </a:r>
                <a:endParaRPr lang="zh-CN" altLang="en-US" sz="2000" dirty="0">
                  <a:solidFill>
                    <a:schemeClr val="tx1">
                      <a:lumMod val="75000"/>
                      <a:lumOff val="25000"/>
                    </a:schemeClr>
                  </a:solidFill>
                </a:endParaRPr>
              </a:p>
            </p:txBody>
          </p:sp>
          <p:sp>
            <p:nvSpPr>
              <p:cNvPr id="34" name="文本框 33"/>
              <p:cNvSpPr txBox="1"/>
              <p:nvPr/>
            </p:nvSpPr>
            <p:spPr>
              <a:xfrm>
                <a:off x="874714" y="4671842"/>
                <a:ext cx="2946612" cy="900246"/>
              </a:xfrm>
              <a:prstGeom prst="rect">
                <a:avLst/>
              </a:prstGeom>
              <a:noFill/>
            </p:spPr>
            <p:txBody>
              <a:bodyPr wrap="square" rtlCol="0">
                <a:spAutoFit/>
                <a:scene3d>
                  <a:camera prst="orthographicFront"/>
                  <a:lightRig rig="threePt" dir="t"/>
                </a:scene3d>
                <a:sp3d contourW="12700"/>
              </a:bodyPr>
              <a:lstStyle/>
              <a:p>
                <a:pPr lvl="0">
                  <a:lnSpc>
                    <a:spcPct val="125000"/>
                  </a:lnSpc>
                </a:pPr>
                <a:r>
                  <a:rPr lang="zh-CN" altLang="en-US" sz="1400" dirty="0">
                    <a:solidFill>
                      <a:prstClr val="white">
                        <a:lumMod val="50000"/>
                      </a:prstClr>
                    </a:solidFill>
                  </a:rPr>
                  <a:t>用户可以在投影仪或者计算机上进行演示也可以将演示文稿打印出来制作成胶片以便应用到更广泛</a:t>
                </a:r>
                <a:endParaRPr lang="zh-CN" altLang="en-US" sz="1400" dirty="0">
                  <a:solidFill>
                    <a:prstClr val="white">
                      <a:lumMod val="50000"/>
                    </a:prstClr>
                  </a:solidFill>
                </a:endParaRPr>
              </a:p>
            </p:txBody>
          </p:sp>
        </p:grpSp>
      </p:grpSp>
      <p:grpSp>
        <p:nvGrpSpPr>
          <p:cNvPr id="47" name="组合 46"/>
          <p:cNvGrpSpPr/>
          <p:nvPr/>
        </p:nvGrpSpPr>
        <p:grpSpPr>
          <a:xfrm>
            <a:off x="7829808" y="4113408"/>
            <a:ext cx="3567097" cy="1278986"/>
            <a:chOff x="7829808" y="4113408"/>
            <a:chExt cx="3567097" cy="1278986"/>
          </a:xfrm>
        </p:grpSpPr>
        <p:sp>
          <p:nvSpPr>
            <p:cNvPr id="9" name="椭圆 8"/>
            <p:cNvSpPr/>
            <p:nvPr/>
          </p:nvSpPr>
          <p:spPr>
            <a:xfrm>
              <a:off x="7829808" y="4408035"/>
              <a:ext cx="620484" cy="62048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5000"/>
                </a:lnSpc>
              </a:pPr>
              <a:endParaRPr lang="zh-CN" altLang="en-US" sz="1600"/>
            </a:p>
          </p:txBody>
        </p:sp>
        <p:grpSp>
          <p:nvGrpSpPr>
            <p:cNvPr id="35" name="组合 34"/>
            <p:cNvGrpSpPr/>
            <p:nvPr/>
          </p:nvGrpSpPr>
          <p:grpSpPr>
            <a:xfrm>
              <a:off x="8450292" y="4113408"/>
              <a:ext cx="2946613" cy="1278986"/>
              <a:chOff x="874713" y="4293102"/>
              <a:chExt cx="2946613" cy="1278986"/>
            </a:xfrm>
          </p:grpSpPr>
          <p:sp>
            <p:nvSpPr>
              <p:cNvPr id="36" name="文本框 35"/>
              <p:cNvSpPr txBox="1"/>
              <p:nvPr/>
            </p:nvSpPr>
            <p:spPr>
              <a:xfrm>
                <a:off x="874713" y="4293102"/>
                <a:ext cx="1723549" cy="477054"/>
              </a:xfrm>
              <a:prstGeom prst="rect">
                <a:avLst/>
              </a:prstGeom>
              <a:noFill/>
            </p:spPr>
            <p:txBody>
              <a:bodyPr wrap="none" rtlCol="0">
                <a:spAutoFit/>
                <a:scene3d>
                  <a:camera prst="orthographicFront"/>
                  <a:lightRig rig="threePt" dir="t"/>
                </a:scene3d>
                <a:sp3d contourW="12700"/>
              </a:bodyPr>
              <a:lstStyle/>
              <a:p>
                <a:pPr>
                  <a:lnSpc>
                    <a:spcPct val="125000"/>
                  </a:lnSpc>
                </a:pPr>
                <a:r>
                  <a:rPr lang="zh-CN" altLang="en-US" sz="2000" dirty="0">
                    <a:solidFill>
                      <a:schemeClr val="tx1">
                        <a:lumMod val="75000"/>
                        <a:lumOff val="25000"/>
                      </a:schemeClr>
                    </a:solidFill>
                  </a:rPr>
                  <a:t>标题添加此处</a:t>
                </a:r>
                <a:endParaRPr lang="zh-CN" altLang="en-US" sz="2000" dirty="0">
                  <a:solidFill>
                    <a:schemeClr val="tx1">
                      <a:lumMod val="75000"/>
                      <a:lumOff val="25000"/>
                    </a:schemeClr>
                  </a:solidFill>
                </a:endParaRPr>
              </a:p>
            </p:txBody>
          </p:sp>
          <p:sp>
            <p:nvSpPr>
              <p:cNvPr id="37" name="文本框 36"/>
              <p:cNvSpPr txBox="1"/>
              <p:nvPr/>
            </p:nvSpPr>
            <p:spPr>
              <a:xfrm>
                <a:off x="874714" y="4671842"/>
                <a:ext cx="2946612" cy="900246"/>
              </a:xfrm>
              <a:prstGeom prst="rect">
                <a:avLst/>
              </a:prstGeom>
              <a:noFill/>
            </p:spPr>
            <p:txBody>
              <a:bodyPr wrap="square" rtlCol="0">
                <a:spAutoFit/>
                <a:scene3d>
                  <a:camera prst="orthographicFront"/>
                  <a:lightRig rig="threePt" dir="t"/>
                </a:scene3d>
                <a:sp3d contourW="12700"/>
              </a:bodyPr>
              <a:lstStyle/>
              <a:p>
                <a:pPr lvl="0">
                  <a:lnSpc>
                    <a:spcPct val="125000"/>
                  </a:lnSpc>
                </a:pPr>
                <a:r>
                  <a:rPr lang="zh-CN" altLang="en-US" sz="1400" dirty="0">
                    <a:solidFill>
                      <a:prstClr val="white">
                        <a:lumMod val="50000"/>
                      </a:prstClr>
                    </a:solidFill>
                  </a:rPr>
                  <a:t>用户可以在投影仪或者计算机上进行演示也可以将演示文稿打印出来制作成胶片以便应用到更广泛</a:t>
                </a:r>
                <a:endParaRPr lang="zh-CN" altLang="en-US" sz="1400" dirty="0">
                  <a:solidFill>
                    <a:prstClr val="white">
                      <a:lumMod val="50000"/>
                    </a:prstClr>
                  </a:solidFill>
                </a:endParaRPr>
              </a:p>
            </p:txBody>
          </p:sp>
        </p:grpSp>
      </p:grpSp>
      <p:grpSp>
        <p:nvGrpSpPr>
          <p:cNvPr id="49" name="组合 48"/>
          <p:cNvGrpSpPr/>
          <p:nvPr/>
        </p:nvGrpSpPr>
        <p:grpSpPr>
          <a:xfrm>
            <a:off x="795095" y="2255580"/>
            <a:ext cx="3567097" cy="1278986"/>
            <a:chOff x="795095" y="2255580"/>
            <a:chExt cx="3567097" cy="1278986"/>
          </a:xfrm>
        </p:grpSpPr>
        <p:sp>
          <p:nvSpPr>
            <p:cNvPr id="12" name="椭圆 11"/>
            <p:cNvSpPr/>
            <p:nvPr/>
          </p:nvSpPr>
          <p:spPr>
            <a:xfrm>
              <a:off x="3741708" y="2550207"/>
              <a:ext cx="620484" cy="62048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5000"/>
                </a:lnSpc>
              </a:pPr>
              <a:endParaRPr lang="zh-CN" altLang="en-US" sz="1600"/>
            </a:p>
          </p:txBody>
        </p:sp>
        <p:grpSp>
          <p:nvGrpSpPr>
            <p:cNvPr id="38" name="组合 37"/>
            <p:cNvGrpSpPr/>
            <p:nvPr/>
          </p:nvGrpSpPr>
          <p:grpSpPr>
            <a:xfrm>
              <a:off x="795095" y="2255580"/>
              <a:ext cx="2946612" cy="1278986"/>
              <a:chOff x="874714" y="4293102"/>
              <a:chExt cx="2946612" cy="1278986"/>
            </a:xfrm>
          </p:grpSpPr>
          <p:sp>
            <p:nvSpPr>
              <p:cNvPr id="39" name="文本框 38"/>
              <p:cNvSpPr txBox="1"/>
              <p:nvPr/>
            </p:nvSpPr>
            <p:spPr>
              <a:xfrm>
                <a:off x="2097777" y="4293102"/>
                <a:ext cx="1723549" cy="477054"/>
              </a:xfrm>
              <a:prstGeom prst="rect">
                <a:avLst/>
              </a:prstGeom>
              <a:noFill/>
            </p:spPr>
            <p:txBody>
              <a:bodyPr wrap="none" rtlCol="0">
                <a:spAutoFit/>
                <a:scene3d>
                  <a:camera prst="orthographicFront"/>
                  <a:lightRig rig="threePt" dir="t"/>
                </a:scene3d>
                <a:sp3d contourW="12700"/>
              </a:bodyPr>
              <a:lstStyle/>
              <a:p>
                <a:pPr algn="r">
                  <a:lnSpc>
                    <a:spcPct val="125000"/>
                  </a:lnSpc>
                </a:pPr>
                <a:r>
                  <a:rPr lang="zh-CN" altLang="en-US" sz="2000" dirty="0">
                    <a:solidFill>
                      <a:schemeClr val="tx1">
                        <a:lumMod val="75000"/>
                        <a:lumOff val="25000"/>
                      </a:schemeClr>
                    </a:solidFill>
                  </a:rPr>
                  <a:t>标题添加此处</a:t>
                </a:r>
                <a:endParaRPr lang="zh-CN" altLang="en-US" sz="2000" dirty="0">
                  <a:solidFill>
                    <a:schemeClr val="tx1">
                      <a:lumMod val="75000"/>
                      <a:lumOff val="25000"/>
                    </a:schemeClr>
                  </a:solidFill>
                </a:endParaRPr>
              </a:p>
            </p:txBody>
          </p:sp>
          <p:sp>
            <p:nvSpPr>
              <p:cNvPr id="40" name="文本框 39"/>
              <p:cNvSpPr txBox="1"/>
              <p:nvPr/>
            </p:nvSpPr>
            <p:spPr>
              <a:xfrm>
                <a:off x="874714" y="4671842"/>
                <a:ext cx="2946612" cy="900246"/>
              </a:xfrm>
              <a:prstGeom prst="rect">
                <a:avLst/>
              </a:prstGeom>
              <a:noFill/>
            </p:spPr>
            <p:txBody>
              <a:bodyPr wrap="square" rtlCol="0">
                <a:spAutoFit/>
                <a:scene3d>
                  <a:camera prst="orthographicFront"/>
                  <a:lightRig rig="threePt" dir="t"/>
                </a:scene3d>
                <a:sp3d contourW="12700"/>
              </a:bodyPr>
              <a:lstStyle/>
              <a:p>
                <a:pPr lvl="0" algn="r">
                  <a:lnSpc>
                    <a:spcPct val="125000"/>
                  </a:lnSpc>
                </a:pPr>
                <a:r>
                  <a:rPr lang="zh-CN" altLang="en-US" sz="1400" dirty="0">
                    <a:solidFill>
                      <a:prstClr val="white">
                        <a:lumMod val="50000"/>
                      </a:prstClr>
                    </a:solidFill>
                  </a:rPr>
                  <a:t>用户可以在投影仪或者计算机上进行演示也可以将演示文稿打印出来制作成胶片以便应用到更</a:t>
                </a:r>
                <a:r>
                  <a:rPr lang="zh-CN" altLang="en-US" sz="1400" dirty="0" smtClean="0">
                    <a:solidFill>
                      <a:prstClr val="white">
                        <a:lumMod val="50000"/>
                      </a:prstClr>
                    </a:solidFill>
                  </a:rPr>
                  <a:t>广泛</a:t>
                </a:r>
                <a:endParaRPr lang="zh-CN" altLang="en-US" sz="1400" dirty="0">
                  <a:solidFill>
                    <a:prstClr val="white">
                      <a:lumMod val="50000"/>
                    </a:prstClr>
                  </a:solidFill>
                </a:endParaRPr>
              </a:p>
            </p:txBody>
          </p:sp>
        </p:grpSp>
      </p:grpSp>
      <p:grpSp>
        <p:nvGrpSpPr>
          <p:cNvPr id="48" name="组合 47"/>
          <p:cNvGrpSpPr/>
          <p:nvPr/>
        </p:nvGrpSpPr>
        <p:grpSpPr>
          <a:xfrm>
            <a:off x="795095" y="4113408"/>
            <a:ext cx="3567097" cy="1278986"/>
            <a:chOff x="795095" y="4113408"/>
            <a:chExt cx="3567097" cy="1278986"/>
          </a:xfrm>
        </p:grpSpPr>
        <p:sp>
          <p:nvSpPr>
            <p:cNvPr id="13" name="椭圆 12"/>
            <p:cNvSpPr/>
            <p:nvPr/>
          </p:nvSpPr>
          <p:spPr>
            <a:xfrm>
              <a:off x="3741708" y="4408035"/>
              <a:ext cx="620484" cy="62048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5000"/>
                </a:lnSpc>
              </a:pPr>
              <a:endParaRPr lang="zh-CN" altLang="en-US" sz="1600"/>
            </a:p>
          </p:txBody>
        </p:sp>
        <p:grpSp>
          <p:nvGrpSpPr>
            <p:cNvPr id="41" name="组合 40"/>
            <p:cNvGrpSpPr/>
            <p:nvPr/>
          </p:nvGrpSpPr>
          <p:grpSpPr>
            <a:xfrm>
              <a:off x="795095" y="4113408"/>
              <a:ext cx="2946612" cy="1278986"/>
              <a:chOff x="874714" y="4293102"/>
              <a:chExt cx="2946612" cy="1278986"/>
            </a:xfrm>
          </p:grpSpPr>
          <p:sp>
            <p:nvSpPr>
              <p:cNvPr id="42" name="文本框 41"/>
              <p:cNvSpPr txBox="1"/>
              <p:nvPr/>
            </p:nvSpPr>
            <p:spPr>
              <a:xfrm>
                <a:off x="2097777" y="4293102"/>
                <a:ext cx="1723549" cy="477054"/>
              </a:xfrm>
              <a:prstGeom prst="rect">
                <a:avLst/>
              </a:prstGeom>
              <a:noFill/>
            </p:spPr>
            <p:txBody>
              <a:bodyPr wrap="none" rtlCol="0">
                <a:spAutoFit/>
                <a:scene3d>
                  <a:camera prst="orthographicFront"/>
                  <a:lightRig rig="threePt" dir="t"/>
                </a:scene3d>
                <a:sp3d contourW="12700"/>
              </a:bodyPr>
              <a:lstStyle/>
              <a:p>
                <a:pPr algn="r">
                  <a:lnSpc>
                    <a:spcPct val="125000"/>
                  </a:lnSpc>
                </a:pPr>
                <a:r>
                  <a:rPr lang="zh-CN" altLang="en-US" sz="2000" dirty="0">
                    <a:solidFill>
                      <a:schemeClr val="tx1">
                        <a:lumMod val="75000"/>
                        <a:lumOff val="25000"/>
                      </a:schemeClr>
                    </a:solidFill>
                  </a:rPr>
                  <a:t>标题添加此处</a:t>
                </a:r>
                <a:endParaRPr lang="zh-CN" altLang="en-US" sz="2000" dirty="0">
                  <a:solidFill>
                    <a:schemeClr val="tx1">
                      <a:lumMod val="75000"/>
                      <a:lumOff val="25000"/>
                    </a:schemeClr>
                  </a:solidFill>
                </a:endParaRPr>
              </a:p>
            </p:txBody>
          </p:sp>
          <p:sp>
            <p:nvSpPr>
              <p:cNvPr id="43" name="文本框 42"/>
              <p:cNvSpPr txBox="1"/>
              <p:nvPr/>
            </p:nvSpPr>
            <p:spPr>
              <a:xfrm>
                <a:off x="874714" y="4671842"/>
                <a:ext cx="2946612" cy="900246"/>
              </a:xfrm>
              <a:prstGeom prst="rect">
                <a:avLst/>
              </a:prstGeom>
              <a:noFill/>
            </p:spPr>
            <p:txBody>
              <a:bodyPr wrap="square" rtlCol="0">
                <a:spAutoFit/>
                <a:scene3d>
                  <a:camera prst="orthographicFront"/>
                  <a:lightRig rig="threePt" dir="t"/>
                </a:scene3d>
                <a:sp3d contourW="12700"/>
              </a:bodyPr>
              <a:lstStyle/>
              <a:p>
                <a:pPr lvl="0" algn="r">
                  <a:lnSpc>
                    <a:spcPct val="125000"/>
                  </a:lnSpc>
                </a:pPr>
                <a:r>
                  <a:rPr lang="zh-CN" altLang="en-US" sz="1400" dirty="0">
                    <a:solidFill>
                      <a:prstClr val="white">
                        <a:lumMod val="50000"/>
                      </a:prstClr>
                    </a:solidFill>
                  </a:rPr>
                  <a:t>用户可以在投影仪或者计算机上进行演示也可以将演示文稿打印出来制作成胶片以便应用到更广泛</a:t>
                </a:r>
                <a:endParaRPr lang="zh-CN" altLang="en-US" sz="1400" dirty="0">
                  <a:solidFill>
                    <a:prstClr val="white">
                      <a:lumMod val="50000"/>
                    </a:prstClr>
                  </a:solidFill>
                </a:endParaRPr>
              </a:p>
            </p:txBody>
          </p:sp>
        </p:grpSp>
      </p:grpSp>
      <p:sp>
        <p:nvSpPr>
          <p:cNvPr id="45" name="椭圆 43"/>
          <p:cNvSpPr/>
          <p:nvPr/>
        </p:nvSpPr>
        <p:spPr>
          <a:xfrm>
            <a:off x="5642718" y="3405809"/>
            <a:ext cx="906564" cy="825946"/>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27" name="组合 26"/>
          <p:cNvGrpSpPr/>
          <p:nvPr/>
        </p:nvGrpSpPr>
        <p:grpSpPr>
          <a:xfrm>
            <a:off x="0" y="0"/>
            <a:ext cx="6096000" cy="1435101"/>
            <a:chOff x="0" y="0"/>
            <a:chExt cx="6096000" cy="1435101"/>
          </a:xfrm>
        </p:grpSpPr>
        <p:pic>
          <p:nvPicPr>
            <p:cNvPr id="28" name="图片 27"/>
            <p:cNvPicPr>
              <a:picLocks noChangeAspect="1"/>
            </p:cNvPicPr>
            <p:nvPr/>
          </p:nvPicPr>
          <p:blipFill rotWithShape="1">
            <a:blip r:embed="rId2"/>
            <a:srcRect l="51625" t="62971" r="21894" b="14822"/>
            <a:stretch>
              <a:fillRect/>
            </a:stretch>
          </p:blipFill>
          <p:spPr>
            <a:xfrm>
              <a:off x="0" y="0"/>
              <a:ext cx="1714500" cy="1435101"/>
            </a:xfrm>
            <a:prstGeom prst="rect">
              <a:avLst/>
            </a:prstGeom>
          </p:spPr>
        </p:pic>
        <p:sp>
          <p:nvSpPr>
            <p:cNvPr id="29" name="文本框 28"/>
            <p:cNvSpPr txBox="1"/>
            <p:nvPr/>
          </p:nvSpPr>
          <p:spPr>
            <a:xfrm>
              <a:off x="1208698" y="321338"/>
              <a:ext cx="372615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accent1"/>
                  </a:solidFill>
                  <a:latin typeface="+mj-ea"/>
                  <a:ea typeface="+mj-ea"/>
                </a:rPr>
                <a:t>标题文字</a:t>
              </a:r>
              <a:r>
                <a:rPr lang="zh-CN" altLang="en-US" sz="3200" b="1" dirty="0">
                  <a:solidFill>
                    <a:schemeClr val="accent4"/>
                  </a:solidFill>
                  <a:latin typeface="+mj-ea"/>
                  <a:ea typeface="+mj-ea"/>
                </a:rPr>
                <a:t>添加此处</a:t>
              </a:r>
              <a:endParaRPr lang="zh-CN" altLang="en-US" sz="3200" b="1" dirty="0">
                <a:solidFill>
                  <a:schemeClr val="accent4"/>
                </a:solidFill>
                <a:latin typeface="+mj-ea"/>
                <a:ea typeface="+mj-ea"/>
              </a:endParaRPr>
            </a:p>
          </p:txBody>
        </p:sp>
        <p:sp>
          <p:nvSpPr>
            <p:cNvPr id="30" name="文本框 29"/>
            <p:cNvSpPr txBox="1"/>
            <p:nvPr/>
          </p:nvSpPr>
          <p:spPr>
            <a:xfrm>
              <a:off x="1208698" y="828984"/>
              <a:ext cx="4887302" cy="30777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latin typeface="Century Gothic" panose="020B0502020202020204" pitchFamily="34" charset="0"/>
                  <a:ea typeface="+mj-ea"/>
                </a:rPr>
                <a:t>THIS TEMPLATE DESIGNED FOR FEI ER SHE JI</a:t>
              </a:r>
              <a:endParaRPr lang="en-US" altLang="zh-CN" sz="1400" dirty="0">
                <a:solidFill>
                  <a:schemeClr val="bg1">
                    <a:lumMod val="65000"/>
                  </a:schemeClr>
                </a:solidFill>
                <a:latin typeface="Century Gothic" panose="020B0502020202020204" pitchFamily="34" charset="0"/>
                <a:ea typeface="+mj-ea"/>
              </a:endParaRPr>
            </a:p>
          </p:txBody>
        </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par>
                          <p:cTn id="8" fill="hold">
                            <p:stCondLst>
                              <p:cond delay="2000"/>
                            </p:stCondLst>
                            <p:childTnLst>
                              <p:par>
                                <p:cTn id="9" presetID="53" presetClass="entr" presetSubtype="16"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p:cTn id="11" dur="500" fill="hold"/>
                                        <p:tgtEl>
                                          <p:spTgt spid="45"/>
                                        </p:tgtEl>
                                        <p:attrNameLst>
                                          <p:attrName>ppt_w</p:attrName>
                                        </p:attrNameLst>
                                      </p:cBhvr>
                                      <p:tavLst>
                                        <p:tav tm="0">
                                          <p:val>
                                            <p:fltVal val="0"/>
                                          </p:val>
                                        </p:tav>
                                        <p:tav tm="100000">
                                          <p:val>
                                            <p:strVal val="#ppt_w"/>
                                          </p:val>
                                        </p:tav>
                                      </p:tavLst>
                                    </p:anim>
                                    <p:anim calcmode="lin" valueType="num">
                                      <p:cBhvr>
                                        <p:cTn id="12" dur="500" fill="hold"/>
                                        <p:tgtEl>
                                          <p:spTgt spid="45"/>
                                        </p:tgtEl>
                                        <p:attrNameLst>
                                          <p:attrName>ppt_h</p:attrName>
                                        </p:attrNameLst>
                                      </p:cBhvr>
                                      <p:tavLst>
                                        <p:tav tm="0">
                                          <p:val>
                                            <p:fltVal val="0"/>
                                          </p:val>
                                        </p:tav>
                                        <p:tav tm="100000">
                                          <p:val>
                                            <p:strVal val="#ppt_h"/>
                                          </p:val>
                                        </p:tav>
                                      </p:tavLst>
                                    </p:anim>
                                    <p:animEffect transition="in" filter="fade">
                                      <p:cBhvr>
                                        <p:cTn id="13" dur="500"/>
                                        <p:tgtEl>
                                          <p:spTgt spid="45"/>
                                        </p:tgtEl>
                                      </p:cBhvr>
                                    </p:animEffect>
                                  </p:childTnLst>
                                </p:cTn>
                              </p:par>
                            </p:childTnLst>
                          </p:cTn>
                        </p:par>
                        <p:par>
                          <p:cTn id="14" fill="hold">
                            <p:stCondLst>
                              <p:cond delay="2500"/>
                            </p:stCondLst>
                            <p:childTnLst>
                              <p:par>
                                <p:cTn id="15" presetID="2" presetClass="entr" presetSubtype="12" fill="hold" nodeType="after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additive="base">
                                        <p:cTn id="17" dur="500" fill="hold"/>
                                        <p:tgtEl>
                                          <p:spTgt spid="48"/>
                                        </p:tgtEl>
                                        <p:attrNameLst>
                                          <p:attrName>ppt_x</p:attrName>
                                        </p:attrNameLst>
                                      </p:cBhvr>
                                      <p:tavLst>
                                        <p:tav tm="0">
                                          <p:val>
                                            <p:strVal val="0-#ppt_w/2"/>
                                          </p:val>
                                        </p:tav>
                                        <p:tav tm="100000">
                                          <p:val>
                                            <p:strVal val="#ppt_x"/>
                                          </p:val>
                                        </p:tav>
                                      </p:tavLst>
                                    </p:anim>
                                    <p:anim calcmode="lin" valueType="num">
                                      <p:cBhvr additive="base">
                                        <p:cTn id="18" dur="500" fill="hold"/>
                                        <p:tgtEl>
                                          <p:spTgt spid="48"/>
                                        </p:tgtEl>
                                        <p:attrNameLst>
                                          <p:attrName>ppt_y</p:attrName>
                                        </p:attrNameLst>
                                      </p:cBhvr>
                                      <p:tavLst>
                                        <p:tav tm="0">
                                          <p:val>
                                            <p:strVal val="1+#ppt_h/2"/>
                                          </p:val>
                                        </p:tav>
                                        <p:tav tm="100000">
                                          <p:val>
                                            <p:strVal val="#ppt_y"/>
                                          </p:val>
                                        </p:tav>
                                      </p:tavLst>
                                    </p:anim>
                                  </p:childTnLst>
                                </p:cTn>
                              </p:par>
                              <p:par>
                                <p:cTn id="19" presetID="2" presetClass="entr" presetSubtype="9" fill="hold" nodeType="withEffect">
                                  <p:stCondLst>
                                    <p:cond delay="0"/>
                                  </p:stCondLst>
                                  <p:childTnLst>
                                    <p:set>
                                      <p:cBhvr>
                                        <p:cTn id="20" dur="1" fill="hold">
                                          <p:stCondLst>
                                            <p:cond delay="0"/>
                                          </p:stCondLst>
                                        </p:cTn>
                                        <p:tgtEl>
                                          <p:spTgt spid="49"/>
                                        </p:tgtEl>
                                        <p:attrNameLst>
                                          <p:attrName>style.visibility</p:attrName>
                                        </p:attrNameLst>
                                      </p:cBhvr>
                                      <p:to>
                                        <p:strVal val="visible"/>
                                      </p:to>
                                    </p:set>
                                    <p:anim calcmode="lin" valueType="num">
                                      <p:cBhvr additive="base">
                                        <p:cTn id="21" dur="500" fill="hold"/>
                                        <p:tgtEl>
                                          <p:spTgt spid="49"/>
                                        </p:tgtEl>
                                        <p:attrNameLst>
                                          <p:attrName>ppt_x</p:attrName>
                                        </p:attrNameLst>
                                      </p:cBhvr>
                                      <p:tavLst>
                                        <p:tav tm="0">
                                          <p:val>
                                            <p:strVal val="0-#ppt_w/2"/>
                                          </p:val>
                                        </p:tav>
                                        <p:tav tm="100000">
                                          <p:val>
                                            <p:strVal val="#ppt_x"/>
                                          </p:val>
                                        </p:tav>
                                      </p:tavLst>
                                    </p:anim>
                                    <p:anim calcmode="lin" valueType="num">
                                      <p:cBhvr additive="base">
                                        <p:cTn id="22" dur="500" fill="hold"/>
                                        <p:tgtEl>
                                          <p:spTgt spid="49"/>
                                        </p:tgtEl>
                                        <p:attrNameLst>
                                          <p:attrName>ppt_y</p:attrName>
                                        </p:attrNameLst>
                                      </p:cBhvr>
                                      <p:tavLst>
                                        <p:tav tm="0">
                                          <p:val>
                                            <p:strVal val="0-#ppt_h/2"/>
                                          </p:val>
                                        </p:tav>
                                        <p:tav tm="100000">
                                          <p:val>
                                            <p:strVal val="#ppt_y"/>
                                          </p:val>
                                        </p:tav>
                                      </p:tavLst>
                                    </p:anim>
                                  </p:childTnLst>
                                </p:cTn>
                              </p:par>
                              <p:par>
                                <p:cTn id="23" presetID="2" presetClass="entr" presetSubtype="3"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anim calcmode="lin" valueType="num">
                                      <p:cBhvr additive="base">
                                        <p:cTn id="25" dur="500" fill="hold"/>
                                        <p:tgtEl>
                                          <p:spTgt spid="46"/>
                                        </p:tgtEl>
                                        <p:attrNameLst>
                                          <p:attrName>ppt_x</p:attrName>
                                        </p:attrNameLst>
                                      </p:cBhvr>
                                      <p:tavLst>
                                        <p:tav tm="0">
                                          <p:val>
                                            <p:strVal val="1+#ppt_w/2"/>
                                          </p:val>
                                        </p:tav>
                                        <p:tav tm="100000">
                                          <p:val>
                                            <p:strVal val="#ppt_x"/>
                                          </p:val>
                                        </p:tav>
                                      </p:tavLst>
                                    </p:anim>
                                    <p:anim calcmode="lin" valueType="num">
                                      <p:cBhvr additive="base">
                                        <p:cTn id="26" dur="500" fill="hold"/>
                                        <p:tgtEl>
                                          <p:spTgt spid="46"/>
                                        </p:tgtEl>
                                        <p:attrNameLst>
                                          <p:attrName>ppt_y</p:attrName>
                                        </p:attrNameLst>
                                      </p:cBhvr>
                                      <p:tavLst>
                                        <p:tav tm="0">
                                          <p:val>
                                            <p:strVal val="0-#ppt_h/2"/>
                                          </p:val>
                                        </p:tav>
                                        <p:tav tm="100000">
                                          <p:val>
                                            <p:strVal val="#ppt_y"/>
                                          </p:val>
                                        </p:tav>
                                      </p:tavLst>
                                    </p:anim>
                                  </p:childTnLst>
                                </p:cTn>
                              </p:par>
                              <p:par>
                                <p:cTn id="27" presetID="2" presetClass="entr" presetSubtype="6" fill="hold" nodeType="withEffect">
                                  <p:stCondLst>
                                    <p:cond delay="0"/>
                                  </p:stCondLst>
                                  <p:childTnLst>
                                    <p:set>
                                      <p:cBhvr>
                                        <p:cTn id="28" dur="1" fill="hold">
                                          <p:stCondLst>
                                            <p:cond delay="0"/>
                                          </p:stCondLst>
                                        </p:cTn>
                                        <p:tgtEl>
                                          <p:spTgt spid="47"/>
                                        </p:tgtEl>
                                        <p:attrNameLst>
                                          <p:attrName>style.visibility</p:attrName>
                                        </p:attrNameLst>
                                      </p:cBhvr>
                                      <p:to>
                                        <p:strVal val="visible"/>
                                      </p:to>
                                    </p:set>
                                    <p:anim calcmode="lin" valueType="num">
                                      <p:cBhvr additive="base">
                                        <p:cTn id="29" dur="500" fill="hold"/>
                                        <p:tgtEl>
                                          <p:spTgt spid="47"/>
                                        </p:tgtEl>
                                        <p:attrNameLst>
                                          <p:attrName>ppt_x</p:attrName>
                                        </p:attrNameLst>
                                      </p:cBhvr>
                                      <p:tavLst>
                                        <p:tav tm="0">
                                          <p:val>
                                            <p:strVal val="1+#ppt_w/2"/>
                                          </p:val>
                                        </p:tav>
                                        <p:tav tm="100000">
                                          <p:val>
                                            <p:strVal val="#ppt_x"/>
                                          </p:val>
                                        </p:tav>
                                      </p:tavLst>
                                    </p:anim>
                                    <p:anim calcmode="lin" valueType="num">
                                      <p:cBhvr additive="base">
                                        <p:cTn id="30"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4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图表 6"/>
          <p:cNvGraphicFramePr/>
          <p:nvPr/>
        </p:nvGraphicFramePr>
        <p:xfrm>
          <a:off x="874712" y="1625600"/>
          <a:ext cx="10442575" cy="3715657"/>
        </p:xfrm>
        <a:graphic>
          <a:graphicData uri="http://schemas.openxmlformats.org/drawingml/2006/chart">
            <c:chart xmlns:c="http://schemas.openxmlformats.org/drawingml/2006/chart" xmlns:r="http://schemas.openxmlformats.org/officeDocument/2006/relationships" r:id="rId1"/>
          </a:graphicData>
        </a:graphic>
      </p:graphicFrame>
      <p:sp>
        <p:nvSpPr>
          <p:cNvPr id="8" name="文本框 7"/>
          <p:cNvSpPr txBox="1"/>
          <p:nvPr/>
        </p:nvSpPr>
        <p:spPr>
          <a:xfrm>
            <a:off x="874712" y="5341257"/>
            <a:ext cx="10442575" cy="707886"/>
          </a:xfrm>
          <a:prstGeom prst="rect">
            <a:avLst/>
          </a:prstGeom>
          <a:noFill/>
        </p:spPr>
        <p:txBody>
          <a:bodyPr wrap="square" rtlCol="0">
            <a:spAutoFit/>
            <a:scene3d>
              <a:camera prst="orthographicFront"/>
              <a:lightRig rig="threePt" dir="t"/>
            </a:scene3d>
            <a:sp3d contourW="12700"/>
          </a:bodyPr>
          <a:lstStyle/>
          <a:p>
            <a:pPr lvl="0" algn="just">
              <a:lnSpc>
                <a:spcPct val="125000"/>
              </a:lnSpc>
            </a:pPr>
            <a:r>
              <a:rPr lang="zh-CN" altLang="en-US" sz="1600" dirty="0">
                <a:solidFill>
                  <a:schemeClr val="tx1">
                    <a:lumMod val="75000"/>
                    <a:lumOff val="25000"/>
                  </a:schemeClr>
                </a:solidFill>
                <a:latin typeface="+mj-ea"/>
                <a:ea typeface="+mj-ea"/>
              </a:rPr>
              <a:t>用户可以在投影仪或者计算机上进行演示也可以将演示文稿打印出来制作成胶片以便应用到更广泛用户可以在投影仪或者计算机上进行演示也可以将演示文稿打印出来制作成胶片以便应用到更</a:t>
            </a:r>
            <a:r>
              <a:rPr lang="zh-CN" altLang="en-US" sz="1600" dirty="0" smtClean="0">
                <a:solidFill>
                  <a:schemeClr val="tx1">
                    <a:lumMod val="75000"/>
                    <a:lumOff val="25000"/>
                  </a:schemeClr>
                </a:solidFill>
                <a:latin typeface="+mj-ea"/>
                <a:ea typeface="+mj-ea"/>
              </a:rPr>
              <a:t>广泛</a:t>
            </a:r>
            <a:endParaRPr lang="zh-CN" altLang="en-US" sz="1600" dirty="0">
              <a:solidFill>
                <a:schemeClr val="tx1">
                  <a:lumMod val="75000"/>
                  <a:lumOff val="25000"/>
                </a:schemeClr>
              </a:solidFill>
              <a:latin typeface="+mj-ea"/>
              <a:ea typeface="+mj-ea"/>
            </a:endParaRPr>
          </a:p>
        </p:txBody>
      </p:sp>
      <p:grpSp>
        <p:nvGrpSpPr>
          <p:cNvPr id="9" name="组合 8"/>
          <p:cNvGrpSpPr/>
          <p:nvPr/>
        </p:nvGrpSpPr>
        <p:grpSpPr>
          <a:xfrm>
            <a:off x="0" y="0"/>
            <a:ext cx="6096000" cy="1435101"/>
            <a:chOff x="0" y="0"/>
            <a:chExt cx="6096000" cy="1435101"/>
          </a:xfrm>
        </p:grpSpPr>
        <p:pic>
          <p:nvPicPr>
            <p:cNvPr id="10" name="图片 9"/>
            <p:cNvPicPr>
              <a:picLocks noChangeAspect="1"/>
            </p:cNvPicPr>
            <p:nvPr/>
          </p:nvPicPr>
          <p:blipFill rotWithShape="1">
            <a:blip r:embed="rId2"/>
            <a:srcRect l="51625" t="62971" r="21894" b="14822"/>
            <a:stretch>
              <a:fillRect/>
            </a:stretch>
          </p:blipFill>
          <p:spPr>
            <a:xfrm>
              <a:off x="0" y="0"/>
              <a:ext cx="1714500" cy="1435101"/>
            </a:xfrm>
            <a:prstGeom prst="rect">
              <a:avLst/>
            </a:prstGeom>
          </p:spPr>
        </p:pic>
        <p:sp>
          <p:nvSpPr>
            <p:cNvPr id="11" name="文本框 10"/>
            <p:cNvSpPr txBox="1"/>
            <p:nvPr/>
          </p:nvSpPr>
          <p:spPr>
            <a:xfrm>
              <a:off x="1208698" y="321338"/>
              <a:ext cx="372615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accent1"/>
                  </a:solidFill>
                  <a:latin typeface="+mj-ea"/>
                  <a:ea typeface="+mj-ea"/>
                </a:rPr>
                <a:t>标题文字</a:t>
              </a:r>
              <a:r>
                <a:rPr lang="zh-CN" altLang="en-US" sz="3200" b="1" dirty="0">
                  <a:solidFill>
                    <a:schemeClr val="accent4"/>
                  </a:solidFill>
                  <a:latin typeface="+mj-ea"/>
                  <a:ea typeface="+mj-ea"/>
                </a:rPr>
                <a:t>添加此处</a:t>
              </a:r>
              <a:endParaRPr lang="zh-CN" altLang="en-US" sz="3200" b="1" dirty="0">
                <a:solidFill>
                  <a:schemeClr val="accent4"/>
                </a:solidFill>
                <a:latin typeface="+mj-ea"/>
                <a:ea typeface="+mj-ea"/>
              </a:endParaRPr>
            </a:p>
          </p:txBody>
        </p:sp>
        <p:sp>
          <p:nvSpPr>
            <p:cNvPr id="12" name="文本框 11"/>
            <p:cNvSpPr txBox="1"/>
            <p:nvPr/>
          </p:nvSpPr>
          <p:spPr>
            <a:xfrm>
              <a:off x="1208698" y="828984"/>
              <a:ext cx="4887302" cy="30777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latin typeface="Century Gothic" panose="020B0502020202020204" pitchFamily="34" charset="0"/>
                  <a:ea typeface="+mj-ea"/>
                </a:rPr>
                <a:t>THIS TEMPLATE DESIGNED FOR FEI ER SHE JI</a:t>
              </a:r>
              <a:endParaRPr lang="en-US" altLang="zh-CN" sz="1400" dirty="0">
                <a:solidFill>
                  <a:schemeClr val="bg1">
                    <a:lumMod val="65000"/>
                  </a:schemeClr>
                </a:solidFill>
                <a:latin typeface="Century Gothic" panose="020B0502020202020204" pitchFamily="34" charset="0"/>
                <a:ea typeface="+mj-ea"/>
              </a:endParaRPr>
            </a:p>
          </p:txBody>
        </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141506" y="2767280"/>
            <a:ext cx="5908990" cy="1323439"/>
          </a:xfrm>
          <a:prstGeom prst="rect">
            <a:avLst/>
          </a:prstGeom>
          <a:noFill/>
        </p:spPr>
        <p:txBody>
          <a:bodyPr wrap="none" rtlCol="0">
            <a:spAutoFit/>
            <a:scene3d>
              <a:camera prst="orthographicFront"/>
              <a:lightRig rig="threePt" dir="t"/>
            </a:scene3d>
            <a:sp3d contourW="12700"/>
          </a:bodyPr>
          <a:lstStyle>
            <a:defPPr>
              <a:defRPr lang="zh-CN"/>
            </a:defPPr>
            <a:lvl1pPr>
              <a:defRPr sz="4800" b="1">
                <a:solidFill>
                  <a:srgbClr val="0070C0"/>
                </a:solidFill>
                <a:latin typeface="+mj-ea"/>
                <a:ea typeface="+mj-ea"/>
              </a:defRPr>
            </a:lvl1pPr>
          </a:lstStyle>
          <a:p>
            <a:pPr algn="ctr"/>
            <a:r>
              <a:rPr lang="en-US" altLang="zh-CN" sz="8000" dirty="0" smtClean="0">
                <a:solidFill>
                  <a:schemeClr val="accent4"/>
                </a:solidFill>
                <a:latin typeface="Century Gothic" panose="020B0502020202020204" pitchFamily="34" charset="0"/>
              </a:rPr>
              <a:t>THANK YOU</a:t>
            </a:r>
            <a:endParaRPr lang="zh-CN" altLang="en-US" sz="8000" dirty="0">
              <a:solidFill>
                <a:schemeClr val="accent4"/>
              </a:solidFill>
              <a:latin typeface="Century Gothic" panose="020B0502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ags/tag1.xml><?xml version="1.0" encoding="utf-8"?>
<p:tagLst xmlns:p="http://schemas.openxmlformats.org/presentationml/2006/main">
  <p:tag name="ISPRING_PRESENTATION_TITLE" val="PowerPoint 演示文稿"/>
</p:tagLst>
</file>

<file path=ppt/theme/theme1.xml><?xml version="1.0" encoding="utf-8"?>
<a:theme xmlns:a="http://schemas.openxmlformats.org/drawingml/2006/main" name="包图主题2">
  <a:themeElements>
    <a:clrScheme name="自定义 148">
      <a:dk1>
        <a:sysClr val="windowText" lastClr="000000"/>
      </a:dk1>
      <a:lt1>
        <a:sysClr val="window" lastClr="FFFFFF"/>
      </a:lt1>
      <a:dk2>
        <a:srgbClr val="44546A"/>
      </a:dk2>
      <a:lt2>
        <a:srgbClr val="E7E6E6"/>
      </a:lt2>
      <a:accent1>
        <a:srgbClr val="0000BA"/>
      </a:accent1>
      <a:accent2>
        <a:srgbClr val="F27300"/>
      </a:accent2>
      <a:accent3>
        <a:srgbClr val="00AFF4"/>
      </a:accent3>
      <a:accent4>
        <a:srgbClr val="E30000"/>
      </a:accent4>
      <a:accent5>
        <a:srgbClr val="595959"/>
      </a:accent5>
      <a:accent6>
        <a:srgbClr val="7F7F7F"/>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0</TotalTime>
  <Words>4900</Words>
  <Application>WPS 演示</Application>
  <PresentationFormat>宽屏</PresentationFormat>
  <Paragraphs>437</Paragraphs>
  <Slides>25</Slides>
  <Notes>25</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25</vt:i4>
      </vt:variant>
    </vt:vector>
  </HeadingPairs>
  <TitlesOfParts>
    <vt:vector size="40" baseType="lpstr">
      <vt:lpstr>Arial</vt:lpstr>
      <vt:lpstr>宋体</vt:lpstr>
      <vt:lpstr>Wingdings</vt:lpstr>
      <vt:lpstr>造字工房言宋（非商用）常规体</vt:lpstr>
      <vt:lpstr>Century Gothic</vt:lpstr>
      <vt:lpstr>Broadway BT</vt:lpstr>
      <vt:lpstr>Agency FB</vt:lpstr>
      <vt:lpstr>Trebuchet MS</vt:lpstr>
      <vt:lpstr>Gabriola</vt:lpstr>
      <vt:lpstr>微软雅黑</vt:lpstr>
      <vt:lpstr>Arial Unicode MS</vt:lpstr>
      <vt:lpstr>等线</vt:lpstr>
      <vt:lpstr>Calibri</vt:lpstr>
      <vt:lpstr>Impact</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chenying0907</dc:title>
  <dc:creator>chenying0907</dc:creator>
  <dc:description>chenying0907</dc:description>
  <cp:lastModifiedBy>罗祉璇</cp:lastModifiedBy>
  <cp:revision>40</cp:revision>
  <dcterms:created xsi:type="dcterms:W3CDTF">2017-09-02T10:22:00Z</dcterms:created>
  <dcterms:modified xsi:type="dcterms:W3CDTF">2020-08-03T09:23:35Z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