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p:sldMasterIdLst>
    <p:sldMasterId id="2147483648" r:id="rId1"/>
  </p:sldMasterIdLst>
  <p:notesMasterIdLst>
    <p:notesMasterId r:id="rId27"/>
  </p:notesMasterIdLst>
  <p:sldIdLst>
    <p:sldId id="259" r:id="rId2"/>
    <p:sldId id="260" r:id="rId3"/>
    <p:sldId id="261" r:id="rId4"/>
    <p:sldId id="265" r:id="rId5"/>
    <p:sldId id="266" r:id="rId6"/>
    <p:sldId id="267" r:id="rId7"/>
    <p:sldId id="273" r:id="rId8"/>
    <p:sldId id="262" r:id="rId9"/>
    <p:sldId id="274" r:id="rId10"/>
    <p:sldId id="275" r:id="rId11"/>
    <p:sldId id="278" r:id="rId12"/>
    <p:sldId id="279" r:id="rId13"/>
    <p:sldId id="280" r:id="rId14"/>
    <p:sldId id="281" r:id="rId15"/>
    <p:sldId id="263" r:id="rId16"/>
    <p:sldId id="282" r:id="rId17"/>
    <p:sldId id="283" r:id="rId18"/>
    <p:sldId id="284" r:id="rId19"/>
    <p:sldId id="271" r:id="rId20"/>
    <p:sldId id="272" r:id="rId21"/>
    <p:sldId id="264" r:id="rId22"/>
    <p:sldId id="269" r:id="rId23"/>
    <p:sldId id="270" r:id="rId24"/>
    <p:sldId id="285" r:id="rId25"/>
    <p:sldId id="286"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2E8E"/>
    <a:srgbClr val="2E3C95"/>
    <a:srgbClr val="E4429F"/>
    <a:srgbClr val="B051A5"/>
    <a:srgbClr val="3DB8EF"/>
    <a:srgbClr val="4E3F96"/>
    <a:srgbClr val="436EB0"/>
    <a:srgbClr val="4296D0"/>
    <a:srgbClr val="9F5DA8"/>
    <a:srgbClr val="392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94660"/>
  </p:normalViewPr>
  <p:slideViewPr>
    <p:cSldViewPr snapToGrid="0">
      <p:cViewPr varScale="1">
        <p:scale>
          <a:sx n="92" d="100"/>
          <a:sy n="92" d="100"/>
        </p:scale>
        <p:origin x="624" y="96"/>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C0DC6-6794-449C-8D71-75693EBE6A91}" type="datetimeFigureOut">
              <a:rPr lang="zh-CN" altLang="en-US" smtClean="0"/>
              <a:t>2018/6/28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19432-02B3-4183-81E1-608799BFF5D5}" type="slidenum">
              <a:rPr lang="zh-CN" altLang="en-US" smtClean="0"/>
              <a:t>‹#›</a:t>
            </a:fld>
            <a:endParaRPr lang="zh-CN" altLang="en-US"/>
          </a:p>
        </p:txBody>
      </p:sp>
    </p:spTree>
    <p:extLst>
      <p:ext uri="{BB962C8B-B14F-4D97-AF65-F5344CB8AC3E}">
        <p14:creationId xmlns:p14="http://schemas.microsoft.com/office/powerpoint/2010/main" val="326669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a:t>
            </a:fld>
            <a:endParaRPr lang="zh-CN" altLang="en-US"/>
          </a:p>
        </p:txBody>
      </p:sp>
    </p:spTree>
    <p:extLst>
      <p:ext uri="{BB962C8B-B14F-4D97-AF65-F5344CB8AC3E}">
        <p14:creationId xmlns:p14="http://schemas.microsoft.com/office/powerpoint/2010/main" val="133249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a:t>
            </a:fld>
            <a:endParaRPr lang="zh-CN" altLang="en-US"/>
          </a:p>
        </p:txBody>
      </p:sp>
    </p:spTree>
    <p:extLst>
      <p:ext uri="{BB962C8B-B14F-4D97-AF65-F5344CB8AC3E}">
        <p14:creationId xmlns:p14="http://schemas.microsoft.com/office/powerpoint/2010/main" val="276721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3</a:t>
            </a:fld>
            <a:endParaRPr lang="zh-CN" altLang="en-US"/>
          </a:p>
        </p:txBody>
      </p:sp>
    </p:spTree>
    <p:extLst>
      <p:ext uri="{BB962C8B-B14F-4D97-AF65-F5344CB8AC3E}">
        <p14:creationId xmlns:p14="http://schemas.microsoft.com/office/powerpoint/2010/main" val="261344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4</a:t>
            </a:fld>
            <a:endParaRPr lang="zh-CN" altLang="en-US"/>
          </a:p>
        </p:txBody>
      </p:sp>
    </p:spTree>
    <p:extLst>
      <p:ext uri="{BB962C8B-B14F-4D97-AF65-F5344CB8AC3E}">
        <p14:creationId xmlns:p14="http://schemas.microsoft.com/office/powerpoint/2010/main" val="2112947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5</a:t>
            </a:fld>
            <a:endParaRPr lang="zh-CN" altLang="en-US"/>
          </a:p>
        </p:txBody>
      </p:sp>
    </p:spTree>
    <p:extLst>
      <p:ext uri="{BB962C8B-B14F-4D97-AF65-F5344CB8AC3E}">
        <p14:creationId xmlns:p14="http://schemas.microsoft.com/office/powerpoint/2010/main" val="32987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6</a:t>
            </a:fld>
            <a:endParaRPr lang="zh-CN" altLang="en-US"/>
          </a:p>
        </p:txBody>
      </p:sp>
    </p:spTree>
    <p:extLst>
      <p:ext uri="{BB962C8B-B14F-4D97-AF65-F5344CB8AC3E}">
        <p14:creationId xmlns:p14="http://schemas.microsoft.com/office/powerpoint/2010/main" val="1012645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7</a:t>
            </a:fld>
            <a:endParaRPr lang="zh-CN" altLang="en-US"/>
          </a:p>
        </p:txBody>
      </p:sp>
    </p:spTree>
    <p:extLst>
      <p:ext uri="{BB962C8B-B14F-4D97-AF65-F5344CB8AC3E}">
        <p14:creationId xmlns:p14="http://schemas.microsoft.com/office/powerpoint/2010/main" val="1514354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8</a:t>
            </a:fld>
            <a:endParaRPr lang="zh-CN" altLang="en-US"/>
          </a:p>
        </p:txBody>
      </p:sp>
    </p:spTree>
    <p:extLst>
      <p:ext uri="{BB962C8B-B14F-4D97-AF65-F5344CB8AC3E}">
        <p14:creationId xmlns:p14="http://schemas.microsoft.com/office/powerpoint/2010/main" val="3972798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9</a:t>
            </a:fld>
            <a:endParaRPr lang="zh-CN" altLang="en-US"/>
          </a:p>
        </p:txBody>
      </p:sp>
    </p:spTree>
    <p:extLst>
      <p:ext uri="{BB962C8B-B14F-4D97-AF65-F5344CB8AC3E}">
        <p14:creationId xmlns:p14="http://schemas.microsoft.com/office/powerpoint/2010/main" val="2218467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10</a:t>
            </a:fld>
            <a:endParaRPr lang="zh-CN" altLang="en-US"/>
          </a:p>
        </p:txBody>
      </p:sp>
    </p:spTree>
    <p:extLst>
      <p:ext uri="{BB962C8B-B14F-4D97-AF65-F5344CB8AC3E}">
        <p14:creationId xmlns:p14="http://schemas.microsoft.com/office/powerpoint/2010/main" val="421295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11</a:t>
            </a:fld>
            <a:endParaRPr lang="zh-CN" altLang="en-US"/>
          </a:p>
        </p:txBody>
      </p:sp>
    </p:spTree>
    <p:extLst>
      <p:ext uri="{BB962C8B-B14F-4D97-AF65-F5344CB8AC3E}">
        <p14:creationId xmlns:p14="http://schemas.microsoft.com/office/powerpoint/2010/main" val="197201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12</a:t>
            </a:fld>
            <a:endParaRPr lang="zh-CN" altLang="en-US"/>
          </a:p>
        </p:txBody>
      </p:sp>
    </p:spTree>
    <p:extLst>
      <p:ext uri="{BB962C8B-B14F-4D97-AF65-F5344CB8AC3E}">
        <p14:creationId xmlns:p14="http://schemas.microsoft.com/office/powerpoint/2010/main" val="3558334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13</a:t>
            </a:fld>
            <a:endParaRPr lang="zh-CN" altLang="en-US"/>
          </a:p>
        </p:txBody>
      </p:sp>
    </p:spTree>
    <p:extLst>
      <p:ext uri="{BB962C8B-B14F-4D97-AF65-F5344CB8AC3E}">
        <p14:creationId xmlns:p14="http://schemas.microsoft.com/office/powerpoint/2010/main" val="132110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14</a:t>
            </a:fld>
            <a:endParaRPr lang="zh-CN" altLang="en-US"/>
          </a:p>
        </p:txBody>
      </p:sp>
    </p:spTree>
    <p:extLst>
      <p:ext uri="{BB962C8B-B14F-4D97-AF65-F5344CB8AC3E}">
        <p14:creationId xmlns:p14="http://schemas.microsoft.com/office/powerpoint/2010/main" val="119821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15</a:t>
            </a:fld>
            <a:endParaRPr lang="zh-CN" altLang="en-US"/>
          </a:p>
        </p:txBody>
      </p:sp>
    </p:spTree>
    <p:extLst>
      <p:ext uri="{BB962C8B-B14F-4D97-AF65-F5344CB8AC3E}">
        <p14:creationId xmlns:p14="http://schemas.microsoft.com/office/powerpoint/2010/main" val="747087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16</a:t>
            </a:fld>
            <a:endParaRPr lang="zh-CN" altLang="en-US"/>
          </a:p>
        </p:txBody>
      </p:sp>
    </p:spTree>
    <p:extLst>
      <p:ext uri="{BB962C8B-B14F-4D97-AF65-F5344CB8AC3E}">
        <p14:creationId xmlns:p14="http://schemas.microsoft.com/office/powerpoint/2010/main" val="3038002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17</a:t>
            </a:fld>
            <a:endParaRPr lang="zh-CN" altLang="en-US"/>
          </a:p>
        </p:txBody>
      </p:sp>
    </p:spTree>
    <p:extLst>
      <p:ext uri="{BB962C8B-B14F-4D97-AF65-F5344CB8AC3E}">
        <p14:creationId xmlns:p14="http://schemas.microsoft.com/office/powerpoint/2010/main" val="3570614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18</a:t>
            </a:fld>
            <a:endParaRPr lang="zh-CN" altLang="en-US"/>
          </a:p>
        </p:txBody>
      </p:sp>
    </p:spTree>
    <p:extLst>
      <p:ext uri="{BB962C8B-B14F-4D97-AF65-F5344CB8AC3E}">
        <p14:creationId xmlns:p14="http://schemas.microsoft.com/office/powerpoint/2010/main" val="4237703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19</a:t>
            </a:fld>
            <a:endParaRPr lang="zh-CN" altLang="en-US"/>
          </a:p>
        </p:txBody>
      </p:sp>
    </p:spTree>
    <p:extLst>
      <p:ext uri="{BB962C8B-B14F-4D97-AF65-F5344CB8AC3E}">
        <p14:creationId xmlns:p14="http://schemas.microsoft.com/office/powerpoint/2010/main" val="1064007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20</a:t>
            </a:fld>
            <a:endParaRPr lang="zh-CN" altLang="en-US"/>
          </a:p>
        </p:txBody>
      </p:sp>
    </p:spTree>
    <p:extLst>
      <p:ext uri="{BB962C8B-B14F-4D97-AF65-F5344CB8AC3E}">
        <p14:creationId xmlns:p14="http://schemas.microsoft.com/office/powerpoint/2010/main" val="3092757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21</a:t>
            </a:fld>
            <a:endParaRPr lang="zh-CN" altLang="en-US"/>
          </a:p>
        </p:txBody>
      </p:sp>
    </p:spTree>
    <p:extLst>
      <p:ext uri="{BB962C8B-B14F-4D97-AF65-F5344CB8AC3E}">
        <p14:creationId xmlns:p14="http://schemas.microsoft.com/office/powerpoint/2010/main" val="4293311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22</a:t>
            </a:fld>
            <a:endParaRPr lang="zh-CN" altLang="en-US"/>
          </a:p>
        </p:txBody>
      </p:sp>
    </p:spTree>
    <p:extLst>
      <p:ext uri="{BB962C8B-B14F-4D97-AF65-F5344CB8AC3E}">
        <p14:creationId xmlns:p14="http://schemas.microsoft.com/office/powerpoint/2010/main" val="4232940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23</a:t>
            </a:fld>
            <a:endParaRPr lang="zh-CN" altLang="en-US"/>
          </a:p>
        </p:txBody>
      </p:sp>
    </p:spTree>
    <p:extLst>
      <p:ext uri="{BB962C8B-B14F-4D97-AF65-F5344CB8AC3E}">
        <p14:creationId xmlns:p14="http://schemas.microsoft.com/office/powerpoint/2010/main" val="2256754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24</a:t>
            </a:fld>
            <a:endParaRPr lang="zh-CN" altLang="en-US"/>
          </a:p>
        </p:txBody>
      </p:sp>
    </p:spTree>
    <p:extLst>
      <p:ext uri="{BB962C8B-B14F-4D97-AF65-F5344CB8AC3E}">
        <p14:creationId xmlns:p14="http://schemas.microsoft.com/office/powerpoint/2010/main" val="20408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25</a:t>
            </a:fld>
            <a:endParaRPr lang="zh-CN" altLang="en-US"/>
          </a:p>
        </p:txBody>
      </p:sp>
    </p:spTree>
    <p:extLst>
      <p:ext uri="{BB962C8B-B14F-4D97-AF65-F5344CB8AC3E}">
        <p14:creationId xmlns:p14="http://schemas.microsoft.com/office/powerpoint/2010/main" val="3563941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4913" b="26089"/>
          <a:stretch/>
        </p:blipFill>
        <p:spPr>
          <a:xfrm>
            <a:off x="0" y="-101600"/>
            <a:ext cx="12192000" cy="6959600"/>
          </a:xfrm>
          <a:prstGeom prst="rect">
            <a:avLst/>
          </a:prstGeom>
        </p:spPr>
      </p:pic>
    </p:spTree>
    <p:extLst>
      <p:ext uri="{BB962C8B-B14F-4D97-AF65-F5344CB8AC3E}">
        <p14:creationId xmlns:p14="http://schemas.microsoft.com/office/powerpoint/2010/main" val="362399962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t="47324" b="40851"/>
          <a:stretch/>
        </p:blipFill>
        <p:spPr>
          <a:xfrm>
            <a:off x="-16757" y="0"/>
            <a:ext cx="12208757" cy="1625600"/>
          </a:xfrm>
          <a:prstGeom prst="rect">
            <a:avLst/>
          </a:prstGeom>
        </p:spPr>
      </p:pic>
    </p:spTree>
    <p:extLst>
      <p:ext uri="{BB962C8B-B14F-4D97-AF65-F5344CB8AC3E}">
        <p14:creationId xmlns:p14="http://schemas.microsoft.com/office/powerpoint/2010/main" val="112003865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65906478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aike.baidu.com/pic/2018%E5%B9%B4%E4%BF%84%E7%BD%97%E6%96%AF%E4%B8%96%E7%95%8C%E6%9D%AF/10120749/18108332/e865a699288ccb446f068c7f?fr=lemma&amp;ct=cover"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baike.baidu.com/pic/2018%E5%B9%B4%E4%BF%84%E7%BD%97%E6%96%AF%E4%B8%96%E7%95%8C%E6%9D%AF/10120749/0/2e6fa738489cd38ed462253e?fr=lemma&amp;ct=singl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aike.baidu.com/pic/2018%E5%B9%B4%E4%BF%84%E7%BD%97%E6%96%AF%E4%B8%96%E7%95%8C%E6%9D%AF/10120749/0/d01373f082025aaf4c264eadf8edab64034f1abb?fr=lemma&amp;ct=singl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t="34913" b="26089"/>
          <a:stretch/>
        </p:blipFill>
        <p:spPr>
          <a:xfrm>
            <a:off x="0" y="-101600"/>
            <a:ext cx="12192000" cy="695960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t="31995"/>
          <a:stretch/>
        </p:blipFill>
        <p:spPr>
          <a:xfrm>
            <a:off x="0" y="-114300"/>
            <a:ext cx="12192000" cy="251037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22521" y="0"/>
            <a:ext cx="6090357" cy="6858000"/>
          </a:xfrm>
          <a:prstGeom prst="rect">
            <a:avLst/>
          </a:prstGeom>
        </p:spPr>
      </p:pic>
      <p:pic>
        <p:nvPicPr>
          <p:cNvPr id="8" name="图片 7"/>
          <p:cNvPicPr>
            <a:picLocks noChangeAspect="1"/>
          </p:cNvPicPr>
          <p:nvPr/>
        </p:nvPicPr>
        <p:blipFill rotWithShape="1">
          <a:blip r:embed="rId8" cstate="print">
            <a:extLst>
              <a:ext uri="{28A0092B-C50C-407E-A947-70E740481C1C}">
                <a14:useLocalDpi xmlns:a14="http://schemas.microsoft.com/office/drawing/2010/main" val="0"/>
              </a:ext>
            </a:extLst>
          </a:blip>
          <a:srcRect b="3226"/>
          <a:stretch/>
        </p:blipFill>
        <p:spPr>
          <a:xfrm>
            <a:off x="4738926" y="0"/>
            <a:ext cx="7453074" cy="6858000"/>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4800" y="2019300"/>
            <a:ext cx="5973733" cy="3543300"/>
          </a:xfrm>
          <a:prstGeom prst="rect">
            <a:avLst/>
          </a:prstGeom>
        </p:spPr>
      </p:pic>
      <p:pic>
        <p:nvPicPr>
          <p:cNvPr id="13" name="群星 - 南非世界杯主题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0" y="-613455"/>
            <a:ext cx="352197" cy="352197"/>
          </a:xfrm>
          <a:prstGeom prst="rect">
            <a:avLst/>
          </a:prstGeom>
        </p:spPr>
      </p:pic>
      <p:sp>
        <p:nvSpPr>
          <p:cNvPr id="2" name="文本框 1"/>
          <p:cNvSpPr txBox="1"/>
          <p:nvPr/>
        </p:nvSpPr>
        <p:spPr>
          <a:xfrm>
            <a:off x="581891" y="6057900"/>
            <a:ext cx="3719945" cy="523220"/>
          </a:xfrm>
          <a:prstGeom prst="rect">
            <a:avLst/>
          </a:prstGeom>
          <a:noFill/>
        </p:spPr>
        <p:txBody>
          <a:bodyPr wrap="square" rtlCol="0">
            <a:spAutoFit/>
          </a:bodyPr>
          <a:lstStyle/>
          <a:p>
            <a:pPr algn="ctr"/>
            <a:r>
              <a:rPr lang="zh-CN" altLang="en-US" sz="2800" dirty="0">
                <a:solidFill>
                  <a:srgbClr val="3D2E8E"/>
                </a:solidFill>
                <a:latin typeface="华文琥珀" panose="02010800040101010101" pitchFamily="2" charset="-122"/>
                <a:ea typeface="华文琥珀" panose="02010800040101010101" pitchFamily="2" charset="-122"/>
              </a:rPr>
              <a:t>校园足球比赛</a:t>
            </a:r>
            <a:r>
              <a:rPr lang="en-US" altLang="zh-CN" sz="2800" dirty="0" err="1">
                <a:solidFill>
                  <a:srgbClr val="3D2E8E"/>
                </a:solidFill>
                <a:latin typeface="华文琥珀" panose="02010800040101010101" pitchFamily="2" charset="-122"/>
                <a:ea typeface="华文琥珀" panose="02010800040101010101" pitchFamily="2" charset="-122"/>
              </a:rPr>
              <a:t>ppt</a:t>
            </a:r>
            <a:r>
              <a:rPr lang="zh-CN" altLang="en-US" sz="2800" dirty="0">
                <a:solidFill>
                  <a:srgbClr val="3D2E8E"/>
                </a:solidFill>
                <a:latin typeface="华文琥珀" panose="02010800040101010101" pitchFamily="2" charset="-122"/>
                <a:ea typeface="华文琥珀" panose="02010800040101010101" pitchFamily="2" charset="-122"/>
              </a:rPr>
              <a:t>模板</a:t>
            </a:r>
          </a:p>
        </p:txBody>
      </p:sp>
    </p:spTree>
    <p:extLst>
      <p:ext uri="{BB962C8B-B14F-4D97-AF65-F5344CB8AC3E}">
        <p14:creationId xmlns:p14="http://schemas.microsoft.com/office/powerpoint/2010/main" val="144639228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26"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80">
                                          <p:stCondLst>
                                            <p:cond delay="0"/>
                                          </p:stCondLst>
                                        </p:cTn>
                                        <p:tgtEl>
                                          <p:spTgt spid="9"/>
                                        </p:tgtEl>
                                      </p:cBhvr>
                                    </p:animEffect>
                                    <p:anim calcmode="lin" valueType="num">
                                      <p:cBhvr>
                                        <p:cTn id="1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2" dur="26">
                                          <p:stCondLst>
                                            <p:cond delay="650"/>
                                          </p:stCondLst>
                                        </p:cTn>
                                        <p:tgtEl>
                                          <p:spTgt spid="9"/>
                                        </p:tgtEl>
                                      </p:cBhvr>
                                      <p:to x="100000" y="60000"/>
                                    </p:animScale>
                                    <p:animScale>
                                      <p:cBhvr>
                                        <p:cTn id="23" dur="166" decel="50000">
                                          <p:stCondLst>
                                            <p:cond delay="676"/>
                                          </p:stCondLst>
                                        </p:cTn>
                                        <p:tgtEl>
                                          <p:spTgt spid="9"/>
                                        </p:tgtEl>
                                      </p:cBhvr>
                                      <p:to x="100000" y="100000"/>
                                    </p:animScale>
                                    <p:animScale>
                                      <p:cBhvr>
                                        <p:cTn id="24" dur="26">
                                          <p:stCondLst>
                                            <p:cond delay="1312"/>
                                          </p:stCondLst>
                                        </p:cTn>
                                        <p:tgtEl>
                                          <p:spTgt spid="9"/>
                                        </p:tgtEl>
                                      </p:cBhvr>
                                      <p:to x="100000" y="80000"/>
                                    </p:animScale>
                                    <p:animScale>
                                      <p:cBhvr>
                                        <p:cTn id="25" dur="166" decel="50000">
                                          <p:stCondLst>
                                            <p:cond delay="1338"/>
                                          </p:stCondLst>
                                        </p:cTn>
                                        <p:tgtEl>
                                          <p:spTgt spid="9"/>
                                        </p:tgtEl>
                                      </p:cBhvr>
                                      <p:to x="100000" y="100000"/>
                                    </p:animScale>
                                    <p:animScale>
                                      <p:cBhvr>
                                        <p:cTn id="26" dur="26">
                                          <p:stCondLst>
                                            <p:cond delay="1642"/>
                                          </p:stCondLst>
                                        </p:cTn>
                                        <p:tgtEl>
                                          <p:spTgt spid="9"/>
                                        </p:tgtEl>
                                      </p:cBhvr>
                                      <p:to x="100000" y="90000"/>
                                    </p:animScale>
                                    <p:animScale>
                                      <p:cBhvr>
                                        <p:cTn id="27" dur="166" decel="50000">
                                          <p:stCondLst>
                                            <p:cond delay="1668"/>
                                          </p:stCondLst>
                                        </p:cTn>
                                        <p:tgtEl>
                                          <p:spTgt spid="9"/>
                                        </p:tgtEl>
                                      </p:cBhvr>
                                      <p:to x="100000" y="100000"/>
                                    </p:animScale>
                                    <p:animScale>
                                      <p:cBhvr>
                                        <p:cTn id="28" dur="26">
                                          <p:stCondLst>
                                            <p:cond delay="1808"/>
                                          </p:stCondLst>
                                        </p:cTn>
                                        <p:tgtEl>
                                          <p:spTgt spid="9"/>
                                        </p:tgtEl>
                                      </p:cBhvr>
                                      <p:to x="100000" y="95000"/>
                                    </p:animScale>
                                    <p:animScale>
                                      <p:cBhvr>
                                        <p:cTn id="29"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24000" y="1733550"/>
            <a:ext cx="3924300" cy="1846987"/>
            <a:chOff x="1181100" y="1155562"/>
            <a:chExt cx="4686300" cy="2215425"/>
          </a:xfrm>
        </p:grpSpPr>
        <p:sp>
          <p:nvSpPr>
            <p:cNvPr id="4" name="圆角矩形 3"/>
            <p:cNvSpPr/>
            <p:nvPr/>
          </p:nvSpPr>
          <p:spPr>
            <a:xfrm>
              <a:off x="1181100" y="2285137"/>
              <a:ext cx="4686300" cy="1085850"/>
            </a:xfrm>
            <a:prstGeom prst="roundRect">
              <a:avLst/>
            </a:prstGeom>
            <a:solidFill>
              <a:schemeClr val="bg1"/>
            </a:solidFill>
            <a:ln w="38100">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zh-CN" altLang="en-US" sz="3600" b="1" dirty="0" smtClean="0">
                  <a:solidFill>
                    <a:srgbClr val="4E3F96"/>
                  </a:solidFill>
                  <a:latin typeface="微软雅黑" panose="020B0503020204020204" pitchFamily="34" charset="-122"/>
                  <a:ea typeface="微软雅黑" panose="020B0503020204020204" pitchFamily="34" charset="-122"/>
                </a:rPr>
                <a:t>举办竞选</a:t>
              </a:r>
              <a:endParaRPr lang="zh-CN" altLang="en-US" sz="3600" b="1" dirty="0">
                <a:solidFill>
                  <a:srgbClr val="4E3F96"/>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250" y="1155562"/>
              <a:ext cx="1440000" cy="1440000"/>
            </a:xfrm>
            <a:prstGeom prst="rect">
              <a:avLst/>
            </a:prstGeom>
          </p:spPr>
        </p:pic>
      </p:grpSp>
      <p:grpSp>
        <p:nvGrpSpPr>
          <p:cNvPr id="8" name="组合 7"/>
          <p:cNvGrpSpPr/>
          <p:nvPr/>
        </p:nvGrpSpPr>
        <p:grpSpPr>
          <a:xfrm>
            <a:off x="6648450" y="1715363"/>
            <a:ext cx="3924300" cy="1846987"/>
            <a:chOff x="1181100" y="1155562"/>
            <a:chExt cx="4686300" cy="2215425"/>
          </a:xfrm>
        </p:grpSpPr>
        <p:sp>
          <p:nvSpPr>
            <p:cNvPr id="9" name="圆角矩形 8"/>
            <p:cNvSpPr/>
            <p:nvPr/>
          </p:nvSpPr>
          <p:spPr>
            <a:xfrm>
              <a:off x="1181100" y="2285137"/>
              <a:ext cx="4686300" cy="1085850"/>
            </a:xfrm>
            <a:prstGeom prst="roundRect">
              <a:avLst/>
            </a:prstGeom>
            <a:solidFill>
              <a:schemeClr val="bg1"/>
            </a:solidFill>
            <a:ln w="38100">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zh-CN" altLang="en-US" sz="3600" b="1" dirty="0" smtClean="0">
                  <a:solidFill>
                    <a:srgbClr val="4E3F96"/>
                  </a:solidFill>
                  <a:latin typeface="微软雅黑" panose="020B0503020204020204" pitchFamily="34" charset="-122"/>
                  <a:ea typeface="微软雅黑" panose="020B0503020204020204" pitchFamily="34" charset="-122"/>
                </a:rPr>
                <a:t>赛事文化</a:t>
              </a:r>
              <a:endParaRPr lang="zh-CN" altLang="en-US" sz="3600" b="1" dirty="0">
                <a:solidFill>
                  <a:srgbClr val="4E3F96"/>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250" y="1155562"/>
              <a:ext cx="1440000" cy="1440000"/>
            </a:xfrm>
            <a:prstGeom prst="rect">
              <a:avLst/>
            </a:prstGeom>
          </p:spPr>
        </p:pic>
      </p:grpSp>
      <p:grpSp>
        <p:nvGrpSpPr>
          <p:cNvPr id="11" name="组合 10"/>
          <p:cNvGrpSpPr/>
          <p:nvPr/>
        </p:nvGrpSpPr>
        <p:grpSpPr>
          <a:xfrm>
            <a:off x="1562100" y="4006988"/>
            <a:ext cx="3924300" cy="1846987"/>
            <a:chOff x="1181100" y="1155562"/>
            <a:chExt cx="4686300" cy="2215425"/>
          </a:xfrm>
        </p:grpSpPr>
        <p:sp>
          <p:nvSpPr>
            <p:cNvPr id="12" name="圆角矩形 11"/>
            <p:cNvSpPr/>
            <p:nvPr/>
          </p:nvSpPr>
          <p:spPr>
            <a:xfrm>
              <a:off x="1181100" y="2285137"/>
              <a:ext cx="4686300" cy="1085850"/>
            </a:xfrm>
            <a:prstGeom prst="roundRect">
              <a:avLst/>
            </a:prstGeom>
            <a:solidFill>
              <a:schemeClr val="bg1"/>
            </a:solidFill>
            <a:ln w="38100">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zh-CN" altLang="en-US" sz="3600" b="1" dirty="0" smtClean="0">
                  <a:solidFill>
                    <a:srgbClr val="4E3F96"/>
                  </a:solidFill>
                  <a:latin typeface="微软雅黑" panose="020B0503020204020204" pitchFamily="34" charset="-122"/>
                  <a:ea typeface="微软雅黑" panose="020B0503020204020204" pitchFamily="34" charset="-122"/>
                </a:rPr>
                <a:t>比赛进程</a:t>
              </a:r>
              <a:endParaRPr lang="zh-CN" altLang="en-US" sz="3600" b="1" dirty="0">
                <a:solidFill>
                  <a:srgbClr val="4E3F96"/>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250" y="1155562"/>
              <a:ext cx="1440000" cy="1440000"/>
            </a:xfrm>
            <a:prstGeom prst="rect">
              <a:avLst/>
            </a:prstGeom>
          </p:spPr>
        </p:pic>
      </p:grpSp>
      <p:grpSp>
        <p:nvGrpSpPr>
          <p:cNvPr id="14" name="组合 13"/>
          <p:cNvGrpSpPr/>
          <p:nvPr/>
        </p:nvGrpSpPr>
        <p:grpSpPr>
          <a:xfrm>
            <a:off x="6724650" y="4006988"/>
            <a:ext cx="3924300" cy="1846987"/>
            <a:chOff x="1181100" y="1155562"/>
            <a:chExt cx="4686300" cy="2215425"/>
          </a:xfrm>
        </p:grpSpPr>
        <p:sp>
          <p:nvSpPr>
            <p:cNvPr id="15" name="圆角矩形 14"/>
            <p:cNvSpPr/>
            <p:nvPr/>
          </p:nvSpPr>
          <p:spPr>
            <a:xfrm>
              <a:off x="1181100" y="2285137"/>
              <a:ext cx="4686300" cy="1085850"/>
            </a:xfrm>
            <a:prstGeom prst="roundRect">
              <a:avLst/>
            </a:prstGeom>
            <a:solidFill>
              <a:schemeClr val="bg1"/>
            </a:solidFill>
            <a:ln w="38100">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zh-CN" altLang="en-US" sz="3600" b="1" dirty="0" smtClean="0">
                  <a:solidFill>
                    <a:srgbClr val="4E3F96"/>
                  </a:solidFill>
                  <a:latin typeface="微软雅黑" panose="020B0503020204020204" pitchFamily="34" charset="-122"/>
                  <a:ea typeface="微软雅黑" panose="020B0503020204020204" pitchFamily="34" charset="-122"/>
                </a:rPr>
                <a:t>赛事准备</a:t>
              </a:r>
              <a:endParaRPr lang="zh-CN" altLang="en-US" sz="3600" b="1" dirty="0">
                <a:solidFill>
                  <a:srgbClr val="4E3F96"/>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4250" y="1155562"/>
              <a:ext cx="1440000" cy="1440000"/>
            </a:xfrm>
            <a:prstGeom prst="rect">
              <a:avLst/>
            </a:prstGeom>
          </p:spPr>
        </p:pic>
      </p:grpSp>
      <p:grpSp>
        <p:nvGrpSpPr>
          <p:cNvPr id="32" name="组合 31"/>
          <p:cNvGrpSpPr/>
          <p:nvPr/>
        </p:nvGrpSpPr>
        <p:grpSpPr>
          <a:xfrm>
            <a:off x="3473185" y="140965"/>
            <a:ext cx="5199883" cy="1440000"/>
            <a:chOff x="3473185" y="140965"/>
            <a:chExt cx="5199883" cy="1440000"/>
          </a:xfrm>
        </p:grpSpPr>
        <p:pic>
          <p:nvPicPr>
            <p:cNvPr id="18" name="图片 17"/>
            <p:cNvPicPr>
              <a:picLocks noChangeAspect="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587735" y="140965"/>
              <a:ext cx="3085333" cy="1440000"/>
            </a:xfrm>
            <a:prstGeom prst="rect">
              <a:avLst/>
            </a:prstGeom>
          </p:spPr>
        </p:pic>
        <p:pic>
          <p:nvPicPr>
            <p:cNvPr id="29" name="图片 28"/>
            <p:cNvPicPr>
              <a:picLocks noChangeAspect="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flipH="1">
              <a:off x="3473185" y="140965"/>
              <a:ext cx="3085333" cy="1440000"/>
            </a:xfrm>
            <a:prstGeom prst="rect">
              <a:avLst/>
            </a:prstGeom>
          </p:spPr>
        </p:pic>
      </p:grpSp>
      <p:sp>
        <p:nvSpPr>
          <p:cNvPr id="30" name="文本框 29"/>
          <p:cNvSpPr txBox="1"/>
          <p:nvPr/>
        </p:nvSpPr>
        <p:spPr>
          <a:xfrm>
            <a:off x="4648200" y="476250"/>
            <a:ext cx="2895600" cy="769441"/>
          </a:xfrm>
          <a:prstGeom prst="rect">
            <a:avLst/>
          </a:prstGeom>
          <a:noFill/>
        </p:spPr>
        <p:txBody>
          <a:bodyPr wrap="square" rtlCol="0">
            <a:spAutoFit/>
          </a:bodyPr>
          <a:lstStyle/>
          <a:p>
            <a:pPr algn="ctr"/>
            <a:r>
              <a:rPr lang="zh-CN" altLang="en-US" sz="4400" b="1" dirty="0" smtClean="0">
                <a:latin typeface="微软雅黑" panose="020B0503020204020204" pitchFamily="34" charset="-122"/>
                <a:ea typeface="微软雅黑" panose="020B0503020204020204" pitchFamily="34" charset="-122"/>
              </a:rPr>
              <a:t>目 录</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610898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38450" y="2914650"/>
            <a:ext cx="8362950" cy="2838450"/>
          </a:xfrm>
          <a:prstGeom prst="rect">
            <a:avLst/>
          </a:prstGeom>
          <a:noFill/>
          <a:ln w="28575">
            <a:solidFill>
              <a:srgbClr val="036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duotone>
              <a:prstClr val="black"/>
              <a:srgbClr val="39298B">
                <a:tint val="45000"/>
                <a:satMod val="400000"/>
              </a:srgbClr>
            </a:duotone>
            <a:extLst>
              <a:ext uri="{28A0092B-C50C-407E-A947-70E740481C1C}">
                <a14:useLocalDpi xmlns:a14="http://schemas.microsoft.com/office/drawing/2010/main" val="0"/>
              </a:ext>
            </a:extLst>
          </a:blip>
          <a:srcRect l="10235" t="21389" b="19167"/>
          <a:stretch/>
        </p:blipFill>
        <p:spPr>
          <a:xfrm>
            <a:off x="0" y="0"/>
            <a:ext cx="8020050" cy="5311034"/>
          </a:xfrm>
          <a:prstGeom prst="rect">
            <a:avLst/>
          </a:prstGeom>
        </p:spPr>
      </p:pic>
      <p:sp>
        <p:nvSpPr>
          <p:cNvPr id="5" name="矩形 4"/>
          <p:cNvSpPr/>
          <p:nvPr/>
        </p:nvSpPr>
        <p:spPr>
          <a:xfrm>
            <a:off x="4894005" y="3644384"/>
            <a:ext cx="5109091" cy="1569660"/>
          </a:xfrm>
          <a:prstGeom prst="rect">
            <a:avLst/>
          </a:prstGeom>
        </p:spPr>
        <p:txBody>
          <a:bodyPr wrap="none">
            <a:spAutoFit/>
          </a:bodyPr>
          <a:lstStyle/>
          <a:p>
            <a:pPr algn="ctr"/>
            <a:r>
              <a:rPr lang="zh-CN" altLang="en-US" sz="9600" b="1" dirty="0">
                <a:solidFill>
                  <a:srgbClr val="4E3F96"/>
                </a:solidFill>
                <a:latin typeface="微软雅黑" panose="020B0503020204020204" pitchFamily="34" charset="-122"/>
                <a:ea typeface="微软雅黑" panose="020B0503020204020204" pitchFamily="34" charset="-122"/>
              </a:rPr>
              <a:t>举办竞选</a:t>
            </a:r>
          </a:p>
        </p:txBody>
      </p:sp>
    </p:spTree>
    <p:extLst>
      <p:ext uri="{BB962C8B-B14F-4D97-AF65-F5344CB8AC3E}">
        <p14:creationId xmlns:p14="http://schemas.microsoft.com/office/powerpoint/2010/main" val="159246459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俄罗斯申办标志">
            <a:hlinkClick r:id="rId3" tooltip="俄罗斯申办标志"/>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975" y="1978400"/>
            <a:ext cx="5153025" cy="3888191"/>
          </a:xfrm>
          <a:prstGeom prst="rect">
            <a:avLst/>
          </a:prstGeom>
          <a:noFill/>
          <a:ln w="76200">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7" name="矩形 6"/>
          <p:cNvSpPr/>
          <p:nvPr/>
        </p:nvSpPr>
        <p:spPr>
          <a:xfrm>
            <a:off x="6584950" y="2579574"/>
            <a:ext cx="4857750" cy="3370153"/>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投票</a:t>
            </a:r>
          </a:p>
          <a:p>
            <a:pPr>
              <a:lnSpc>
                <a:spcPct val="150000"/>
              </a:lnSpc>
            </a:pPr>
            <a:r>
              <a:rPr lang="zh-CN" altLang="en-US" sz="1200" dirty="0">
                <a:latin typeface="微软雅黑" panose="020B0503020204020204" pitchFamily="34" charset="-122"/>
                <a:ea typeface="微软雅黑" panose="020B0503020204020204" pitchFamily="34" charset="-122"/>
              </a:rPr>
              <a:t> 阿尔沙文庆祝俄罗斯获得申办</a:t>
            </a:r>
            <a:r>
              <a:rPr lang="zh-CN" altLang="en-US" sz="1200" dirty="0" smtClean="0">
                <a:latin typeface="微软雅黑" panose="020B0503020204020204" pitchFamily="34" charset="-122"/>
                <a:ea typeface="微软雅黑" panose="020B0503020204020204" pitchFamily="34" charset="-122"/>
              </a:rPr>
              <a:t>权</a:t>
            </a:r>
            <a:endParaRPr lang="en-US" altLang="zh-CN" sz="1200" dirty="0" smtClean="0">
              <a:latin typeface="微软雅黑" panose="020B0503020204020204" pitchFamily="34" charset="-122"/>
              <a:ea typeface="微软雅黑" panose="020B0503020204020204" pitchFamily="34" charset="-122"/>
            </a:endParaRPr>
          </a:p>
          <a:p>
            <a:pPr>
              <a:lnSpc>
                <a:spcPct val="150000"/>
              </a:lnSpc>
            </a:pPr>
            <a:endParaRPr lang="en-US" altLang="zh-CN" sz="14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瑞士</a:t>
            </a:r>
            <a:r>
              <a:rPr lang="zh-CN" altLang="en-US" sz="1600" dirty="0">
                <a:latin typeface="微软雅黑" panose="020B0503020204020204" pitchFamily="34" charset="-122"/>
                <a:ea typeface="微软雅黑" panose="020B0503020204020204" pitchFamily="34" charset="-122"/>
              </a:rPr>
              <a:t>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时左右，申办方的陈述全部结束。此后进入国际足联执委会的会议流程，经过讨论后</a:t>
            </a:r>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位执委又进行最后的秘密投票。最先获得</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票以上的一方获得主办权，如该轮没有哪一方达到这一票数，得票最少的一方将出局，余下各方进入下轮，直至决出胜</a:t>
            </a:r>
            <a:r>
              <a:rPr lang="zh-CN" altLang="en-US" sz="1600" dirty="0" smtClean="0">
                <a:latin typeface="微软雅黑" panose="020B0503020204020204" pitchFamily="34" charset="-122"/>
                <a:ea typeface="微软雅黑" panose="020B0503020204020204" pitchFamily="34" charset="-122"/>
              </a:rPr>
              <a:t>者</a:t>
            </a:r>
            <a:endParaRPr lang="zh-CN" altLang="en-US" sz="1600" dirty="0">
              <a:latin typeface="微软雅黑" panose="020B0503020204020204" pitchFamily="34" charset="-122"/>
              <a:ea typeface="微软雅黑" panose="020B0503020204020204" pitchFamily="34" charset="-122"/>
            </a:endParaRPr>
          </a:p>
        </p:txBody>
      </p:sp>
      <p:sp>
        <p:nvSpPr>
          <p:cNvPr id="10" name="矩形 9"/>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举办竞选</a:t>
            </a:r>
          </a:p>
        </p:txBody>
      </p:sp>
    </p:spTree>
    <p:extLst>
      <p:ext uri="{BB962C8B-B14F-4D97-AF65-F5344CB8AC3E}">
        <p14:creationId xmlns:p14="http://schemas.microsoft.com/office/powerpoint/2010/main" val="108833341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6375" y="4986224"/>
            <a:ext cx="9239250" cy="787523"/>
          </a:xfrm>
          <a:prstGeom prst="rect">
            <a:avLst/>
          </a:prstGeom>
        </p:spPr>
        <p:txBody>
          <a:bodyPr wrap="square">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最后</a:t>
            </a:r>
            <a:r>
              <a:rPr lang="zh-CN" altLang="en-US" sz="1600" dirty="0">
                <a:latin typeface="微软雅黑" panose="020B0503020204020204" pitchFamily="34" charset="-122"/>
                <a:ea typeface="微软雅黑" panose="020B0503020204020204" pitchFamily="34" charset="-122"/>
              </a:rPr>
              <a:t>，布拉特在苏黎世会展中心正式宣布了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年世界杯主办归属权。</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年世界杯主办权归俄罗斯所有，原本大热门英格兰在第一轮即惨遭淘汰。而</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年世界杯主办权属于卡塔尔。</a:t>
            </a:r>
          </a:p>
        </p:txBody>
      </p:sp>
      <p:sp>
        <p:nvSpPr>
          <p:cNvPr id="3" name="矩形 2"/>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举办竞选</a:t>
            </a:r>
          </a:p>
        </p:txBody>
      </p:sp>
      <p:sp>
        <p:nvSpPr>
          <p:cNvPr id="4" name="矩形 3"/>
          <p:cNvSpPr>
            <a:spLocks noChangeAspect="1"/>
          </p:cNvSpPr>
          <p:nvPr/>
        </p:nvSpPr>
        <p:spPr>
          <a:xfrm>
            <a:off x="1278466" y="1567543"/>
            <a:ext cx="9635068" cy="3236686"/>
          </a:xfrm>
          <a:prstGeom prst="rect">
            <a:avLst/>
          </a:prstGeom>
          <a:blipFill dpi="0" rotWithShape="1">
            <a:blip r:embed="rId3"/>
            <a:srcRect/>
            <a:stretch>
              <a:fillRect t="-53749" b="-53701"/>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415233596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举办竞选</a:t>
            </a:r>
          </a:p>
        </p:txBody>
      </p:sp>
      <p:grpSp>
        <p:nvGrpSpPr>
          <p:cNvPr id="12" name="组合 11"/>
          <p:cNvGrpSpPr/>
          <p:nvPr/>
        </p:nvGrpSpPr>
        <p:grpSpPr>
          <a:xfrm>
            <a:off x="1236000" y="1669144"/>
            <a:ext cx="9720000" cy="4680000"/>
            <a:chOff x="1236000" y="1669144"/>
            <a:chExt cx="9720000" cy="4680000"/>
          </a:xfrm>
        </p:grpSpPr>
        <p:sp>
          <p:nvSpPr>
            <p:cNvPr id="5" name="矩形 4"/>
            <p:cNvSpPr/>
            <p:nvPr/>
          </p:nvSpPr>
          <p:spPr>
            <a:xfrm>
              <a:off x="1236000" y="1669144"/>
              <a:ext cx="9720000" cy="4680000"/>
            </a:xfrm>
            <a:prstGeom prst="rect">
              <a:avLst/>
            </a:prstGeom>
            <a:solidFill>
              <a:srgbClr val="B05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375541" y="1777144"/>
              <a:ext cx="3024000" cy="4464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7812627" y="1777144"/>
              <a:ext cx="3024000" cy="4464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a:spLocks noChangeAspect="1"/>
            </p:cNvSpPr>
            <p:nvPr/>
          </p:nvSpPr>
          <p:spPr>
            <a:xfrm>
              <a:off x="4594084" y="1777144"/>
              <a:ext cx="3024000" cy="4464000"/>
            </a:xfrm>
            <a:custGeom>
              <a:avLst/>
              <a:gdLst>
                <a:gd name="connsiteX0" fmla="*/ 504010 w 3024000"/>
                <a:gd name="connsiteY0" fmla="*/ 0 h 4464000"/>
                <a:gd name="connsiteX1" fmla="*/ 2519990 w 3024000"/>
                <a:gd name="connsiteY1" fmla="*/ 0 h 4464000"/>
                <a:gd name="connsiteX2" fmla="*/ 3024000 w 3024000"/>
                <a:gd name="connsiteY2" fmla="*/ 504010 h 4464000"/>
                <a:gd name="connsiteX3" fmla="*/ 3024000 w 3024000"/>
                <a:gd name="connsiteY3" fmla="*/ 3959990 h 4464000"/>
                <a:gd name="connsiteX4" fmla="*/ 2519990 w 3024000"/>
                <a:gd name="connsiteY4" fmla="*/ 4464000 h 4464000"/>
                <a:gd name="connsiteX5" fmla="*/ 504010 w 3024000"/>
                <a:gd name="connsiteY5" fmla="*/ 4464000 h 4464000"/>
                <a:gd name="connsiteX6" fmla="*/ 0 w 3024000"/>
                <a:gd name="connsiteY6" fmla="*/ 3959990 h 4464000"/>
                <a:gd name="connsiteX7" fmla="*/ 0 w 3024000"/>
                <a:gd name="connsiteY7" fmla="*/ 504010 h 4464000"/>
                <a:gd name="connsiteX8" fmla="*/ 504010 w 3024000"/>
                <a:gd name="connsiteY8" fmla="*/ 0 h 44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000" h="4464000">
                  <a:moveTo>
                    <a:pt x="504010" y="0"/>
                  </a:moveTo>
                  <a:lnTo>
                    <a:pt x="2519990" y="0"/>
                  </a:lnTo>
                  <a:cubicBezTo>
                    <a:pt x="2798347" y="0"/>
                    <a:pt x="3024000" y="225653"/>
                    <a:pt x="3024000" y="504010"/>
                  </a:cubicBezTo>
                  <a:lnTo>
                    <a:pt x="3024000" y="3959990"/>
                  </a:lnTo>
                  <a:cubicBezTo>
                    <a:pt x="3024000" y="4238347"/>
                    <a:pt x="2798347" y="4464000"/>
                    <a:pt x="2519990" y="4464000"/>
                  </a:cubicBezTo>
                  <a:lnTo>
                    <a:pt x="504010" y="4464000"/>
                  </a:lnTo>
                  <a:cubicBezTo>
                    <a:pt x="225653" y="4464000"/>
                    <a:pt x="0" y="4238347"/>
                    <a:pt x="0" y="3959990"/>
                  </a:cubicBezTo>
                  <a:lnTo>
                    <a:pt x="0" y="504010"/>
                  </a:lnTo>
                  <a:cubicBezTo>
                    <a:pt x="0" y="225653"/>
                    <a:pt x="225653" y="0"/>
                    <a:pt x="504010" y="0"/>
                  </a:cubicBezTo>
                  <a:close/>
                </a:path>
              </a:pathLst>
            </a:cu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 name="矩形 1"/>
            <p:cNvSpPr/>
            <p:nvPr/>
          </p:nvSpPr>
          <p:spPr>
            <a:xfrm>
              <a:off x="1507670" y="1945548"/>
              <a:ext cx="2628901" cy="3662541"/>
            </a:xfrm>
            <a:prstGeom prst="rect">
              <a:avLst/>
            </a:prstGeom>
          </p:spPr>
          <p:txBody>
            <a:bodyPr wrap="square">
              <a:spAutoFit/>
            </a:bodyPr>
            <a:lstStyle/>
            <a:p>
              <a:pPr algn="ctr">
                <a:lnSpc>
                  <a:spcPct val="200000"/>
                </a:lnSpc>
              </a:pPr>
              <a:r>
                <a:rPr lang="zh-CN" altLang="en-US" sz="2000" b="1" dirty="0">
                  <a:latin typeface="微软雅黑" panose="020B0503020204020204" pitchFamily="34" charset="-122"/>
                  <a:ea typeface="微软雅黑" panose="020B0503020204020204" pitchFamily="34" charset="-122"/>
                </a:rPr>
                <a:t>申办</a:t>
              </a:r>
            </a:p>
            <a:p>
              <a:pPr algn="ctr">
                <a:lnSpc>
                  <a:spcPct val="200000"/>
                </a:lnSpc>
              </a:pP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年世界杯足球赛的申办程序于</a:t>
              </a:r>
              <a:r>
                <a:rPr lang="en-US" altLang="zh-CN" sz="1600" dirty="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月正式开启，当年</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月各申办国完成申请和注册手续</a:t>
              </a:r>
              <a:r>
                <a:rPr lang="zh-CN" altLang="en-US" sz="1600" dirty="0" smtClean="0">
                  <a:latin typeface="微软雅黑" panose="020B0503020204020204" pitchFamily="34" charset="-122"/>
                  <a:ea typeface="微软雅黑" panose="020B0503020204020204" pitchFamily="34" charset="-122"/>
                </a:rPr>
                <a:t>。投票</a:t>
              </a:r>
              <a:r>
                <a:rPr lang="zh-CN" altLang="en-US" sz="1600" dirty="0">
                  <a:latin typeface="微软雅黑" panose="020B0503020204020204" pitchFamily="34" charset="-122"/>
                  <a:ea typeface="微软雅黑" panose="020B0503020204020204" pitchFamily="34" charset="-122"/>
                </a:rPr>
                <a:t>于瑞士当地时间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日进行</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1" name="矩形 10"/>
            <p:cNvSpPr/>
            <p:nvPr/>
          </p:nvSpPr>
          <p:spPr>
            <a:xfrm>
              <a:off x="7988301" y="1945548"/>
              <a:ext cx="2628000" cy="4154984"/>
            </a:xfrm>
            <a:prstGeom prst="rect">
              <a:avLst/>
            </a:prstGeom>
          </p:spPr>
          <p:txBody>
            <a:bodyPr wrap="square">
              <a:spAutoFit/>
            </a:bodyPr>
            <a:lstStyle/>
            <a:p>
              <a:pPr algn="ctr">
                <a:lnSpc>
                  <a:spcPct val="200000"/>
                </a:lnSpc>
              </a:pPr>
              <a:r>
                <a:rPr lang="zh-CN" altLang="en-US" sz="2000" b="1" dirty="0">
                  <a:latin typeface="微软雅黑" panose="020B0503020204020204" pitchFamily="34" charset="-122"/>
                  <a:ea typeface="微软雅黑" panose="020B0503020204020204" pitchFamily="34" charset="-122"/>
                </a:rPr>
                <a:t>申办</a:t>
              </a:r>
            </a:p>
            <a:p>
              <a:pPr algn="ctr">
                <a:lnSpc>
                  <a:spcPct val="200000"/>
                </a:lnSpc>
              </a:pPr>
              <a:r>
                <a:rPr lang="zh-CN" altLang="en-US" sz="1600" dirty="0" smtClean="0">
                  <a:latin typeface="微软雅黑" panose="020B0503020204020204" pitchFamily="34" charset="-122"/>
                  <a:ea typeface="微软雅黑" panose="020B0503020204020204" pitchFamily="34" charset="-122"/>
                </a:rPr>
                <a:t>当时</a:t>
              </a:r>
              <a:r>
                <a:rPr lang="zh-CN" altLang="en-US" sz="1600" dirty="0">
                  <a:latin typeface="微软雅黑" panose="020B0503020204020204" pitchFamily="34" charset="-122"/>
                  <a:ea typeface="微软雅黑" panose="020B0503020204020204" pitchFamily="34" charset="-122"/>
                </a:rPr>
                <a:t>申办</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年世界杯的国家和地区包括荷兰</a:t>
              </a:r>
              <a:r>
                <a:rPr lang="en-US" altLang="zh-CN" sz="1600" dirty="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比利时、</a:t>
              </a:r>
              <a:r>
                <a:rPr lang="zh-CN" altLang="en-US" sz="1600" dirty="0">
                  <a:latin typeface="微软雅黑" panose="020B0503020204020204" pitchFamily="34" charset="-122"/>
                  <a:ea typeface="微软雅黑" panose="020B0503020204020204" pitchFamily="34" charset="-122"/>
                </a:rPr>
                <a:t>西班牙</a:t>
              </a:r>
              <a:r>
                <a:rPr lang="en-US" altLang="zh-CN" sz="1600" dirty="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葡萄牙、</a:t>
              </a:r>
              <a:r>
                <a:rPr lang="zh-CN" altLang="en-US" sz="1600" dirty="0">
                  <a:latin typeface="微软雅黑" panose="020B0503020204020204" pitchFamily="34" charset="-122"/>
                  <a:ea typeface="微软雅黑" panose="020B0503020204020204" pitchFamily="34" charset="-122"/>
                </a:rPr>
                <a:t>俄罗斯、英格兰，以及墨西哥，但墨西哥中途因故退出，而印度尼西亚因为达不到要求被请退</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1448070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举办竞选</a:t>
            </a:r>
          </a:p>
        </p:txBody>
      </p:sp>
      <p:grpSp>
        <p:nvGrpSpPr>
          <p:cNvPr id="7" name="组合 6"/>
          <p:cNvGrpSpPr/>
          <p:nvPr/>
        </p:nvGrpSpPr>
        <p:grpSpPr>
          <a:xfrm>
            <a:off x="1052524" y="1988457"/>
            <a:ext cx="10086951" cy="3541486"/>
            <a:chOff x="896258" y="1785257"/>
            <a:chExt cx="10086951" cy="3541486"/>
          </a:xfrm>
        </p:grpSpPr>
        <p:sp>
          <p:nvSpPr>
            <p:cNvPr id="2" name="矩形 1"/>
            <p:cNvSpPr/>
            <p:nvPr/>
          </p:nvSpPr>
          <p:spPr>
            <a:xfrm>
              <a:off x="896258" y="3136598"/>
              <a:ext cx="4982028" cy="1895519"/>
            </a:xfrm>
            <a:prstGeom prst="rect">
              <a:avLst/>
            </a:prstGeom>
          </p:spPr>
          <p:txBody>
            <a:bodyPr wrap="square">
              <a:spAutoFit/>
            </a:bodyPr>
            <a:lstStyle/>
            <a:p>
              <a:pPr>
                <a:lnSpc>
                  <a:spcPct val="150000"/>
                </a:lnSpc>
              </a:pPr>
              <a:r>
                <a:rPr lang="en-US" altLang="zh-CN" sz="1600" dirty="0" smtClean="0">
                  <a:latin typeface="微软雅黑" panose="020B0503020204020204" pitchFamily="34" charset="-122"/>
                  <a:ea typeface="微软雅黑" panose="020B0503020204020204" pitchFamily="34" charset="-122"/>
                </a:rPr>
                <a:t>2013</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28</a:t>
              </a:r>
              <a:r>
                <a:rPr lang="zh-CN" altLang="en-US" sz="1600" dirty="0">
                  <a:latin typeface="微软雅黑" panose="020B0503020204020204" pitchFamily="34" charset="-122"/>
                  <a:ea typeface="微软雅黑" panose="020B0503020204020204" pitchFamily="34" charset="-122"/>
                </a:rPr>
                <a:t>日，据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路透社</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报道，欧足联主席普拉蒂尼提议从</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年俄罗斯世界杯起，</a:t>
              </a:r>
              <a:r>
                <a:rPr lang="zh-CN" altLang="en-US" sz="1600" dirty="0" smtClean="0">
                  <a:latin typeface="微软雅黑" panose="020B0503020204020204" pitchFamily="34" charset="-122"/>
                  <a:ea typeface="微软雅黑" panose="020B0503020204020204" pitchFamily="34" charset="-122"/>
                </a:rPr>
                <a:t>决赛</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圈</a:t>
              </a:r>
              <a:r>
                <a:rPr lang="zh-CN" altLang="en-US" sz="1600" dirty="0">
                  <a:latin typeface="微软雅黑" panose="020B0503020204020204" pitchFamily="34" charset="-122"/>
                  <a:ea typeface="微软雅黑" panose="020B0503020204020204" pitchFamily="34" charset="-122"/>
                </a:rPr>
                <a:t>球队的数量从</a:t>
              </a:r>
              <a:r>
                <a:rPr lang="en-US" altLang="zh-CN" sz="1600" dirty="0">
                  <a:latin typeface="微软雅黑" panose="020B0503020204020204" pitchFamily="34" charset="-122"/>
                  <a:ea typeface="微软雅黑" panose="020B0503020204020204" pitchFamily="34" charset="-122"/>
                </a:rPr>
                <a:t>32</a:t>
              </a:r>
              <a:r>
                <a:rPr lang="zh-CN" altLang="en-US" sz="1600" dirty="0">
                  <a:latin typeface="微软雅黑" panose="020B0503020204020204" pitchFamily="34" charset="-122"/>
                  <a:ea typeface="微软雅黑" panose="020B0503020204020204" pitchFamily="34" charset="-122"/>
                </a:rPr>
                <a:t>支提升至</a:t>
              </a:r>
              <a:r>
                <a:rPr lang="en-US" altLang="zh-CN" sz="1600" dirty="0">
                  <a:latin typeface="微软雅黑" panose="020B0503020204020204" pitchFamily="34" charset="-122"/>
                  <a:ea typeface="微软雅黑" panose="020B0503020204020204" pitchFamily="34" charset="-122"/>
                </a:rPr>
                <a:t>40</a:t>
              </a:r>
              <a:r>
                <a:rPr lang="zh-CN" altLang="en-US" sz="1600" dirty="0">
                  <a:latin typeface="微软雅黑" panose="020B0503020204020204" pitchFamily="34" charset="-122"/>
                  <a:ea typeface="微软雅黑" panose="020B0503020204020204" pitchFamily="34" charset="-122"/>
                </a:rPr>
                <a:t>支，多</a:t>
              </a:r>
              <a:r>
                <a:rPr lang="zh-CN" altLang="en-US" sz="1600" dirty="0" smtClean="0">
                  <a:latin typeface="微软雅黑" panose="020B0503020204020204" pitchFamily="34" charset="-122"/>
                  <a:ea typeface="微软雅黑" panose="020B0503020204020204" pitchFamily="34" charset="-122"/>
                </a:rPr>
                <a:t>出</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的</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个名额将主要分配给亚洲和</a:t>
              </a:r>
              <a:r>
                <a:rPr lang="zh-CN" altLang="en-US" sz="1600" dirty="0" smtClean="0">
                  <a:latin typeface="微软雅黑" panose="020B0503020204020204" pitchFamily="34" charset="-122"/>
                  <a:ea typeface="微软雅黑" panose="020B0503020204020204" pitchFamily="34" charset="-122"/>
                </a:rPr>
                <a:t>非洲</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球队</a:t>
              </a:r>
              <a:r>
                <a:rPr lang="zh-CN" altLang="en-US" sz="1600" dirty="0">
                  <a:latin typeface="微软雅黑" panose="020B0503020204020204" pitchFamily="34" charset="-122"/>
                  <a:ea typeface="微软雅黑" panose="020B0503020204020204" pitchFamily="34" charset="-122"/>
                </a:rPr>
                <a:t>，欧洲的名额得以不再削减。</a:t>
              </a:r>
            </a:p>
          </p:txBody>
        </p:sp>
        <p:pic>
          <p:nvPicPr>
            <p:cNvPr id="3" name="Picture 3" descr="阿尔沙文庆祝俄罗斯获得申办权">
              <a:hlinkClick r:id="rId3" tooltip="阿尔沙文庆祝俄罗斯获得申办权"/>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481990" y="1925183"/>
              <a:ext cx="4501219" cy="3007633"/>
            </a:xfrm>
            <a:prstGeom prst="snip1Rect">
              <a:avLst>
                <a:gd name="adj" fmla="val 50000"/>
              </a:avLst>
            </a:prstGeom>
            <a:noFill/>
            <a:extLst>
              <a:ext uri="{909E8E84-426E-40DD-AFC4-6F175D3DCCD1}">
                <a14:hiddenFill xmlns:a14="http://schemas.microsoft.com/office/drawing/2010/main">
                  <a:solidFill>
                    <a:srgbClr val="FFFFFF"/>
                  </a:solidFill>
                </a14:hiddenFill>
              </a:ext>
            </a:extLst>
          </p:spPr>
        </p:pic>
        <p:cxnSp>
          <p:nvCxnSpPr>
            <p:cNvPr id="6" name="直接连接符 5"/>
            <p:cNvCxnSpPr/>
            <p:nvPr/>
          </p:nvCxnSpPr>
          <p:spPr>
            <a:xfrm flipH="1">
              <a:off x="4107543" y="1785257"/>
              <a:ext cx="3556000" cy="3541486"/>
            </a:xfrm>
            <a:prstGeom prst="line">
              <a:avLst/>
            </a:prstGeom>
            <a:ln w="381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216517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38450" y="2914650"/>
            <a:ext cx="8362950" cy="2838450"/>
          </a:xfrm>
          <a:prstGeom prst="rect">
            <a:avLst/>
          </a:prstGeom>
          <a:noFill/>
          <a:ln w="28575">
            <a:solidFill>
              <a:srgbClr val="036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duotone>
              <a:prstClr val="black"/>
              <a:srgbClr val="4E3F96">
                <a:tint val="45000"/>
                <a:satMod val="400000"/>
              </a:srgbClr>
            </a:duotone>
            <a:extLst>
              <a:ext uri="{28A0092B-C50C-407E-A947-70E740481C1C}">
                <a14:useLocalDpi xmlns:a14="http://schemas.microsoft.com/office/drawing/2010/main" val="0"/>
              </a:ext>
            </a:extLst>
          </a:blip>
          <a:srcRect l="10235" t="21389" b="19167"/>
          <a:stretch/>
        </p:blipFill>
        <p:spPr>
          <a:xfrm>
            <a:off x="0" y="0"/>
            <a:ext cx="8020050" cy="5311034"/>
          </a:xfrm>
          <a:prstGeom prst="rect">
            <a:avLst/>
          </a:prstGeom>
        </p:spPr>
      </p:pic>
      <p:sp>
        <p:nvSpPr>
          <p:cNvPr id="5" name="矩形 4"/>
          <p:cNvSpPr/>
          <p:nvPr/>
        </p:nvSpPr>
        <p:spPr>
          <a:xfrm>
            <a:off x="4894005" y="3644384"/>
            <a:ext cx="5109091" cy="1569660"/>
          </a:xfrm>
          <a:prstGeom prst="rect">
            <a:avLst/>
          </a:prstGeom>
        </p:spPr>
        <p:txBody>
          <a:bodyPr wrap="none">
            <a:spAutoFit/>
          </a:bodyPr>
          <a:lstStyle/>
          <a:p>
            <a:pPr algn="ctr"/>
            <a:r>
              <a:rPr lang="zh-CN" altLang="en-US" sz="9600" b="1" dirty="0">
                <a:solidFill>
                  <a:srgbClr val="4E3F96"/>
                </a:solidFill>
                <a:latin typeface="微软雅黑" panose="020B0503020204020204" pitchFamily="34" charset="-122"/>
                <a:ea typeface="微软雅黑" panose="020B0503020204020204" pitchFamily="34" charset="-122"/>
              </a:rPr>
              <a:t>赛事文化</a:t>
            </a:r>
          </a:p>
        </p:txBody>
      </p:sp>
    </p:spTree>
    <p:extLst>
      <p:ext uri="{BB962C8B-B14F-4D97-AF65-F5344CB8AC3E}">
        <p14:creationId xmlns:p14="http://schemas.microsoft.com/office/powerpoint/2010/main" val="199328082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赛事文化</a:t>
            </a:r>
          </a:p>
        </p:txBody>
      </p:sp>
      <p:pic>
        <p:nvPicPr>
          <p:cNvPr id="2050" name="Picture 2" descr="2018年俄罗斯世界杯会徽">
            <a:hlinkClick r:id="rId3" tooltip="2018年俄罗斯世界杯会徽"/>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773" r="24773"/>
          <a:stretch/>
        </p:blipFill>
        <p:spPr bwMode="auto">
          <a:xfrm>
            <a:off x="671287" y="2095954"/>
            <a:ext cx="3666218" cy="3666218"/>
          </a:xfrm>
          <a:prstGeom prst="ellipse">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p:nvGrpSpPr>
        <p:grpSpPr>
          <a:xfrm>
            <a:off x="4891315" y="1973943"/>
            <a:ext cx="6890343" cy="4180114"/>
            <a:chOff x="4891315" y="1973943"/>
            <a:chExt cx="6890343" cy="4180114"/>
          </a:xfrm>
        </p:grpSpPr>
        <p:sp>
          <p:nvSpPr>
            <p:cNvPr id="4" name="矩形 3"/>
            <p:cNvSpPr/>
            <p:nvPr/>
          </p:nvSpPr>
          <p:spPr>
            <a:xfrm>
              <a:off x="4891315" y="2337085"/>
              <a:ext cx="3240000" cy="3139321"/>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赛事会徽</a:t>
              </a:r>
            </a:p>
            <a:p>
              <a:pPr>
                <a:lnSpc>
                  <a:spcPct val="150000"/>
                </a:lnSpc>
              </a:pPr>
              <a:r>
                <a:rPr lang="en-US" altLang="zh-CN" sz="1600" dirty="0">
                  <a:latin typeface="微软雅黑" panose="020B0503020204020204" pitchFamily="34" charset="-122"/>
                  <a:ea typeface="微软雅黑" panose="020B0503020204020204" pitchFamily="34" charset="-122"/>
                </a:rPr>
                <a:t>2014</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29</a:t>
              </a:r>
              <a:r>
                <a:rPr lang="zh-CN" altLang="en-US" sz="1600" dirty="0">
                  <a:latin typeface="微软雅黑" panose="020B0503020204020204" pitchFamily="34" charset="-122"/>
                  <a:ea typeface="微软雅黑" panose="020B0503020204020204" pitchFamily="34" charset="-122"/>
                </a:rPr>
                <a:t>日，当地时间</a:t>
              </a:r>
              <a:r>
                <a:rPr lang="en-US" altLang="zh-CN" sz="1600" dirty="0">
                  <a:latin typeface="微软雅黑" panose="020B0503020204020204" pitchFamily="34" charset="-122"/>
                  <a:ea typeface="微软雅黑" panose="020B0503020204020204" pitchFamily="34" charset="-122"/>
                </a:rPr>
                <a:t>0</a:t>
              </a:r>
              <a:r>
                <a:rPr lang="zh-CN" altLang="en-US" sz="1600" dirty="0">
                  <a:latin typeface="微软雅黑" panose="020B0503020204020204" pitchFamily="34" charset="-122"/>
                  <a:ea typeface="微软雅黑" panose="020B0503020204020204" pitchFamily="34" charset="-122"/>
                </a:rPr>
                <a:t>点</a:t>
              </a:r>
              <a:r>
                <a:rPr lang="zh-CN" altLang="en-US" sz="1600" dirty="0" smtClean="0">
                  <a:latin typeface="微软雅黑" panose="020B0503020204020204" pitchFamily="34" charset="-122"/>
                  <a:ea typeface="微软雅黑" panose="020B0503020204020204" pitchFamily="34" charset="-122"/>
                </a:rPr>
                <a:t>，</a:t>
              </a: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年俄罗斯世界杯</a:t>
              </a:r>
              <a:r>
                <a:rPr lang="zh-CN" altLang="en-US" sz="1600" dirty="0" smtClean="0">
                  <a:latin typeface="微软雅黑" panose="020B0503020204020204" pitchFamily="34" charset="-122"/>
                  <a:ea typeface="微软雅黑" panose="020B0503020204020204" pitchFamily="34" charset="-122"/>
                </a:rPr>
                <a:t>会徽揭晓</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14</a:t>
              </a:r>
              <a:r>
                <a:rPr lang="zh-CN" altLang="en-US" sz="1600" dirty="0">
                  <a:latin typeface="微软雅黑" panose="020B0503020204020204" pitchFamily="34" charset="-122"/>
                  <a:ea typeface="微软雅黑" panose="020B0503020204020204" pitchFamily="34" charset="-122"/>
                </a:rPr>
                <a:t>日至</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15</a:t>
              </a:r>
              <a:r>
                <a:rPr lang="zh-CN" altLang="en-US" sz="1600" dirty="0">
                  <a:latin typeface="微软雅黑" panose="020B0503020204020204" pitchFamily="34" charset="-122"/>
                  <a:ea typeface="微软雅黑" panose="020B0503020204020204" pitchFamily="34" charset="-122"/>
                </a:rPr>
                <a:t>日，世界杯足球赛将在俄罗斯</a:t>
              </a:r>
              <a:r>
                <a:rPr lang="en-US" altLang="zh-CN" sz="1600" dirty="0">
                  <a:latin typeface="微软雅黑" panose="020B0503020204020204" pitchFamily="34" charset="-122"/>
                  <a:ea typeface="微软雅黑" panose="020B0503020204020204" pitchFamily="34" charset="-122"/>
                </a:rPr>
                <a:t>11</a:t>
              </a:r>
              <a:r>
                <a:rPr lang="zh-CN" altLang="en-US" sz="1600" dirty="0">
                  <a:latin typeface="微软雅黑" panose="020B0503020204020204" pitchFamily="34" charset="-122"/>
                  <a:ea typeface="微软雅黑" panose="020B0503020204020204" pitchFamily="34" charset="-122"/>
                </a:rPr>
                <a:t>座城市进行。此前俄罗斯总统普京宣布，世界杯期间国外运动员、裁判、教练及球迷均可免签证入境俄罗斯。 </a:t>
              </a:r>
              <a:endParaRPr lang="en-US" altLang="zh-CN" sz="1600" dirty="0" smtClean="0">
                <a:latin typeface="微软雅黑" panose="020B0503020204020204" pitchFamily="34" charset="-122"/>
                <a:ea typeface="微软雅黑" panose="020B0503020204020204" pitchFamily="34" charset="-122"/>
              </a:endParaRPr>
            </a:p>
          </p:txBody>
        </p:sp>
        <p:sp>
          <p:nvSpPr>
            <p:cNvPr id="6" name="矩形 5"/>
            <p:cNvSpPr/>
            <p:nvPr/>
          </p:nvSpPr>
          <p:spPr>
            <a:xfrm>
              <a:off x="8541658" y="2337085"/>
              <a:ext cx="3240000" cy="2031325"/>
            </a:xfrm>
            <a:prstGeom prst="rect">
              <a:avLst/>
            </a:prstGeom>
          </p:spPr>
          <p:txBody>
            <a:bodyPr>
              <a:spAutoFit/>
            </a:bodyPr>
            <a:lstStyle/>
            <a:p>
              <a:pPr>
                <a:lnSpc>
                  <a:spcPct val="150000"/>
                </a:lnSpc>
              </a:pPr>
              <a:r>
                <a:rPr lang="zh-CN" altLang="en-US" sz="2000" b="1" dirty="0" smtClean="0">
                  <a:latin typeface="微软雅黑" panose="020B0503020204020204" pitchFamily="34" charset="-122"/>
                  <a:ea typeface="微软雅黑" panose="020B0503020204020204" pitchFamily="34" charset="-122"/>
                </a:rPr>
                <a:t>赛事会徽</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北京时间</a:t>
              </a:r>
              <a:r>
                <a:rPr lang="en-US" altLang="zh-CN" sz="1600" dirty="0">
                  <a:latin typeface="微软雅黑" panose="020B0503020204020204" pitchFamily="34" charset="-122"/>
                  <a:ea typeface="微软雅黑" panose="020B0503020204020204" pitchFamily="34" charset="-122"/>
                </a:rPr>
                <a:t>2014</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29</a:t>
              </a:r>
              <a:r>
                <a:rPr lang="zh-CN" altLang="en-US" sz="1600" dirty="0">
                  <a:latin typeface="微软雅黑" panose="020B0503020204020204" pitchFamily="34" charset="-122"/>
                  <a:ea typeface="微软雅黑" panose="020B0503020204020204" pitchFamily="34" charset="-122"/>
                </a:rPr>
                <a:t>日晚，国际足联将正式公布</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俄罗斯世界杯的</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。布拉特在个人推特上发布了照片，三名俄罗斯宇航员在国际空间站上展示了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世界杯</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，这款</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用俄罗斯国旗的蓝色与红色填充起世界杯的形状，另外以金色线条镶嵌。</a:t>
              </a:r>
            </a:p>
          </p:txBody>
        </p:sp>
        <p:cxnSp>
          <p:nvCxnSpPr>
            <p:cNvPr id="7" name="直接连接符 6"/>
            <p:cNvCxnSpPr/>
            <p:nvPr/>
          </p:nvCxnSpPr>
          <p:spPr>
            <a:xfrm>
              <a:off x="8316685" y="1973943"/>
              <a:ext cx="0" cy="41801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569126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4789714"/>
            <a:ext cx="12192000" cy="754743"/>
          </a:xfrm>
          <a:prstGeom prst="rect">
            <a:avLst/>
          </a:prstGeom>
          <a:solidFill>
            <a:srgbClr val="B05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descr="https://gss3.bdstatic.com/-Po3dSag_xI4khGkpoWK1HF6hhy/baike/c0%3Dbaike80%2C5%2C5%2C80%2C26/sign=81c945c7d2f9d72a0369184fb5434351/241f95cad1c8a78652926bf66c09c93d71cf5089.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6723" y="1088571"/>
            <a:ext cx="5527963" cy="5347142"/>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赛事文化</a:t>
            </a:r>
          </a:p>
        </p:txBody>
      </p:sp>
      <p:sp>
        <p:nvSpPr>
          <p:cNvPr id="4" name="矩形 3"/>
          <p:cNvSpPr/>
          <p:nvPr/>
        </p:nvSpPr>
        <p:spPr>
          <a:xfrm>
            <a:off x="7399831" y="4880428"/>
            <a:ext cx="2527940" cy="584775"/>
          </a:xfrm>
          <a:prstGeom prst="rect">
            <a:avLst/>
          </a:prstGeom>
        </p:spPr>
        <p:txBody>
          <a:bodyPr wrap="square">
            <a:spAutoFit/>
          </a:bodyPr>
          <a:lstStyle/>
          <a:p>
            <a:pPr algn="dist"/>
            <a:r>
              <a:rPr lang="zh-CN" altLang="en-US" sz="3200" dirty="0">
                <a:solidFill>
                  <a:schemeClr val="bg1"/>
                </a:solidFill>
                <a:latin typeface="微软雅黑" panose="020B0503020204020204" pitchFamily="34" charset="-122"/>
                <a:ea typeface="微软雅黑" panose="020B0503020204020204" pitchFamily="34" charset="-122"/>
              </a:rPr>
              <a:t>扎比瓦卡</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8197418" y="2692791"/>
            <a:ext cx="1107996" cy="461665"/>
          </a:xfrm>
          <a:prstGeom prst="rect">
            <a:avLst/>
          </a:prstGeom>
        </p:spPr>
        <p:txBody>
          <a:bodyPr wrap="none">
            <a:spAutoFit/>
          </a:bodyPr>
          <a:lstStyle/>
          <a:p>
            <a:r>
              <a:rPr lang="zh-CN" altLang="en-US" sz="2400" b="1" dirty="0">
                <a:solidFill>
                  <a:srgbClr val="333333"/>
                </a:solidFill>
                <a:latin typeface="Microsoft YaHei" panose="020B0503020204020204" pitchFamily="34" charset="-122"/>
                <a:ea typeface="Microsoft YaHei" panose="020B0503020204020204" pitchFamily="34" charset="-122"/>
              </a:rPr>
              <a:t>吉祥物</a:t>
            </a:r>
            <a:endParaRPr lang="zh-CN" altLang="en-US" sz="2400" b="1" i="0" dirty="0">
              <a:solidFill>
                <a:srgbClr val="333333"/>
              </a:solidFill>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9869997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down)">
                                      <p:cBhvr>
                                        <p:cTn id="11" dur="500"/>
                                        <p:tgtEl>
                                          <p:spTgt spid="717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赛事文化</a:t>
            </a:r>
          </a:p>
        </p:txBody>
      </p:sp>
      <p:grpSp>
        <p:nvGrpSpPr>
          <p:cNvPr id="3" name="3b5280f3-9dd9-4e74-bf0a-af0a2b7e2d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212071" y="1534883"/>
            <a:ext cx="9767857" cy="4811568"/>
            <a:chOff x="783143" y="1201056"/>
            <a:chExt cx="9767857" cy="4811568"/>
          </a:xfrm>
        </p:grpSpPr>
        <p:sp>
          <p:nvSpPr>
            <p:cNvPr id="4" name="îṣ1îḓè">
              <a:extLst>
                <a:ext uri="{FF2B5EF4-FFF2-40B4-BE49-F238E27FC236}">
                  <a16:creationId xmlns:a16="http://schemas.microsoft.com/office/drawing/2014/main" xmlns="" id="{63CCE0BB-0CD2-4361-B9B9-EFF5E4D29356}"/>
                </a:ext>
              </a:extLst>
            </p:cNvPr>
            <p:cNvSpPr/>
            <p:nvPr/>
          </p:nvSpPr>
          <p:spPr>
            <a:xfrm>
              <a:off x="6340879" y="1201056"/>
              <a:ext cx="4210121" cy="4811568"/>
            </a:xfrm>
            <a:custGeom>
              <a:avLst/>
              <a:gdLst>
                <a:gd name="connsiteX0" fmla="*/ 2323145 w 9034462"/>
                <a:gd name="connsiteY0" fmla="*/ 9034461 h 10325100"/>
                <a:gd name="connsiteX1" fmla="*/ 2323145 w 9034462"/>
                <a:gd name="connsiteY1" fmla="*/ 9163525 h 10325100"/>
                <a:gd name="connsiteX2" fmla="*/ 2968465 w 9034462"/>
                <a:gd name="connsiteY2" fmla="*/ 9550719 h 10325100"/>
                <a:gd name="connsiteX3" fmla="*/ 2968465 w 9034462"/>
                <a:gd name="connsiteY3" fmla="*/ 9421655 h 10325100"/>
                <a:gd name="connsiteX4" fmla="*/ 6453186 w 9034462"/>
                <a:gd name="connsiteY4" fmla="*/ 6195061 h 10325100"/>
                <a:gd name="connsiteX5" fmla="*/ 5936930 w 9034462"/>
                <a:gd name="connsiteY5" fmla="*/ 6840378 h 10325100"/>
                <a:gd name="connsiteX6" fmla="*/ 6065994 w 9034462"/>
                <a:gd name="connsiteY6" fmla="*/ 6840378 h 10325100"/>
                <a:gd name="connsiteX7" fmla="*/ 6582250 w 9034462"/>
                <a:gd name="connsiteY7" fmla="*/ 6195061 h 10325100"/>
                <a:gd name="connsiteX8" fmla="*/ 387192 w 9034462"/>
                <a:gd name="connsiteY8" fmla="*/ 5807870 h 10325100"/>
                <a:gd name="connsiteX9" fmla="*/ 387192 w 9034462"/>
                <a:gd name="connsiteY9" fmla="*/ 6840378 h 10325100"/>
                <a:gd name="connsiteX10" fmla="*/ 516253 w 9034462"/>
                <a:gd name="connsiteY10" fmla="*/ 6840378 h 10325100"/>
                <a:gd name="connsiteX11" fmla="*/ 516253 w 9034462"/>
                <a:gd name="connsiteY11" fmla="*/ 5807870 h 10325100"/>
                <a:gd name="connsiteX12" fmla="*/ 8001954 w 9034462"/>
                <a:gd name="connsiteY12" fmla="*/ 5291614 h 10325100"/>
                <a:gd name="connsiteX13" fmla="*/ 7872890 w 9034462"/>
                <a:gd name="connsiteY13" fmla="*/ 5678806 h 10325100"/>
                <a:gd name="connsiteX14" fmla="*/ 7872890 w 9034462"/>
                <a:gd name="connsiteY14" fmla="*/ 5936933 h 10325100"/>
                <a:gd name="connsiteX15" fmla="*/ 8001954 w 9034462"/>
                <a:gd name="connsiteY15" fmla="*/ 5936933 h 10325100"/>
                <a:gd name="connsiteX16" fmla="*/ 8131014 w 9034462"/>
                <a:gd name="connsiteY16" fmla="*/ 5420678 h 10325100"/>
                <a:gd name="connsiteX17" fmla="*/ 8131014 w 9034462"/>
                <a:gd name="connsiteY17" fmla="*/ 5291614 h 10325100"/>
                <a:gd name="connsiteX18" fmla="*/ 7098506 w 9034462"/>
                <a:gd name="connsiteY18" fmla="*/ 4775359 h 10325100"/>
                <a:gd name="connsiteX19" fmla="*/ 6582250 w 9034462"/>
                <a:gd name="connsiteY19" fmla="*/ 6065997 h 10325100"/>
                <a:gd name="connsiteX20" fmla="*/ 6969442 w 9034462"/>
                <a:gd name="connsiteY20" fmla="*/ 6065997 h 10325100"/>
                <a:gd name="connsiteX21" fmla="*/ 7356634 w 9034462"/>
                <a:gd name="connsiteY21" fmla="*/ 5162550 h 10325100"/>
                <a:gd name="connsiteX22" fmla="*/ 7227570 w 9034462"/>
                <a:gd name="connsiteY22" fmla="*/ 4775359 h 10325100"/>
                <a:gd name="connsiteX23" fmla="*/ 2065018 w 9034462"/>
                <a:gd name="connsiteY23" fmla="*/ 4000977 h 10325100"/>
                <a:gd name="connsiteX24" fmla="*/ 1677828 w 9034462"/>
                <a:gd name="connsiteY24" fmla="*/ 4775359 h 10325100"/>
                <a:gd name="connsiteX25" fmla="*/ 1806892 w 9034462"/>
                <a:gd name="connsiteY25" fmla="*/ 4775359 h 10325100"/>
                <a:gd name="connsiteX26" fmla="*/ 2194081 w 9034462"/>
                <a:gd name="connsiteY26" fmla="*/ 4000977 h 10325100"/>
                <a:gd name="connsiteX27" fmla="*/ 8647270 w 9034462"/>
                <a:gd name="connsiteY27" fmla="*/ 2581275 h 10325100"/>
                <a:gd name="connsiteX28" fmla="*/ 8905398 w 9034462"/>
                <a:gd name="connsiteY28" fmla="*/ 2581275 h 10325100"/>
                <a:gd name="connsiteX29" fmla="*/ 8905398 w 9034462"/>
                <a:gd name="connsiteY29" fmla="*/ 3226594 h 10325100"/>
                <a:gd name="connsiteX30" fmla="*/ 8647270 w 9034462"/>
                <a:gd name="connsiteY30" fmla="*/ 3226594 h 10325100"/>
                <a:gd name="connsiteX31" fmla="*/ 5420674 w 9034462"/>
                <a:gd name="connsiteY31" fmla="*/ 1935956 h 10325100"/>
                <a:gd name="connsiteX32" fmla="*/ 4904422 w 9034462"/>
                <a:gd name="connsiteY32" fmla="*/ 2194084 h 10325100"/>
                <a:gd name="connsiteX33" fmla="*/ 4775358 w 9034462"/>
                <a:gd name="connsiteY33" fmla="*/ 2065020 h 10325100"/>
                <a:gd name="connsiteX34" fmla="*/ 4775358 w 9034462"/>
                <a:gd name="connsiteY34" fmla="*/ 2194084 h 10325100"/>
                <a:gd name="connsiteX35" fmla="*/ 4904422 w 9034462"/>
                <a:gd name="connsiteY35" fmla="*/ 2323148 h 10325100"/>
                <a:gd name="connsiteX36" fmla="*/ 4000974 w 9034462"/>
                <a:gd name="connsiteY36" fmla="*/ 3097531 h 10325100"/>
                <a:gd name="connsiteX37" fmla="*/ 1935954 w 9034462"/>
                <a:gd name="connsiteY37" fmla="*/ 6711314 h 10325100"/>
                <a:gd name="connsiteX38" fmla="*/ 3097529 w 9034462"/>
                <a:gd name="connsiteY38" fmla="*/ 8518208 h 10325100"/>
                <a:gd name="connsiteX39" fmla="*/ 3226593 w 9034462"/>
                <a:gd name="connsiteY39" fmla="*/ 8518208 h 10325100"/>
                <a:gd name="connsiteX40" fmla="*/ 6453186 w 9034462"/>
                <a:gd name="connsiteY40" fmla="*/ 5549742 h 10325100"/>
                <a:gd name="connsiteX41" fmla="*/ 7098506 w 9034462"/>
                <a:gd name="connsiteY41" fmla="*/ 3484724 h 10325100"/>
                <a:gd name="connsiteX42" fmla="*/ 7098506 w 9034462"/>
                <a:gd name="connsiteY42" fmla="*/ 2452211 h 10325100"/>
                <a:gd name="connsiteX43" fmla="*/ 5807866 w 9034462"/>
                <a:gd name="connsiteY43" fmla="*/ 1935956 h 10325100"/>
                <a:gd name="connsiteX44" fmla="*/ 5678802 w 9034462"/>
                <a:gd name="connsiteY44" fmla="*/ 1935956 h 10325100"/>
                <a:gd name="connsiteX45" fmla="*/ 5549738 w 9034462"/>
                <a:gd name="connsiteY45" fmla="*/ 2065020 h 10325100"/>
                <a:gd name="connsiteX46" fmla="*/ 5420674 w 9034462"/>
                <a:gd name="connsiteY46" fmla="*/ 2065020 h 10325100"/>
                <a:gd name="connsiteX47" fmla="*/ 5549738 w 9034462"/>
                <a:gd name="connsiteY47" fmla="*/ 0 h 10325100"/>
                <a:gd name="connsiteX48" fmla="*/ 8389142 w 9034462"/>
                <a:gd name="connsiteY48" fmla="*/ 903445 h 10325100"/>
                <a:gd name="connsiteX49" fmla="*/ 8260078 w 9034462"/>
                <a:gd name="connsiteY49" fmla="*/ 1032509 h 10325100"/>
                <a:gd name="connsiteX50" fmla="*/ 8260078 w 9034462"/>
                <a:gd name="connsiteY50" fmla="*/ 1161573 h 10325100"/>
                <a:gd name="connsiteX51" fmla="*/ 8776334 w 9034462"/>
                <a:gd name="connsiteY51" fmla="*/ 1935956 h 10325100"/>
                <a:gd name="connsiteX52" fmla="*/ 8518206 w 9034462"/>
                <a:gd name="connsiteY52" fmla="*/ 1935956 h 10325100"/>
                <a:gd name="connsiteX53" fmla="*/ 8389142 w 9034462"/>
                <a:gd name="connsiteY53" fmla="*/ 1806894 h 10325100"/>
                <a:gd name="connsiteX54" fmla="*/ 8260078 w 9034462"/>
                <a:gd name="connsiteY54" fmla="*/ 1806894 h 10325100"/>
                <a:gd name="connsiteX55" fmla="*/ 8647270 w 9034462"/>
                <a:gd name="connsiteY55" fmla="*/ 4646295 h 10325100"/>
                <a:gd name="connsiteX56" fmla="*/ 8776334 w 9034462"/>
                <a:gd name="connsiteY56" fmla="*/ 4646295 h 10325100"/>
                <a:gd name="connsiteX57" fmla="*/ 9034462 w 9034462"/>
                <a:gd name="connsiteY57" fmla="*/ 4000977 h 10325100"/>
                <a:gd name="connsiteX58" fmla="*/ 9034462 w 9034462"/>
                <a:gd name="connsiteY58" fmla="*/ 4517231 h 10325100"/>
                <a:gd name="connsiteX59" fmla="*/ 7743826 w 9034462"/>
                <a:gd name="connsiteY59" fmla="*/ 7872889 h 10325100"/>
                <a:gd name="connsiteX60" fmla="*/ 7872890 w 9034462"/>
                <a:gd name="connsiteY60" fmla="*/ 7872889 h 10325100"/>
                <a:gd name="connsiteX61" fmla="*/ 5162550 w 9034462"/>
                <a:gd name="connsiteY61" fmla="*/ 10196036 h 10325100"/>
                <a:gd name="connsiteX62" fmla="*/ 4517230 w 9034462"/>
                <a:gd name="connsiteY62" fmla="*/ 10325100 h 10325100"/>
                <a:gd name="connsiteX63" fmla="*/ 4388166 w 9034462"/>
                <a:gd name="connsiteY63" fmla="*/ 10325100 h 10325100"/>
                <a:gd name="connsiteX64" fmla="*/ 516253 w 9034462"/>
                <a:gd name="connsiteY64" fmla="*/ 7872889 h 10325100"/>
                <a:gd name="connsiteX65" fmla="*/ 0 w 9034462"/>
                <a:gd name="connsiteY65" fmla="*/ 7098506 h 10325100"/>
                <a:gd name="connsiteX66" fmla="*/ 129064 w 9034462"/>
                <a:gd name="connsiteY66" fmla="*/ 6969442 h 10325100"/>
                <a:gd name="connsiteX67" fmla="*/ 0 w 9034462"/>
                <a:gd name="connsiteY67" fmla="*/ 6065997 h 10325100"/>
                <a:gd name="connsiteX68" fmla="*/ 0 w 9034462"/>
                <a:gd name="connsiteY68" fmla="*/ 5807870 h 10325100"/>
                <a:gd name="connsiteX69" fmla="*/ 2065018 w 9034462"/>
                <a:gd name="connsiteY69" fmla="*/ 2065020 h 10325100"/>
                <a:gd name="connsiteX70" fmla="*/ 2065018 w 9034462"/>
                <a:gd name="connsiteY70" fmla="*/ 2194084 h 10325100"/>
                <a:gd name="connsiteX71" fmla="*/ 516253 w 9034462"/>
                <a:gd name="connsiteY71" fmla="*/ 5033486 h 10325100"/>
                <a:gd name="connsiteX72" fmla="*/ 516253 w 9034462"/>
                <a:gd name="connsiteY72" fmla="*/ 5162550 h 10325100"/>
                <a:gd name="connsiteX73" fmla="*/ 645317 w 9034462"/>
                <a:gd name="connsiteY73" fmla="*/ 5162550 h 10325100"/>
                <a:gd name="connsiteX74" fmla="*/ 4130038 w 9034462"/>
                <a:gd name="connsiteY74" fmla="*/ 387192 h 10325100"/>
                <a:gd name="connsiteX75" fmla="*/ 3226593 w 9034462"/>
                <a:gd name="connsiteY75" fmla="*/ 903445 h 10325100"/>
                <a:gd name="connsiteX76" fmla="*/ 3097529 w 9034462"/>
                <a:gd name="connsiteY76" fmla="*/ 903445 h 10325100"/>
                <a:gd name="connsiteX77" fmla="*/ 5549738 w 9034462"/>
                <a:gd name="connsiteY77" fmla="*/ 0 h 1032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9034462" h="10325100">
                  <a:moveTo>
                    <a:pt x="2323145" y="9034461"/>
                  </a:moveTo>
                  <a:lnTo>
                    <a:pt x="2323145" y="9163525"/>
                  </a:lnTo>
                  <a:lnTo>
                    <a:pt x="2968465" y="9550719"/>
                  </a:lnTo>
                  <a:lnTo>
                    <a:pt x="2968465" y="9421655"/>
                  </a:lnTo>
                  <a:close/>
                  <a:moveTo>
                    <a:pt x="6453186" y="6195061"/>
                  </a:moveTo>
                  <a:lnTo>
                    <a:pt x="5936930" y="6840378"/>
                  </a:lnTo>
                  <a:lnTo>
                    <a:pt x="6065994" y="6840378"/>
                  </a:lnTo>
                  <a:lnTo>
                    <a:pt x="6582250" y="6195061"/>
                  </a:lnTo>
                  <a:close/>
                  <a:moveTo>
                    <a:pt x="387192" y="5807870"/>
                  </a:moveTo>
                  <a:lnTo>
                    <a:pt x="387192" y="6840378"/>
                  </a:lnTo>
                  <a:lnTo>
                    <a:pt x="516253" y="6840378"/>
                  </a:lnTo>
                  <a:lnTo>
                    <a:pt x="516253" y="5807870"/>
                  </a:lnTo>
                  <a:close/>
                  <a:moveTo>
                    <a:pt x="8001954" y="5291614"/>
                  </a:moveTo>
                  <a:lnTo>
                    <a:pt x="7872890" y="5678806"/>
                  </a:lnTo>
                  <a:lnTo>
                    <a:pt x="7872890" y="5936933"/>
                  </a:lnTo>
                  <a:lnTo>
                    <a:pt x="8001954" y="5936933"/>
                  </a:lnTo>
                  <a:lnTo>
                    <a:pt x="8131014" y="5420678"/>
                  </a:lnTo>
                  <a:lnTo>
                    <a:pt x="8131014" y="5291614"/>
                  </a:lnTo>
                  <a:close/>
                  <a:moveTo>
                    <a:pt x="7098506" y="4775359"/>
                  </a:moveTo>
                  <a:lnTo>
                    <a:pt x="6582250" y="6065997"/>
                  </a:lnTo>
                  <a:lnTo>
                    <a:pt x="6969442" y="6065997"/>
                  </a:lnTo>
                  <a:lnTo>
                    <a:pt x="7356634" y="5162550"/>
                  </a:lnTo>
                  <a:lnTo>
                    <a:pt x="7227570" y="4775359"/>
                  </a:lnTo>
                  <a:close/>
                  <a:moveTo>
                    <a:pt x="2065018" y="4000977"/>
                  </a:moveTo>
                  <a:lnTo>
                    <a:pt x="1677828" y="4775359"/>
                  </a:lnTo>
                  <a:lnTo>
                    <a:pt x="1806892" y="4775359"/>
                  </a:lnTo>
                  <a:lnTo>
                    <a:pt x="2194081" y="4000977"/>
                  </a:lnTo>
                  <a:close/>
                  <a:moveTo>
                    <a:pt x="8647270" y="2581275"/>
                  </a:moveTo>
                  <a:lnTo>
                    <a:pt x="8905398" y="2581275"/>
                  </a:lnTo>
                  <a:lnTo>
                    <a:pt x="8905398" y="3226594"/>
                  </a:lnTo>
                  <a:lnTo>
                    <a:pt x="8647270" y="3226594"/>
                  </a:lnTo>
                  <a:close/>
                  <a:moveTo>
                    <a:pt x="5420674" y="1935956"/>
                  </a:moveTo>
                  <a:lnTo>
                    <a:pt x="4904422" y="2194084"/>
                  </a:lnTo>
                  <a:lnTo>
                    <a:pt x="4775358" y="2065020"/>
                  </a:lnTo>
                  <a:lnTo>
                    <a:pt x="4775358" y="2194084"/>
                  </a:lnTo>
                  <a:lnTo>
                    <a:pt x="4904422" y="2323148"/>
                  </a:lnTo>
                  <a:lnTo>
                    <a:pt x="4000974" y="3097531"/>
                  </a:lnTo>
                  <a:cubicBezTo>
                    <a:pt x="3287329" y="3097531"/>
                    <a:pt x="2598989" y="4302127"/>
                    <a:pt x="1935954" y="6711314"/>
                  </a:cubicBezTo>
                  <a:cubicBezTo>
                    <a:pt x="1935954" y="7399654"/>
                    <a:pt x="2323145" y="8001952"/>
                    <a:pt x="3097529" y="8518208"/>
                  </a:cubicBezTo>
                  <a:lnTo>
                    <a:pt x="3226593" y="8518208"/>
                  </a:lnTo>
                  <a:cubicBezTo>
                    <a:pt x="4167998" y="8518208"/>
                    <a:pt x="5243530" y="7528718"/>
                    <a:pt x="6453186" y="5549742"/>
                  </a:cubicBezTo>
                  <a:cubicBezTo>
                    <a:pt x="6883398" y="4608336"/>
                    <a:pt x="7098506" y="3919995"/>
                    <a:pt x="7098506" y="3484724"/>
                  </a:cubicBezTo>
                  <a:lnTo>
                    <a:pt x="7098506" y="2452211"/>
                  </a:lnTo>
                  <a:cubicBezTo>
                    <a:pt x="7098506" y="2214329"/>
                    <a:pt x="6668290" y="2042244"/>
                    <a:pt x="5807866" y="1935956"/>
                  </a:cubicBezTo>
                  <a:lnTo>
                    <a:pt x="5678802" y="1935956"/>
                  </a:lnTo>
                  <a:lnTo>
                    <a:pt x="5549738" y="2065020"/>
                  </a:lnTo>
                  <a:lnTo>
                    <a:pt x="5420674" y="2065020"/>
                  </a:lnTo>
                  <a:close/>
                  <a:moveTo>
                    <a:pt x="5549738" y="0"/>
                  </a:moveTo>
                  <a:cubicBezTo>
                    <a:pt x="6562002" y="0"/>
                    <a:pt x="7508474" y="301149"/>
                    <a:pt x="8389142" y="903445"/>
                  </a:cubicBezTo>
                  <a:lnTo>
                    <a:pt x="8260078" y="1032509"/>
                  </a:lnTo>
                  <a:lnTo>
                    <a:pt x="8260078" y="1161573"/>
                  </a:lnTo>
                  <a:lnTo>
                    <a:pt x="8776334" y="1935956"/>
                  </a:lnTo>
                  <a:lnTo>
                    <a:pt x="8518206" y="1935956"/>
                  </a:lnTo>
                  <a:lnTo>
                    <a:pt x="8389142" y="1806894"/>
                  </a:lnTo>
                  <a:lnTo>
                    <a:pt x="8260078" y="1806894"/>
                  </a:lnTo>
                  <a:lnTo>
                    <a:pt x="8647270" y="4646295"/>
                  </a:lnTo>
                  <a:lnTo>
                    <a:pt x="8776334" y="4646295"/>
                  </a:lnTo>
                  <a:cubicBezTo>
                    <a:pt x="8776334" y="4216082"/>
                    <a:pt x="8862378" y="4000977"/>
                    <a:pt x="9034462" y="4000977"/>
                  </a:cubicBezTo>
                  <a:lnTo>
                    <a:pt x="9034462" y="4517231"/>
                  </a:lnTo>
                  <a:cubicBezTo>
                    <a:pt x="9034462" y="5003118"/>
                    <a:pt x="8604250" y="6121671"/>
                    <a:pt x="7743826" y="7872889"/>
                  </a:cubicBezTo>
                  <a:lnTo>
                    <a:pt x="7872890" y="7872889"/>
                  </a:lnTo>
                  <a:cubicBezTo>
                    <a:pt x="7265530" y="8708007"/>
                    <a:pt x="6362082" y="9482390"/>
                    <a:pt x="5162550" y="10196036"/>
                  </a:cubicBezTo>
                  <a:lnTo>
                    <a:pt x="4517230" y="10325100"/>
                  </a:lnTo>
                  <a:lnTo>
                    <a:pt x="4388166" y="10325100"/>
                  </a:lnTo>
                  <a:cubicBezTo>
                    <a:pt x="2343391" y="10325100"/>
                    <a:pt x="1052754" y="9507696"/>
                    <a:pt x="516253" y="7872889"/>
                  </a:cubicBezTo>
                  <a:lnTo>
                    <a:pt x="0" y="7098506"/>
                  </a:lnTo>
                  <a:lnTo>
                    <a:pt x="129064" y="6969442"/>
                  </a:lnTo>
                  <a:lnTo>
                    <a:pt x="0" y="6065997"/>
                  </a:lnTo>
                  <a:lnTo>
                    <a:pt x="0" y="5807870"/>
                  </a:lnTo>
                  <a:cubicBezTo>
                    <a:pt x="0" y="5094223"/>
                    <a:pt x="688341" y="3846608"/>
                    <a:pt x="2065018" y="2065020"/>
                  </a:cubicBezTo>
                  <a:lnTo>
                    <a:pt x="2065018" y="2194084"/>
                  </a:lnTo>
                  <a:cubicBezTo>
                    <a:pt x="1432353" y="3044386"/>
                    <a:pt x="916098" y="3990855"/>
                    <a:pt x="516253" y="5033486"/>
                  </a:cubicBezTo>
                  <a:lnTo>
                    <a:pt x="516253" y="5162550"/>
                  </a:lnTo>
                  <a:lnTo>
                    <a:pt x="645317" y="5162550"/>
                  </a:lnTo>
                  <a:cubicBezTo>
                    <a:pt x="959119" y="3902282"/>
                    <a:pt x="2120694" y="2310495"/>
                    <a:pt x="4130038" y="387192"/>
                  </a:cubicBezTo>
                  <a:lnTo>
                    <a:pt x="3226593" y="903445"/>
                  </a:lnTo>
                  <a:lnTo>
                    <a:pt x="3097529" y="903445"/>
                  </a:lnTo>
                  <a:cubicBezTo>
                    <a:pt x="3097529" y="508663"/>
                    <a:pt x="3914934" y="207514"/>
                    <a:pt x="5549738" y="0"/>
                  </a:cubicBezTo>
                  <a:close/>
                </a:path>
              </a:pathLst>
            </a:custGeom>
            <a:blipFill>
              <a:blip r:embed="rId4"/>
              <a:srcRect/>
              <a:stretch>
                <a:fillRect l="-62141" r="-61767"/>
              </a:stretch>
            </a:blipFill>
            <a:ln w="38100" cap="flat" cmpd="sng" algn="ctr">
              <a:noFill/>
              <a:prstDash val="solid"/>
              <a:miter lim="800000"/>
            </a:ln>
            <a:effectLst>
              <a:outerShdw dist="38100" dir="8100000" sx="101000" sy="101000" algn="tr"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ïSḻíďe">
              <a:extLst>
                <a:ext uri="{FF2B5EF4-FFF2-40B4-BE49-F238E27FC236}">
                  <a16:creationId xmlns:a16="http://schemas.microsoft.com/office/drawing/2014/main" xmlns="" id="{48D9846A-64B8-4124-8136-9CCD6596C3A7}"/>
                </a:ext>
              </a:extLst>
            </p:cNvPr>
            <p:cNvSpPr txBox="1"/>
            <p:nvPr/>
          </p:nvSpPr>
          <p:spPr>
            <a:xfrm>
              <a:off x="783143" y="1949181"/>
              <a:ext cx="5042857" cy="3754934"/>
            </a:xfrm>
            <a:prstGeom prst="rect">
              <a:avLst/>
            </a:prstGeom>
            <a:noFill/>
          </p:spPr>
          <p:txBody>
            <a:bodyPr wrap="square" lIns="90000" tIns="46800" rIns="90000" bIns="46800" rtlCol="0">
              <a:normAutofit fontScale="92500"/>
            </a:bodyPr>
            <a:lstStyle/>
            <a:p>
              <a:pPr>
                <a:lnSpc>
                  <a:spcPct val="170000"/>
                </a:lnSpc>
              </a:pPr>
              <a:r>
                <a:rPr lang="en-US" altLang="zh-CN" sz="1700" dirty="0" smtClean="0">
                  <a:latin typeface="微软雅黑" panose="020B0503020204020204" pitchFamily="34" charset="-122"/>
                  <a:ea typeface="微软雅黑" panose="020B0503020204020204" pitchFamily="34" charset="-122"/>
                </a:rPr>
                <a:t>2016</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10</a:t>
              </a:r>
              <a:r>
                <a:rPr lang="zh-CN" altLang="en-US" sz="1700" dirty="0">
                  <a:latin typeface="微软雅黑" panose="020B0503020204020204" pitchFamily="34" charset="-122"/>
                  <a:ea typeface="微软雅黑" panose="020B0503020204020204" pitchFamily="34" charset="-122"/>
                </a:rPr>
                <a:t>月</a:t>
              </a:r>
              <a:r>
                <a:rPr lang="en-US" altLang="zh-CN" sz="1700" dirty="0">
                  <a:latin typeface="微软雅黑" panose="020B0503020204020204" pitchFamily="34" charset="-122"/>
                  <a:ea typeface="微软雅黑" panose="020B0503020204020204" pitchFamily="34" charset="-122"/>
                </a:rPr>
                <a:t>21</a:t>
              </a:r>
              <a:r>
                <a:rPr lang="zh-CN" altLang="en-US" sz="1700" dirty="0">
                  <a:latin typeface="微软雅黑" panose="020B0503020204020204" pitchFamily="34" charset="-122"/>
                  <a:ea typeface="微软雅黑" panose="020B0503020204020204" pitchFamily="34" charset="-122"/>
                </a:rPr>
                <a:t>日</a:t>
              </a:r>
              <a:r>
                <a:rPr lang="zh-CN" altLang="en-US" sz="1700" dirty="0" smtClean="0">
                  <a:latin typeface="微软雅黑" panose="020B0503020204020204" pitchFamily="34" charset="-122"/>
                  <a:ea typeface="微软雅黑" panose="020B0503020204020204" pitchFamily="34" charset="-122"/>
                </a:rPr>
                <a:t>，揭晓</a:t>
              </a:r>
              <a:r>
                <a:rPr lang="en-US" altLang="zh-CN" sz="1700" dirty="0" smtClean="0">
                  <a:latin typeface="微软雅黑" panose="020B0503020204020204" pitchFamily="34" charset="-122"/>
                  <a:ea typeface="微软雅黑" panose="020B0503020204020204" pitchFamily="34" charset="-122"/>
                </a:rPr>
                <a:t>2018</a:t>
              </a:r>
              <a:r>
                <a:rPr lang="zh-CN" altLang="en-US" sz="1700" dirty="0" smtClean="0">
                  <a:latin typeface="微软雅黑" panose="020B0503020204020204" pitchFamily="34" charset="-122"/>
                  <a:ea typeface="微软雅黑" panose="020B0503020204020204" pitchFamily="34" charset="-122"/>
                </a:rPr>
                <a:t>俄罗斯世界杯吉祥物</a:t>
              </a:r>
              <a:endParaRPr lang="en-US" altLang="zh-CN" sz="1700" dirty="0" smtClean="0">
                <a:latin typeface="微软雅黑" panose="020B0503020204020204" pitchFamily="34" charset="-122"/>
                <a:ea typeface="微软雅黑" panose="020B0503020204020204" pitchFamily="34" charset="-122"/>
              </a:endParaRPr>
            </a:p>
            <a:p>
              <a:pPr>
                <a:lnSpc>
                  <a:spcPct val="170000"/>
                </a:lnSpc>
              </a:pPr>
              <a:r>
                <a:rPr lang="zh-CN" altLang="en-US" sz="2200" b="1" dirty="0" smtClean="0">
                  <a:latin typeface="微软雅黑" panose="020B0503020204020204" pitchFamily="34" charset="-122"/>
                  <a:ea typeface="微软雅黑" panose="020B0503020204020204" pitchFamily="34" charset="-122"/>
                </a:rPr>
                <a:t>世界杯吉祥物</a:t>
              </a:r>
              <a:endParaRPr lang="en-US" altLang="zh-CN" sz="2200" b="1" dirty="0">
                <a:latin typeface="微软雅黑" panose="020B0503020204020204" pitchFamily="34" charset="-122"/>
                <a:ea typeface="微软雅黑" panose="020B0503020204020204" pitchFamily="34" charset="-122"/>
              </a:endParaRPr>
            </a:p>
            <a:p>
              <a:pPr>
                <a:lnSpc>
                  <a:spcPct val="170000"/>
                </a:lnSpc>
              </a:pPr>
              <a:r>
                <a:rPr lang="zh-CN" altLang="en-US" sz="1400" dirty="0" smtClean="0">
                  <a:latin typeface="微软雅黑" panose="020B0503020204020204" pitchFamily="34" charset="-122"/>
                  <a:ea typeface="微软雅黑" panose="020B0503020204020204" pitchFamily="34" charset="-122"/>
                </a:rPr>
                <a:t>国际</a:t>
              </a:r>
              <a:r>
                <a:rPr lang="zh-CN" altLang="en-US" sz="1400" dirty="0">
                  <a:latin typeface="微软雅黑" panose="020B0503020204020204" pitchFamily="34" charset="-122"/>
                  <a:ea typeface="微软雅黑" panose="020B0503020204020204" pitchFamily="34" charset="-122"/>
                </a:rPr>
                <a:t>足联和俄罗斯世界杯组委会在俄罗斯第一频道电视台晚间一档节目中正式揭晓了</a:t>
              </a:r>
              <a:r>
                <a:rPr lang="en-US" altLang="zh-CN" sz="1400" dirty="0">
                  <a:latin typeface="微软雅黑" panose="020B0503020204020204" pitchFamily="34" charset="-122"/>
                  <a:ea typeface="微软雅黑" panose="020B0503020204020204" pitchFamily="34" charset="-122"/>
                </a:rPr>
                <a:t>2018</a:t>
              </a:r>
              <a:r>
                <a:rPr lang="zh-CN" altLang="en-US" sz="1400" dirty="0">
                  <a:latin typeface="微软雅黑" panose="020B0503020204020204" pitchFamily="34" charset="-122"/>
                  <a:ea typeface="微软雅黑" panose="020B0503020204020204" pitchFamily="34" charset="-122"/>
                </a:rPr>
                <a:t>俄罗斯世界杯的吉祥物。罗纳尔多在节目中向观众介绍了将成为俄罗斯世界杯象征的狼。这匹狼眼睛上戴着潜水镜，身穿带有“俄罗斯</a:t>
              </a:r>
              <a:r>
                <a:rPr lang="en-US" altLang="zh-CN" sz="1400" dirty="0">
                  <a:latin typeface="微软雅黑" panose="020B0503020204020204" pitchFamily="34" charset="-122"/>
                  <a:ea typeface="微软雅黑" panose="020B0503020204020204" pitchFamily="34" charset="-122"/>
                </a:rPr>
                <a:t>2018”</a:t>
              </a:r>
              <a:r>
                <a:rPr lang="zh-CN" altLang="en-US" sz="1400" dirty="0">
                  <a:latin typeface="微软雅黑" panose="020B0503020204020204" pitchFamily="34" charset="-122"/>
                  <a:ea typeface="微软雅黑" panose="020B0503020204020204" pitchFamily="34" charset="-122"/>
                </a:rPr>
                <a:t>字样的蓝白色</a:t>
              </a:r>
              <a:r>
                <a:rPr lang="en-US" altLang="zh-CN" sz="1400" dirty="0">
                  <a:latin typeface="微软雅黑" panose="020B0503020204020204" pitchFamily="34" charset="-122"/>
                  <a:ea typeface="微软雅黑" panose="020B0503020204020204" pitchFamily="34" charset="-122"/>
                </a:rPr>
                <a:t>T</a:t>
              </a:r>
              <a:r>
                <a:rPr lang="zh-CN" altLang="en-US" sz="1400" dirty="0">
                  <a:latin typeface="微软雅黑" panose="020B0503020204020204" pitchFamily="34" charset="-122"/>
                  <a:ea typeface="微软雅黑" panose="020B0503020204020204" pitchFamily="34" charset="-122"/>
                </a:rPr>
                <a:t>恤以及一条红色短裤，让人联想到俄罗斯国旗的颜色搭配。国际足联和世界杯组委会在</a:t>
              </a:r>
              <a:r>
                <a:rPr lang="en-US" altLang="zh-CN" sz="1400" dirty="0">
                  <a:latin typeface="微软雅黑" panose="020B0503020204020204" pitchFamily="34" charset="-122"/>
                  <a:ea typeface="微软雅黑" panose="020B0503020204020204" pitchFamily="34" charset="-122"/>
                </a:rPr>
                <a:t>10</a:t>
              </a:r>
              <a:r>
                <a:rPr lang="zh-CN" altLang="en-US" sz="1400" dirty="0">
                  <a:latin typeface="微软雅黑" panose="020B0503020204020204" pitchFamily="34" charset="-122"/>
                  <a:ea typeface="微软雅黑" panose="020B0503020204020204" pitchFamily="34" charset="-122"/>
                </a:rPr>
                <a:t>份候选方案中敲定它作为吉祥物，旨在强调忠诚勇敢的重要性，同时也考虑到这一形象将容易被全球少年儿童接受。</a:t>
              </a:r>
            </a:p>
          </p:txBody>
        </p:sp>
      </p:grpSp>
    </p:spTree>
    <p:extLst>
      <p:ext uri="{BB962C8B-B14F-4D97-AF65-F5344CB8AC3E}">
        <p14:creationId xmlns:p14="http://schemas.microsoft.com/office/powerpoint/2010/main" val="242655625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gss1.bdstatic.com/-vo3dSag_xI4khGkpoWK1HF6hhy/baike/c0%3Dbaike80%2C5%2C5%2C80%2C26/sign=7fea866925738bd4d02cba63c0e2ecb3/7dd98d1001e939018461748a70ec54e736d19627.jpg"/>
          <p:cNvPicPr>
            <a:picLocks noChangeAspect="1" noChangeArrowheads="1"/>
          </p:cNvPicPr>
          <p:nvPr/>
        </p:nvPicPr>
        <p:blipFill rotWithShape="1">
          <a:blip r:embed="rId3">
            <a:extLst>
              <a:ext uri="{28A0092B-C50C-407E-A947-70E740481C1C}">
                <a14:useLocalDpi xmlns:a14="http://schemas.microsoft.com/office/drawing/2010/main" val="0"/>
              </a:ext>
            </a:extLst>
          </a:blip>
          <a:srcRect l="811" t="11088" b="20986"/>
          <a:stretch/>
        </p:blipFill>
        <p:spPr bwMode="auto">
          <a:xfrm>
            <a:off x="1240971" y="2075542"/>
            <a:ext cx="9710057" cy="4200280"/>
          </a:xfrm>
          <a:prstGeom prst="roundRect">
            <a:avLst>
              <a:gd name="adj" fmla="val 26930"/>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赛事文化</a:t>
            </a:r>
          </a:p>
        </p:txBody>
      </p:sp>
      <p:sp>
        <p:nvSpPr>
          <p:cNvPr id="2" name="矩形 1"/>
          <p:cNvSpPr/>
          <p:nvPr/>
        </p:nvSpPr>
        <p:spPr>
          <a:xfrm>
            <a:off x="1219200" y="3991429"/>
            <a:ext cx="9710057" cy="1204685"/>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794391" y="4376450"/>
            <a:ext cx="6603218" cy="461665"/>
          </a:xfrm>
          <a:prstGeom prst="rect">
            <a:avLst/>
          </a:prstGeom>
        </p:spPr>
        <p:txBody>
          <a:bodyPr wrap="none">
            <a:spAutoFit/>
          </a:bodyPr>
          <a:lstStyle/>
          <a:p>
            <a:r>
              <a:rPr lang="en-US" altLang="zh-CN" sz="2400" b="1" dirty="0">
                <a:latin typeface="微软雅黑" panose="020B0503020204020204" pitchFamily="34" charset="-122"/>
                <a:ea typeface="微软雅黑" panose="020B0503020204020204" pitchFamily="34" charset="-122"/>
              </a:rPr>
              <a:t>2018</a:t>
            </a:r>
            <a:r>
              <a:rPr lang="zh-CN" altLang="en-US" sz="2400" b="1" dirty="0">
                <a:latin typeface="微软雅黑" panose="020B0503020204020204" pitchFamily="34" charset="-122"/>
                <a:ea typeface="微软雅黑" panose="020B0503020204020204" pitchFamily="34" charset="-122"/>
              </a:rPr>
              <a:t>年世界杯比赛用球“电视之星</a:t>
            </a:r>
            <a:r>
              <a:rPr lang="en-US" altLang="zh-CN" sz="2400" b="1" dirty="0">
                <a:latin typeface="微软雅黑" panose="020B0503020204020204" pitchFamily="34" charset="-122"/>
                <a:ea typeface="微软雅黑" panose="020B0503020204020204" pitchFamily="34" charset="-122"/>
              </a:rPr>
              <a:t>(Telstar) </a:t>
            </a:r>
            <a:r>
              <a:rPr lang="en-US" altLang="zh-CN" sz="2400" b="1" dirty="0" smtClean="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8329949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赛事文化</a:t>
            </a:r>
          </a:p>
        </p:txBody>
      </p:sp>
      <p:grpSp>
        <p:nvGrpSpPr>
          <p:cNvPr id="3" name="c8ddaa27-8dc8-4376-99a7-501c1e8133c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9925" y="1811836"/>
            <a:ext cx="11522075" cy="5046164"/>
            <a:chOff x="669925" y="1811835"/>
            <a:chExt cx="11522078" cy="5046165"/>
          </a:xfrm>
        </p:grpSpPr>
        <p:grpSp>
          <p:nvGrpSpPr>
            <p:cNvPr id="4" name="ísḻíḑè">
              <a:extLst>
                <a:ext uri="{FF2B5EF4-FFF2-40B4-BE49-F238E27FC236}">
                  <a16:creationId xmlns:a16="http://schemas.microsoft.com/office/drawing/2014/main" xmlns="" id="{6329EE47-E5CD-4B7D-89C1-13828358A797}"/>
                </a:ext>
              </a:extLst>
            </p:cNvPr>
            <p:cNvGrpSpPr/>
            <p:nvPr/>
          </p:nvGrpSpPr>
          <p:grpSpPr>
            <a:xfrm>
              <a:off x="669925" y="2041516"/>
              <a:ext cx="8486076" cy="601690"/>
              <a:chOff x="669925" y="2041516"/>
              <a:chExt cx="8486076" cy="601690"/>
            </a:xfrm>
          </p:grpSpPr>
          <p:sp>
            <p:nvSpPr>
              <p:cNvPr id="18" name="i$1iḑé">
                <a:extLst>
                  <a:ext uri="{FF2B5EF4-FFF2-40B4-BE49-F238E27FC236}">
                    <a16:creationId xmlns:a16="http://schemas.microsoft.com/office/drawing/2014/main" xmlns="" id="{374B53A7-D7DD-475E-B852-C56B1C4A6CBE}"/>
                  </a:ext>
                </a:extLst>
              </p:cNvPr>
              <p:cNvSpPr/>
              <p:nvPr/>
            </p:nvSpPr>
            <p:spPr>
              <a:xfrm>
                <a:off x="966001" y="2041516"/>
                <a:ext cx="8190000" cy="601690"/>
              </a:xfrm>
              <a:prstGeom prst="rect">
                <a:avLst/>
              </a:prstGeom>
              <a:solidFill>
                <a:srgbClr val="E4429F"/>
              </a:solidFill>
              <a:ln>
                <a:noFill/>
              </a:ln>
            </p:spPr>
            <p:txBody>
              <a:bodyPr anchor="ctr"/>
              <a:lstStyle/>
              <a:p>
                <a:pPr>
                  <a:lnSpc>
                    <a:spcPct val="120000"/>
                  </a:lnSpc>
                </a:pPr>
                <a:endParaRPr lang="en-US" altLang="zh-CN" sz="1100" dirty="0"/>
              </a:p>
            </p:txBody>
          </p:sp>
          <p:sp>
            <p:nvSpPr>
              <p:cNvPr id="19" name="iṣḻíḓè">
                <a:extLst>
                  <a:ext uri="{FF2B5EF4-FFF2-40B4-BE49-F238E27FC236}">
                    <a16:creationId xmlns:a16="http://schemas.microsoft.com/office/drawing/2014/main" xmlns="" id="{C0041AA9-565E-4C68-8B2C-99BEED1E2EC2}"/>
                  </a:ext>
                </a:extLst>
              </p:cNvPr>
              <p:cNvSpPr/>
              <p:nvPr/>
            </p:nvSpPr>
            <p:spPr>
              <a:xfrm>
                <a:off x="669925" y="2041516"/>
                <a:ext cx="601690" cy="601690"/>
              </a:xfrm>
              <a:prstGeom prst="ellipse">
                <a:avLst/>
              </a:prstGeom>
              <a:solidFill>
                <a:srgbClr val="9F5DA8"/>
              </a:solidFill>
              <a:ln w="38100">
                <a:solidFill>
                  <a:schemeClr val="bg1"/>
                </a:solidFill>
              </a:ln>
            </p:spPr>
            <p:txBody>
              <a:bodyPr wrap="none" lIns="91425" tIns="45700" rIns="91425" bIns="45700" anchor="ctr" anchorCtr="0">
                <a:normAutofit/>
              </a:bodyPr>
              <a:lstStyle/>
              <a:p>
                <a:pPr marL="0" marR="0" lvl="0" indent="0" algn="ctr" rtl="0">
                  <a:buNone/>
                </a:pPr>
                <a:r>
                  <a:rPr lang="en-US" sz="2000" i="0" u="none" strike="noStrike" cap="none" baseline="0" dirty="0">
                    <a:solidFill>
                      <a:schemeClr val="lt1"/>
                    </a:solidFill>
                    <a:latin typeface="Impact" panose="020B0806030902050204" pitchFamily="34" charset="0"/>
                  </a:rPr>
                  <a:t>1</a:t>
                </a:r>
              </a:p>
            </p:txBody>
          </p:sp>
          <p:sp>
            <p:nvSpPr>
              <p:cNvPr id="20" name="ïṡḻïḓe">
                <a:extLst>
                  <a:ext uri="{FF2B5EF4-FFF2-40B4-BE49-F238E27FC236}">
                    <a16:creationId xmlns:a16="http://schemas.microsoft.com/office/drawing/2014/main" xmlns="" id="{1FE8C8D1-C8F7-4DE2-A66A-FA905FD40305}"/>
                  </a:ext>
                </a:extLst>
              </p:cNvPr>
              <p:cNvSpPr txBox="1"/>
              <p:nvPr/>
            </p:nvSpPr>
            <p:spPr bwMode="auto">
              <a:xfrm>
                <a:off x="1271615" y="2109599"/>
                <a:ext cx="6219385" cy="46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sz="1600" dirty="0">
                    <a:solidFill>
                      <a:schemeClr val="bg1"/>
                    </a:solidFill>
                    <a:latin typeface="微软雅黑" panose="020B0503020204020204" pitchFamily="34" charset="-122"/>
                    <a:ea typeface="微软雅黑" panose="020B0503020204020204" pitchFamily="34" charset="-122"/>
                  </a:rPr>
                  <a:t>新球保持了传统外观，黑色色块占据主要地位</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5" name="îsḻíḑê">
              <a:extLst>
                <a:ext uri="{FF2B5EF4-FFF2-40B4-BE49-F238E27FC236}">
                  <a16:creationId xmlns:a16="http://schemas.microsoft.com/office/drawing/2014/main" xmlns="" id="{0FD2DD75-E784-4620-BE57-4E2512D3146B}"/>
                </a:ext>
              </a:extLst>
            </p:cNvPr>
            <p:cNvGrpSpPr/>
            <p:nvPr/>
          </p:nvGrpSpPr>
          <p:grpSpPr>
            <a:xfrm>
              <a:off x="1393529" y="3207875"/>
              <a:ext cx="7762472" cy="601690"/>
              <a:chOff x="669925" y="2041516"/>
              <a:chExt cx="7762472" cy="601690"/>
            </a:xfrm>
          </p:grpSpPr>
          <p:sp>
            <p:nvSpPr>
              <p:cNvPr id="15" name="îṩḷîḍê">
                <a:extLst>
                  <a:ext uri="{FF2B5EF4-FFF2-40B4-BE49-F238E27FC236}">
                    <a16:creationId xmlns:a16="http://schemas.microsoft.com/office/drawing/2014/main" xmlns="" id="{E986F94A-C908-45EA-9578-F6DF1A52338B}"/>
                  </a:ext>
                </a:extLst>
              </p:cNvPr>
              <p:cNvSpPr/>
              <p:nvPr/>
            </p:nvSpPr>
            <p:spPr>
              <a:xfrm>
                <a:off x="966001" y="2041516"/>
                <a:ext cx="7466396" cy="601690"/>
              </a:xfrm>
              <a:prstGeom prst="rect">
                <a:avLst/>
              </a:prstGeom>
              <a:solidFill>
                <a:srgbClr val="E4429F"/>
              </a:solidFill>
              <a:ln>
                <a:noFill/>
              </a:ln>
            </p:spPr>
            <p:txBody>
              <a:bodyPr anchor="ctr"/>
              <a:lstStyle/>
              <a:p>
                <a:pPr>
                  <a:lnSpc>
                    <a:spcPct val="120000"/>
                  </a:lnSpc>
                </a:pPr>
                <a:endParaRPr lang="en-US" altLang="zh-CN" sz="1100" dirty="0"/>
              </a:p>
            </p:txBody>
          </p:sp>
          <p:sp>
            <p:nvSpPr>
              <p:cNvPr id="16" name="íṥľîďè">
                <a:extLst>
                  <a:ext uri="{FF2B5EF4-FFF2-40B4-BE49-F238E27FC236}">
                    <a16:creationId xmlns:a16="http://schemas.microsoft.com/office/drawing/2014/main" xmlns="" id="{14F00A86-ACB7-4FCA-BEC6-A722754E035F}"/>
                  </a:ext>
                </a:extLst>
              </p:cNvPr>
              <p:cNvSpPr/>
              <p:nvPr/>
            </p:nvSpPr>
            <p:spPr>
              <a:xfrm>
                <a:off x="669925" y="2041516"/>
                <a:ext cx="601690" cy="601690"/>
              </a:xfrm>
              <a:prstGeom prst="ellipse">
                <a:avLst/>
              </a:prstGeom>
              <a:solidFill>
                <a:srgbClr val="9F5DA8"/>
              </a:solidFill>
              <a:ln w="38100">
                <a:solidFill>
                  <a:schemeClr val="bg1"/>
                </a:solidFill>
              </a:ln>
            </p:spPr>
            <p:txBody>
              <a:bodyPr wrap="none" lIns="91425" tIns="45700" rIns="91425" bIns="45700" anchor="ctr" anchorCtr="0">
                <a:normAutofit/>
              </a:bodyPr>
              <a:lstStyle/>
              <a:p>
                <a:pPr marL="0" marR="0" lvl="0" indent="0" algn="ctr" rtl="0">
                  <a:buNone/>
                </a:pPr>
                <a:r>
                  <a:rPr lang="en-US" sz="2000" i="0" u="none" strike="noStrike" cap="none" baseline="0" dirty="0">
                    <a:solidFill>
                      <a:schemeClr val="lt1"/>
                    </a:solidFill>
                    <a:latin typeface="Impact" panose="020B0806030902050204" pitchFamily="34" charset="0"/>
                  </a:rPr>
                  <a:t>2</a:t>
                </a:r>
              </a:p>
            </p:txBody>
          </p:sp>
          <p:sp>
            <p:nvSpPr>
              <p:cNvPr id="17" name="íSḷïḍê">
                <a:extLst>
                  <a:ext uri="{FF2B5EF4-FFF2-40B4-BE49-F238E27FC236}">
                    <a16:creationId xmlns:a16="http://schemas.microsoft.com/office/drawing/2014/main" xmlns="" id="{71B30BDB-709F-4056-A37E-AEFBDD40E543}"/>
                  </a:ext>
                </a:extLst>
              </p:cNvPr>
              <p:cNvSpPr txBox="1"/>
              <p:nvPr/>
            </p:nvSpPr>
            <p:spPr bwMode="auto">
              <a:xfrm>
                <a:off x="1271615" y="2109599"/>
                <a:ext cx="6219385" cy="46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sz="1600" dirty="0">
                    <a:solidFill>
                      <a:schemeClr val="bg1"/>
                    </a:solidFill>
                    <a:latin typeface="微软雅黑" panose="020B0503020204020204" pitchFamily="34" charset="-122"/>
                    <a:ea typeface="微软雅黑" panose="020B0503020204020204" pitchFamily="34" charset="-122"/>
                  </a:rPr>
                  <a:t>外形上类似于</a:t>
                </a:r>
                <a:r>
                  <a:rPr lang="en-US" altLang="zh-CN" sz="1600" dirty="0">
                    <a:solidFill>
                      <a:schemeClr val="bg1"/>
                    </a:solidFill>
                    <a:latin typeface="微软雅黑" panose="020B0503020204020204" pitchFamily="34" charset="-122"/>
                    <a:ea typeface="微软雅黑" panose="020B0503020204020204" pitchFamily="34" charset="-122"/>
                  </a:rPr>
                  <a:t>1970</a:t>
                </a:r>
                <a:r>
                  <a:rPr lang="zh-CN" altLang="en-US" sz="1600" dirty="0">
                    <a:solidFill>
                      <a:schemeClr val="bg1"/>
                    </a:solidFill>
                    <a:latin typeface="微软雅黑" panose="020B0503020204020204" pitchFamily="34" charset="-122"/>
                    <a:ea typeface="微软雅黑" panose="020B0503020204020204" pitchFamily="34" charset="-122"/>
                  </a:rPr>
                  <a:t>年墨西哥世界杯的比赛用球</a:t>
                </a:r>
                <a:r>
                  <a:rPr lang="en-US" altLang="zh-CN" sz="1600" dirty="0">
                    <a:solidFill>
                      <a:schemeClr val="bg1"/>
                    </a:solidFill>
                    <a:latin typeface="微软雅黑" panose="020B0503020204020204" pitchFamily="34" charset="-122"/>
                    <a:ea typeface="微软雅黑" panose="020B0503020204020204" pitchFamily="34" charset="-122"/>
                  </a:rPr>
                  <a:t>——“Telstar”</a:t>
                </a:r>
              </a:p>
            </p:txBody>
          </p:sp>
        </p:grpSp>
        <p:grpSp>
          <p:nvGrpSpPr>
            <p:cNvPr id="6" name="işlîḓé">
              <a:extLst>
                <a:ext uri="{FF2B5EF4-FFF2-40B4-BE49-F238E27FC236}">
                  <a16:creationId xmlns:a16="http://schemas.microsoft.com/office/drawing/2014/main" xmlns="" id="{BBEFADF0-8D96-4704-BD72-09E6A10D20EC}"/>
                </a:ext>
              </a:extLst>
            </p:cNvPr>
            <p:cNvGrpSpPr/>
            <p:nvPr/>
          </p:nvGrpSpPr>
          <p:grpSpPr>
            <a:xfrm>
              <a:off x="2273658" y="4374234"/>
              <a:ext cx="6882343" cy="601690"/>
              <a:chOff x="669925" y="2041516"/>
              <a:chExt cx="6882343" cy="601690"/>
            </a:xfrm>
          </p:grpSpPr>
          <p:sp>
            <p:nvSpPr>
              <p:cNvPr id="12" name="iSļide">
                <a:extLst>
                  <a:ext uri="{FF2B5EF4-FFF2-40B4-BE49-F238E27FC236}">
                    <a16:creationId xmlns:a16="http://schemas.microsoft.com/office/drawing/2014/main" xmlns="" id="{2C39E7A5-C8B4-47ED-BAE6-8D9D1E34B574}"/>
                  </a:ext>
                </a:extLst>
              </p:cNvPr>
              <p:cNvSpPr/>
              <p:nvPr/>
            </p:nvSpPr>
            <p:spPr>
              <a:xfrm>
                <a:off x="966001" y="2041516"/>
                <a:ext cx="6586267" cy="601690"/>
              </a:xfrm>
              <a:prstGeom prst="rect">
                <a:avLst/>
              </a:prstGeom>
              <a:solidFill>
                <a:srgbClr val="E4429F"/>
              </a:solidFill>
              <a:ln>
                <a:noFill/>
              </a:ln>
            </p:spPr>
            <p:txBody>
              <a:bodyPr anchor="ctr"/>
              <a:lstStyle/>
              <a:p>
                <a:pPr>
                  <a:lnSpc>
                    <a:spcPct val="120000"/>
                  </a:lnSpc>
                </a:pPr>
                <a:endParaRPr lang="en-US" altLang="zh-CN" sz="1100" dirty="0"/>
              </a:p>
            </p:txBody>
          </p:sp>
          <p:sp>
            <p:nvSpPr>
              <p:cNvPr id="13" name="ï$ļiḑe">
                <a:extLst>
                  <a:ext uri="{FF2B5EF4-FFF2-40B4-BE49-F238E27FC236}">
                    <a16:creationId xmlns:a16="http://schemas.microsoft.com/office/drawing/2014/main" xmlns="" id="{6A5DBBB6-4906-4EC4-BC87-A5C71D2467A2}"/>
                  </a:ext>
                </a:extLst>
              </p:cNvPr>
              <p:cNvSpPr/>
              <p:nvPr/>
            </p:nvSpPr>
            <p:spPr>
              <a:xfrm>
                <a:off x="669925" y="2041516"/>
                <a:ext cx="601690" cy="601690"/>
              </a:xfrm>
              <a:prstGeom prst="ellipse">
                <a:avLst/>
              </a:prstGeom>
              <a:solidFill>
                <a:srgbClr val="9F5DA8"/>
              </a:solidFill>
              <a:ln w="38100">
                <a:solidFill>
                  <a:schemeClr val="bg1"/>
                </a:solidFill>
              </a:ln>
            </p:spPr>
            <p:txBody>
              <a:bodyPr wrap="none" lIns="91425" tIns="45700" rIns="91425" bIns="45700" anchor="ctr" anchorCtr="0">
                <a:normAutofit/>
              </a:bodyPr>
              <a:lstStyle/>
              <a:p>
                <a:pPr marL="0" marR="0" lvl="0" indent="0" algn="ctr" rtl="0">
                  <a:buNone/>
                </a:pPr>
                <a:r>
                  <a:rPr lang="en-US" sz="2000" i="0" u="none" strike="noStrike" cap="none" baseline="0" dirty="0">
                    <a:solidFill>
                      <a:schemeClr val="lt1"/>
                    </a:solidFill>
                    <a:latin typeface="Impact" panose="020B0806030902050204" pitchFamily="34" charset="0"/>
                  </a:rPr>
                  <a:t>3</a:t>
                </a:r>
              </a:p>
            </p:txBody>
          </p:sp>
          <p:sp>
            <p:nvSpPr>
              <p:cNvPr id="14" name="iṩļíde">
                <a:extLst>
                  <a:ext uri="{FF2B5EF4-FFF2-40B4-BE49-F238E27FC236}">
                    <a16:creationId xmlns:a16="http://schemas.microsoft.com/office/drawing/2014/main" xmlns="" id="{56938089-6A36-4CB3-8A49-FB3FB583D747}"/>
                  </a:ext>
                </a:extLst>
              </p:cNvPr>
              <p:cNvSpPr txBox="1"/>
              <p:nvPr/>
            </p:nvSpPr>
            <p:spPr bwMode="auto">
              <a:xfrm>
                <a:off x="1271615" y="2109599"/>
                <a:ext cx="6219385" cy="46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sz="1600" dirty="0" smtClean="0">
                    <a:solidFill>
                      <a:schemeClr val="bg1"/>
                    </a:solidFill>
                    <a:latin typeface="微软雅黑" panose="020B0503020204020204" pitchFamily="34" charset="-122"/>
                    <a:ea typeface="微软雅黑" panose="020B0503020204020204" pitchFamily="34" charset="-122"/>
                  </a:rPr>
                  <a:t>采用了现代化</a:t>
                </a:r>
                <a:r>
                  <a:rPr lang="zh-CN" altLang="en-US" sz="1600" dirty="0">
                    <a:solidFill>
                      <a:schemeClr val="bg1"/>
                    </a:solidFill>
                    <a:latin typeface="微软雅黑" panose="020B0503020204020204" pitchFamily="34" charset="-122"/>
                    <a:ea typeface="微软雅黑" panose="020B0503020204020204" pitchFamily="34" charset="-122"/>
                  </a:rPr>
                  <a:t>的工艺和科技</a:t>
                </a:r>
                <a:r>
                  <a:rPr lang="zh-CN" altLang="en-US" sz="1600" dirty="0" smtClean="0">
                    <a:solidFill>
                      <a:schemeClr val="bg1"/>
                    </a:solidFill>
                    <a:latin typeface="微软雅黑" panose="020B0503020204020204" pitchFamily="34" charset="-122"/>
                    <a:ea typeface="微软雅黑" panose="020B0503020204020204" pitchFamily="34" charset="-122"/>
                  </a:rPr>
                  <a:t>，包括</a:t>
                </a:r>
                <a:r>
                  <a:rPr lang="en-US" altLang="zh-CN" sz="1600" dirty="0">
                    <a:solidFill>
                      <a:schemeClr val="bg1"/>
                    </a:solidFill>
                    <a:latin typeface="微软雅黑" panose="020B0503020204020204" pitchFamily="34" charset="-122"/>
                    <a:ea typeface="微软雅黑" panose="020B0503020204020204" pitchFamily="34" charset="-122"/>
                  </a:rPr>
                  <a:t>NFC</a:t>
                </a:r>
                <a:r>
                  <a:rPr lang="zh-CN" altLang="en-US" sz="1600" dirty="0">
                    <a:solidFill>
                      <a:schemeClr val="bg1"/>
                    </a:solidFill>
                    <a:latin typeface="微软雅黑" panose="020B0503020204020204" pitchFamily="34" charset="-122"/>
                    <a:ea typeface="微软雅黑" panose="020B0503020204020204" pitchFamily="34" charset="-122"/>
                  </a:rPr>
                  <a:t>芯片的植入。</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7" name="íṡľîḑé">
              <a:extLst>
                <a:ext uri="{FF2B5EF4-FFF2-40B4-BE49-F238E27FC236}">
                  <a16:creationId xmlns:a16="http://schemas.microsoft.com/office/drawing/2014/main" xmlns="" id="{8AE7FCCB-44FF-493D-B888-37ADDEE33F35}"/>
                </a:ext>
              </a:extLst>
            </p:cNvPr>
            <p:cNvGrpSpPr/>
            <p:nvPr/>
          </p:nvGrpSpPr>
          <p:grpSpPr>
            <a:xfrm>
              <a:off x="7381877" y="1811835"/>
              <a:ext cx="4810126" cy="5046165"/>
              <a:chOff x="7806768" y="2257578"/>
              <a:chExt cx="4385232" cy="4600422"/>
            </a:xfrm>
          </p:grpSpPr>
          <p:sp>
            <p:nvSpPr>
              <p:cNvPr id="8" name="iṩḷiďê">
                <a:extLst>
                  <a:ext uri="{FF2B5EF4-FFF2-40B4-BE49-F238E27FC236}">
                    <a16:creationId xmlns:a16="http://schemas.microsoft.com/office/drawing/2014/main" xmlns="" id="{3C520807-2487-4779-B01D-F3B8AB04F482}"/>
                  </a:ext>
                </a:extLst>
              </p:cNvPr>
              <p:cNvSpPr/>
              <p:nvPr/>
            </p:nvSpPr>
            <p:spPr>
              <a:xfrm>
                <a:off x="7806768" y="2257578"/>
                <a:ext cx="3369878" cy="3369883"/>
              </a:xfrm>
              <a:prstGeom prst="ellipse">
                <a:avLst/>
              </a:prstGeom>
              <a:solidFill>
                <a:srgbClr val="436EB0"/>
              </a:solidFill>
              <a:ln>
                <a:noFill/>
              </a:ln>
            </p:spPr>
            <p:txBody>
              <a:bodyPr anchor="ctr"/>
              <a:lstStyle/>
              <a:p>
                <a:pPr algn="ctr"/>
                <a:endParaRPr/>
              </a:p>
            </p:txBody>
          </p:sp>
          <p:sp>
            <p:nvSpPr>
              <p:cNvPr id="9" name="íṩḷîďê">
                <a:extLst>
                  <a:ext uri="{FF2B5EF4-FFF2-40B4-BE49-F238E27FC236}">
                    <a16:creationId xmlns:a16="http://schemas.microsoft.com/office/drawing/2014/main" xmlns="" id="{533BA85F-90CC-4AAC-AB8B-499C8F4B473B}"/>
                  </a:ext>
                </a:extLst>
              </p:cNvPr>
              <p:cNvSpPr/>
              <p:nvPr/>
            </p:nvSpPr>
            <p:spPr>
              <a:xfrm>
                <a:off x="8014056" y="2466971"/>
                <a:ext cx="2959435" cy="2959436"/>
              </a:xfrm>
              <a:prstGeom prst="ellipse">
                <a:avLst/>
              </a:prstGeom>
              <a:blipFill>
                <a:blip r:embed="rId4"/>
                <a:srcRect/>
                <a:stretch>
                  <a:fillRect l="-12305" r="-12209"/>
                </a:stretch>
              </a:blipFill>
              <a:ln w="2857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0" name="îS1iḓé">
                <a:extLst>
                  <a:ext uri="{FF2B5EF4-FFF2-40B4-BE49-F238E27FC236}">
                    <a16:creationId xmlns:a16="http://schemas.microsoft.com/office/drawing/2014/main" xmlns="" id="{84566EC5-F222-47B1-BF04-C38419DCCC08}"/>
                  </a:ext>
                </a:extLst>
              </p:cNvPr>
              <p:cNvSpPr/>
              <p:nvPr/>
            </p:nvSpPr>
            <p:spPr>
              <a:xfrm>
                <a:off x="10447518" y="5136498"/>
                <a:ext cx="1744482" cy="1721502"/>
              </a:xfrm>
              <a:custGeom>
                <a:avLst/>
                <a:gdLst/>
                <a:ahLst/>
                <a:cxnLst/>
                <a:rect l="0" t="0" r="0" b="0"/>
                <a:pathLst>
                  <a:path w="120000" h="120000" extrusionOk="0">
                    <a:moveTo>
                      <a:pt x="19892" y="0"/>
                    </a:moveTo>
                    <a:lnTo>
                      <a:pt x="0" y="16747"/>
                    </a:lnTo>
                    <a:lnTo>
                      <a:pt x="86032" y="120000"/>
                    </a:lnTo>
                    <a:lnTo>
                      <a:pt x="120000" y="120000"/>
                    </a:lnTo>
                    <a:lnTo>
                      <a:pt x="19892" y="0"/>
                    </a:lnTo>
                    <a:close/>
                  </a:path>
                </a:pathLst>
              </a:custGeom>
              <a:solidFill>
                <a:schemeClr val="tx2">
                  <a:lumMod val="60000"/>
                  <a:lumOff val="40000"/>
                </a:schemeClr>
              </a:solidFill>
              <a:ln>
                <a:noFill/>
              </a:ln>
            </p:spPr>
            <p:txBody>
              <a:bodyPr anchor="ctr"/>
              <a:lstStyle/>
              <a:p>
                <a:pPr algn="ctr"/>
                <a:endParaRPr/>
              </a:p>
            </p:txBody>
          </p:sp>
          <p:sp>
            <p:nvSpPr>
              <p:cNvPr id="11" name="íṩľîḓe">
                <a:extLst>
                  <a:ext uri="{FF2B5EF4-FFF2-40B4-BE49-F238E27FC236}">
                    <a16:creationId xmlns:a16="http://schemas.microsoft.com/office/drawing/2014/main" xmlns="" id="{4C4BE171-A7AF-4DEC-B82D-92910333717D}"/>
                  </a:ext>
                </a:extLst>
              </p:cNvPr>
              <p:cNvSpPr/>
              <p:nvPr/>
            </p:nvSpPr>
            <p:spPr>
              <a:xfrm>
                <a:off x="10332613" y="5025770"/>
                <a:ext cx="553637" cy="518122"/>
              </a:xfrm>
              <a:custGeom>
                <a:avLst/>
                <a:gdLst/>
                <a:ahLst/>
                <a:cxnLst/>
                <a:rect l="0" t="0" r="0" b="0"/>
                <a:pathLst>
                  <a:path w="120000" h="120000" extrusionOk="0">
                    <a:moveTo>
                      <a:pt x="91245" y="0"/>
                    </a:moveTo>
                    <a:lnTo>
                      <a:pt x="0" y="81454"/>
                    </a:lnTo>
                    <a:lnTo>
                      <a:pt x="28301" y="120000"/>
                    </a:lnTo>
                    <a:lnTo>
                      <a:pt x="28301" y="120000"/>
                    </a:lnTo>
                    <a:lnTo>
                      <a:pt x="36452" y="117575"/>
                    </a:lnTo>
                    <a:lnTo>
                      <a:pt x="44603" y="114181"/>
                    </a:lnTo>
                    <a:lnTo>
                      <a:pt x="51849" y="111030"/>
                    </a:lnTo>
                    <a:lnTo>
                      <a:pt x="58867" y="107151"/>
                    </a:lnTo>
                    <a:lnTo>
                      <a:pt x="65660" y="103030"/>
                    </a:lnTo>
                    <a:lnTo>
                      <a:pt x="72452" y="98909"/>
                    </a:lnTo>
                    <a:lnTo>
                      <a:pt x="78566" y="94303"/>
                    </a:lnTo>
                    <a:lnTo>
                      <a:pt x="84226" y="89454"/>
                    </a:lnTo>
                    <a:lnTo>
                      <a:pt x="90113" y="84121"/>
                    </a:lnTo>
                    <a:lnTo>
                      <a:pt x="95094" y="78787"/>
                    </a:lnTo>
                    <a:lnTo>
                      <a:pt x="100301" y="72484"/>
                    </a:lnTo>
                    <a:lnTo>
                      <a:pt x="104830" y="66666"/>
                    </a:lnTo>
                    <a:lnTo>
                      <a:pt x="109132" y="60121"/>
                    </a:lnTo>
                    <a:lnTo>
                      <a:pt x="112981" y="53090"/>
                    </a:lnTo>
                    <a:lnTo>
                      <a:pt x="116377" y="46060"/>
                    </a:lnTo>
                    <a:lnTo>
                      <a:pt x="120000" y="38545"/>
                    </a:lnTo>
                    <a:lnTo>
                      <a:pt x="91245" y="0"/>
                    </a:lnTo>
                    <a:close/>
                  </a:path>
                </a:pathLst>
              </a:custGeom>
              <a:solidFill>
                <a:schemeClr val="tx2">
                  <a:lumMod val="40000"/>
                  <a:lumOff val="60000"/>
                </a:schemeClr>
              </a:solidFill>
              <a:ln>
                <a:noFill/>
              </a:ln>
            </p:spPr>
            <p:txBody>
              <a:bodyPr anchor="ctr"/>
              <a:lstStyle/>
              <a:p>
                <a:pPr algn="ctr"/>
                <a:endParaRPr/>
              </a:p>
            </p:txBody>
          </p:sp>
        </p:grpSp>
      </p:grpSp>
    </p:spTree>
    <p:extLst>
      <p:ext uri="{BB962C8B-B14F-4D97-AF65-F5344CB8AC3E}">
        <p14:creationId xmlns:p14="http://schemas.microsoft.com/office/powerpoint/2010/main" val="140763130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1fbf01e-4341-4ed0-a35e-c2b2575df23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905841" y="1689914"/>
            <a:ext cx="10380317" cy="4874625"/>
            <a:chOff x="831000" y="1269000"/>
            <a:chExt cx="10380317" cy="4874625"/>
          </a:xfrm>
        </p:grpSpPr>
        <p:grpSp>
          <p:nvGrpSpPr>
            <p:cNvPr id="3" name="iṣḻiḓé">
              <a:extLst>
                <a:ext uri="{FF2B5EF4-FFF2-40B4-BE49-F238E27FC236}">
                  <a16:creationId xmlns:a16="http://schemas.microsoft.com/office/drawing/2014/main" xmlns="" id="{7C738CEB-86F6-431F-81FD-84B14DA1F423}"/>
                </a:ext>
              </a:extLst>
            </p:cNvPr>
            <p:cNvGrpSpPr/>
            <p:nvPr/>
          </p:nvGrpSpPr>
          <p:grpSpPr>
            <a:xfrm>
              <a:off x="831000" y="2226137"/>
              <a:ext cx="4875074" cy="2876257"/>
              <a:chOff x="831000" y="2226137"/>
              <a:chExt cx="4875074" cy="2876257"/>
            </a:xfrm>
          </p:grpSpPr>
          <p:grpSp>
            <p:nvGrpSpPr>
              <p:cNvPr id="6" name="îṣḻîḓe"/>
              <p:cNvGrpSpPr/>
              <p:nvPr/>
            </p:nvGrpSpPr>
            <p:grpSpPr>
              <a:xfrm>
                <a:off x="831000" y="2226137"/>
                <a:ext cx="4875074" cy="2876257"/>
                <a:chOff x="1660525" y="3814763"/>
                <a:chExt cx="10310812" cy="6083300"/>
              </a:xfrm>
              <a:solidFill>
                <a:schemeClr val="tx2">
                  <a:lumMod val="20000"/>
                  <a:lumOff val="80000"/>
                </a:schemeClr>
              </a:solidFill>
            </p:grpSpPr>
            <p:sp>
              <p:nvSpPr>
                <p:cNvPr id="8" name="íśḷíde"/>
                <p:cNvSpPr/>
                <p:nvPr/>
              </p:nvSpPr>
              <p:spPr bwMode="auto">
                <a:xfrm>
                  <a:off x="2898775" y="4237038"/>
                  <a:ext cx="7829550" cy="4830763"/>
                </a:xfrm>
                <a:custGeom>
                  <a:avLst/>
                  <a:gdLst>
                    <a:gd name="T0" fmla="*/ 0 w 4932"/>
                    <a:gd name="T1" fmla="*/ 3043 h 3043"/>
                    <a:gd name="T2" fmla="*/ 4932 w 4932"/>
                    <a:gd name="T3" fmla="*/ 3043 h 3043"/>
                    <a:gd name="T4" fmla="*/ 4932 w 4932"/>
                    <a:gd name="T5" fmla="*/ 0 h 3043"/>
                    <a:gd name="T6" fmla="*/ 0 w 4932"/>
                    <a:gd name="T7" fmla="*/ 0 h 3043"/>
                    <a:gd name="T8" fmla="*/ 0 w 4932"/>
                    <a:gd name="T9" fmla="*/ 3043 h 3043"/>
                    <a:gd name="T10" fmla="*/ 41 w 4932"/>
                    <a:gd name="T11" fmla="*/ 40 h 3043"/>
                    <a:gd name="T12" fmla="*/ 4891 w 4932"/>
                    <a:gd name="T13" fmla="*/ 40 h 3043"/>
                    <a:gd name="T14" fmla="*/ 4891 w 4932"/>
                    <a:gd name="T15" fmla="*/ 3003 h 3043"/>
                    <a:gd name="T16" fmla="*/ 41 w 4932"/>
                    <a:gd name="T17" fmla="*/ 3003 h 3043"/>
                    <a:gd name="T18" fmla="*/ 41 w 4932"/>
                    <a:gd name="T19" fmla="*/ 40 h 3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2" h="3043">
                      <a:moveTo>
                        <a:pt x="0" y="3043"/>
                      </a:moveTo>
                      <a:lnTo>
                        <a:pt x="4932" y="3043"/>
                      </a:lnTo>
                      <a:lnTo>
                        <a:pt x="4932" y="0"/>
                      </a:lnTo>
                      <a:lnTo>
                        <a:pt x="0" y="0"/>
                      </a:lnTo>
                      <a:lnTo>
                        <a:pt x="0" y="3043"/>
                      </a:lnTo>
                      <a:close/>
                      <a:moveTo>
                        <a:pt x="41" y="40"/>
                      </a:moveTo>
                      <a:lnTo>
                        <a:pt x="4891" y="40"/>
                      </a:lnTo>
                      <a:lnTo>
                        <a:pt x="4891" y="3003"/>
                      </a:lnTo>
                      <a:lnTo>
                        <a:pt x="41" y="3003"/>
                      </a:lnTo>
                      <a:lnTo>
                        <a:pt x="41" y="40"/>
                      </a:lnTo>
                      <a:close/>
                    </a:path>
                  </a:pathLst>
                </a:custGeom>
                <a:grpFill/>
                <a:ln>
                  <a:noFill/>
                </a:ln>
              </p:spPr>
              <p:txBody>
                <a:bodyPr anchor="ctr"/>
                <a:lstStyle/>
                <a:p>
                  <a:pPr algn="ctr"/>
                  <a:endParaRPr/>
                </a:p>
              </p:txBody>
            </p:sp>
            <p:sp>
              <p:nvSpPr>
                <p:cNvPr id="9" name="îṩḷîḍè"/>
                <p:cNvSpPr/>
                <p:nvPr/>
              </p:nvSpPr>
              <p:spPr bwMode="auto">
                <a:xfrm>
                  <a:off x="6777038" y="4057651"/>
                  <a:ext cx="76200" cy="71438"/>
                </a:xfrm>
                <a:prstGeom prst="ellipse">
                  <a:avLst/>
                </a:prstGeom>
                <a:grpFill/>
                <a:ln>
                  <a:noFill/>
                </a:ln>
              </p:spPr>
              <p:txBody>
                <a:bodyPr anchor="ctr"/>
                <a:lstStyle/>
                <a:p>
                  <a:pPr algn="ctr"/>
                  <a:endParaRPr/>
                </a:p>
              </p:txBody>
            </p:sp>
            <p:sp>
              <p:nvSpPr>
                <p:cNvPr id="10" name="išļíḓe"/>
                <p:cNvSpPr/>
                <p:nvPr/>
              </p:nvSpPr>
              <p:spPr bwMode="auto">
                <a:xfrm>
                  <a:off x="1660525" y="3814763"/>
                  <a:ext cx="10310812" cy="6083300"/>
                </a:xfrm>
                <a:custGeom>
                  <a:avLst/>
                  <a:gdLst>
                    <a:gd name="T0" fmla="*/ 2333 w 2547"/>
                    <a:gd name="T1" fmla="*/ 1380 h 1525"/>
                    <a:gd name="T2" fmla="*/ 2333 w 2547"/>
                    <a:gd name="T3" fmla="*/ 115 h 1525"/>
                    <a:gd name="T4" fmla="*/ 2218 w 2547"/>
                    <a:gd name="T5" fmla="*/ 0 h 1525"/>
                    <a:gd name="T6" fmla="*/ 329 w 2547"/>
                    <a:gd name="T7" fmla="*/ 0 h 1525"/>
                    <a:gd name="T8" fmla="*/ 214 w 2547"/>
                    <a:gd name="T9" fmla="*/ 115 h 1525"/>
                    <a:gd name="T10" fmla="*/ 214 w 2547"/>
                    <a:gd name="T11" fmla="*/ 1380 h 1525"/>
                    <a:gd name="T12" fmla="*/ 0 w 2547"/>
                    <a:gd name="T13" fmla="*/ 1380 h 1525"/>
                    <a:gd name="T14" fmla="*/ 0 w 2547"/>
                    <a:gd name="T15" fmla="*/ 1418 h 1525"/>
                    <a:gd name="T16" fmla="*/ 107 w 2547"/>
                    <a:gd name="T17" fmla="*/ 1525 h 1525"/>
                    <a:gd name="T18" fmla="*/ 2440 w 2547"/>
                    <a:gd name="T19" fmla="*/ 1525 h 1525"/>
                    <a:gd name="T20" fmla="*/ 2547 w 2547"/>
                    <a:gd name="T21" fmla="*/ 1418 h 1525"/>
                    <a:gd name="T22" fmla="*/ 2547 w 2547"/>
                    <a:gd name="T23" fmla="*/ 1380 h 1525"/>
                    <a:gd name="T24" fmla="*/ 2333 w 2547"/>
                    <a:gd name="T25" fmla="*/ 1380 h 1525"/>
                    <a:gd name="T26" fmla="*/ 246 w 2547"/>
                    <a:gd name="T27" fmla="*/ 115 h 1525"/>
                    <a:gd name="T28" fmla="*/ 329 w 2547"/>
                    <a:gd name="T29" fmla="*/ 32 h 1525"/>
                    <a:gd name="T30" fmla="*/ 2218 w 2547"/>
                    <a:gd name="T31" fmla="*/ 32 h 1525"/>
                    <a:gd name="T32" fmla="*/ 2301 w 2547"/>
                    <a:gd name="T33" fmla="*/ 115 h 1525"/>
                    <a:gd name="T34" fmla="*/ 2301 w 2547"/>
                    <a:gd name="T35" fmla="*/ 1380 h 1525"/>
                    <a:gd name="T36" fmla="*/ 246 w 2547"/>
                    <a:gd name="T37" fmla="*/ 1380 h 1525"/>
                    <a:gd name="T38" fmla="*/ 246 w 2547"/>
                    <a:gd name="T39" fmla="*/ 115 h 1525"/>
                    <a:gd name="T40" fmla="*/ 1486 w 2547"/>
                    <a:gd name="T41" fmla="*/ 1412 h 1525"/>
                    <a:gd name="T42" fmla="*/ 1446 w 2547"/>
                    <a:gd name="T43" fmla="*/ 1448 h 1525"/>
                    <a:gd name="T44" fmla="*/ 1100 w 2547"/>
                    <a:gd name="T45" fmla="*/ 1448 h 1525"/>
                    <a:gd name="T46" fmla="*/ 1061 w 2547"/>
                    <a:gd name="T47" fmla="*/ 1412 h 1525"/>
                    <a:gd name="T48" fmla="*/ 1486 w 2547"/>
                    <a:gd name="T49" fmla="*/ 1412 h 1525"/>
                    <a:gd name="T50" fmla="*/ 2515 w 2547"/>
                    <a:gd name="T51" fmla="*/ 1418 h 1525"/>
                    <a:gd name="T52" fmla="*/ 2440 w 2547"/>
                    <a:gd name="T53" fmla="*/ 1493 h 1525"/>
                    <a:gd name="T54" fmla="*/ 107 w 2547"/>
                    <a:gd name="T55" fmla="*/ 1493 h 1525"/>
                    <a:gd name="T56" fmla="*/ 32 w 2547"/>
                    <a:gd name="T57" fmla="*/ 1418 h 1525"/>
                    <a:gd name="T58" fmla="*/ 32 w 2547"/>
                    <a:gd name="T59" fmla="*/ 1412 h 1525"/>
                    <a:gd name="T60" fmla="*/ 1045 w 2547"/>
                    <a:gd name="T61" fmla="*/ 1412 h 1525"/>
                    <a:gd name="T62" fmla="*/ 1100 w 2547"/>
                    <a:gd name="T63" fmla="*/ 1464 h 1525"/>
                    <a:gd name="T64" fmla="*/ 1446 w 2547"/>
                    <a:gd name="T65" fmla="*/ 1464 h 1525"/>
                    <a:gd name="T66" fmla="*/ 1502 w 2547"/>
                    <a:gd name="T67" fmla="*/ 1412 h 1525"/>
                    <a:gd name="T68" fmla="*/ 2515 w 2547"/>
                    <a:gd name="T69" fmla="*/ 1412 h 1525"/>
                    <a:gd name="T70" fmla="*/ 2515 w 2547"/>
                    <a:gd name="T71" fmla="*/ 1418 h 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47" h="1525">
                      <a:moveTo>
                        <a:pt x="2333" y="1380"/>
                      </a:moveTo>
                      <a:cubicBezTo>
                        <a:pt x="2333" y="115"/>
                        <a:pt x="2333" y="115"/>
                        <a:pt x="2333" y="115"/>
                      </a:cubicBezTo>
                      <a:cubicBezTo>
                        <a:pt x="2333" y="51"/>
                        <a:pt x="2281" y="0"/>
                        <a:pt x="2218" y="0"/>
                      </a:cubicBezTo>
                      <a:cubicBezTo>
                        <a:pt x="329" y="0"/>
                        <a:pt x="329" y="0"/>
                        <a:pt x="329" y="0"/>
                      </a:cubicBezTo>
                      <a:cubicBezTo>
                        <a:pt x="265" y="0"/>
                        <a:pt x="214" y="51"/>
                        <a:pt x="214" y="115"/>
                      </a:cubicBezTo>
                      <a:cubicBezTo>
                        <a:pt x="214" y="1380"/>
                        <a:pt x="214" y="1380"/>
                        <a:pt x="214" y="1380"/>
                      </a:cubicBezTo>
                      <a:cubicBezTo>
                        <a:pt x="0" y="1380"/>
                        <a:pt x="0" y="1380"/>
                        <a:pt x="0" y="1380"/>
                      </a:cubicBezTo>
                      <a:cubicBezTo>
                        <a:pt x="0" y="1418"/>
                        <a:pt x="0" y="1418"/>
                        <a:pt x="0" y="1418"/>
                      </a:cubicBezTo>
                      <a:cubicBezTo>
                        <a:pt x="0" y="1477"/>
                        <a:pt x="48" y="1525"/>
                        <a:pt x="107" y="1525"/>
                      </a:cubicBezTo>
                      <a:cubicBezTo>
                        <a:pt x="2440" y="1525"/>
                        <a:pt x="2440" y="1525"/>
                        <a:pt x="2440" y="1525"/>
                      </a:cubicBezTo>
                      <a:cubicBezTo>
                        <a:pt x="2499" y="1525"/>
                        <a:pt x="2547" y="1477"/>
                        <a:pt x="2547" y="1418"/>
                      </a:cubicBezTo>
                      <a:cubicBezTo>
                        <a:pt x="2547" y="1380"/>
                        <a:pt x="2547" y="1380"/>
                        <a:pt x="2547" y="1380"/>
                      </a:cubicBezTo>
                      <a:lnTo>
                        <a:pt x="2333" y="1380"/>
                      </a:lnTo>
                      <a:close/>
                      <a:moveTo>
                        <a:pt x="246" y="115"/>
                      </a:moveTo>
                      <a:cubicBezTo>
                        <a:pt x="246" y="69"/>
                        <a:pt x="283" y="32"/>
                        <a:pt x="329" y="32"/>
                      </a:cubicBezTo>
                      <a:cubicBezTo>
                        <a:pt x="2218" y="32"/>
                        <a:pt x="2218" y="32"/>
                        <a:pt x="2218" y="32"/>
                      </a:cubicBezTo>
                      <a:cubicBezTo>
                        <a:pt x="2264" y="32"/>
                        <a:pt x="2301" y="69"/>
                        <a:pt x="2301" y="115"/>
                      </a:cubicBezTo>
                      <a:cubicBezTo>
                        <a:pt x="2301" y="1380"/>
                        <a:pt x="2301" y="1380"/>
                        <a:pt x="2301" y="1380"/>
                      </a:cubicBezTo>
                      <a:cubicBezTo>
                        <a:pt x="246" y="1380"/>
                        <a:pt x="246" y="1380"/>
                        <a:pt x="246" y="1380"/>
                      </a:cubicBezTo>
                      <a:lnTo>
                        <a:pt x="246" y="115"/>
                      </a:lnTo>
                      <a:close/>
                      <a:moveTo>
                        <a:pt x="1486" y="1412"/>
                      </a:moveTo>
                      <a:cubicBezTo>
                        <a:pt x="1485" y="1432"/>
                        <a:pt x="1467" y="1448"/>
                        <a:pt x="1446" y="1448"/>
                      </a:cubicBezTo>
                      <a:cubicBezTo>
                        <a:pt x="1100" y="1448"/>
                        <a:pt x="1100" y="1448"/>
                        <a:pt x="1100" y="1448"/>
                      </a:cubicBezTo>
                      <a:cubicBezTo>
                        <a:pt x="1080" y="1448"/>
                        <a:pt x="1062" y="1432"/>
                        <a:pt x="1061" y="1412"/>
                      </a:cubicBezTo>
                      <a:lnTo>
                        <a:pt x="1486" y="1412"/>
                      </a:lnTo>
                      <a:close/>
                      <a:moveTo>
                        <a:pt x="2515" y="1418"/>
                      </a:moveTo>
                      <a:cubicBezTo>
                        <a:pt x="2515" y="1460"/>
                        <a:pt x="2481" y="1493"/>
                        <a:pt x="2440" y="1493"/>
                      </a:cubicBezTo>
                      <a:cubicBezTo>
                        <a:pt x="107" y="1493"/>
                        <a:pt x="107" y="1493"/>
                        <a:pt x="107" y="1493"/>
                      </a:cubicBezTo>
                      <a:cubicBezTo>
                        <a:pt x="66" y="1493"/>
                        <a:pt x="32" y="1460"/>
                        <a:pt x="32" y="1418"/>
                      </a:cubicBezTo>
                      <a:cubicBezTo>
                        <a:pt x="32" y="1412"/>
                        <a:pt x="32" y="1412"/>
                        <a:pt x="32" y="1412"/>
                      </a:cubicBezTo>
                      <a:cubicBezTo>
                        <a:pt x="1045" y="1412"/>
                        <a:pt x="1045" y="1412"/>
                        <a:pt x="1045" y="1412"/>
                      </a:cubicBezTo>
                      <a:cubicBezTo>
                        <a:pt x="1046" y="1441"/>
                        <a:pt x="1071" y="1464"/>
                        <a:pt x="1100" y="1464"/>
                      </a:cubicBezTo>
                      <a:cubicBezTo>
                        <a:pt x="1446" y="1464"/>
                        <a:pt x="1446" y="1464"/>
                        <a:pt x="1446" y="1464"/>
                      </a:cubicBezTo>
                      <a:cubicBezTo>
                        <a:pt x="1476" y="1464"/>
                        <a:pt x="1501" y="1441"/>
                        <a:pt x="1502" y="1412"/>
                      </a:cubicBezTo>
                      <a:cubicBezTo>
                        <a:pt x="2515" y="1412"/>
                        <a:pt x="2515" y="1412"/>
                        <a:pt x="2515" y="1412"/>
                      </a:cubicBezTo>
                      <a:lnTo>
                        <a:pt x="2515" y="1418"/>
                      </a:lnTo>
                      <a:close/>
                    </a:path>
                  </a:pathLst>
                </a:custGeom>
                <a:grpFill/>
                <a:ln>
                  <a:noFill/>
                </a:ln>
              </p:spPr>
              <p:txBody>
                <a:bodyPr anchor="ctr"/>
                <a:lstStyle/>
                <a:p>
                  <a:pPr algn="ctr"/>
                  <a:endParaRPr/>
                </a:p>
              </p:txBody>
            </p:sp>
          </p:grpSp>
          <p:sp>
            <p:nvSpPr>
              <p:cNvPr id="7" name="ïṥḻïde"/>
              <p:cNvSpPr/>
              <p:nvPr/>
            </p:nvSpPr>
            <p:spPr>
              <a:xfrm>
                <a:off x="1538755" y="2481075"/>
                <a:ext cx="3519442" cy="2168300"/>
              </a:xfrm>
              <a:prstGeom prst="rect">
                <a:avLst/>
              </a:prstGeom>
              <a:blipFill>
                <a:blip r:embed="rId4"/>
                <a:srcRect/>
                <a:stretch>
                  <a:fillRect t="-4107" b="-4060"/>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 name="ïṩḷïḋe">
              <a:extLst>
                <a:ext uri="{FF2B5EF4-FFF2-40B4-BE49-F238E27FC236}">
                  <a16:creationId xmlns:a16="http://schemas.microsoft.com/office/drawing/2014/main" xmlns="" id="{48D9846A-64B8-4124-8136-9CCD6596C3A7}"/>
                </a:ext>
              </a:extLst>
            </p:cNvPr>
            <p:cNvSpPr txBox="1"/>
            <p:nvPr/>
          </p:nvSpPr>
          <p:spPr>
            <a:xfrm>
              <a:off x="6281828" y="2399828"/>
              <a:ext cx="4929489" cy="2926914"/>
            </a:xfrm>
            <a:prstGeom prst="rect">
              <a:avLst/>
            </a:prstGeom>
            <a:noFill/>
          </p:spPr>
          <p:txBody>
            <a:bodyPr wrap="square" lIns="90000" tIns="46800" rIns="90000" bIns="46800" rtlCol="0">
              <a:normAutofit/>
            </a:bodyPr>
            <a:lstStyle/>
            <a:p>
              <a:pPr>
                <a:lnSpc>
                  <a:spcPct val="150000"/>
                </a:lnSpc>
                <a:spcBef>
                  <a:spcPts val="600"/>
                </a:spcBef>
                <a:spcAft>
                  <a:spcPts val="600"/>
                </a:spcAft>
              </a:pPr>
              <a:r>
                <a:rPr lang="zh-CN" altLang="en-US" sz="1400" dirty="0" smtClean="0">
                  <a:latin typeface="微软雅黑" panose="020B0503020204020204" pitchFamily="34" charset="-122"/>
                  <a:ea typeface="微软雅黑" panose="020B0503020204020204" pitchFamily="34" charset="-122"/>
                </a:rPr>
                <a:t>经典黑白两色，深色</a:t>
              </a:r>
              <a:r>
                <a:rPr lang="zh-CN" altLang="en-US" sz="1400" dirty="0">
                  <a:latin typeface="微软雅黑" panose="020B0503020204020204" pitchFamily="34" charset="-122"/>
                  <a:ea typeface="微软雅黑" panose="020B0503020204020204" pitchFamily="34" charset="-122"/>
                </a:rPr>
                <a:t>梯形装饰由马赛克图案组成</a:t>
              </a:r>
              <a:endParaRPr lang="en-US" altLang="zh-CN" sz="1400" dirty="0" smtClean="0">
                <a:latin typeface="微软雅黑" panose="020B0503020204020204" pitchFamily="34" charset="-122"/>
                <a:ea typeface="微软雅黑" panose="020B0503020204020204" pitchFamily="34" charset="-122"/>
              </a:endParaRPr>
            </a:p>
            <a:p>
              <a:pPr>
                <a:lnSpc>
                  <a:spcPct val="150000"/>
                </a:lnSpc>
                <a:spcBef>
                  <a:spcPts val="600"/>
                </a:spcBef>
                <a:spcAft>
                  <a:spcPts val="600"/>
                </a:spcAft>
              </a:pPr>
              <a:r>
                <a:rPr lang="zh-CN" altLang="en-US" b="1" dirty="0" smtClean="0">
                  <a:latin typeface="微软雅黑" panose="020B0503020204020204" pitchFamily="34" charset="-122"/>
                  <a:ea typeface="微软雅黑" panose="020B0503020204020204" pitchFamily="34" charset="-122"/>
                </a:rPr>
                <a:t>比赛</a:t>
              </a:r>
              <a:r>
                <a:rPr lang="zh-CN" altLang="en-US" b="1" dirty="0">
                  <a:latin typeface="微软雅黑" panose="020B0503020204020204" pitchFamily="34" charset="-122"/>
                  <a:ea typeface="微软雅黑" panose="020B0503020204020204" pitchFamily="34" charset="-122"/>
                </a:rPr>
                <a:t>用</a:t>
              </a:r>
              <a:r>
                <a:rPr lang="zh-CN" altLang="en-US" b="1" dirty="0" smtClean="0">
                  <a:latin typeface="微软雅黑" panose="020B0503020204020204" pitchFamily="34" charset="-122"/>
                  <a:ea typeface="微软雅黑" panose="020B0503020204020204" pitchFamily="34" charset="-122"/>
                </a:rPr>
                <a:t>球</a:t>
              </a:r>
              <a:r>
                <a:rPr lang="en-US" altLang="zh-CN" b="1" dirty="0" smtClean="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电视之星</a:t>
              </a:r>
              <a:r>
                <a:rPr lang="en-US" altLang="zh-CN" b="1" dirty="0">
                  <a:latin typeface="微软雅黑" panose="020B0503020204020204" pitchFamily="34" charset="-122"/>
                  <a:ea typeface="微软雅黑" panose="020B0503020204020204" pitchFamily="34" charset="-122"/>
                </a:rPr>
                <a:t>(Telstar) </a:t>
              </a:r>
            </a:p>
            <a:p>
              <a:pPr>
                <a:lnSpc>
                  <a:spcPct val="150000"/>
                </a:lnSpc>
                <a:spcBef>
                  <a:spcPts val="600"/>
                </a:spcBef>
                <a:spcAft>
                  <a:spcPts val="600"/>
                </a:spcAft>
              </a:pPr>
              <a:r>
                <a:rPr lang="zh-CN" altLang="en-US" sz="1200" dirty="0" smtClean="0">
                  <a:latin typeface="微软雅黑" panose="020B0503020204020204" pitchFamily="34" charset="-122"/>
                  <a:ea typeface="微软雅黑" panose="020B0503020204020204" pitchFamily="34" charset="-122"/>
                </a:rPr>
                <a:t>这</a:t>
              </a:r>
              <a:r>
                <a:rPr lang="zh-CN" altLang="en-US" sz="1200" dirty="0">
                  <a:latin typeface="微软雅黑" panose="020B0503020204020204" pitchFamily="34" charset="-122"/>
                  <a:ea typeface="微软雅黑" panose="020B0503020204020204" pitchFamily="34" charset="-122"/>
                </a:rPr>
                <a:t>款俄罗斯世界杯用球采用了经典黑白两色，深色梯形装饰由马赛克图案组成，文字则使用了金色。</a:t>
              </a:r>
            </a:p>
            <a:p>
              <a:pPr>
                <a:lnSpc>
                  <a:spcPct val="150000"/>
                </a:lnSpc>
                <a:spcBef>
                  <a:spcPts val="600"/>
                </a:spcBef>
                <a:spcAft>
                  <a:spcPts val="600"/>
                </a:spcAft>
              </a:pPr>
              <a:r>
                <a:rPr lang="zh-CN" altLang="en-US" sz="1200" dirty="0" smtClean="0">
                  <a:latin typeface="微软雅黑" panose="020B0503020204020204" pitchFamily="34" charset="-122"/>
                  <a:ea typeface="微软雅黑" panose="020B0503020204020204" pitchFamily="34" charset="-122"/>
                </a:rPr>
                <a:t>梅西</a:t>
              </a:r>
              <a:r>
                <a:rPr lang="zh-CN" altLang="en-US" sz="1200" dirty="0">
                  <a:latin typeface="微软雅黑" panose="020B0503020204020204" pitchFamily="34" charset="-122"/>
                  <a:ea typeface="微软雅黑" panose="020B0503020204020204" pitchFamily="34" charset="-122"/>
                </a:rPr>
                <a:t>、齐达内、哈维</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阿隆索、皮耶罗、卡卡以及波多尔斯基都参加了新球的发布仪式，皇马和曼联极有可能参与新球的前期测试。这款足球已经发售，新球售价为</a:t>
              </a:r>
              <a:r>
                <a:rPr lang="en-US" altLang="zh-CN" sz="1200" dirty="0">
                  <a:latin typeface="微软雅黑" panose="020B0503020204020204" pitchFamily="34" charset="-122"/>
                  <a:ea typeface="微软雅黑" panose="020B0503020204020204" pitchFamily="34" charset="-122"/>
                </a:rPr>
                <a:t>100</a:t>
              </a:r>
              <a:r>
                <a:rPr lang="zh-CN" altLang="en-US" sz="1200" dirty="0">
                  <a:latin typeface="微软雅黑" panose="020B0503020204020204" pitchFamily="34" charset="-122"/>
                  <a:ea typeface="微软雅黑" panose="020B0503020204020204" pitchFamily="34" charset="-122"/>
                </a:rPr>
                <a:t>欧元。</a:t>
              </a:r>
              <a:endParaRPr lang="en-US" sz="1400" b="1" dirty="0">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xmlns="" id="{A4C9CD7C-3403-4B32-A6A6-A7AF9F0A8443}"/>
                </a:ext>
              </a:extLst>
            </p:cNvPr>
            <p:cNvCxnSpPr/>
            <p:nvPr/>
          </p:nvCxnSpPr>
          <p:spPr>
            <a:xfrm>
              <a:off x="6096000" y="1269000"/>
              <a:ext cx="0" cy="487462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赛事文化</a:t>
            </a:r>
          </a:p>
        </p:txBody>
      </p:sp>
    </p:spTree>
    <p:extLst>
      <p:ext uri="{BB962C8B-B14F-4D97-AF65-F5344CB8AC3E}">
        <p14:creationId xmlns:p14="http://schemas.microsoft.com/office/powerpoint/2010/main" val="192419254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38450" y="2914650"/>
            <a:ext cx="8362950" cy="2838450"/>
          </a:xfrm>
          <a:prstGeom prst="rect">
            <a:avLst/>
          </a:prstGeom>
          <a:noFill/>
          <a:ln w="28575">
            <a:solidFill>
              <a:srgbClr val="036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duotone>
              <a:prstClr val="black"/>
              <a:srgbClr val="4E3F96">
                <a:tint val="45000"/>
                <a:satMod val="400000"/>
              </a:srgbClr>
            </a:duotone>
            <a:extLst>
              <a:ext uri="{28A0092B-C50C-407E-A947-70E740481C1C}">
                <a14:useLocalDpi xmlns:a14="http://schemas.microsoft.com/office/drawing/2010/main" val="0"/>
              </a:ext>
            </a:extLst>
          </a:blip>
          <a:srcRect l="10235" t="21389" r="1067" b="19167"/>
          <a:stretch/>
        </p:blipFill>
        <p:spPr>
          <a:xfrm>
            <a:off x="0" y="0"/>
            <a:ext cx="7924800" cy="5311034"/>
          </a:xfrm>
          <a:prstGeom prst="rect">
            <a:avLst/>
          </a:prstGeom>
        </p:spPr>
      </p:pic>
      <p:sp>
        <p:nvSpPr>
          <p:cNvPr id="5" name="矩形 4"/>
          <p:cNvSpPr/>
          <p:nvPr/>
        </p:nvSpPr>
        <p:spPr>
          <a:xfrm>
            <a:off x="4894005" y="3644384"/>
            <a:ext cx="5109091" cy="1569660"/>
          </a:xfrm>
          <a:prstGeom prst="rect">
            <a:avLst/>
          </a:prstGeom>
        </p:spPr>
        <p:txBody>
          <a:bodyPr wrap="none">
            <a:spAutoFit/>
          </a:bodyPr>
          <a:lstStyle/>
          <a:p>
            <a:pPr algn="ctr"/>
            <a:r>
              <a:rPr lang="zh-CN" altLang="en-US" sz="9600" b="1" dirty="0">
                <a:solidFill>
                  <a:srgbClr val="4E3F96"/>
                </a:solidFill>
                <a:latin typeface="微软雅黑" panose="020B0503020204020204" pitchFamily="34" charset="-122"/>
                <a:ea typeface="微软雅黑" panose="020B0503020204020204" pitchFamily="34" charset="-122"/>
              </a:rPr>
              <a:t>比赛进程</a:t>
            </a:r>
          </a:p>
        </p:txBody>
      </p:sp>
    </p:spTree>
    <p:extLst>
      <p:ext uri="{BB962C8B-B14F-4D97-AF65-F5344CB8AC3E}">
        <p14:creationId xmlns:p14="http://schemas.microsoft.com/office/powerpoint/2010/main" val="78143942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1ed82ad-44df-4109-adcc-60de99336a5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1611748"/>
            <a:ext cx="12192000" cy="5388216"/>
            <a:chOff x="0" y="755403"/>
            <a:chExt cx="12192000" cy="5388216"/>
          </a:xfrm>
        </p:grpSpPr>
        <p:sp>
          <p:nvSpPr>
            <p:cNvPr id="4" name="íšlïḑê">
              <a:extLst>
                <a:ext uri="{FF2B5EF4-FFF2-40B4-BE49-F238E27FC236}">
                  <a16:creationId xmlns:a16="http://schemas.microsoft.com/office/drawing/2014/main" xmlns="" id="{AC7B47E6-6E91-4CDB-8C4A-2076417815DC}"/>
                </a:ext>
              </a:extLst>
            </p:cNvPr>
            <p:cNvSpPr/>
            <p:nvPr/>
          </p:nvSpPr>
          <p:spPr bwMode="auto">
            <a:xfrm>
              <a:off x="0" y="2788123"/>
              <a:ext cx="12192000" cy="1895113"/>
            </a:xfrm>
            <a:prstGeom prst="rect">
              <a:avLst/>
            </a:prstGeom>
            <a:solidFill>
              <a:srgbClr val="9F5DA8">
                <a:alpha val="50000"/>
              </a:srgbClr>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nvGrpSpPr>
            <p:cNvPr id="5" name="îšḷiḋè">
              <a:extLst>
                <a:ext uri="{FF2B5EF4-FFF2-40B4-BE49-F238E27FC236}">
                  <a16:creationId xmlns:a16="http://schemas.microsoft.com/office/drawing/2014/main" xmlns="" id="{047172C8-CB0C-4595-991E-E7BA4485F3FF}"/>
                </a:ext>
              </a:extLst>
            </p:cNvPr>
            <p:cNvGrpSpPr/>
            <p:nvPr/>
          </p:nvGrpSpPr>
          <p:grpSpPr>
            <a:xfrm>
              <a:off x="4249314" y="2626122"/>
              <a:ext cx="3693370" cy="3517497"/>
              <a:chOff x="7265999" y="1725430"/>
              <a:chExt cx="4056742" cy="3863570"/>
            </a:xfrm>
          </p:grpSpPr>
          <p:grpSp>
            <p:nvGrpSpPr>
              <p:cNvPr id="9" name="î$ḻiḓè">
                <a:extLst>
                  <a:ext uri="{FF2B5EF4-FFF2-40B4-BE49-F238E27FC236}">
                    <a16:creationId xmlns:a16="http://schemas.microsoft.com/office/drawing/2014/main" xmlns="" id="{63CD1173-CFB0-473F-80CF-563F395C69D2}"/>
                  </a:ext>
                </a:extLst>
              </p:cNvPr>
              <p:cNvGrpSpPr/>
              <p:nvPr/>
            </p:nvGrpSpPr>
            <p:grpSpPr>
              <a:xfrm>
                <a:off x="7265999" y="1725430"/>
                <a:ext cx="4056742" cy="3407135"/>
                <a:chOff x="1127448" y="1664803"/>
                <a:chExt cx="4844146" cy="4068453"/>
              </a:xfrm>
            </p:grpSpPr>
            <p:sp>
              <p:nvSpPr>
                <p:cNvPr id="11" name="ïṩlîḑè">
                  <a:extLst>
                    <a:ext uri="{FF2B5EF4-FFF2-40B4-BE49-F238E27FC236}">
                      <a16:creationId xmlns:a16="http://schemas.microsoft.com/office/drawing/2014/main" xmlns="" id="{B5F98194-51BC-49BD-A3F5-127B3F7BF07E}"/>
                    </a:ext>
                  </a:extLst>
                </p:cNvPr>
                <p:cNvSpPr/>
                <p:nvPr/>
              </p:nvSpPr>
              <p:spPr bwMode="auto">
                <a:xfrm>
                  <a:off x="2672089" y="5707399"/>
                  <a:ext cx="1779597" cy="25857"/>
                </a:xfrm>
                <a:custGeom>
                  <a:avLst/>
                  <a:gdLst>
                    <a:gd name="T0" fmla="*/ 6776 w 6981"/>
                    <a:gd name="T1" fmla="*/ 0 h 103"/>
                    <a:gd name="T2" fmla="*/ 6776 w 6981"/>
                    <a:gd name="T3" fmla="*/ 0 h 103"/>
                    <a:gd name="T4" fmla="*/ 203 w 6981"/>
                    <a:gd name="T5" fmla="*/ 0 h 103"/>
                    <a:gd name="T6" fmla="*/ 0 w 6981"/>
                    <a:gd name="T7" fmla="*/ 46 h 103"/>
                    <a:gd name="T8" fmla="*/ 0 w 6981"/>
                    <a:gd name="T9" fmla="*/ 55 h 103"/>
                    <a:gd name="T10" fmla="*/ 203 w 6981"/>
                    <a:gd name="T11" fmla="*/ 102 h 103"/>
                    <a:gd name="T12" fmla="*/ 6776 w 6981"/>
                    <a:gd name="T13" fmla="*/ 102 h 103"/>
                    <a:gd name="T14" fmla="*/ 6980 w 6981"/>
                    <a:gd name="T15" fmla="*/ 55 h 103"/>
                    <a:gd name="T16" fmla="*/ 6980 w 6981"/>
                    <a:gd name="T17" fmla="*/ 46 h 103"/>
                    <a:gd name="T18" fmla="*/ 6776 w 69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03">
                      <a:moveTo>
                        <a:pt x="6776" y="0"/>
                      </a:moveTo>
                      <a:lnTo>
                        <a:pt x="6776" y="0"/>
                      </a:lnTo>
                      <a:cubicBezTo>
                        <a:pt x="203" y="0"/>
                        <a:pt x="203" y="0"/>
                        <a:pt x="203" y="0"/>
                      </a:cubicBezTo>
                      <a:cubicBezTo>
                        <a:pt x="92" y="0"/>
                        <a:pt x="0" y="18"/>
                        <a:pt x="0" y="46"/>
                      </a:cubicBezTo>
                      <a:cubicBezTo>
                        <a:pt x="0" y="55"/>
                        <a:pt x="0" y="55"/>
                        <a:pt x="0" y="55"/>
                      </a:cubicBezTo>
                      <a:cubicBezTo>
                        <a:pt x="0" y="83"/>
                        <a:pt x="92" y="102"/>
                        <a:pt x="203" y="102"/>
                      </a:cubicBezTo>
                      <a:cubicBezTo>
                        <a:pt x="6776" y="102"/>
                        <a:pt x="6776" y="102"/>
                        <a:pt x="6776" y="102"/>
                      </a:cubicBezTo>
                      <a:cubicBezTo>
                        <a:pt x="6887" y="102"/>
                        <a:pt x="6980" y="83"/>
                        <a:pt x="6980" y="55"/>
                      </a:cubicBezTo>
                      <a:cubicBezTo>
                        <a:pt x="6980" y="46"/>
                        <a:pt x="6980" y="46"/>
                        <a:pt x="6980" y="46"/>
                      </a:cubicBezTo>
                      <a:cubicBezTo>
                        <a:pt x="6980" y="18"/>
                        <a:pt x="6887" y="0"/>
                        <a:pt x="6776" y="0"/>
                      </a:cubicBezTo>
                    </a:path>
                  </a:pathLst>
                </a:custGeom>
                <a:solidFill>
                  <a:srgbClr val="BCBDC0"/>
                </a:solidFill>
                <a:ln>
                  <a:noFill/>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iṩlîḍé">
                  <a:extLst>
                    <a:ext uri="{FF2B5EF4-FFF2-40B4-BE49-F238E27FC236}">
                      <a16:creationId xmlns:a16="http://schemas.microsoft.com/office/drawing/2014/main" xmlns="" id="{03BACE6A-DEBF-43C2-8292-D3FDF1BCED27}"/>
                    </a:ext>
                  </a:extLst>
                </p:cNvPr>
                <p:cNvSpPr/>
                <p:nvPr/>
              </p:nvSpPr>
              <p:spPr bwMode="auto">
                <a:xfrm>
                  <a:off x="1127448" y="1664803"/>
                  <a:ext cx="4844146" cy="2931894"/>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chemeClr val="tx1"/>
                </a:solidFill>
                <a:ln>
                  <a:noFill/>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íŝlîḑê">
                  <a:extLst>
                    <a:ext uri="{FF2B5EF4-FFF2-40B4-BE49-F238E27FC236}">
                      <a16:creationId xmlns:a16="http://schemas.microsoft.com/office/drawing/2014/main" xmlns="" id="{DBEA75DC-5851-404C-BF91-7EB50E715B3D}"/>
                    </a:ext>
                  </a:extLst>
                </p:cNvPr>
                <p:cNvSpPr/>
                <p:nvPr/>
              </p:nvSpPr>
              <p:spPr bwMode="auto">
                <a:xfrm>
                  <a:off x="2672089" y="5131812"/>
                  <a:ext cx="1779597" cy="590202"/>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rgbClr val="EAEAEA"/>
                </a:solidFill>
                <a:ln>
                  <a:noFill/>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íşlïḓe">
                  <a:extLst>
                    <a:ext uri="{FF2B5EF4-FFF2-40B4-BE49-F238E27FC236}">
                      <a16:creationId xmlns:a16="http://schemas.microsoft.com/office/drawing/2014/main" xmlns="" id="{ABD289B3-5AD1-4817-8DC5-2FFA91246860}"/>
                    </a:ext>
                  </a:extLst>
                </p:cNvPr>
                <p:cNvSpPr/>
                <p:nvPr/>
              </p:nvSpPr>
              <p:spPr bwMode="auto">
                <a:xfrm>
                  <a:off x="1127448" y="4596697"/>
                  <a:ext cx="4844146" cy="536240"/>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rgbClr val="F4F4F4"/>
                </a:solidFill>
                <a:ln>
                  <a:noFill/>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í$ḷïḑe">
                  <a:extLst>
                    <a:ext uri="{FF2B5EF4-FFF2-40B4-BE49-F238E27FC236}">
                      <a16:creationId xmlns:a16="http://schemas.microsoft.com/office/drawing/2014/main" xmlns="" id="{0AC9F586-06D5-4F11-8AAD-FD2D159D3369}"/>
                    </a:ext>
                  </a:extLst>
                </p:cNvPr>
                <p:cNvSpPr/>
                <p:nvPr/>
              </p:nvSpPr>
              <p:spPr bwMode="auto">
                <a:xfrm>
                  <a:off x="2672089" y="5679295"/>
                  <a:ext cx="1779597" cy="42719"/>
                </a:xfrm>
                <a:custGeom>
                  <a:avLst/>
                  <a:gdLst>
                    <a:gd name="T0" fmla="*/ 6943 w 6981"/>
                    <a:gd name="T1" fmla="*/ 0 h 167"/>
                    <a:gd name="T2" fmla="*/ 6943 w 6981"/>
                    <a:gd name="T3" fmla="*/ 0 h 167"/>
                    <a:gd name="T4" fmla="*/ 27 w 6981"/>
                    <a:gd name="T5" fmla="*/ 0 h 167"/>
                    <a:gd name="T6" fmla="*/ 0 w 6981"/>
                    <a:gd name="T7" fmla="*/ 37 h 167"/>
                    <a:gd name="T8" fmla="*/ 0 w 6981"/>
                    <a:gd name="T9" fmla="*/ 166 h 167"/>
                    <a:gd name="T10" fmla="*/ 18 w 6981"/>
                    <a:gd name="T11" fmla="*/ 166 h 167"/>
                    <a:gd name="T12" fmla="*/ 6961 w 6981"/>
                    <a:gd name="T13" fmla="*/ 166 h 167"/>
                    <a:gd name="T14" fmla="*/ 6980 w 6981"/>
                    <a:gd name="T15" fmla="*/ 166 h 167"/>
                    <a:gd name="T16" fmla="*/ 6980 w 6981"/>
                    <a:gd name="T17" fmla="*/ 37 h 167"/>
                    <a:gd name="T18" fmla="*/ 6943 w 698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67">
                      <a:moveTo>
                        <a:pt x="6943" y="0"/>
                      </a:moveTo>
                      <a:lnTo>
                        <a:pt x="6943" y="0"/>
                      </a:lnTo>
                      <a:cubicBezTo>
                        <a:pt x="27" y="0"/>
                        <a:pt x="27" y="0"/>
                        <a:pt x="27" y="0"/>
                      </a:cubicBezTo>
                      <a:cubicBezTo>
                        <a:pt x="0" y="9"/>
                        <a:pt x="0" y="37"/>
                        <a:pt x="0" y="37"/>
                      </a:cubicBezTo>
                      <a:cubicBezTo>
                        <a:pt x="0" y="166"/>
                        <a:pt x="0" y="166"/>
                        <a:pt x="0" y="166"/>
                      </a:cubicBezTo>
                      <a:cubicBezTo>
                        <a:pt x="18" y="166"/>
                        <a:pt x="18" y="166"/>
                        <a:pt x="18" y="166"/>
                      </a:cubicBezTo>
                      <a:cubicBezTo>
                        <a:pt x="6961" y="166"/>
                        <a:pt x="6961" y="166"/>
                        <a:pt x="6961" y="166"/>
                      </a:cubicBezTo>
                      <a:cubicBezTo>
                        <a:pt x="6980" y="166"/>
                        <a:pt x="6980" y="166"/>
                        <a:pt x="6980" y="166"/>
                      </a:cubicBezTo>
                      <a:cubicBezTo>
                        <a:pt x="6980" y="37"/>
                        <a:pt x="6980" y="37"/>
                        <a:pt x="6980" y="37"/>
                      </a:cubicBezTo>
                      <a:cubicBezTo>
                        <a:pt x="6980" y="37"/>
                        <a:pt x="6980" y="18"/>
                        <a:pt x="6943" y="0"/>
                      </a:cubicBezTo>
                    </a:path>
                  </a:pathLst>
                </a:custGeom>
                <a:solidFill>
                  <a:srgbClr val="D1D2D1"/>
                </a:solidFill>
                <a:ln>
                  <a:noFill/>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ïSḷïdê">
                  <a:extLst>
                    <a:ext uri="{FF2B5EF4-FFF2-40B4-BE49-F238E27FC236}">
                      <a16:creationId xmlns:a16="http://schemas.microsoft.com/office/drawing/2014/main" xmlns="" id="{82399C55-6B93-42D6-AAE2-7BE5326E3076}"/>
                    </a:ext>
                  </a:extLst>
                </p:cNvPr>
                <p:cNvSpPr/>
                <p:nvPr/>
              </p:nvSpPr>
              <p:spPr bwMode="auto">
                <a:xfrm>
                  <a:off x="1354534" y="1877276"/>
                  <a:ext cx="4387724" cy="2485589"/>
                </a:xfrm>
                <a:custGeom>
                  <a:avLst/>
                  <a:gdLst>
                    <a:gd name="T0" fmla="*/ 17212 w 17213"/>
                    <a:gd name="T1" fmla="*/ 9749 h 9750"/>
                    <a:gd name="T2" fmla="*/ 0 w 17213"/>
                    <a:gd name="T3" fmla="*/ 9749 h 9750"/>
                    <a:gd name="T4" fmla="*/ 0 w 17213"/>
                    <a:gd name="T5" fmla="*/ 0 h 9750"/>
                    <a:gd name="T6" fmla="*/ 17212 w 17213"/>
                    <a:gd name="T7" fmla="*/ 0 h 9750"/>
                    <a:gd name="T8" fmla="*/ 17212 w 17213"/>
                    <a:gd name="T9" fmla="*/ 9749 h 9750"/>
                  </a:gdLst>
                  <a:ahLst/>
                  <a:cxnLst>
                    <a:cxn ang="0">
                      <a:pos x="T0" y="T1"/>
                    </a:cxn>
                    <a:cxn ang="0">
                      <a:pos x="T2" y="T3"/>
                    </a:cxn>
                    <a:cxn ang="0">
                      <a:pos x="T4" y="T5"/>
                    </a:cxn>
                    <a:cxn ang="0">
                      <a:pos x="T6" y="T7"/>
                    </a:cxn>
                    <a:cxn ang="0">
                      <a:pos x="T8" y="T9"/>
                    </a:cxn>
                  </a:cxnLst>
                  <a:rect l="0" t="0" r="r" b="b"/>
                  <a:pathLst>
                    <a:path w="17213" h="9750">
                      <a:moveTo>
                        <a:pt x="17212" y="9749"/>
                      </a:moveTo>
                      <a:lnTo>
                        <a:pt x="0" y="9749"/>
                      </a:lnTo>
                      <a:lnTo>
                        <a:pt x="0" y="0"/>
                      </a:lnTo>
                      <a:lnTo>
                        <a:pt x="17212" y="0"/>
                      </a:lnTo>
                      <a:lnTo>
                        <a:pt x="17212" y="9749"/>
                      </a:lnTo>
                    </a:path>
                  </a:pathLst>
                </a:custGeom>
                <a:blipFill>
                  <a:blip r:embed="rId4"/>
                  <a:srcRect/>
                  <a:stretch>
                    <a:fillRect l="-3" t="-8676" r="-3" b="-8561"/>
                  </a:stretch>
                </a:blipFill>
                <a:ln w="6350" cap="flat" cmpd="sng" algn="ctr">
                  <a:solidFill>
                    <a:schemeClr val="tx1"/>
                  </a:solidFill>
                  <a:prstDash val="solid"/>
                  <a:miter lim="800000"/>
                </a:ln>
                <a:effectLst/>
                <a:extLst>
                  <a:ext uri="{91240B29-F687-4f45-9708-019B960494DF}">
                    <a14:hiddenLine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w="9525" cap="flat">
                      <a:solidFill>
                        <a:srgbClr val="808080"/>
                      </a:solidFill>
                      <a:bevel/>
                      <a:headEnd/>
                      <a:tailEnd/>
                    </a14:hiddenLine>
                  </a:ext>
                  <a:ext uri="{AF507438-7753-43e0-B8FC-AC1667EBCBE1}">
                    <a14:hiddenEffects xmlns="" xmlns:lc="http://schemas.openxmlformats.org/drawingml/2006/lockedCanvas" xmlns:a16="http://schemas.microsoft.com/office/drawing/2014/main" xmlns:p14="http://schemas.microsoft.com/office/powerpoint/2010/main" xmlns:mc="http://schemas.openxmlformats.org/markup-compatibility/2006" xmlns:v="urn:schemas-microsoft-com:vml" xmlns:a14="http://schemas.microsoft.com/office/drawing/2010/main">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sp>
            <p:nvSpPr>
              <p:cNvPr id="10" name="ïṥ1îďè">
                <a:extLst>
                  <a:ext uri="{FF2B5EF4-FFF2-40B4-BE49-F238E27FC236}">
                    <a16:creationId xmlns:a16="http://schemas.microsoft.com/office/drawing/2014/main" xmlns="" id="{32658343-428A-4B7F-A236-888B7F1BE83B}"/>
                  </a:ext>
                </a:extLst>
              </p:cNvPr>
              <p:cNvSpPr/>
              <p:nvPr/>
            </p:nvSpPr>
            <p:spPr bwMode="auto">
              <a:xfrm>
                <a:off x="7656958" y="5543281"/>
                <a:ext cx="3274826" cy="45719"/>
              </a:xfrm>
              <a:prstGeom prst="ellipse">
                <a:avLst/>
              </a:prstGeom>
              <a:solidFill>
                <a:schemeClr val="bg1">
                  <a:lumMod val="95000"/>
                </a:schemeClr>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grpSp>
          <p:nvGrpSpPr>
            <p:cNvPr id="6" name="ïṣḷíḓe">
              <a:extLst>
                <a:ext uri="{FF2B5EF4-FFF2-40B4-BE49-F238E27FC236}">
                  <a16:creationId xmlns:a16="http://schemas.microsoft.com/office/drawing/2014/main" xmlns="" id="{C491FC90-B352-4536-8646-A3D35ED89449}"/>
                </a:ext>
              </a:extLst>
            </p:cNvPr>
            <p:cNvGrpSpPr/>
            <p:nvPr/>
          </p:nvGrpSpPr>
          <p:grpSpPr>
            <a:xfrm>
              <a:off x="671513" y="755403"/>
              <a:ext cx="10848976" cy="1653966"/>
              <a:chOff x="687278" y="1948709"/>
              <a:chExt cx="3524773" cy="1653966"/>
            </a:xfrm>
          </p:grpSpPr>
          <p:sp>
            <p:nvSpPr>
              <p:cNvPr id="7" name="ís1íḍe">
                <a:extLst>
                  <a:ext uri="{FF2B5EF4-FFF2-40B4-BE49-F238E27FC236}">
                    <a16:creationId xmlns:a16="http://schemas.microsoft.com/office/drawing/2014/main" xmlns="" id="{19F82B56-26D5-483A-8C51-FE9BC12FBF33}"/>
                  </a:ext>
                </a:extLst>
              </p:cNvPr>
              <p:cNvSpPr/>
              <p:nvPr/>
            </p:nvSpPr>
            <p:spPr>
              <a:xfrm>
                <a:off x="687278" y="2390514"/>
                <a:ext cx="3524773" cy="121216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lnSpcReduction="10000"/>
              </a:bodyPr>
              <a:lstStyle/>
              <a:p>
                <a:pPr algn="ctr">
                  <a:lnSpc>
                    <a:spcPct val="170000"/>
                  </a:lnSpc>
                </a:pPr>
                <a:r>
                  <a:rPr lang="zh-CN" altLang="en-US" sz="1100" dirty="0">
                    <a:solidFill>
                      <a:srgbClr val="333333"/>
                    </a:solidFill>
                    <a:latin typeface="微软雅黑" panose="020B0503020204020204" pitchFamily="34" charset="-122"/>
                    <a:ea typeface="微软雅黑" panose="020B0503020204020204" pitchFamily="34" charset="-122"/>
                  </a:rPr>
                  <a:t>欧洲</a:t>
                </a:r>
                <a:r>
                  <a:rPr lang="en-US" altLang="zh-CN" sz="1100" dirty="0">
                    <a:solidFill>
                      <a:srgbClr val="333333"/>
                    </a:solidFill>
                    <a:latin typeface="微软雅黑" panose="020B0503020204020204" pitchFamily="34" charset="-122"/>
                    <a:ea typeface="微软雅黑" panose="020B0503020204020204" pitchFamily="34" charset="-122"/>
                  </a:rPr>
                  <a:t>13</a:t>
                </a:r>
                <a:r>
                  <a:rPr lang="zh-CN" altLang="en-US" sz="1100" dirty="0">
                    <a:solidFill>
                      <a:srgbClr val="333333"/>
                    </a:solidFill>
                    <a:latin typeface="微软雅黑" panose="020B0503020204020204" pitchFamily="34" charset="-122"/>
                    <a:ea typeface="微软雅黑" panose="020B0503020204020204" pitchFamily="34" charset="-122"/>
                  </a:rPr>
                  <a:t>席（不包括东道主俄罗斯）、非洲</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席、南美洲</a:t>
                </a:r>
                <a:r>
                  <a:rPr lang="en-US" altLang="zh-CN" sz="1100" dirty="0">
                    <a:solidFill>
                      <a:srgbClr val="333333"/>
                    </a:solidFill>
                    <a:latin typeface="微软雅黑" panose="020B0503020204020204" pitchFamily="34" charset="-122"/>
                    <a:ea typeface="微软雅黑" panose="020B0503020204020204" pitchFamily="34" charset="-122"/>
                  </a:rPr>
                  <a:t>4.5</a:t>
                </a:r>
                <a:r>
                  <a:rPr lang="zh-CN" altLang="en-US" sz="1100" dirty="0">
                    <a:solidFill>
                      <a:srgbClr val="333333"/>
                    </a:solidFill>
                    <a:latin typeface="微软雅黑" panose="020B0503020204020204" pitchFamily="34" charset="-122"/>
                    <a:ea typeface="微软雅黑" panose="020B0503020204020204" pitchFamily="34" charset="-122"/>
                  </a:rPr>
                  <a:t>席、亚洲</a:t>
                </a:r>
                <a:r>
                  <a:rPr lang="en-US" altLang="zh-CN" sz="1100" dirty="0">
                    <a:solidFill>
                      <a:srgbClr val="333333"/>
                    </a:solidFill>
                    <a:latin typeface="微软雅黑" panose="020B0503020204020204" pitchFamily="34" charset="-122"/>
                    <a:ea typeface="微软雅黑" panose="020B0503020204020204" pitchFamily="34" charset="-122"/>
                  </a:rPr>
                  <a:t>4.5</a:t>
                </a:r>
                <a:r>
                  <a:rPr lang="zh-CN" altLang="en-US" sz="1100" dirty="0">
                    <a:solidFill>
                      <a:srgbClr val="333333"/>
                    </a:solidFill>
                    <a:latin typeface="微软雅黑" panose="020B0503020204020204" pitchFamily="34" charset="-122"/>
                    <a:ea typeface="微软雅黑" panose="020B0503020204020204" pitchFamily="34" charset="-122"/>
                  </a:rPr>
                  <a:t>席</a:t>
                </a:r>
                <a:r>
                  <a:rPr lang="zh-CN" altLang="en-US" sz="1100" dirty="0" smtClean="0">
                    <a:solidFill>
                      <a:srgbClr val="333333"/>
                    </a:solidFill>
                    <a:latin typeface="微软雅黑" panose="020B0503020204020204" pitchFamily="34" charset="-122"/>
                    <a:ea typeface="微软雅黑" panose="020B0503020204020204" pitchFamily="34" charset="-122"/>
                  </a:rPr>
                  <a:t>、</a:t>
                </a:r>
                <a:endParaRPr lang="en-US" altLang="zh-CN" sz="1100" dirty="0" smtClean="0">
                  <a:solidFill>
                    <a:srgbClr val="333333"/>
                  </a:solidFill>
                  <a:latin typeface="微软雅黑" panose="020B0503020204020204" pitchFamily="34" charset="-122"/>
                  <a:ea typeface="微软雅黑" panose="020B0503020204020204" pitchFamily="34" charset="-122"/>
                </a:endParaRPr>
              </a:p>
              <a:p>
                <a:pPr algn="ctr">
                  <a:lnSpc>
                    <a:spcPct val="170000"/>
                  </a:lnSpc>
                </a:pPr>
                <a:r>
                  <a:rPr lang="zh-CN" altLang="en-US" sz="1100" dirty="0" smtClean="0">
                    <a:solidFill>
                      <a:srgbClr val="333333"/>
                    </a:solidFill>
                    <a:latin typeface="微软雅黑" panose="020B0503020204020204" pitchFamily="34" charset="-122"/>
                    <a:ea typeface="微软雅黑" panose="020B0503020204020204" pitchFamily="34" charset="-122"/>
                  </a:rPr>
                  <a:t>中</a:t>
                </a:r>
                <a:r>
                  <a:rPr lang="zh-CN" altLang="en-US" sz="1100" dirty="0">
                    <a:solidFill>
                      <a:srgbClr val="333333"/>
                    </a:solidFill>
                    <a:latin typeface="微软雅黑" panose="020B0503020204020204" pitchFamily="34" charset="-122"/>
                    <a:ea typeface="微软雅黑" panose="020B0503020204020204" pitchFamily="34" charset="-122"/>
                  </a:rPr>
                  <a:t>北美及加勒比地区</a:t>
                </a:r>
                <a:r>
                  <a:rPr lang="en-US" altLang="zh-CN" sz="1100" dirty="0">
                    <a:solidFill>
                      <a:srgbClr val="333333"/>
                    </a:solidFill>
                    <a:latin typeface="微软雅黑" panose="020B0503020204020204" pitchFamily="34" charset="-122"/>
                    <a:ea typeface="微软雅黑" panose="020B0503020204020204" pitchFamily="34" charset="-122"/>
                  </a:rPr>
                  <a:t>3.5</a:t>
                </a:r>
                <a:r>
                  <a:rPr lang="zh-CN" altLang="en-US" sz="1100" dirty="0">
                    <a:solidFill>
                      <a:srgbClr val="333333"/>
                    </a:solidFill>
                    <a:latin typeface="微软雅黑" panose="020B0503020204020204" pitchFamily="34" charset="-122"/>
                    <a:ea typeface="微软雅黑" panose="020B0503020204020204" pitchFamily="34" charset="-122"/>
                  </a:rPr>
                  <a:t>席、大洋洲</a:t>
                </a:r>
                <a:r>
                  <a:rPr lang="en-US" altLang="zh-CN" sz="1100" dirty="0">
                    <a:solidFill>
                      <a:srgbClr val="333333"/>
                    </a:solidFill>
                    <a:latin typeface="微软雅黑" panose="020B0503020204020204" pitchFamily="34" charset="-122"/>
                    <a:ea typeface="微软雅黑" panose="020B0503020204020204" pitchFamily="34" charset="-122"/>
                  </a:rPr>
                  <a:t>0.5</a:t>
                </a:r>
                <a:r>
                  <a:rPr lang="zh-CN" altLang="en-US" sz="1100" dirty="0">
                    <a:solidFill>
                      <a:srgbClr val="333333"/>
                    </a:solidFill>
                    <a:latin typeface="微软雅黑" panose="020B0503020204020204" pitchFamily="34" charset="-122"/>
                    <a:ea typeface="微软雅黑" panose="020B0503020204020204" pitchFamily="34" charset="-122"/>
                  </a:rPr>
                  <a:t>席</a:t>
                </a:r>
                <a:r>
                  <a:rPr lang="zh-CN" altLang="en-US" sz="1100" dirty="0" smtClean="0">
                    <a:solidFill>
                      <a:srgbClr val="333333"/>
                    </a:solidFill>
                    <a:latin typeface="微软雅黑" panose="020B0503020204020204" pitchFamily="34" charset="-122"/>
                    <a:ea typeface="微软雅黑" panose="020B0503020204020204" pitchFamily="34" charset="-122"/>
                  </a:rPr>
                  <a:t>。</a:t>
                </a:r>
                <a:endParaRPr lang="en-US" altLang="zh-CN" sz="1100" dirty="0" smtClean="0">
                  <a:solidFill>
                    <a:srgbClr val="333333"/>
                  </a:solidFill>
                  <a:latin typeface="微软雅黑" panose="020B0503020204020204" pitchFamily="34" charset="-122"/>
                  <a:ea typeface="微软雅黑" panose="020B0503020204020204" pitchFamily="34" charset="-122"/>
                </a:endParaRPr>
              </a:p>
              <a:p>
                <a:pPr algn="ctr">
                  <a:lnSpc>
                    <a:spcPct val="170000"/>
                  </a:lnSpc>
                </a:pPr>
                <a:r>
                  <a:rPr lang="en-US" altLang="zh-CN" sz="1100" dirty="0" smtClean="0">
                    <a:solidFill>
                      <a:srgbClr val="333333"/>
                    </a:solidFill>
                    <a:latin typeface="微软雅黑" panose="020B0503020204020204" pitchFamily="34" charset="-122"/>
                    <a:ea typeface="微软雅黑" panose="020B0503020204020204" pitchFamily="34" charset="-122"/>
                  </a:rPr>
                  <a:t>2018</a:t>
                </a:r>
                <a:r>
                  <a:rPr lang="zh-CN" altLang="en-US" sz="1100" dirty="0">
                    <a:solidFill>
                      <a:srgbClr val="333333"/>
                    </a:solidFill>
                    <a:latin typeface="微软雅黑" panose="020B0503020204020204" pitchFamily="34" charset="-122"/>
                    <a:ea typeface="微软雅黑" panose="020B0503020204020204" pitchFamily="34" charset="-122"/>
                  </a:rPr>
                  <a:t>年的附加赛对阵方案，即：亚洲第</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名将对阵中北美第</a:t>
                </a:r>
                <a:r>
                  <a:rPr lang="en-US" altLang="zh-CN" sz="1100" dirty="0">
                    <a:solidFill>
                      <a:srgbClr val="333333"/>
                    </a:solidFill>
                    <a:latin typeface="微软雅黑" panose="020B0503020204020204" pitchFamily="34" charset="-122"/>
                    <a:ea typeface="微软雅黑" panose="020B0503020204020204" pitchFamily="34" charset="-122"/>
                  </a:rPr>
                  <a:t>4</a:t>
                </a:r>
                <a:r>
                  <a:rPr lang="zh-CN" altLang="en-US" sz="1100" dirty="0">
                    <a:solidFill>
                      <a:srgbClr val="333333"/>
                    </a:solidFill>
                    <a:latin typeface="微软雅黑" panose="020B0503020204020204" pitchFamily="34" charset="-122"/>
                    <a:ea typeface="微软雅黑" panose="020B0503020204020204" pitchFamily="34" charset="-122"/>
                  </a:rPr>
                  <a:t>名</a:t>
                </a:r>
                <a:r>
                  <a:rPr lang="zh-CN" altLang="en-US" sz="1100" dirty="0" smtClean="0">
                    <a:solidFill>
                      <a:srgbClr val="333333"/>
                    </a:solidFill>
                    <a:latin typeface="微软雅黑" panose="020B0503020204020204" pitchFamily="34" charset="-122"/>
                    <a:ea typeface="微软雅黑" panose="020B0503020204020204" pitchFamily="34" charset="-122"/>
                  </a:rPr>
                  <a:t>，</a:t>
                </a:r>
                <a:endParaRPr lang="en-US" altLang="zh-CN" sz="1100" dirty="0" smtClean="0">
                  <a:solidFill>
                    <a:srgbClr val="333333"/>
                  </a:solidFill>
                  <a:latin typeface="微软雅黑" panose="020B0503020204020204" pitchFamily="34" charset="-122"/>
                  <a:ea typeface="微软雅黑" panose="020B0503020204020204" pitchFamily="34" charset="-122"/>
                </a:endParaRPr>
              </a:p>
              <a:p>
                <a:pPr algn="ctr">
                  <a:lnSpc>
                    <a:spcPct val="170000"/>
                  </a:lnSpc>
                </a:pPr>
                <a:r>
                  <a:rPr lang="zh-CN" altLang="en-US" sz="1100" dirty="0" smtClean="0">
                    <a:solidFill>
                      <a:srgbClr val="333333"/>
                    </a:solidFill>
                    <a:latin typeface="微软雅黑" panose="020B0503020204020204" pitchFamily="34" charset="-122"/>
                    <a:ea typeface="微软雅黑" panose="020B0503020204020204" pitchFamily="34" charset="-122"/>
                  </a:rPr>
                  <a:t>而</a:t>
                </a:r>
                <a:r>
                  <a:rPr lang="zh-CN" altLang="en-US" sz="1100" dirty="0">
                    <a:solidFill>
                      <a:srgbClr val="333333"/>
                    </a:solidFill>
                    <a:latin typeface="微软雅黑" panose="020B0503020204020204" pitchFamily="34" charset="-122"/>
                    <a:ea typeface="微软雅黑" panose="020B0503020204020204" pitchFamily="34" charset="-122"/>
                  </a:rPr>
                  <a:t>南美第</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名则将与大洋洲第</a:t>
                </a:r>
                <a:r>
                  <a:rPr lang="en-US" altLang="zh-CN" sz="1100" dirty="0">
                    <a:solidFill>
                      <a:srgbClr val="333333"/>
                    </a:solidFill>
                    <a:latin typeface="微软雅黑" panose="020B0503020204020204" pitchFamily="34" charset="-122"/>
                    <a:ea typeface="微软雅黑" panose="020B0503020204020204" pitchFamily="34" charset="-122"/>
                  </a:rPr>
                  <a:t>1</a:t>
                </a:r>
                <a:r>
                  <a:rPr lang="zh-CN" altLang="en-US" sz="1100" dirty="0">
                    <a:solidFill>
                      <a:srgbClr val="333333"/>
                    </a:solidFill>
                    <a:latin typeface="微软雅黑" panose="020B0503020204020204" pitchFamily="34" charset="-122"/>
                    <a:ea typeface="微软雅黑" panose="020B0503020204020204" pitchFamily="34" charset="-122"/>
                  </a:rPr>
                  <a:t>名争夺一个名额。</a:t>
                </a:r>
              </a:p>
            </p:txBody>
          </p:sp>
          <p:sp>
            <p:nvSpPr>
              <p:cNvPr id="8" name="ïšľîḑé">
                <a:extLst>
                  <a:ext uri="{FF2B5EF4-FFF2-40B4-BE49-F238E27FC236}">
                    <a16:creationId xmlns:a16="http://schemas.microsoft.com/office/drawing/2014/main" xmlns="" id="{8C3247FE-0BB8-44C8-98F4-93C9A91E0EC1}"/>
                  </a:ext>
                </a:extLst>
              </p:cNvPr>
              <p:cNvSpPr txBox="1"/>
              <p:nvPr/>
            </p:nvSpPr>
            <p:spPr bwMode="auto">
              <a:xfrm>
                <a:off x="687278" y="1948709"/>
                <a:ext cx="352477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spcBef>
                    <a:spcPct val="0"/>
                  </a:spcBef>
                </a:pPr>
                <a:r>
                  <a:rPr lang="zh-CN" altLang="en-US" sz="2000" b="1" dirty="0">
                    <a:latin typeface="微软雅黑" panose="020B0503020204020204" pitchFamily="34" charset="-122"/>
                    <a:ea typeface="微软雅黑" panose="020B0503020204020204" pitchFamily="34" charset="-122"/>
                  </a:rPr>
                  <a:t>预选赛</a:t>
                </a:r>
              </a:p>
            </p:txBody>
          </p:sp>
        </p:grpSp>
      </p:grpSp>
      <p:sp>
        <p:nvSpPr>
          <p:cNvPr id="17" name="矩形 16"/>
          <p:cNvSpPr/>
          <p:nvPr/>
        </p:nvSpPr>
        <p:spPr>
          <a:xfrm>
            <a:off x="3877340" y="471334"/>
            <a:ext cx="4437320" cy="584775"/>
          </a:xfrm>
          <a:prstGeom prst="rect">
            <a:avLst/>
          </a:prstGeom>
        </p:spPr>
        <p:txBody>
          <a:bodyPr wrap="squar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赛事</a:t>
            </a:r>
            <a:r>
              <a:rPr lang="zh-CN" altLang="en-US" sz="3200" b="1" dirty="0">
                <a:solidFill>
                  <a:schemeClr val="bg1"/>
                </a:solidFill>
                <a:latin typeface="微软雅黑" panose="020B0503020204020204" pitchFamily="34" charset="-122"/>
                <a:ea typeface="微软雅黑" panose="020B0503020204020204" pitchFamily="34" charset="-122"/>
              </a:rPr>
              <a:t>进程</a:t>
            </a:r>
          </a:p>
        </p:txBody>
      </p:sp>
    </p:spTree>
    <p:extLst>
      <p:ext uri="{BB962C8B-B14F-4D97-AF65-F5344CB8AC3E}">
        <p14:creationId xmlns:p14="http://schemas.microsoft.com/office/powerpoint/2010/main" val="120865982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059271221"/>
              </p:ext>
            </p:extLst>
          </p:nvPr>
        </p:nvGraphicFramePr>
        <p:xfrm>
          <a:off x="839798" y="2282998"/>
          <a:ext cx="10512403" cy="3566262"/>
        </p:xfrm>
        <a:graphic>
          <a:graphicData uri="http://schemas.openxmlformats.org/drawingml/2006/table">
            <a:tbl>
              <a:tblPr/>
              <a:tblGrid>
                <a:gridCol w="1227945">
                  <a:extLst>
                    <a:ext uri="{9D8B030D-6E8A-4147-A177-3AD203B41FA5}">
                      <a16:colId xmlns:a16="http://schemas.microsoft.com/office/drawing/2014/main" xmlns="" val="2649078310"/>
                    </a:ext>
                  </a:extLst>
                </a:gridCol>
                <a:gridCol w="2276189">
                  <a:extLst>
                    <a:ext uri="{9D8B030D-6E8A-4147-A177-3AD203B41FA5}">
                      <a16:colId xmlns:a16="http://schemas.microsoft.com/office/drawing/2014/main" xmlns="" val="2030198694"/>
                    </a:ext>
                  </a:extLst>
                </a:gridCol>
                <a:gridCol w="1536383">
                  <a:extLst>
                    <a:ext uri="{9D8B030D-6E8A-4147-A177-3AD203B41FA5}">
                      <a16:colId xmlns:a16="http://schemas.microsoft.com/office/drawing/2014/main" xmlns="" val="3504618998"/>
                    </a:ext>
                  </a:extLst>
                </a:gridCol>
                <a:gridCol w="595085">
                  <a:extLst>
                    <a:ext uri="{9D8B030D-6E8A-4147-A177-3AD203B41FA5}">
                      <a16:colId xmlns:a16="http://schemas.microsoft.com/office/drawing/2014/main" xmlns="" val="2330235734"/>
                    </a:ext>
                  </a:extLst>
                </a:gridCol>
                <a:gridCol w="1436915">
                  <a:extLst>
                    <a:ext uri="{9D8B030D-6E8A-4147-A177-3AD203B41FA5}">
                      <a16:colId xmlns:a16="http://schemas.microsoft.com/office/drawing/2014/main" xmlns="" val="2890426245"/>
                    </a:ext>
                  </a:extLst>
                </a:gridCol>
                <a:gridCol w="3439886">
                  <a:extLst>
                    <a:ext uri="{9D8B030D-6E8A-4147-A177-3AD203B41FA5}">
                      <a16:colId xmlns:a16="http://schemas.microsoft.com/office/drawing/2014/main" xmlns="" val="657928347"/>
                    </a:ext>
                  </a:extLst>
                </a:gridCol>
              </a:tblGrid>
              <a:tr h="509466">
                <a:tc>
                  <a:txBody>
                    <a:bodyPr/>
                    <a:lstStyle/>
                    <a:p>
                      <a:pPr algn="ctr"/>
                      <a:r>
                        <a:rPr lang="zh-CN" altLang="en-US" sz="1800" b="1" dirty="0">
                          <a:solidFill>
                            <a:schemeClr val="bg1"/>
                          </a:solidFill>
                          <a:effectLst/>
                          <a:latin typeface="微软雅黑" panose="020B0503020204020204" pitchFamily="34" charset="-122"/>
                          <a:ea typeface="微软雅黑" panose="020B0503020204020204" pitchFamily="34" charset="-122"/>
                        </a:rPr>
                        <a:t>场次</a:t>
                      </a: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a:txBody>
                    <a:bodyPr/>
                    <a:lstStyle/>
                    <a:p>
                      <a:pPr algn="ctr"/>
                      <a:r>
                        <a:rPr lang="zh-CN" altLang="en-US" sz="1800" b="1" dirty="0">
                          <a:solidFill>
                            <a:schemeClr val="bg1"/>
                          </a:solidFill>
                          <a:effectLst/>
                          <a:latin typeface="微软雅黑" panose="020B0503020204020204" pitchFamily="34" charset="-122"/>
                          <a:ea typeface="微软雅黑" panose="020B0503020204020204" pitchFamily="34" charset="-122"/>
                        </a:rPr>
                        <a:t>开球时间</a:t>
                      </a: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gridSpan="3">
                  <a:txBody>
                    <a:bodyPr/>
                    <a:lstStyle/>
                    <a:p>
                      <a:pPr algn="ctr"/>
                      <a:r>
                        <a:rPr lang="zh-CN" altLang="en-US" sz="1800" b="1" dirty="0">
                          <a:solidFill>
                            <a:schemeClr val="bg1"/>
                          </a:solidFill>
                          <a:effectLst/>
                          <a:latin typeface="微软雅黑" panose="020B0503020204020204" pitchFamily="34" charset="-122"/>
                          <a:ea typeface="微软雅黑" panose="020B0503020204020204" pitchFamily="34" charset="-122"/>
                        </a:rPr>
                        <a:t>比赛结果</a:t>
                      </a: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endParaRPr lang="zh-CN" altLang="en-US"/>
                    </a:p>
                  </a:txBody>
                  <a:tcPr/>
                </a:tc>
                <a:tc hMerge="1">
                  <a:txBody>
                    <a:bodyPr/>
                    <a:lstStyle/>
                    <a:p>
                      <a:endParaRPr lang="zh-CN" altLang="en-US"/>
                    </a:p>
                  </a:txBody>
                  <a:tcPr/>
                </a:tc>
                <a:tc>
                  <a:txBody>
                    <a:bodyPr/>
                    <a:lstStyle/>
                    <a:p>
                      <a:pPr algn="ctr"/>
                      <a:r>
                        <a:rPr lang="zh-CN" altLang="en-US" sz="1800" b="1" dirty="0">
                          <a:solidFill>
                            <a:schemeClr val="bg1"/>
                          </a:solidFill>
                          <a:effectLst/>
                          <a:latin typeface="微软雅黑" panose="020B0503020204020204" pitchFamily="34" charset="-122"/>
                          <a:ea typeface="微软雅黑" panose="020B0503020204020204" pitchFamily="34" charset="-122"/>
                        </a:rPr>
                        <a:t>比赛地点</a:t>
                      </a: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extLst>
                  <a:ext uri="{0D108BD9-81ED-4DB2-BD59-A6C34878D82A}">
                    <a16:rowId xmlns:a16="http://schemas.microsoft.com/office/drawing/2014/main" xmlns="" val="114091833"/>
                  </a:ext>
                </a:extLst>
              </a:tr>
              <a:tr h="509466">
                <a:tc>
                  <a:txBody>
                    <a:bodyPr/>
                    <a:lstStyle/>
                    <a:p>
                      <a:pPr algn="ctr"/>
                      <a:r>
                        <a:rPr lang="zh-CN" altLang="en-US" sz="1600" dirty="0">
                          <a:effectLst/>
                          <a:latin typeface="微软雅黑" panose="020B0503020204020204" pitchFamily="34" charset="-122"/>
                          <a:ea typeface="微软雅黑" panose="020B0503020204020204" pitchFamily="34" charset="-122"/>
                        </a:rPr>
                        <a:t>第</a:t>
                      </a:r>
                      <a:r>
                        <a:rPr lang="en-US" altLang="zh-CN" sz="1600" dirty="0">
                          <a:effectLst/>
                          <a:latin typeface="微软雅黑" panose="020B0503020204020204" pitchFamily="34" charset="-122"/>
                          <a:ea typeface="微软雅黑" panose="020B0503020204020204" pitchFamily="34" charset="-122"/>
                        </a:rPr>
                        <a:t>1</a:t>
                      </a:r>
                      <a:r>
                        <a:rPr lang="zh-CN" altLang="en-US" sz="1600" dirty="0">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dirty="0">
                          <a:effectLst/>
                          <a:latin typeface="微软雅黑" panose="020B0503020204020204" pitchFamily="34" charset="-122"/>
                          <a:ea typeface="微软雅黑" panose="020B0503020204020204" pitchFamily="34" charset="-122"/>
                        </a:rPr>
                        <a:t>2018</a:t>
                      </a:r>
                      <a:r>
                        <a:rPr lang="zh-CN" altLang="en-US" sz="1600" dirty="0">
                          <a:effectLst/>
                          <a:latin typeface="微软雅黑" panose="020B0503020204020204" pitchFamily="34" charset="-122"/>
                          <a:ea typeface="微软雅黑" panose="020B0503020204020204" pitchFamily="34" charset="-122"/>
                        </a:rPr>
                        <a:t>年</a:t>
                      </a:r>
                      <a:r>
                        <a:rPr lang="en-US" altLang="zh-CN" sz="1600" dirty="0">
                          <a:effectLst/>
                          <a:latin typeface="微软雅黑" panose="020B0503020204020204" pitchFamily="34" charset="-122"/>
                          <a:ea typeface="微软雅黑" panose="020B0503020204020204" pitchFamily="34" charset="-122"/>
                        </a:rPr>
                        <a:t>6</a:t>
                      </a:r>
                      <a:r>
                        <a:rPr lang="zh-CN" altLang="en-US" sz="1600" dirty="0">
                          <a:effectLst/>
                          <a:latin typeface="微软雅黑" panose="020B0503020204020204" pitchFamily="34" charset="-122"/>
                          <a:ea typeface="微软雅黑" panose="020B0503020204020204" pitchFamily="34" charset="-122"/>
                        </a:rPr>
                        <a:t>月</a:t>
                      </a:r>
                      <a:r>
                        <a:rPr lang="en-US" altLang="zh-CN" sz="1600" dirty="0">
                          <a:effectLst/>
                          <a:latin typeface="微软雅黑" panose="020B0503020204020204" pitchFamily="34" charset="-122"/>
                          <a:ea typeface="微软雅黑" panose="020B0503020204020204" pitchFamily="34" charset="-122"/>
                        </a:rPr>
                        <a:t>14</a:t>
                      </a:r>
                      <a:r>
                        <a:rPr lang="zh-CN" altLang="en-US" sz="1600" dirty="0">
                          <a:effectLst/>
                          <a:latin typeface="微软雅黑" panose="020B0503020204020204" pitchFamily="34" charset="-122"/>
                          <a:ea typeface="微软雅黑" panose="020B0503020204020204" pitchFamily="34" charset="-122"/>
                        </a:rPr>
                        <a:t>日</a:t>
                      </a:r>
                      <a:r>
                        <a:rPr lang="en-US" altLang="zh-CN" sz="1600" dirty="0">
                          <a:effectLst/>
                          <a:latin typeface="微软雅黑" panose="020B0503020204020204" pitchFamily="34" charset="-122"/>
                          <a:ea typeface="微软雅黑" panose="020B0503020204020204" pitchFamily="34" charset="-122"/>
                        </a:rPr>
                        <a:t>23:00</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卢日尼基体育场，莫斯科</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462115660"/>
                  </a:ext>
                </a:extLst>
              </a:tr>
              <a:tr h="509466">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2</a:t>
                      </a:r>
                      <a:r>
                        <a:rPr lang="zh-CN" altLang="en-US" sz="1600">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dirty="0">
                          <a:effectLst/>
                          <a:latin typeface="微软雅黑" panose="020B0503020204020204" pitchFamily="34" charset="-122"/>
                          <a:ea typeface="微软雅黑" panose="020B0503020204020204" pitchFamily="34" charset="-122"/>
                        </a:rPr>
                        <a:t>2018</a:t>
                      </a:r>
                      <a:r>
                        <a:rPr lang="zh-CN" altLang="en-US" sz="1600" dirty="0">
                          <a:effectLst/>
                          <a:latin typeface="微软雅黑" panose="020B0503020204020204" pitchFamily="34" charset="-122"/>
                          <a:ea typeface="微软雅黑" panose="020B0503020204020204" pitchFamily="34" charset="-122"/>
                        </a:rPr>
                        <a:t>年</a:t>
                      </a:r>
                      <a:r>
                        <a:rPr lang="en-US" altLang="zh-CN" sz="1600" dirty="0">
                          <a:effectLst/>
                          <a:latin typeface="微软雅黑" panose="020B0503020204020204" pitchFamily="34" charset="-122"/>
                          <a:ea typeface="微软雅黑" panose="020B0503020204020204" pitchFamily="34" charset="-122"/>
                        </a:rPr>
                        <a:t>6</a:t>
                      </a:r>
                      <a:r>
                        <a:rPr lang="zh-CN" altLang="en-US" sz="1600" dirty="0">
                          <a:effectLst/>
                          <a:latin typeface="微软雅黑" panose="020B0503020204020204" pitchFamily="34" charset="-122"/>
                          <a:ea typeface="微软雅黑" panose="020B0503020204020204" pitchFamily="34" charset="-122"/>
                        </a:rPr>
                        <a:t>月</a:t>
                      </a:r>
                      <a:r>
                        <a:rPr lang="en-US" altLang="zh-CN" sz="1600" dirty="0">
                          <a:effectLst/>
                          <a:latin typeface="微软雅黑" panose="020B0503020204020204" pitchFamily="34" charset="-122"/>
                          <a:ea typeface="微软雅黑" panose="020B0503020204020204" pitchFamily="34" charset="-122"/>
                        </a:rPr>
                        <a:t>15</a:t>
                      </a:r>
                      <a:r>
                        <a:rPr lang="zh-CN" altLang="en-US" sz="1600" dirty="0">
                          <a:effectLst/>
                          <a:latin typeface="微软雅黑" panose="020B0503020204020204" pitchFamily="34" charset="-122"/>
                          <a:ea typeface="微软雅黑" panose="020B0503020204020204" pitchFamily="34" charset="-122"/>
                        </a:rPr>
                        <a:t>日</a:t>
                      </a:r>
                      <a:r>
                        <a:rPr lang="en-US" altLang="zh-CN" sz="1600" dirty="0">
                          <a:effectLst/>
                          <a:latin typeface="微软雅黑" panose="020B0503020204020204" pitchFamily="34" charset="-122"/>
                          <a:ea typeface="微软雅黑" panose="020B0503020204020204" pitchFamily="34" charset="-122"/>
                        </a:rPr>
                        <a:t>20:00</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dirty="0">
                          <a:effectLst/>
                          <a:latin typeface="微软雅黑" panose="020B0503020204020204" pitchFamily="34" charset="-122"/>
                          <a:ea typeface="微软雅黑" panose="020B0503020204020204" pitchFamily="34" charset="-122"/>
                        </a:rPr>
                        <a:t>:</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叶卡捷琳堡中央体育场，叶卡捷琳堡</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83996837"/>
                  </a:ext>
                </a:extLst>
              </a:tr>
              <a:tr h="509466">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17</a:t>
                      </a:r>
                      <a:r>
                        <a:rPr lang="zh-CN" altLang="en-US" sz="1600">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20</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02:00</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dirty="0">
                          <a:effectLst/>
                          <a:latin typeface="微软雅黑" panose="020B0503020204020204" pitchFamily="34" charset="-122"/>
                          <a:ea typeface="微软雅黑" panose="020B0503020204020204" pitchFamily="34" charset="-122"/>
                        </a:rPr>
                        <a:t>:</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圣彼得堡体育场，圣彼得堡</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1358657076"/>
                  </a:ext>
                </a:extLst>
              </a:tr>
              <a:tr h="509466">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19</a:t>
                      </a:r>
                      <a:r>
                        <a:rPr lang="zh-CN" altLang="en-US" sz="1600">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dirty="0">
                          <a:effectLst/>
                          <a:latin typeface="微软雅黑" panose="020B0503020204020204" pitchFamily="34" charset="-122"/>
                          <a:ea typeface="微软雅黑" panose="020B0503020204020204" pitchFamily="34" charset="-122"/>
                        </a:rPr>
                        <a:t>2018</a:t>
                      </a:r>
                      <a:r>
                        <a:rPr lang="zh-CN" altLang="en-US" sz="1600" dirty="0">
                          <a:effectLst/>
                          <a:latin typeface="微软雅黑" panose="020B0503020204020204" pitchFamily="34" charset="-122"/>
                          <a:ea typeface="微软雅黑" panose="020B0503020204020204" pitchFamily="34" charset="-122"/>
                        </a:rPr>
                        <a:t>年</a:t>
                      </a:r>
                      <a:r>
                        <a:rPr lang="en-US" altLang="zh-CN" sz="1600" dirty="0">
                          <a:effectLst/>
                          <a:latin typeface="微软雅黑" panose="020B0503020204020204" pitchFamily="34" charset="-122"/>
                          <a:ea typeface="微软雅黑" panose="020B0503020204020204" pitchFamily="34" charset="-122"/>
                        </a:rPr>
                        <a:t>6</a:t>
                      </a:r>
                      <a:r>
                        <a:rPr lang="zh-CN" altLang="en-US" sz="1600" dirty="0">
                          <a:effectLst/>
                          <a:latin typeface="微软雅黑" panose="020B0503020204020204" pitchFamily="34" charset="-122"/>
                          <a:ea typeface="微软雅黑" panose="020B0503020204020204" pitchFamily="34" charset="-122"/>
                        </a:rPr>
                        <a:t>月</a:t>
                      </a:r>
                      <a:r>
                        <a:rPr lang="en-US" altLang="zh-CN" sz="1600" dirty="0">
                          <a:effectLst/>
                          <a:latin typeface="微软雅黑" panose="020B0503020204020204" pitchFamily="34" charset="-122"/>
                          <a:ea typeface="微软雅黑" panose="020B0503020204020204" pitchFamily="34" charset="-122"/>
                        </a:rPr>
                        <a:t>20</a:t>
                      </a:r>
                      <a:r>
                        <a:rPr lang="zh-CN" altLang="en-US" sz="1600" dirty="0">
                          <a:effectLst/>
                          <a:latin typeface="微软雅黑" panose="020B0503020204020204" pitchFamily="34" charset="-122"/>
                          <a:ea typeface="微软雅黑" panose="020B0503020204020204" pitchFamily="34" charset="-122"/>
                        </a:rPr>
                        <a:t>日</a:t>
                      </a:r>
                      <a:r>
                        <a:rPr lang="en-US" altLang="zh-CN" sz="1600" dirty="0">
                          <a:effectLst/>
                          <a:latin typeface="微软雅黑" panose="020B0503020204020204" pitchFamily="34" charset="-122"/>
                          <a:ea typeface="微软雅黑" panose="020B0503020204020204" pitchFamily="34" charset="-122"/>
                        </a:rPr>
                        <a:t>23:00</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顿河畔罗斯托夫体育场，罗斯托夫</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789683659"/>
                  </a:ext>
                </a:extLst>
              </a:tr>
              <a:tr h="509466">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33</a:t>
                      </a:r>
                      <a:r>
                        <a:rPr lang="zh-CN" altLang="en-US" sz="1600">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25</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22:00</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萨马拉竞技场，萨马拉</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4288591178"/>
                  </a:ext>
                </a:extLst>
              </a:tr>
              <a:tr h="509466">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34</a:t>
                      </a:r>
                      <a:r>
                        <a:rPr lang="zh-CN" altLang="en-US" sz="1600">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25</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22:00</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tc>
                  <a:txBody>
                    <a:bodyPr/>
                    <a:lstStyle/>
                    <a:p>
                      <a:pPr algn="ctr"/>
                      <a:r>
                        <a:rPr lang="zh-CN" altLang="en-US" sz="1600" dirty="0">
                          <a:effectLst/>
                          <a:latin typeface="微软雅黑" panose="020B0503020204020204" pitchFamily="34" charset="-122"/>
                          <a:ea typeface="微软雅黑" panose="020B0503020204020204" pitchFamily="34" charset="-122"/>
                        </a:rPr>
                        <a:t>伏尔加格勒竞技场，伏尔加格勒</a:t>
                      </a: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xmlns="" val="3016065654"/>
                  </a:ext>
                </a:extLst>
              </a:tr>
            </a:tbl>
          </a:graphicData>
        </a:graphic>
      </p:graphicFrame>
      <p:sp>
        <p:nvSpPr>
          <p:cNvPr id="4" name="矩形 3"/>
          <p:cNvSpPr/>
          <p:nvPr/>
        </p:nvSpPr>
        <p:spPr>
          <a:xfrm>
            <a:off x="816391" y="1720334"/>
            <a:ext cx="1269899" cy="369332"/>
          </a:xfrm>
          <a:prstGeom prst="rect">
            <a:avLst/>
          </a:prstGeom>
        </p:spPr>
        <p:txBody>
          <a:bodyPr wrap="none">
            <a:spAutoFit/>
          </a:bodyPr>
          <a:lstStyle/>
          <a:p>
            <a:r>
              <a:rPr lang="en-US" altLang="zh-CN" b="1" dirty="0">
                <a:latin typeface="微软雅黑" panose="020B0503020204020204" pitchFamily="34" charset="-122"/>
                <a:ea typeface="微软雅黑" panose="020B0503020204020204" pitchFamily="34" charset="-122"/>
              </a:rPr>
              <a:t>A</a:t>
            </a:r>
            <a:r>
              <a:rPr lang="zh-CN" altLang="en-US" b="1" dirty="0">
                <a:latin typeface="微软雅黑" panose="020B0503020204020204" pitchFamily="34" charset="-122"/>
                <a:ea typeface="微软雅黑" panose="020B0503020204020204" pitchFamily="34" charset="-122"/>
              </a:rPr>
              <a:t>组比赛　</a:t>
            </a:r>
          </a:p>
        </p:txBody>
      </p:sp>
      <p:sp>
        <p:nvSpPr>
          <p:cNvPr id="5" name="矩形 4"/>
          <p:cNvSpPr/>
          <p:nvPr/>
        </p:nvSpPr>
        <p:spPr>
          <a:xfrm>
            <a:off x="3877340" y="471334"/>
            <a:ext cx="4437320" cy="584775"/>
          </a:xfrm>
          <a:prstGeom prst="rect">
            <a:avLst/>
          </a:prstGeom>
        </p:spPr>
        <p:txBody>
          <a:bodyPr wrap="squar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赛事</a:t>
            </a:r>
            <a:r>
              <a:rPr lang="zh-CN" altLang="en-US" sz="3200" b="1" dirty="0">
                <a:solidFill>
                  <a:schemeClr val="bg1"/>
                </a:solidFill>
                <a:latin typeface="微软雅黑" panose="020B0503020204020204" pitchFamily="34" charset="-122"/>
                <a:ea typeface="微软雅黑" panose="020B0503020204020204" pitchFamily="34" charset="-122"/>
              </a:rPr>
              <a:t>进程</a:t>
            </a:r>
          </a:p>
        </p:txBody>
      </p:sp>
    </p:spTree>
    <p:extLst>
      <p:ext uri="{BB962C8B-B14F-4D97-AF65-F5344CB8AC3E}">
        <p14:creationId xmlns:p14="http://schemas.microsoft.com/office/powerpoint/2010/main" val="21258804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77340" y="471334"/>
            <a:ext cx="4437320" cy="584775"/>
          </a:xfrm>
          <a:prstGeom prst="rect">
            <a:avLst/>
          </a:prstGeom>
        </p:spPr>
        <p:txBody>
          <a:bodyPr wrap="squar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赛事</a:t>
            </a:r>
            <a:r>
              <a:rPr lang="zh-CN" altLang="en-US" sz="3200" b="1" dirty="0">
                <a:solidFill>
                  <a:schemeClr val="bg1"/>
                </a:solidFill>
                <a:latin typeface="微软雅黑" panose="020B0503020204020204" pitchFamily="34" charset="-122"/>
                <a:ea typeface="微软雅黑" panose="020B0503020204020204" pitchFamily="34" charset="-122"/>
              </a:rPr>
              <a:t>进程</a:t>
            </a:r>
          </a:p>
        </p:txBody>
      </p:sp>
      <p:sp>
        <p:nvSpPr>
          <p:cNvPr id="3" name="矩形 2"/>
          <p:cNvSpPr/>
          <p:nvPr/>
        </p:nvSpPr>
        <p:spPr>
          <a:xfrm>
            <a:off x="816391" y="1720334"/>
            <a:ext cx="1269899" cy="369332"/>
          </a:xfrm>
          <a:prstGeom prst="rect">
            <a:avLst/>
          </a:prstGeom>
        </p:spPr>
        <p:txBody>
          <a:bodyPr wrap="none">
            <a:spAutoFit/>
          </a:bodyPr>
          <a:lstStyle/>
          <a:p>
            <a:r>
              <a:rPr lang="en-US" altLang="zh-CN" b="1" dirty="0" smtClean="0">
                <a:latin typeface="微软雅黑" panose="020B0503020204020204" pitchFamily="34" charset="-122"/>
                <a:ea typeface="微软雅黑" panose="020B0503020204020204" pitchFamily="34" charset="-122"/>
              </a:rPr>
              <a:t>B</a:t>
            </a:r>
            <a:r>
              <a:rPr lang="zh-CN" altLang="en-US" b="1" dirty="0" smtClean="0">
                <a:latin typeface="微软雅黑" panose="020B0503020204020204" pitchFamily="34" charset="-122"/>
                <a:ea typeface="微软雅黑" panose="020B0503020204020204" pitchFamily="34" charset="-122"/>
              </a:rPr>
              <a:t>组</a:t>
            </a:r>
            <a:r>
              <a:rPr lang="zh-CN" altLang="en-US" b="1" dirty="0">
                <a:latin typeface="微软雅黑" panose="020B0503020204020204" pitchFamily="34" charset="-122"/>
                <a:ea typeface="微软雅黑" panose="020B0503020204020204" pitchFamily="34" charset="-122"/>
              </a:rPr>
              <a:t>比赛　</a:t>
            </a:r>
          </a:p>
        </p:txBody>
      </p:sp>
      <p:graphicFrame>
        <p:nvGraphicFramePr>
          <p:cNvPr id="4" name="表格 3"/>
          <p:cNvGraphicFramePr>
            <a:graphicFrameLocks noGrp="1"/>
          </p:cNvGraphicFramePr>
          <p:nvPr>
            <p:extLst>
              <p:ext uri="{D42A27DB-BD31-4B8C-83A1-F6EECF244321}">
                <p14:modId xmlns:p14="http://schemas.microsoft.com/office/powerpoint/2010/main" val="2686241632"/>
              </p:ext>
            </p:extLst>
          </p:nvPr>
        </p:nvGraphicFramePr>
        <p:xfrm>
          <a:off x="874395" y="2368055"/>
          <a:ext cx="10443210" cy="3821391"/>
        </p:xfrm>
        <a:graphic>
          <a:graphicData uri="http://schemas.openxmlformats.org/drawingml/2006/table">
            <a:tbl>
              <a:tblPr/>
              <a:tblGrid>
                <a:gridCol w="1157605">
                  <a:extLst>
                    <a:ext uri="{9D8B030D-6E8A-4147-A177-3AD203B41FA5}">
                      <a16:colId xmlns:a16="http://schemas.microsoft.com/office/drawing/2014/main" xmlns="" val="1471413602"/>
                    </a:ext>
                  </a:extLst>
                </a:gridCol>
                <a:gridCol w="2323465">
                  <a:extLst>
                    <a:ext uri="{9D8B030D-6E8A-4147-A177-3AD203B41FA5}">
                      <a16:colId xmlns:a16="http://schemas.microsoft.com/office/drawing/2014/main" xmlns="" val="863955371"/>
                    </a:ext>
                  </a:extLst>
                </a:gridCol>
                <a:gridCol w="1348649">
                  <a:extLst>
                    <a:ext uri="{9D8B030D-6E8A-4147-A177-3AD203B41FA5}">
                      <a16:colId xmlns:a16="http://schemas.microsoft.com/office/drawing/2014/main" xmlns="" val="1429888475"/>
                    </a:ext>
                  </a:extLst>
                </a:gridCol>
                <a:gridCol w="827315">
                  <a:extLst>
                    <a:ext uri="{9D8B030D-6E8A-4147-A177-3AD203B41FA5}">
                      <a16:colId xmlns:a16="http://schemas.microsoft.com/office/drawing/2014/main" xmlns="" val="232569993"/>
                    </a:ext>
                  </a:extLst>
                </a:gridCol>
                <a:gridCol w="1640114">
                  <a:extLst>
                    <a:ext uri="{9D8B030D-6E8A-4147-A177-3AD203B41FA5}">
                      <a16:colId xmlns:a16="http://schemas.microsoft.com/office/drawing/2014/main" xmlns="" val="121141587"/>
                    </a:ext>
                  </a:extLst>
                </a:gridCol>
                <a:gridCol w="3146062">
                  <a:extLst>
                    <a:ext uri="{9D8B030D-6E8A-4147-A177-3AD203B41FA5}">
                      <a16:colId xmlns:a16="http://schemas.microsoft.com/office/drawing/2014/main" xmlns="" val="1113734124"/>
                    </a:ext>
                  </a:extLst>
                </a:gridCol>
              </a:tblGrid>
              <a:tr h="545913">
                <a:tc>
                  <a:txBody>
                    <a:bodyPr/>
                    <a:lstStyle/>
                    <a:p>
                      <a:pPr algn="ctr"/>
                      <a:r>
                        <a:rPr lang="zh-CN" altLang="en-US" sz="1600" b="1" dirty="0">
                          <a:solidFill>
                            <a:schemeClr val="bg1"/>
                          </a:solidFill>
                          <a:effectLst/>
                          <a:latin typeface="微软雅黑" panose="020B0503020204020204" pitchFamily="34" charset="-122"/>
                          <a:ea typeface="微软雅黑" panose="020B0503020204020204" pitchFamily="34" charset="-122"/>
                        </a:rPr>
                        <a:t>场次</a:t>
                      </a:r>
                      <a:endParaRPr lang="zh-CN" altLang="en-US" sz="1600"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a:txBody>
                    <a:bodyPr/>
                    <a:lstStyle/>
                    <a:p>
                      <a:pPr algn="ctr"/>
                      <a:r>
                        <a:rPr lang="zh-CN" altLang="en-US" sz="1600" b="1" dirty="0">
                          <a:solidFill>
                            <a:schemeClr val="bg1"/>
                          </a:solidFill>
                          <a:effectLst/>
                          <a:latin typeface="微软雅黑" panose="020B0503020204020204" pitchFamily="34" charset="-122"/>
                          <a:ea typeface="微软雅黑" panose="020B0503020204020204" pitchFamily="34" charset="-122"/>
                        </a:rPr>
                        <a:t>开球时间</a:t>
                      </a:r>
                      <a:endParaRPr lang="zh-CN" altLang="en-US" sz="1600"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gridSpan="3">
                  <a:txBody>
                    <a:bodyPr/>
                    <a:lstStyle/>
                    <a:p>
                      <a:pPr algn="ctr"/>
                      <a:r>
                        <a:rPr lang="zh-CN" altLang="en-US" sz="1600" b="1" dirty="0">
                          <a:solidFill>
                            <a:schemeClr val="bg1"/>
                          </a:solidFill>
                          <a:effectLst/>
                          <a:latin typeface="微软雅黑" panose="020B0503020204020204" pitchFamily="34" charset="-122"/>
                          <a:ea typeface="微软雅黑" panose="020B0503020204020204" pitchFamily="34" charset="-122"/>
                        </a:rPr>
                        <a:t>比赛结果</a:t>
                      </a:r>
                      <a:endParaRPr lang="zh-CN" altLang="en-US" sz="1600"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endParaRPr lang="zh-CN" altLang="en-US"/>
                    </a:p>
                  </a:txBody>
                  <a:tcPr/>
                </a:tc>
                <a:tc hMerge="1">
                  <a:txBody>
                    <a:bodyPr/>
                    <a:lstStyle/>
                    <a:p>
                      <a:endParaRPr lang="zh-CN" altLang="en-US"/>
                    </a:p>
                  </a:txBody>
                  <a:tcPr/>
                </a:tc>
                <a:tc>
                  <a:txBody>
                    <a:bodyPr/>
                    <a:lstStyle/>
                    <a:p>
                      <a:pPr algn="ctr"/>
                      <a:r>
                        <a:rPr lang="zh-CN" altLang="en-US" sz="1600" b="1" dirty="0">
                          <a:solidFill>
                            <a:schemeClr val="bg1"/>
                          </a:solidFill>
                          <a:effectLst/>
                          <a:latin typeface="微软雅黑" panose="020B0503020204020204" pitchFamily="34" charset="-122"/>
                          <a:ea typeface="微软雅黑" panose="020B0503020204020204" pitchFamily="34" charset="-122"/>
                        </a:rPr>
                        <a:t>比赛地点</a:t>
                      </a:r>
                      <a:endParaRPr lang="zh-CN" altLang="en-US" sz="1600"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extLst>
                  <a:ext uri="{0D108BD9-81ED-4DB2-BD59-A6C34878D82A}">
                    <a16:rowId xmlns:a16="http://schemas.microsoft.com/office/drawing/2014/main" xmlns="" val="3952836368"/>
                  </a:ext>
                </a:extLst>
              </a:tr>
              <a:tr h="545913">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3</a:t>
                      </a:r>
                      <a:r>
                        <a:rPr lang="zh-CN" altLang="en-US" sz="1600">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15</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23:00</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圣彼得堡体育场，圣彼得堡</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extLst>
                  <a:ext uri="{0D108BD9-81ED-4DB2-BD59-A6C34878D82A}">
                    <a16:rowId xmlns:a16="http://schemas.microsoft.com/office/drawing/2014/main" xmlns="" val="1748478634"/>
                  </a:ext>
                </a:extLst>
              </a:tr>
              <a:tr h="545913">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4</a:t>
                      </a:r>
                      <a:r>
                        <a:rPr lang="zh-CN" altLang="en-US" sz="1600">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16</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菲什特奥林匹克体育场，索契</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extLst>
                  <a:ext uri="{0D108BD9-81ED-4DB2-BD59-A6C34878D82A}">
                    <a16:rowId xmlns:a16="http://schemas.microsoft.com/office/drawing/2014/main" xmlns="" val="161175553"/>
                  </a:ext>
                </a:extLst>
              </a:tr>
              <a:tr h="545913">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18</a:t>
                      </a:r>
                      <a:r>
                        <a:rPr lang="zh-CN" altLang="en-US" sz="1600">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20</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20:00</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卢日尼基体育场，莫斯科</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extLst>
                  <a:ext uri="{0D108BD9-81ED-4DB2-BD59-A6C34878D82A}">
                    <a16:rowId xmlns:a16="http://schemas.microsoft.com/office/drawing/2014/main" xmlns="" val="3316046160"/>
                  </a:ext>
                </a:extLst>
              </a:tr>
              <a:tr h="545913">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20</a:t>
                      </a:r>
                      <a:r>
                        <a:rPr lang="zh-CN" altLang="en-US" sz="1600">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21</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喀山竞技场，喀山</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extLst>
                  <a:ext uri="{0D108BD9-81ED-4DB2-BD59-A6C34878D82A}">
                    <a16:rowId xmlns:a16="http://schemas.microsoft.com/office/drawing/2014/main" xmlns="" val="1274066949"/>
                  </a:ext>
                </a:extLst>
              </a:tr>
              <a:tr h="545913">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35</a:t>
                      </a:r>
                      <a:r>
                        <a:rPr lang="zh-CN" altLang="en-US" sz="1600">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26</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萨兰斯克体育场，萨兰斯克</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extLst>
                  <a:ext uri="{0D108BD9-81ED-4DB2-BD59-A6C34878D82A}">
                    <a16:rowId xmlns:a16="http://schemas.microsoft.com/office/drawing/2014/main" xmlns="" val="4001180277"/>
                  </a:ext>
                </a:extLst>
              </a:tr>
              <a:tr h="545913">
                <a:tc>
                  <a:txBody>
                    <a:bodyPr/>
                    <a:lstStyle/>
                    <a:p>
                      <a:pPr algn="ctr"/>
                      <a:r>
                        <a:rPr lang="zh-CN" altLang="en-US" sz="1600">
                          <a:effectLst/>
                          <a:latin typeface="微软雅黑" panose="020B0503020204020204" pitchFamily="34" charset="-122"/>
                          <a:ea typeface="微软雅黑" panose="020B0503020204020204" pitchFamily="34" charset="-122"/>
                        </a:rPr>
                        <a:t>第</a:t>
                      </a:r>
                      <a:r>
                        <a:rPr lang="en-US" altLang="zh-CN" sz="1600">
                          <a:effectLst/>
                          <a:latin typeface="微软雅黑" panose="020B0503020204020204" pitchFamily="34" charset="-122"/>
                          <a:ea typeface="微软雅黑" panose="020B0503020204020204" pitchFamily="34" charset="-122"/>
                        </a:rPr>
                        <a:t>36</a:t>
                      </a:r>
                      <a:r>
                        <a:rPr lang="zh-CN" altLang="en-US" sz="1600">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2018</a:t>
                      </a:r>
                      <a:r>
                        <a:rPr lang="zh-CN" altLang="en-US" sz="1600">
                          <a:effectLst/>
                          <a:latin typeface="微软雅黑" panose="020B0503020204020204" pitchFamily="34" charset="-122"/>
                          <a:ea typeface="微软雅黑" panose="020B0503020204020204" pitchFamily="34" charset="-122"/>
                        </a:rPr>
                        <a:t>年</a:t>
                      </a:r>
                      <a:r>
                        <a:rPr lang="en-US" altLang="zh-CN" sz="1600">
                          <a:effectLst/>
                          <a:latin typeface="微软雅黑" panose="020B0503020204020204" pitchFamily="34" charset="-122"/>
                          <a:ea typeface="微软雅黑" panose="020B0503020204020204" pitchFamily="34" charset="-122"/>
                        </a:rPr>
                        <a:t>6</a:t>
                      </a:r>
                      <a:r>
                        <a:rPr lang="zh-CN" altLang="en-US" sz="1600">
                          <a:effectLst/>
                          <a:latin typeface="微软雅黑" panose="020B0503020204020204" pitchFamily="34" charset="-122"/>
                          <a:ea typeface="微软雅黑" panose="020B0503020204020204" pitchFamily="34" charset="-122"/>
                        </a:rPr>
                        <a:t>月</a:t>
                      </a:r>
                      <a:r>
                        <a:rPr lang="en-US" altLang="zh-CN" sz="1600">
                          <a:effectLst/>
                          <a:latin typeface="微软雅黑" panose="020B0503020204020204" pitchFamily="34" charset="-122"/>
                          <a:ea typeface="微软雅黑" panose="020B0503020204020204" pitchFamily="34" charset="-122"/>
                        </a:rPr>
                        <a:t>26</a:t>
                      </a:r>
                      <a:r>
                        <a:rPr lang="zh-CN" altLang="en-US" sz="1600">
                          <a:effectLst/>
                          <a:latin typeface="微软雅黑" panose="020B0503020204020204" pitchFamily="34" charset="-122"/>
                          <a:ea typeface="微软雅黑" panose="020B0503020204020204" pitchFamily="34" charset="-122"/>
                        </a:rPr>
                        <a:t>日</a:t>
                      </a:r>
                      <a:r>
                        <a:rPr lang="en-US" altLang="zh-CN" sz="1600">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en-US" altLang="zh-CN" sz="1600">
                          <a:effectLst/>
                          <a:latin typeface="微软雅黑" panose="020B0503020204020204" pitchFamily="34" charset="-122"/>
                          <a:ea typeface="微软雅黑" panose="020B0503020204020204" pitchFamily="34" charset="-122"/>
                        </a:rPr>
                        <a:t>:</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dirty="0">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algn="ctr"/>
                      <a:r>
                        <a:rPr lang="zh-CN" altLang="en-US" sz="1600" dirty="0">
                          <a:effectLst/>
                          <a:latin typeface="微软雅黑" panose="020B0503020204020204" pitchFamily="34" charset="-122"/>
                          <a:ea typeface="微软雅黑" panose="020B0503020204020204" pitchFamily="34" charset="-122"/>
                        </a:rPr>
                        <a:t>加里宁格勒体育场，加里宁格勒</a:t>
                      </a:r>
                    </a:p>
                  </a:txBody>
                  <a:tcPr marL="94594" marR="94594" marT="18919" marB="18919"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extLst>
                  <a:ext uri="{0D108BD9-81ED-4DB2-BD59-A6C34878D82A}">
                    <a16:rowId xmlns:a16="http://schemas.microsoft.com/office/drawing/2014/main" xmlns="" val="729107270"/>
                  </a:ext>
                </a:extLst>
              </a:tr>
            </a:tbl>
          </a:graphicData>
        </a:graphic>
      </p:graphicFrame>
    </p:spTree>
    <p:extLst>
      <p:ext uri="{BB962C8B-B14F-4D97-AF65-F5344CB8AC3E}">
        <p14:creationId xmlns:p14="http://schemas.microsoft.com/office/powerpoint/2010/main" val="76616727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d1dddd5-a646-49e3-85b6-9377e1f386f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8273" y="2768457"/>
            <a:ext cx="10835454" cy="2919174"/>
            <a:chOff x="669926" y="2304000"/>
            <a:chExt cx="10835454" cy="2919174"/>
          </a:xfrm>
        </p:grpSpPr>
        <p:grpSp>
          <p:nvGrpSpPr>
            <p:cNvPr id="4" name="ïŝḷïdê">
              <a:extLst>
                <a:ext uri="{FF2B5EF4-FFF2-40B4-BE49-F238E27FC236}">
                  <a16:creationId xmlns:a16="http://schemas.microsoft.com/office/drawing/2014/main" xmlns="" id="{150BA53D-EE0B-4557-8F32-742A0A7B9655}"/>
                </a:ext>
              </a:extLst>
            </p:cNvPr>
            <p:cNvGrpSpPr/>
            <p:nvPr/>
          </p:nvGrpSpPr>
          <p:grpSpPr>
            <a:xfrm>
              <a:off x="669926" y="2304000"/>
              <a:ext cx="2390200" cy="2919174"/>
              <a:chOff x="669926" y="2304000"/>
              <a:chExt cx="2390200" cy="2919174"/>
            </a:xfrm>
          </p:grpSpPr>
          <p:grpSp>
            <p:nvGrpSpPr>
              <p:cNvPr id="35" name="íṩlíḓe">
                <a:extLst>
                  <a:ext uri="{FF2B5EF4-FFF2-40B4-BE49-F238E27FC236}">
                    <a16:creationId xmlns:a16="http://schemas.microsoft.com/office/drawing/2014/main" xmlns="" id="{07FDFAB4-5BCE-418B-8590-E3E04A638130}"/>
                  </a:ext>
                </a:extLst>
              </p:cNvPr>
              <p:cNvGrpSpPr/>
              <p:nvPr/>
            </p:nvGrpSpPr>
            <p:grpSpPr>
              <a:xfrm>
                <a:off x="669926" y="2304000"/>
                <a:ext cx="2390200" cy="1393110"/>
                <a:chOff x="1861740" y="3012184"/>
                <a:chExt cx="2390200" cy="1393110"/>
              </a:xfrm>
            </p:grpSpPr>
            <p:grpSp>
              <p:nvGrpSpPr>
                <p:cNvPr id="39" name="isľïḍé">
                  <a:extLst>
                    <a:ext uri="{FF2B5EF4-FFF2-40B4-BE49-F238E27FC236}">
                      <a16:creationId xmlns:a16="http://schemas.microsoft.com/office/drawing/2014/main" xmlns="" id="{025AC72E-ED4C-447F-BFA4-FE4829C41545}"/>
                    </a:ext>
                  </a:extLst>
                </p:cNvPr>
                <p:cNvGrpSpPr/>
                <p:nvPr/>
              </p:nvGrpSpPr>
              <p:grpSpPr>
                <a:xfrm rot="5400000">
                  <a:off x="2361001" y="2514356"/>
                  <a:ext cx="1391677" cy="2390200"/>
                  <a:chOff x="2361000" y="2514355"/>
                  <a:chExt cx="1391677" cy="2390200"/>
                </a:xfrm>
              </p:grpSpPr>
              <p:sp>
                <p:nvSpPr>
                  <p:cNvPr id="42" name="íṥļïďê">
                    <a:extLst>
                      <a:ext uri="{FF2B5EF4-FFF2-40B4-BE49-F238E27FC236}">
                        <a16:creationId xmlns:a16="http://schemas.microsoft.com/office/drawing/2014/main" xmlns="" id="{9DBFFFF2-84F7-4325-B9D1-0451900946AD}"/>
                      </a:ext>
                    </a:extLst>
                  </p:cNvPr>
                  <p:cNvSpPr/>
                  <p:nvPr/>
                </p:nvSpPr>
                <p:spPr>
                  <a:xfrm>
                    <a:off x="2361000" y="2514355"/>
                    <a:ext cx="1385748" cy="23775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937" y="21600"/>
                        </a:lnTo>
                        <a:lnTo>
                          <a:pt x="21600" y="10551"/>
                        </a:lnTo>
                        <a:lnTo>
                          <a:pt x="11937" y="166"/>
                        </a:lnTo>
                        <a:lnTo>
                          <a:pt x="0" y="0"/>
                        </a:lnTo>
                        <a:close/>
                      </a:path>
                    </a:pathLst>
                  </a:custGeom>
                  <a:solidFill>
                    <a:srgbClr val="B051A5">
                      <a:alpha val="70000"/>
                    </a:srgbClr>
                  </a:solidFill>
                  <a:ln w="25400" cap="flat">
                    <a:noFill/>
                    <a:miter lim="400000"/>
                  </a:ln>
                  <a:effectLst/>
                </p:spPr>
                <p:txBody>
                  <a:bodyPr anchor="ctr"/>
                  <a:lstStyle/>
                  <a:p>
                    <a:pPr algn="ctr"/>
                    <a:endParaRPr/>
                  </a:p>
                </p:txBody>
              </p:sp>
              <p:sp>
                <p:nvSpPr>
                  <p:cNvPr id="43" name="íṩľiḑè">
                    <a:extLst>
                      <a:ext uri="{FF2B5EF4-FFF2-40B4-BE49-F238E27FC236}">
                        <a16:creationId xmlns:a16="http://schemas.microsoft.com/office/drawing/2014/main" xmlns="" id="{BDA6A12C-946B-473E-B2F0-28D2746054A3}"/>
                      </a:ext>
                    </a:extLst>
                  </p:cNvPr>
                  <p:cNvSpPr/>
                  <p:nvPr/>
                </p:nvSpPr>
                <p:spPr>
                  <a:xfrm rot="10800000" flipH="1">
                    <a:off x="2361717" y="2531051"/>
                    <a:ext cx="1390960" cy="23735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811" y="21600"/>
                        </a:lnTo>
                        <a:lnTo>
                          <a:pt x="21600" y="11173"/>
                        </a:lnTo>
                        <a:lnTo>
                          <a:pt x="11872" y="166"/>
                        </a:lnTo>
                        <a:lnTo>
                          <a:pt x="0" y="0"/>
                        </a:lnTo>
                        <a:close/>
                      </a:path>
                    </a:pathLst>
                  </a:custGeom>
                  <a:solidFill>
                    <a:srgbClr val="9F5DA8">
                      <a:alpha val="70000"/>
                    </a:srgbClr>
                  </a:solidFill>
                  <a:ln w="25400" cap="flat">
                    <a:noFill/>
                    <a:miter lim="400000"/>
                  </a:ln>
                  <a:effectLst/>
                </p:spPr>
                <p:txBody>
                  <a:bodyPr anchor="ctr"/>
                  <a:lstStyle/>
                  <a:p>
                    <a:pPr algn="ctr"/>
                    <a:endParaRPr/>
                  </a:p>
                </p:txBody>
              </p:sp>
            </p:grpSp>
            <p:sp>
              <p:nvSpPr>
                <p:cNvPr id="40" name="íşľîḓe">
                  <a:extLst>
                    <a:ext uri="{FF2B5EF4-FFF2-40B4-BE49-F238E27FC236}">
                      <a16:creationId xmlns:a16="http://schemas.microsoft.com/office/drawing/2014/main" xmlns="" id="{82904D13-A038-4A08-9886-7D26EF9B6700}"/>
                    </a:ext>
                  </a:extLst>
                </p:cNvPr>
                <p:cNvSpPr/>
                <p:nvPr/>
              </p:nvSpPr>
              <p:spPr>
                <a:xfrm>
                  <a:off x="2756092" y="3606146"/>
                  <a:ext cx="614180" cy="553998"/>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xmlns:a14="http://schemas.microsoft.com/office/drawing/2010/main" xmlns:a16="http://schemas.microsoft.com/office/drawing/2014/main" val="1"/>
                  </a:ext>
                </a:extLst>
              </p:spPr>
              <p:txBody>
                <a:bodyPr lIns="90000" tIns="46800" rIns="90000" bIns="46800" anchor="ctr">
                  <a:normAutofit/>
                </a:bodyPr>
                <a:lstStyle/>
                <a:p>
                  <a:pPr lvl="0" algn="ctr">
                    <a:defRPr sz="1800" b="0">
                      <a:solidFill>
                        <a:srgbClr val="000000"/>
                      </a:solidFill>
                    </a:defRPr>
                  </a:pPr>
                  <a:r>
                    <a:rPr lang="en-US" sz="2400" b="1" dirty="0"/>
                    <a:t>01</a:t>
                  </a:r>
                </a:p>
              </p:txBody>
            </p:sp>
            <p:sp>
              <p:nvSpPr>
                <p:cNvPr id="41" name="iṡ1íḑe">
                  <a:extLst>
                    <a:ext uri="{FF2B5EF4-FFF2-40B4-BE49-F238E27FC236}">
                      <a16:creationId xmlns:a16="http://schemas.microsoft.com/office/drawing/2014/main" xmlns="" id="{449457F8-5A77-4687-B6C7-4F9FBCD7BAF8}"/>
                    </a:ext>
                  </a:extLst>
                </p:cNvPr>
                <p:cNvSpPr/>
                <p:nvPr/>
              </p:nvSpPr>
              <p:spPr bwMode="auto">
                <a:xfrm flipV="1">
                  <a:off x="1874425" y="3012184"/>
                  <a:ext cx="2373504" cy="405012"/>
                </a:xfrm>
                <a:prstGeom prst="triangle">
                  <a:avLst>
                    <a:gd name="adj" fmla="val 50240"/>
                  </a:avLst>
                </a:prstGeom>
                <a:solidFill>
                  <a:schemeClr val="bg2"/>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grpSp>
            <p:nvGrpSpPr>
              <p:cNvPr id="36" name="ï$1iḑê">
                <a:extLst>
                  <a:ext uri="{FF2B5EF4-FFF2-40B4-BE49-F238E27FC236}">
                    <a16:creationId xmlns:a16="http://schemas.microsoft.com/office/drawing/2014/main" xmlns="" id="{6A905187-2B8E-4F0C-91EF-8F00265AA10E}"/>
                  </a:ext>
                </a:extLst>
              </p:cNvPr>
              <p:cNvGrpSpPr/>
              <p:nvPr/>
            </p:nvGrpSpPr>
            <p:grpSpPr>
              <a:xfrm>
                <a:off x="721217" y="3765768"/>
                <a:ext cx="2287617" cy="1457406"/>
                <a:chOff x="753324" y="3222560"/>
                <a:chExt cx="2287617" cy="1457406"/>
              </a:xfrm>
            </p:grpSpPr>
            <p:sp>
              <p:nvSpPr>
                <p:cNvPr id="37" name="îṡļîḍé">
                  <a:extLst>
                    <a:ext uri="{FF2B5EF4-FFF2-40B4-BE49-F238E27FC236}">
                      <a16:creationId xmlns:a16="http://schemas.microsoft.com/office/drawing/2014/main" xmlns="" id="{2AEE4FD1-110F-48EA-929D-C61B8B3A4052}"/>
                    </a:ext>
                  </a:extLst>
                </p:cNvPr>
                <p:cNvSpPr/>
                <p:nvPr/>
              </p:nvSpPr>
              <p:spPr bwMode="auto">
                <a:xfrm>
                  <a:off x="753324" y="3655713"/>
                  <a:ext cx="2287617" cy="102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49</a:t>
                  </a:r>
                  <a:r>
                    <a:rPr lang="zh-CN" altLang="en-US" sz="1200" dirty="0">
                      <a:latin typeface="微软雅黑" panose="020B0503020204020204" pitchFamily="34" charset="-122"/>
                      <a:ea typeface="微软雅黑" panose="020B0503020204020204" pitchFamily="34" charset="-122"/>
                    </a:rPr>
                    <a:t>场胜</a:t>
                  </a:r>
                  <a:r>
                    <a:rPr lang="zh-CN" altLang="en-US" sz="1200" dirty="0" smtClean="0">
                      <a:latin typeface="微软雅黑" panose="020B0503020204020204" pitchFamily="34" charset="-122"/>
                      <a:ea typeface="微软雅黑" panose="020B0503020204020204" pitchFamily="34" charset="-122"/>
                    </a:rPr>
                    <a:t>者：</a:t>
                  </a:r>
                  <a:r>
                    <a:rPr lang="en-US" altLang="zh-CN" sz="1200" dirty="0">
                      <a:latin typeface="微软雅黑" panose="020B0503020204020204" pitchFamily="34" charset="-122"/>
                      <a:ea typeface="微软雅黑" panose="020B0503020204020204" pitchFamily="34" charset="-122"/>
                    </a:rPr>
                    <a:t>50</a:t>
                  </a:r>
                  <a:r>
                    <a:rPr lang="zh-CN" altLang="en-US" sz="1200" dirty="0">
                      <a:latin typeface="微软雅黑" panose="020B0503020204020204" pitchFamily="34" charset="-122"/>
                      <a:ea typeface="微软雅黑" panose="020B0503020204020204" pitchFamily="34" charset="-122"/>
                    </a:rPr>
                    <a:t>场胜</a:t>
                  </a:r>
                  <a:r>
                    <a:rPr lang="zh-CN" altLang="en-US" sz="1200" dirty="0" smtClean="0">
                      <a:latin typeface="微软雅黑" panose="020B0503020204020204" pitchFamily="34" charset="-122"/>
                      <a:ea typeface="微软雅黑" panose="020B0503020204020204" pitchFamily="34" charset="-122"/>
                    </a:rPr>
                    <a:t>者</a:t>
                  </a:r>
                  <a:endParaRPr lang="en-US" altLang="zh-CN" sz="1200"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a:latin typeface="微软雅黑" panose="020B0503020204020204" pitchFamily="34" charset="-122"/>
                      <a:ea typeface="微软雅黑" panose="020B0503020204020204" pitchFamily="34" charset="-122"/>
                    </a:rPr>
                    <a:t>下诺夫哥罗德体育场，下</a:t>
                  </a:r>
                  <a:r>
                    <a:rPr lang="zh-CN" altLang="en-US" sz="1200" dirty="0" smtClean="0">
                      <a:latin typeface="微软雅黑" panose="020B0503020204020204" pitchFamily="34" charset="-122"/>
                      <a:ea typeface="微软雅黑" panose="020B0503020204020204" pitchFamily="34" charset="-122"/>
                    </a:rPr>
                    <a:t>诺夫哥罗德</a:t>
                  </a:r>
                  <a:endParaRPr lang="zh-CN" altLang="en-US" sz="1200" dirty="0">
                    <a:latin typeface="微软雅黑" panose="020B0503020204020204" pitchFamily="34" charset="-122"/>
                    <a:ea typeface="微软雅黑" panose="020B0503020204020204" pitchFamily="34" charset="-122"/>
                  </a:endParaRPr>
                </a:p>
                <a:p>
                  <a:pPr algn="ctr">
                    <a:lnSpc>
                      <a:spcPct val="150000"/>
                    </a:lnSpc>
                  </a:pPr>
                  <a:endParaRPr lang="en-US" altLang="zh-CN" sz="1200" dirty="0">
                    <a:latin typeface="微软雅黑" panose="020B0503020204020204" pitchFamily="34" charset="-122"/>
                    <a:ea typeface="微软雅黑" panose="020B0503020204020204" pitchFamily="34" charset="-122"/>
                  </a:endParaRPr>
                </a:p>
              </p:txBody>
            </p:sp>
            <p:sp>
              <p:nvSpPr>
                <p:cNvPr id="38" name="íṩľîďè">
                  <a:extLst>
                    <a:ext uri="{FF2B5EF4-FFF2-40B4-BE49-F238E27FC236}">
                      <a16:creationId xmlns:a16="http://schemas.microsoft.com/office/drawing/2014/main" xmlns="" id="{BF2AA008-2A5D-478A-B435-396CCB5FBA86}"/>
                    </a:ext>
                  </a:extLst>
                </p:cNvPr>
                <p:cNvSpPr txBox="1"/>
                <p:nvPr/>
              </p:nvSpPr>
              <p:spPr bwMode="auto">
                <a:xfrm>
                  <a:off x="753324" y="322256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lgn="ctr"/>
                  <a:r>
                    <a:rPr lang="en-US" altLang="zh-CN" b="1" dirty="0">
                      <a:latin typeface="微软雅黑" panose="020B0503020204020204" pitchFamily="34" charset="-122"/>
                      <a:ea typeface="微软雅黑" panose="020B0503020204020204" pitchFamily="34" charset="-122"/>
                    </a:rPr>
                    <a:t>2018</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7</a:t>
                  </a:r>
                  <a:r>
                    <a:rPr lang="zh-CN" altLang="en-US"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6</a:t>
                  </a:r>
                  <a:r>
                    <a:rPr lang="zh-CN" altLang="en-US" b="1" dirty="0">
                      <a:latin typeface="微软雅黑" panose="020B0503020204020204" pitchFamily="34" charset="-122"/>
                      <a:ea typeface="微软雅黑" panose="020B0503020204020204" pitchFamily="34" charset="-122"/>
                    </a:rPr>
                    <a:t>日</a:t>
                  </a:r>
                  <a:r>
                    <a:rPr lang="en-US" altLang="zh-CN" b="1" dirty="0">
                      <a:latin typeface="微软雅黑" panose="020B0503020204020204" pitchFamily="34" charset="-122"/>
                      <a:ea typeface="微软雅黑" panose="020B0503020204020204" pitchFamily="34" charset="-122"/>
                    </a:rPr>
                    <a:t>22:00</a:t>
                  </a:r>
                </a:p>
              </p:txBody>
            </p:sp>
          </p:grpSp>
        </p:grpSp>
        <p:grpSp>
          <p:nvGrpSpPr>
            <p:cNvPr id="5" name="îṡ1ïḓê">
              <a:extLst>
                <a:ext uri="{FF2B5EF4-FFF2-40B4-BE49-F238E27FC236}">
                  <a16:creationId xmlns:a16="http://schemas.microsoft.com/office/drawing/2014/main" xmlns="" id="{FA21C279-3768-4D88-8167-DA5E13FA47C8}"/>
                </a:ext>
              </a:extLst>
            </p:cNvPr>
            <p:cNvGrpSpPr/>
            <p:nvPr/>
          </p:nvGrpSpPr>
          <p:grpSpPr>
            <a:xfrm>
              <a:off x="3485011" y="2304000"/>
              <a:ext cx="2390200" cy="2919174"/>
              <a:chOff x="669926" y="2304000"/>
              <a:chExt cx="2390200" cy="2919174"/>
            </a:xfrm>
          </p:grpSpPr>
          <p:grpSp>
            <p:nvGrpSpPr>
              <p:cNvPr id="26" name="îṡľîḍê">
                <a:extLst>
                  <a:ext uri="{FF2B5EF4-FFF2-40B4-BE49-F238E27FC236}">
                    <a16:creationId xmlns:a16="http://schemas.microsoft.com/office/drawing/2014/main" xmlns="" id="{C4517BB6-1246-41EC-8D07-2943CC8CA382}"/>
                  </a:ext>
                </a:extLst>
              </p:cNvPr>
              <p:cNvGrpSpPr/>
              <p:nvPr/>
            </p:nvGrpSpPr>
            <p:grpSpPr>
              <a:xfrm>
                <a:off x="669926" y="2304000"/>
                <a:ext cx="2390200" cy="1393110"/>
                <a:chOff x="1861740" y="3012184"/>
                <a:chExt cx="2390200" cy="1393110"/>
              </a:xfrm>
            </p:grpSpPr>
            <p:grpSp>
              <p:nvGrpSpPr>
                <p:cNvPr id="30" name="ï$ḷíďè">
                  <a:extLst>
                    <a:ext uri="{FF2B5EF4-FFF2-40B4-BE49-F238E27FC236}">
                      <a16:creationId xmlns:a16="http://schemas.microsoft.com/office/drawing/2014/main" xmlns="" id="{8FD72830-B98D-4084-A9DD-73B8B9FCA3B3}"/>
                    </a:ext>
                  </a:extLst>
                </p:cNvPr>
                <p:cNvGrpSpPr/>
                <p:nvPr/>
              </p:nvGrpSpPr>
              <p:grpSpPr>
                <a:xfrm rot="5400000">
                  <a:off x="2361001" y="2514356"/>
                  <a:ext cx="1391677" cy="2390200"/>
                  <a:chOff x="2361000" y="2514355"/>
                  <a:chExt cx="1391677" cy="2390200"/>
                </a:xfrm>
              </p:grpSpPr>
              <p:sp>
                <p:nvSpPr>
                  <p:cNvPr id="33" name="iṥḻiḍe">
                    <a:extLst>
                      <a:ext uri="{FF2B5EF4-FFF2-40B4-BE49-F238E27FC236}">
                        <a16:creationId xmlns:a16="http://schemas.microsoft.com/office/drawing/2014/main" xmlns="" id="{9E9F8EE3-4D6C-4BD8-A5DE-B1AEE92724E6}"/>
                      </a:ext>
                    </a:extLst>
                  </p:cNvPr>
                  <p:cNvSpPr/>
                  <p:nvPr/>
                </p:nvSpPr>
                <p:spPr>
                  <a:xfrm>
                    <a:off x="2361000" y="2514355"/>
                    <a:ext cx="1385748" cy="23775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937" y="21600"/>
                        </a:lnTo>
                        <a:lnTo>
                          <a:pt x="21600" y="10551"/>
                        </a:lnTo>
                        <a:lnTo>
                          <a:pt x="11937" y="166"/>
                        </a:lnTo>
                        <a:lnTo>
                          <a:pt x="0" y="0"/>
                        </a:lnTo>
                        <a:close/>
                      </a:path>
                    </a:pathLst>
                  </a:custGeom>
                  <a:solidFill>
                    <a:srgbClr val="B051A5">
                      <a:alpha val="70000"/>
                    </a:srgbClr>
                  </a:solidFill>
                  <a:ln w="25400" cap="flat">
                    <a:noFill/>
                    <a:miter lim="400000"/>
                  </a:ln>
                  <a:effectLst/>
                </p:spPr>
                <p:txBody>
                  <a:bodyPr anchor="ctr"/>
                  <a:lstStyle/>
                  <a:p>
                    <a:pPr algn="ctr"/>
                    <a:endParaRPr/>
                  </a:p>
                </p:txBody>
              </p:sp>
              <p:sp>
                <p:nvSpPr>
                  <p:cNvPr id="34" name="îsḷïdè">
                    <a:extLst>
                      <a:ext uri="{FF2B5EF4-FFF2-40B4-BE49-F238E27FC236}">
                        <a16:creationId xmlns:a16="http://schemas.microsoft.com/office/drawing/2014/main" xmlns="" id="{506CB256-D43D-4D63-9914-6B3BC73CA1BC}"/>
                      </a:ext>
                    </a:extLst>
                  </p:cNvPr>
                  <p:cNvSpPr/>
                  <p:nvPr/>
                </p:nvSpPr>
                <p:spPr>
                  <a:xfrm rot="10800000" flipH="1">
                    <a:off x="2361717" y="2531051"/>
                    <a:ext cx="1390960" cy="23735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811" y="21600"/>
                        </a:lnTo>
                        <a:lnTo>
                          <a:pt x="21600" y="11173"/>
                        </a:lnTo>
                        <a:lnTo>
                          <a:pt x="11872" y="166"/>
                        </a:lnTo>
                        <a:lnTo>
                          <a:pt x="0" y="0"/>
                        </a:lnTo>
                        <a:close/>
                      </a:path>
                    </a:pathLst>
                  </a:custGeom>
                  <a:solidFill>
                    <a:srgbClr val="9F5DA8">
                      <a:alpha val="70000"/>
                    </a:srgbClr>
                  </a:solidFill>
                  <a:ln w="25400" cap="flat">
                    <a:noFill/>
                    <a:miter lim="400000"/>
                  </a:ln>
                  <a:effectLst/>
                </p:spPr>
                <p:txBody>
                  <a:bodyPr anchor="ctr"/>
                  <a:lstStyle/>
                  <a:p>
                    <a:pPr algn="ctr"/>
                    <a:endParaRPr/>
                  </a:p>
                </p:txBody>
              </p:sp>
            </p:grpSp>
            <p:sp>
              <p:nvSpPr>
                <p:cNvPr id="31" name="işļîdè">
                  <a:extLst>
                    <a:ext uri="{FF2B5EF4-FFF2-40B4-BE49-F238E27FC236}">
                      <a16:creationId xmlns:a16="http://schemas.microsoft.com/office/drawing/2014/main" xmlns="" id="{1B013828-96B6-44F9-BCC4-4471C3D0C719}"/>
                    </a:ext>
                  </a:extLst>
                </p:cNvPr>
                <p:cNvSpPr/>
                <p:nvPr/>
              </p:nvSpPr>
              <p:spPr>
                <a:xfrm>
                  <a:off x="2756092" y="3606146"/>
                  <a:ext cx="614180" cy="553998"/>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xmlns:a14="http://schemas.microsoft.com/office/drawing/2010/main" xmlns:a16="http://schemas.microsoft.com/office/drawing/2014/main" val="1"/>
                  </a:ext>
                </a:extLst>
              </p:spPr>
              <p:txBody>
                <a:bodyPr lIns="90000" tIns="46800" rIns="90000" bIns="46800" anchor="ctr">
                  <a:normAutofit/>
                </a:bodyPr>
                <a:lstStyle/>
                <a:p>
                  <a:pPr lvl="0" algn="ctr">
                    <a:defRPr sz="1800" b="0">
                      <a:solidFill>
                        <a:srgbClr val="000000"/>
                      </a:solidFill>
                    </a:defRPr>
                  </a:pPr>
                  <a:r>
                    <a:rPr lang="en-US" sz="2400" b="1" dirty="0"/>
                    <a:t>02</a:t>
                  </a:r>
                </a:p>
              </p:txBody>
            </p:sp>
            <p:sp>
              <p:nvSpPr>
                <p:cNvPr id="32" name="iş1íḋé">
                  <a:extLst>
                    <a:ext uri="{FF2B5EF4-FFF2-40B4-BE49-F238E27FC236}">
                      <a16:creationId xmlns:a16="http://schemas.microsoft.com/office/drawing/2014/main" xmlns="" id="{312420C5-84B8-4442-8920-B776A5326A29}"/>
                    </a:ext>
                  </a:extLst>
                </p:cNvPr>
                <p:cNvSpPr/>
                <p:nvPr/>
              </p:nvSpPr>
              <p:spPr bwMode="auto">
                <a:xfrm flipV="1">
                  <a:off x="1874425" y="3012184"/>
                  <a:ext cx="2373504" cy="405012"/>
                </a:xfrm>
                <a:prstGeom prst="triangle">
                  <a:avLst>
                    <a:gd name="adj" fmla="val 50240"/>
                  </a:avLst>
                </a:prstGeom>
                <a:solidFill>
                  <a:schemeClr val="bg2"/>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grpSp>
            <p:nvGrpSpPr>
              <p:cNvPr id="27" name="ïṥ1îḑê">
                <a:extLst>
                  <a:ext uri="{FF2B5EF4-FFF2-40B4-BE49-F238E27FC236}">
                    <a16:creationId xmlns:a16="http://schemas.microsoft.com/office/drawing/2014/main" xmlns="" id="{ED478FB3-88C9-4BE8-8052-2D77067DBFAD}"/>
                  </a:ext>
                </a:extLst>
              </p:cNvPr>
              <p:cNvGrpSpPr/>
              <p:nvPr/>
            </p:nvGrpSpPr>
            <p:grpSpPr>
              <a:xfrm>
                <a:off x="721217" y="3765768"/>
                <a:ext cx="2287617" cy="1457406"/>
                <a:chOff x="753324" y="3222560"/>
                <a:chExt cx="2287617" cy="1457406"/>
              </a:xfrm>
            </p:grpSpPr>
            <p:sp>
              <p:nvSpPr>
                <p:cNvPr id="28" name="íṧ1ïḓe">
                  <a:extLst>
                    <a:ext uri="{FF2B5EF4-FFF2-40B4-BE49-F238E27FC236}">
                      <a16:creationId xmlns:a16="http://schemas.microsoft.com/office/drawing/2014/main" xmlns="" id="{8DA42613-2806-455E-B141-18DAAA891E98}"/>
                    </a:ext>
                  </a:extLst>
                </p:cNvPr>
                <p:cNvSpPr/>
                <p:nvPr/>
              </p:nvSpPr>
              <p:spPr bwMode="auto">
                <a:xfrm>
                  <a:off x="753324" y="3655713"/>
                  <a:ext cx="2287617" cy="102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53</a:t>
                  </a:r>
                  <a:r>
                    <a:rPr lang="zh-CN" altLang="en-US" sz="1200" dirty="0">
                      <a:latin typeface="微软雅黑" panose="020B0503020204020204" pitchFamily="34" charset="-122"/>
                      <a:ea typeface="微软雅黑" panose="020B0503020204020204" pitchFamily="34" charset="-122"/>
                    </a:rPr>
                    <a:t>场胜</a:t>
                  </a:r>
                  <a:r>
                    <a:rPr lang="zh-CN" altLang="en-US" sz="1200" dirty="0" smtClean="0">
                      <a:latin typeface="微软雅黑" panose="020B0503020204020204" pitchFamily="34" charset="-122"/>
                      <a:ea typeface="微软雅黑" panose="020B0503020204020204" pitchFamily="34" charset="-122"/>
                    </a:rPr>
                    <a:t>者：</a:t>
                  </a:r>
                  <a:r>
                    <a:rPr lang="en-US" altLang="zh-CN" sz="1200" dirty="0">
                      <a:latin typeface="微软雅黑" panose="020B0503020204020204" pitchFamily="34" charset="-122"/>
                      <a:ea typeface="微软雅黑" panose="020B0503020204020204" pitchFamily="34" charset="-122"/>
                    </a:rPr>
                    <a:t>54</a:t>
                  </a:r>
                  <a:r>
                    <a:rPr lang="zh-CN" altLang="en-US" sz="1200" dirty="0">
                      <a:latin typeface="微软雅黑" panose="020B0503020204020204" pitchFamily="34" charset="-122"/>
                      <a:ea typeface="微软雅黑" panose="020B0503020204020204" pitchFamily="34" charset="-122"/>
                    </a:rPr>
                    <a:t>场胜者</a:t>
                  </a:r>
                </a:p>
                <a:p>
                  <a:pPr algn="ctr">
                    <a:lnSpc>
                      <a:spcPct val="150000"/>
                    </a:lnSpc>
                  </a:pPr>
                  <a:r>
                    <a:rPr lang="zh-CN" altLang="en-US" sz="1200" dirty="0">
                      <a:latin typeface="微软雅黑" panose="020B0503020204020204" pitchFamily="34" charset="-122"/>
                      <a:ea typeface="微软雅黑" panose="020B0503020204020204" pitchFamily="34" charset="-122"/>
                    </a:rPr>
                    <a:t>喀山竞技场，喀</a:t>
                  </a:r>
                  <a:r>
                    <a:rPr lang="zh-CN" altLang="en-US" sz="1200" dirty="0" smtClean="0">
                      <a:latin typeface="微软雅黑" panose="020B0503020204020204" pitchFamily="34" charset="-122"/>
                      <a:ea typeface="微软雅黑" panose="020B0503020204020204" pitchFamily="34" charset="-122"/>
                    </a:rPr>
                    <a:t>山</a:t>
                  </a:r>
                  <a:endParaRPr lang="zh-CN" altLang="en-US" sz="1200" dirty="0">
                    <a:latin typeface="微软雅黑" panose="020B0503020204020204" pitchFamily="34" charset="-122"/>
                    <a:ea typeface="微软雅黑" panose="020B0503020204020204" pitchFamily="34" charset="-122"/>
                  </a:endParaRPr>
                </a:p>
              </p:txBody>
            </p:sp>
            <p:sp>
              <p:nvSpPr>
                <p:cNvPr id="29" name="ïŝ1iḍe">
                  <a:extLst>
                    <a:ext uri="{FF2B5EF4-FFF2-40B4-BE49-F238E27FC236}">
                      <a16:creationId xmlns:a16="http://schemas.microsoft.com/office/drawing/2014/main" xmlns="" id="{A9BFB64A-05D5-418C-A131-B888827544A1}"/>
                    </a:ext>
                  </a:extLst>
                </p:cNvPr>
                <p:cNvSpPr txBox="1"/>
                <p:nvPr/>
              </p:nvSpPr>
              <p:spPr bwMode="auto">
                <a:xfrm>
                  <a:off x="753324" y="322256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lgn="ctr"/>
                  <a:r>
                    <a:rPr lang="en-US" altLang="zh-CN" b="1" dirty="0">
                      <a:latin typeface="微软雅黑" panose="020B0503020204020204" pitchFamily="34" charset="-122"/>
                      <a:ea typeface="微软雅黑" panose="020B0503020204020204" pitchFamily="34" charset="-122"/>
                    </a:rPr>
                    <a:t>2018</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7</a:t>
                  </a:r>
                  <a:r>
                    <a:rPr lang="zh-CN" altLang="en-US"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7</a:t>
                  </a:r>
                  <a:r>
                    <a:rPr lang="zh-CN" altLang="en-US" b="1" dirty="0">
                      <a:latin typeface="微软雅黑" panose="020B0503020204020204" pitchFamily="34" charset="-122"/>
                      <a:ea typeface="微软雅黑" panose="020B0503020204020204" pitchFamily="34" charset="-122"/>
                    </a:rPr>
                    <a:t>日</a:t>
                  </a:r>
                  <a:r>
                    <a:rPr lang="en-US" altLang="zh-CN" b="1" dirty="0">
                      <a:latin typeface="微软雅黑" panose="020B0503020204020204" pitchFamily="34" charset="-122"/>
                      <a:ea typeface="微软雅黑" panose="020B0503020204020204" pitchFamily="34" charset="-122"/>
                    </a:rPr>
                    <a:t>02:00</a:t>
                  </a:r>
                </a:p>
              </p:txBody>
            </p:sp>
          </p:grpSp>
        </p:grpSp>
        <p:grpSp>
          <p:nvGrpSpPr>
            <p:cNvPr id="6" name="iSľïḍe">
              <a:extLst>
                <a:ext uri="{FF2B5EF4-FFF2-40B4-BE49-F238E27FC236}">
                  <a16:creationId xmlns:a16="http://schemas.microsoft.com/office/drawing/2014/main" xmlns="" id="{7507EC6A-6CA3-472A-941A-4362E19D11E8}"/>
                </a:ext>
              </a:extLst>
            </p:cNvPr>
            <p:cNvGrpSpPr/>
            <p:nvPr/>
          </p:nvGrpSpPr>
          <p:grpSpPr>
            <a:xfrm>
              <a:off x="6300096" y="2304000"/>
              <a:ext cx="2390200" cy="2919174"/>
              <a:chOff x="669926" y="2304000"/>
              <a:chExt cx="2390200" cy="2919174"/>
            </a:xfrm>
          </p:grpSpPr>
          <p:grpSp>
            <p:nvGrpSpPr>
              <p:cNvPr id="17" name="íŝ1ïdé">
                <a:extLst>
                  <a:ext uri="{FF2B5EF4-FFF2-40B4-BE49-F238E27FC236}">
                    <a16:creationId xmlns:a16="http://schemas.microsoft.com/office/drawing/2014/main" xmlns="" id="{8313A663-8C8E-421A-B4A9-B048F617EA8D}"/>
                  </a:ext>
                </a:extLst>
              </p:cNvPr>
              <p:cNvGrpSpPr/>
              <p:nvPr/>
            </p:nvGrpSpPr>
            <p:grpSpPr>
              <a:xfrm>
                <a:off x="669926" y="2304000"/>
                <a:ext cx="2390200" cy="1393110"/>
                <a:chOff x="1861740" y="3012184"/>
                <a:chExt cx="2390200" cy="1393110"/>
              </a:xfrm>
            </p:grpSpPr>
            <p:grpSp>
              <p:nvGrpSpPr>
                <p:cNvPr id="21" name="îṥḷíḓè">
                  <a:extLst>
                    <a:ext uri="{FF2B5EF4-FFF2-40B4-BE49-F238E27FC236}">
                      <a16:creationId xmlns:a16="http://schemas.microsoft.com/office/drawing/2014/main" xmlns="" id="{4F04D217-5AD1-4114-9565-CDC9897D4BA2}"/>
                    </a:ext>
                  </a:extLst>
                </p:cNvPr>
                <p:cNvGrpSpPr/>
                <p:nvPr/>
              </p:nvGrpSpPr>
              <p:grpSpPr>
                <a:xfrm rot="5400000">
                  <a:off x="2361001" y="2514356"/>
                  <a:ext cx="1391677" cy="2390200"/>
                  <a:chOff x="2361000" y="2514355"/>
                  <a:chExt cx="1391677" cy="2390200"/>
                </a:xfrm>
              </p:grpSpPr>
              <p:sp>
                <p:nvSpPr>
                  <p:cNvPr id="24" name="işḻïďè">
                    <a:extLst>
                      <a:ext uri="{FF2B5EF4-FFF2-40B4-BE49-F238E27FC236}">
                        <a16:creationId xmlns:a16="http://schemas.microsoft.com/office/drawing/2014/main" xmlns="" id="{AD909D1E-CDD8-49A2-A756-EEA23792EDD5}"/>
                      </a:ext>
                    </a:extLst>
                  </p:cNvPr>
                  <p:cNvSpPr/>
                  <p:nvPr/>
                </p:nvSpPr>
                <p:spPr>
                  <a:xfrm>
                    <a:off x="2361000" y="2514355"/>
                    <a:ext cx="1385748" cy="23775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937" y="21600"/>
                        </a:lnTo>
                        <a:lnTo>
                          <a:pt x="21600" y="10551"/>
                        </a:lnTo>
                        <a:lnTo>
                          <a:pt x="11937" y="166"/>
                        </a:lnTo>
                        <a:lnTo>
                          <a:pt x="0" y="0"/>
                        </a:lnTo>
                        <a:close/>
                      </a:path>
                    </a:pathLst>
                  </a:custGeom>
                  <a:solidFill>
                    <a:srgbClr val="B051A5">
                      <a:alpha val="70000"/>
                    </a:srgbClr>
                  </a:solidFill>
                  <a:ln w="25400" cap="flat">
                    <a:noFill/>
                    <a:miter lim="400000"/>
                  </a:ln>
                  <a:effectLst/>
                </p:spPr>
                <p:txBody>
                  <a:bodyPr anchor="ctr"/>
                  <a:lstStyle/>
                  <a:p>
                    <a:pPr algn="ctr"/>
                    <a:endParaRPr/>
                  </a:p>
                </p:txBody>
              </p:sp>
              <p:sp>
                <p:nvSpPr>
                  <p:cNvPr id="25" name="îṧliḍè">
                    <a:extLst>
                      <a:ext uri="{FF2B5EF4-FFF2-40B4-BE49-F238E27FC236}">
                        <a16:creationId xmlns:a16="http://schemas.microsoft.com/office/drawing/2014/main" xmlns="" id="{E90EAB6B-01F6-4D1A-B5AF-5F0238627E5D}"/>
                      </a:ext>
                    </a:extLst>
                  </p:cNvPr>
                  <p:cNvSpPr/>
                  <p:nvPr/>
                </p:nvSpPr>
                <p:spPr>
                  <a:xfrm rot="10800000" flipH="1">
                    <a:off x="2361717" y="2531051"/>
                    <a:ext cx="1390960" cy="23735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811" y="21600"/>
                        </a:lnTo>
                        <a:lnTo>
                          <a:pt x="21600" y="11173"/>
                        </a:lnTo>
                        <a:lnTo>
                          <a:pt x="11872" y="166"/>
                        </a:lnTo>
                        <a:lnTo>
                          <a:pt x="0" y="0"/>
                        </a:lnTo>
                        <a:close/>
                      </a:path>
                    </a:pathLst>
                  </a:custGeom>
                  <a:solidFill>
                    <a:srgbClr val="9F5DA8">
                      <a:alpha val="70000"/>
                    </a:srgbClr>
                  </a:solidFill>
                  <a:ln w="25400" cap="flat">
                    <a:noFill/>
                    <a:miter lim="400000"/>
                  </a:ln>
                  <a:effectLst/>
                </p:spPr>
                <p:txBody>
                  <a:bodyPr anchor="ctr"/>
                  <a:lstStyle/>
                  <a:p>
                    <a:pPr algn="ctr"/>
                    <a:endParaRPr/>
                  </a:p>
                </p:txBody>
              </p:sp>
            </p:grpSp>
            <p:sp>
              <p:nvSpPr>
                <p:cNvPr id="22" name="iŝľïḑê">
                  <a:extLst>
                    <a:ext uri="{FF2B5EF4-FFF2-40B4-BE49-F238E27FC236}">
                      <a16:creationId xmlns:a16="http://schemas.microsoft.com/office/drawing/2014/main" xmlns="" id="{0634AF41-55C7-4004-A293-B9420ABE76C1}"/>
                    </a:ext>
                  </a:extLst>
                </p:cNvPr>
                <p:cNvSpPr/>
                <p:nvPr/>
              </p:nvSpPr>
              <p:spPr>
                <a:xfrm>
                  <a:off x="2756092" y="3606146"/>
                  <a:ext cx="614180" cy="553998"/>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xmlns:a14="http://schemas.microsoft.com/office/drawing/2010/main" xmlns:a16="http://schemas.microsoft.com/office/drawing/2014/main" val="1"/>
                  </a:ext>
                </a:extLst>
              </p:spPr>
              <p:txBody>
                <a:bodyPr lIns="90000" tIns="46800" rIns="90000" bIns="46800" anchor="ctr">
                  <a:normAutofit/>
                </a:bodyPr>
                <a:lstStyle/>
                <a:p>
                  <a:pPr lvl="0" algn="ctr">
                    <a:defRPr sz="1800" b="0">
                      <a:solidFill>
                        <a:srgbClr val="000000"/>
                      </a:solidFill>
                    </a:defRPr>
                  </a:pPr>
                  <a:r>
                    <a:rPr lang="en-US" sz="2400" b="1" dirty="0"/>
                    <a:t>03</a:t>
                  </a:r>
                </a:p>
              </p:txBody>
            </p:sp>
            <p:sp>
              <p:nvSpPr>
                <p:cNvPr id="23" name="íŝlíḓé">
                  <a:extLst>
                    <a:ext uri="{FF2B5EF4-FFF2-40B4-BE49-F238E27FC236}">
                      <a16:creationId xmlns:a16="http://schemas.microsoft.com/office/drawing/2014/main" xmlns="" id="{423DF27F-2FAC-4879-A552-8D2E6A703245}"/>
                    </a:ext>
                  </a:extLst>
                </p:cNvPr>
                <p:cNvSpPr/>
                <p:nvPr/>
              </p:nvSpPr>
              <p:spPr bwMode="auto">
                <a:xfrm flipV="1">
                  <a:off x="1874425" y="3012184"/>
                  <a:ext cx="2373504" cy="405012"/>
                </a:xfrm>
                <a:prstGeom prst="triangle">
                  <a:avLst>
                    <a:gd name="adj" fmla="val 50240"/>
                  </a:avLst>
                </a:prstGeom>
                <a:solidFill>
                  <a:schemeClr val="bg2"/>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grpSp>
            <p:nvGrpSpPr>
              <p:cNvPr id="18" name="îṣļíďe">
                <a:extLst>
                  <a:ext uri="{FF2B5EF4-FFF2-40B4-BE49-F238E27FC236}">
                    <a16:creationId xmlns:a16="http://schemas.microsoft.com/office/drawing/2014/main" xmlns="" id="{1796FD00-F5E8-45CE-BE88-C90724DE05AA}"/>
                  </a:ext>
                </a:extLst>
              </p:cNvPr>
              <p:cNvGrpSpPr/>
              <p:nvPr/>
            </p:nvGrpSpPr>
            <p:grpSpPr>
              <a:xfrm>
                <a:off x="721217" y="3765768"/>
                <a:ext cx="2287617" cy="1457406"/>
                <a:chOff x="753324" y="3222560"/>
                <a:chExt cx="2287617" cy="1457406"/>
              </a:xfrm>
            </p:grpSpPr>
            <p:sp>
              <p:nvSpPr>
                <p:cNvPr id="19" name="iṧľîdè">
                  <a:extLst>
                    <a:ext uri="{FF2B5EF4-FFF2-40B4-BE49-F238E27FC236}">
                      <a16:creationId xmlns:a16="http://schemas.microsoft.com/office/drawing/2014/main" xmlns="" id="{8CEE9D2F-8024-4B45-B665-B3DAC3918654}"/>
                    </a:ext>
                  </a:extLst>
                </p:cNvPr>
                <p:cNvSpPr/>
                <p:nvPr/>
              </p:nvSpPr>
              <p:spPr bwMode="auto">
                <a:xfrm>
                  <a:off x="753324" y="3655713"/>
                  <a:ext cx="2287617" cy="102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51</a:t>
                  </a:r>
                  <a:r>
                    <a:rPr lang="zh-CN" altLang="en-US" sz="1200" dirty="0">
                      <a:latin typeface="微软雅黑" panose="020B0503020204020204" pitchFamily="34" charset="-122"/>
                      <a:ea typeface="微软雅黑" panose="020B0503020204020204" pitchFamily="34" charset="-122"/>
                    </a:rPr>
                    <a:t>场胜</a:t>
                  </a:r>
                  <a:r>
                    <a:rPr lang="zh-CN" altLang="en-US" sz="1200" dirty="0" smtClean="0">
                      <a:latin typeface="微软雅黑" panose="020B0503020204020204" pitchFamily="34" charset="-122"/>
                      <a:ea typeface="微软雅黑" panose="020B0503020204020204" pitchFamily="34" charset="-122"/>
                    </a:rPr>
                    <a:t>者：</a:t>
                  </a:r>
                  <a:r>
                    <a:rPr lang="en-US" altLang="zh-CN" sz="1200" dirty="0">
                      <a:latin typeface="微软雅黑" panose="020B0503020204020204" pitchFamily="34" charset="-122"/>
                      <a:ea typeface="微软雅黑" panose="020B0503020204020204" pitchFamily="34" charset="-122"/>
                    </a:rPr>
                    <a:t>52</a:t>
                  </a:r>
                  <a:r>
                    <a:rPr lang="zh-CN" altLang="en-US" sz="1200" dirty="0">
                      <a:latin typeface="微软雅黑" panose="020B0503020204020204" pitchFamily="34" charset="-122"/>
                      <a:ea typeface="微软雅黑" panose="020B0503020204020204" pitchFamily="34" charset="-122"/>
                    </a:rPr>
                    <a:t>场胜者</a:t>
                  </a:r>
                </a:p>
                <a:p>
                  <a:pPr algn="ctr">
                    <a:lnSpc>
                      <a:spcPct val="150000"/>
                    </a:lnSpc>
                  </a:pPr>
                  <a:r>
                    <a:rPr lang="zh-CN" altLang="en-US" sz="1200" dirty="0">
                      <a:latin typeface="微软雅黑" panose="020B0503020204020204" pitchFamily="34" charset="-122"/>
                      <a:ea typeface="微软雅黑" panose="020B0503020204020204" pitchFamily="34" charset="-122"/>
                    </a:rPr>
                    <a:t>菲什特奥林匹克体育场，索</a:t>
                  </a:r>
                  <a:r>
                    <a:rPr lang="zh-CN" altLang="en-US" sz="1200" dirty="0" smtClean="0">
                      <a:latin typeface="微软雅黑" panose="020B0503020204020204" pitchFamily="34" charset="-122"/>
                      <a:ea typeface="微软雅黑" panose="020B0503020204020204" pitchFamily="34" charset="-122"/>
                    </a:rPr>
                    <a:t>契</a:t>
                  </a:r>
                  <a:endParaRPr lang="zh-CN" altLang="en-US" sz="1200" dirty="0">
                    <a:latin typeface="微软雅黑" panose="020B0503020204020204" pitchFamily="34" charset="-122"/>
                    <a:ea typeface="微软雅黑" panose="020B0503020204020204" pitchFamily="34" charset="-122"/>
                  </a:endParaRPr>
                </a:p>
              </p:txBody>
            </p:sp>
            <p:sp>
              <p:nvSpPr>
                <p:cNvPr id="20" name="íSļíḍe">
                  <a:extLst>
                    <a:ext uri="{FF2B5EF4-FFF2-40B4-BE49-F238E27FC236}">
                      <a16:creationId xmlns:a16="http://schemas.microsoft.com/office/drawing/2014/main" xmlns="" id="{166E290C-05C3-4835-BF8B-6AD934821823}"/>
                    </a:ext>
                  </a:extLst>
                </p:cNvPr>
                <p:cNvSpPr txBox="1"/>
                <p:nvPr/>
              </p:nvSpPr>
              <p:spPr bwMode="auto">
                <a:xfrm>
                  <a:off x="753324" y="322256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lgn="ctr"/>
                  <a:r>
                    <a:rPr lang="en-US" altLang="zh-CN" b="1" dirty="0">
                      <a:latin typeface="微软雅黑" panose="020B0503020204020204" pitchFamily="34" charset="-122"/>
                      <a:ea typeface="微软雅黑" panose="020B0503020204020204" pitchFamily="34" charset="-122"/>
                    </a:rPr>
                    <a:t>2018</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7</a:t>
                  </a:r>
                  <a:r>
                    <a:rPr lang="zh-CN" altLang="en-US"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7</a:t>
                  </a:r>
                  <a:r>
                    <a:rPr lang="zh-CN" altLang="en-US" b="1" dirty="0">
                      <a:latin typeface="微软雅黑" panose="020B0503020204020204" pitchFamily="34" charset="-122"/>
                      <a:ea typeface="微软雅黑" panose="020B0503020204020204" pitchFamily="34" charset="-122"/>
                    </a:rPr>
                    <a:t>日</a:t>
                  </a:r>
                  <a:r>
                    <a:rPr lang="en-US" altLang="zh-CN" b="1" dirty="0">
                      <a:latin typeface="微软雅黑" panose="020B0503020204020204" pitchFamily="34" charset="-122"/>
                      <a:ea typeface="微软雅黑" panose="020B0503020204020204" pitchFamily="34" charset="-122"/>
                    </a:rPr>
                    <a:t>22:00</a:t>
                  </a:r>
                </a:p>
              </p:txBody>
            </p:sp>
          </p:grpSp>
        </p:grpSp>
        <p:grpSp>
          <p:nvGrpSpPr>
            <p:cNvPr id="7" name="ïṥlîḋe">
              <a:extLst>
                <a:ext uri="{FF2B5EF4-FFF2-40B4-BE49-F238E27FC236}">
                  <a16:creationId xmlns:a16="http://schemas.microsoft.com/office/drawing/2014/main" xmlns="" id="{A26BCF20-639F-4238-9C90-3BDCF8A58B69}"/>
                </a:ext>
              </a:extLst>
            </p:cNvPr>
            <p:cNvGrpSpPr/>
            <p:nvPr/>
          </p:nvGrpSpPr>
          <p:grpSpPr>
            <a:xfrm>
              <a:off x="9115180" y="2304000"/>
              <a:ext cx="2390200" cy="2919174"/>
              <a:chOff x="669926" y="2304000"/>
              <a:chExt cx="2390200" cy="2919174"/>
            </a:xfrm>
          </p:grpSpPr>
          <p:grpSp>
            <p:nvGrpSpPr>
              <p:cNvPr id="8" name="ïSḷíḓé">
                <a:extLst>
                  <a:ext uri="{FF2B5EF4-FFF2-40B4-BE49-F238E27FC236}">
                    <a16:creationId xmlns:a16="http://schemas.microsoft.com/office/drawing/2014/main" xmlns="" id="{AB7F39D3-FE39-48D7-BF18-D37D0CF61792}"/>
                  </a:ext>
                </a:extLst>
              </p:cNvPr>
              <p:cNvGrpSpPr/>
              <p:nvPr/>
            </p:nvGrpSpPr>
            <p:grpSpPr>
              <a:xfrm>
                <a:off x="669926" y="2304000"/>
                <a:ext cx="2390200" cy="1393110"/>
                <a:chOff x="1861740" y="3012184"/>
                <a:chExt cx="2390200" cy="1393110"/>
              </a:xfrm>
            </p:grpSpPr>
            <p:grpSp>
              <p:nvGrpSpPr>
                <p:cNvPr id="12" name="íšḻidê">
                  <a:extLst>
                    <a:ext uri="{FF2B5EF4-FFF2-40B4-BE49-F238E27FC236}">
                      <a16:creationId xmlns:a16="http://schemas.microsoft.com/office/drawing/2014/main" xmlns="" id="{E9C68906-0045-41C9-B44C-128C67E7E98A}"/>
                    </a:ext>
                  </a:extLst>
                </p:cNvPr>
                <p:cNvGrpSpPr/>
                <p:nvPr/>
              </p:nvGrpSpPr>
              <p:grpSpPr>
                <a:xfrm rot="5400000">
                  <a:off x="2361001" y="2514356"/>
                  <a:ext cx="1391677" cy="2390200"/>
                  <a:chOff x="2361000" y="2514355"/>
                  <a:chExt cx="1391677" cy="2390200"/>
                </a:xfrm>
              </p:grpSpPr>
              <p:sp>
                <p:nvSpPr>
                  <p:cNvPr id="15" name="îS1îďè">
                    <a:extLst>
                      <a:ext uri="{FF2B5EF4-FFF2-40B4-BE49-F238E27FC236}">
                        <a16:creationId xmlns:a16="http://schemas.microsoft.com/office/drawing/2014/main" xmlns="" id="{C24A96AD-115F-43A9-AECE-DB684EB42428}"/>
                      </a:ext>
                    </a:extLst>
                  </p:cNvPr>
                  <p:cNvSpPr/>
                  <p:nvPr/>
                </p:nvSpPr>
                <p:spPr>
                  <a:xfrm>
                    <a:off x="2361000" y="2514355"/>
                    <a:ext cx="1385748" cy="23775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937" y="21600"/>
                        </a:lnTo>
                        <a:lnTo>
                          <a:pt x="21600" y="10551"/>
                        </a:lnTo>
                        <a:lnTo>
                          <a:pt x="11937" y="166"/>
                        </a:lnTo>
                        <a:lnTo>
                          <a:pt x="0" y="0"/>
                        </a:lnTo>
                        <a:close/>
                      </a:path>
                    </a:pathLst>
                  </a:custGeom>
                  <a:solidFill>
                    <a:srgbClr val="B051A5">
                      <a:alpha val="70000"/>
                    </a:srgbClr>
                  </a:solidFill>
                  <a:ln w="25400" cap="flat">
                    <a:noFill/>
                    <a:miter lim="400000"/>
                  </a:ln>
                  <a:effectLst/>
                </p:spPr>
                <p:txBody>
                  <a:bodyPr anchor="ctr"/>
                  <a:lstStyle/>
                  <a:p>
                    <a:pPr algn="ctr"/>
                    <a:endParaRPr/>
                  </a:p>
                </p:txBody>
              </p:sp>
              <p:sp>
                <p:nvSpPr>
                  <p:cNvPr id="16" name="íSlîḑê">
                    <a:extLst>
                      <a:ext uri="{FF2B5EF4-FFF2-40B4-BE49-F238E27FC236}">
                        <a16:creationId xmlns:a16="http://schemas.microsoft.com/office/drawing/2014/main" xmlns="" id="{7901F78B-261C-4ED6-9DD9-9CEF3F2C2107}"/>
                      </a:ext>
                    </a:extLst>
                  </p:cNvPr>
                  <p:cNvSpPr/>
                  <p:nvPr/>
                </p:nvSpPr>
                <p:spPr>
                  <a:xfrm rot="10800000" flipH="1">
                    <a:off x="2361717" y="2531051"/>
                    <a:ext cx="1390960" cy="23735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1811" y="21600"/>
                        </a:lnTo>
                        <a:lnTo>
                          <a:pt x="21600" y="11173"/>
                        </a:lnTo>
                        <a:lnTo>
                          <a:pt x="11872" y="166"/>
                        </a:lnTo>
                        <a:lnTo>
                          <a:pt x="0" y="0"/>
                        </a:lnTo>
                        <a:close/>
                      </a:path>
                    </a:pathLst>
                  </a:custGeom>
                  <a:solidFill>
                    <a:srgbClr val="9F5DA8">
                      <a:alpha val="70000"/>
                    </a:srgbClr>
                  </a:solidFill>
                  <a:ln w="25400" cap="flat">
                    <a:noFill/>
                    <a:miter lim="400000"/>
                  </a:ln>
                  <a:effectLst/>
                </p:spPr>
                <p:txBody>
                  <a:bodyPr anchor="ctr"/>
                  <a:lstStyle/>
                  <a:p>
                    <a:pPr algn="ctr"/>
                    <a:endParaRPr/>
                  </a:p>
                </p:txBody>
              </p:sp>
            </p:grpSp>
            <p:sp>
              <p:nvSpPr>
                <p:cNvPr id="13" name="îš1iḑé">
                  <a:extLst>
                    <a:ext uri="{FF2B5EF4-FFF2-40B4-BE49-F238E27FC236}">
                      <a16:creationId xmlns:a16="http://schemas.microsoft.com/office/drawing/2014/main" xmlns="" id="{33B195EB-22D3-47B5-9E06-92D7C4EFED2B}"/>
                    </a:ext>
                  </a:extLst>
                </p:cNvPr>
                <p:cNvSpPr/>
                <p:nvPr/>
              </p:nvSpPr>
              <p:spPr>
                <a:xfrm>
                  <a:off x="2756092" y="3606146"/>
                  <a:ext cx="614180" cy="553998"/>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xmlns:a14="http://schemas.microsoft.com/office/drawing/2010/main" xmlns:a16="http://schemas.microsoft.com/office/drawing/2014/main" val="1"/>
                  </a:ext>
                </a:extLst>
              </p:spPr>
              <p:txBody>
                <a:bodyPr lIns="90000" tIns="46800" rIns="90000" bIns="46800" anchor="ctr">
                  <a:normAutofit/>
                </a:bodyPr>
                <a:lstStyle/>
                <a:p>
                  <a:pPr lvl="0" algn="ctr">
                    <a:defRPr sz="1800" b="0">
                      <a:solidFill>
                        <a:srgbClr val="000000"/>
                      </a:solidFill>
                    </a:defRPr>
                  </a:pPr>
                  <a:r>
                    <a:rPr lang="en-US" sz="2400" b="1" dirty="0"/>
                    <a:t>04</a:t>
                  </a:r>
                </a:p>
              </p:txBody>
            </p:sp>
            <p:sp>
              <p:nvSpPr>
                <p:cNvPr id="14" name="ïš1íďe">
                  <a:extLst>
                    <a:ext uri="{FF2B5EF4-FFF2-40B4-BE49-F238E27FC236}">
                      <a16:creationId xmlns:a16="http://schemas.microsoft.com/office/drawing/2014/main" xmlns="" id="{98105B67-7801-4236-93FF-86240F26E980}"/>
                    </a:ext>
                  </a:extLst>
                </p:cNvPr>
                <p:cNvSpPr/>
                <p:nvPr/>
              </p:nvSpPr>
              <p:spPr bwMode="auto">
                <a:xfrm flipV="1">
                  <a:off x="1874425" y="3012184"/>
                  <a:ext cx="2373504" cy="405012"/>
                </a:xfrm>
                <a:prstGeom prst="triangle">
                  <a:avLst>
                    <a:gd name="adj" fmla="val 50240"/>
                  </a:avLst>
                </a:prstGeom>
                <a:solidFill>
                  <a:schemeClr val="bg2"/>
                </a:soli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grpSp>
            <p:nvGrpSpPr>
              <p:cNvPr id="9" name="ïs1iḓè">
                <a:extLst>
                  <a:ext uri="{FF2B5EF4-FFF2-40B4-BE49-F238E27FC236}">
                    <a16:creationId xmlns:a16="http://schemas.microsoft.com/office/drawing/2014/main" xmlns="" id="{D5718A4D-62A1-4295-87A4-763E8FB1F1CC}"/>
                  </a:ext>
                </a:extLst>
              </p:cNvPr>
              <p:cNvGrpSpPr/>
              <p:nvPr/>
            </p:nvGrpSpPr>
            <p:grpSpPr>
              <a:xfrm>
                <a:off x="721217" y="3765768"/>
                <a:ext cx="2287617" cy="1457406"/>
                <a:chOff x="753324" y="3222560"/>
                <a:chExt cx="2287617" cy="1457406"/>
              </a:xfrm>
            </p:grpSpPr>
            <p:sp>
              <p:nvSpPr>
                <p:cNvPr id="10" name="ïşḷïďè">
                  <a:extLst>
                    <a:ext uri="{FF2B5EF4-FFF2-40B4-BE49-F238E27FC236}">
                      <a16:creationId xmlns:a16="http://schemas.microsoft.com/office/drawing/2014/main" xmlns="" id="{1E50C9FD-DF93-425D-B7CB-F9FFC6A4EF4E}"/>
                    </a:ext>
                  </a:extLst>
                </p:cNvPr>
                <p:cNvSpPr/>
                <p:nvPr/>
              </p:nvSpPr>
              <p:spPr bwMode="auto">
                <a:xfrm>
                  <a:off x="753324" y="3655713"/>
                  <a:ext cx="2287617" cy="102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55</a:t>
                  </a:r>
                  <a:r>
                    <a:rPr lang="zh-CN" altLang="en-US" sz="1200" dirty="0">
                      <a:latin typeface="微软雅黑" panose="020B0503020204020204" pitchFamily="34" charset="-122"/>
                      <a:ea typeface="微软雅黑" panose="020B0503020204020204" pitchFamily="34" charset="-122"/>
                    </a:rPr>
                    <a:t>场胜</a:t>
                  </a:r>
                  <a:r>
                    <a:rPr lang="zh-CN" altLang="en-US" sz="1200" dirty="0" smtClean="0">
                      <a:latin typeface="微软雅黑" panose="020B0503020204020204" pitchFamily="34" charset="-122"/>
                      <a:ea typeface="微软雅黑" panose="020B0503020204020204" pitchFamily="34" charset="-122"/>
                    </a:rPr>
                    <a:t>者：</a:t>
                  </a:r>
                  <a:r>
                    <a:rPr lang="en-US" altLang="zh-CN" sz="1200" dirty="0">
                      <a:latin typeface="微软雅黑" panose="020B0503020204020204" pitchFamily="34" charset="-122"/>
                      <a:ea typeface="微软雅黑" panose="020B0503020204020204" pitchFamily="34" charset="-122"/>
                    </a:rPr>
                    <a:t>56</a:t>
                  </a:r>
                  <a:r>
                    <a:rPr lang="zh-CN" altLang="en-US" sz="1200" dirty="0">
                      <a:latin typeface="微软雅黑" panose="020B0503020204020204" pitchFamily="34" charset="-122"/>
                      <a:ea typeface="微软雅黑" panose="020B0503020204020204" pitchFamily="34" charset="-122"/>
                    </a:rPr>
                    <a:t>场胜者</a:t>
                  </a:r>
                </a:p>
                <a:p>
                  <a:pPr algn="ctr">
                    <a:lnSpc>
                      <a:spcPct val="150000"/>
                    </a:lnSpc>
                  </a:pPr>
                  <a:r>
                    <a:rPr lang="zh-CN" altLang="en-US" sz="1200" dirty="0">
                      <a:latin typeface="微软雅黑" panose="020B0503020204020204" pitchFamily="34" charset="-122"/>
                      <a:ea typeface="微软雅黑" panose="020B0503020204020204" pitchFamily="34" charset="-122"/>
                    </a:rPr>
                    <a:t>萨马拉竞技场，萨马</a:t>
                  </a:r>
                  <a:r>
                    <a:rPr lang="zh-CN" altLang="en-US" sz="1200" dirty="0" smtClean="0">
                      <a:latin typeface="微软雅黑" panose="020B0503020204020204" pitchFamily="34" charset="-122"/>
                      <a:ea typeface="微软雅黑" panose="020B0503020204020204" pitchFamily="34" charset="-122"/>
                    </a:rPr>
                    <a:t>拉</a:t>
                  </a:r>
                  <a:endParaRPr lang="zh-CN" altLang="en-US" sz="1200" dirty="0">
                    <a:latin typeface="微软雅黑" panose="020B0503020204020204" pitchFamily="34" charset="-122"/>
                    <a:ea typeface="微软雅黑" panose="020B0503020204020204" pitchFamily="34" charset="-122"/>
                  </a:endParaRPr>
                </a:p>
              </p:txBody>
            </p:sp>
            <p:sp>
              <p:nvSpPr>
                <p:cNvPr id="11" name="ïṧlíḍé">
                  <a:extLst>
                    <a:ext uri="{FF2B5EF4-FFF2-40B4-BE49-F238E27FC236}">
                      <a16:creationId xmlns:a16="http://schemas.microsoft.com/office/drawing/2014/main" xmlns="" id="{10751B68-F5BA-4877-81D0-4FA5DE24B084}"/>
                    </a:ext>
                  </a:extLst>
                </p:cNvPr>
                <p:cNvSpPr txBox="1"/>
                <p:nvPr/>
              </p:nvSpPr>
              <p:spPr bwMode="auto">
                <a:xfrm>
                  <a:off x="753324" y="322256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lgn="ctr"/>
                  <a:r>
                    <a:rPr lang="en-US" altLang="zh-CN" b="1" dirty="0">
                      <a:latin typeface="微软雅黑" panose="020B0503020204020204" pitchFamily="34" charset="-122"/>
                      <a:ea typeface="微软雅黑" panose="020B0503020204020204" pitchFamily="34" charset="-122"/>
                    </a:rPr>
                    <a:t>2018</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7</a:t>
                  </a:r>
                  <a:r>
                    <a:rPr lang="zh-CN" altLang="en-US"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8</a:t>
                  </a:r>
                  <a:r>
                    <a:rPr lang="zh-CN" altLang="en-US" b="1" dirty="0">
                      <a:latin typeface="微软雅黑" panose="020B0503020204020204" pitchFamily="34" charset="-122"/>
                      <a:ea typeface="微软雅黑" panose="020B0503020204020204" pitchFamily="34" charset="-122"/>
                    </a:rPr>
                    <a:t>日</a:t>
                  </a:r>
                  <a:r>
                    <a:rPr lang="en-US" altLang="zh-CN" b="1" dirty="0">
                      <a:latin typeface="微软雅黑" panose="020B0503020204020204" pitchFamily="34" charset="-122"/>
                      <a:ea typeface="微软雅黑" panose="020B0503020204020204" pitchFamily="34" charset="-122"/>
                    </a:rPr>
                    <a:t>02:00</a:t>
                  </a:r>
                </a:p>
              </p:txBody>
            </p:sp>
          </p:grpSp>
        </p:grpSp>
      </p:grpSp>
      <p:sp>
        <p:nvSpPr>
          <p:cNvPr id="44" name="矩形 43"/>
          <p:cNvSpPr/>
          <p:nvPr/>
        </p:nvSpPr>
        <p:spPr>
          <a:xfrm>
            <a:off x="3877340" y="471334"/>
            <a:ext cx="4437320" cy="584775"/>
          </a:xfrm>
          <a:prstGeom prst="rect">
            <a:avLst/>
          </a:prstGeom>
        </p:spPr>
        <p:txBody>
          <a:bodyPr wrap="squar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赛事</a:t>
            </a:r>
            <a:r>
              <a:rPr lang="zh-CN" altLang="en-US" sz="3200" b="1" dirty="0">
                <a:solidFill>
                  <a:schemeClr val="bg1"/>
                </a:solidFill>
                <a:latin typeface="微软雅黑" panose="020B0503020204020204" pitchFamily="34" charset="-122"/>
                <a:ea typeface="微软雅黑" panose="020B0503020204020204" pitchFamily="34" charset="-122"/>
              </a:rPr>
              <a:t>进程</a:t>
            </a:r>
          </a:p>
        </p:txBody>
      </p:sp>
      <p:sp>
        <p:nvSpPr>
          <p:cNvPr id="45" name="矩形 44"/>
          <p:cNvSpPr/>
          <p:nvPr/>
        </p:nvSpPr>
        <p:spPr>
          <a:xfrm>
            <a:off x="5311170" y="1807420"/>
            <a:ext cx="1569660" cy="369332"/>
          </a:xfrm>
          <a:prstGeom prst="rect">
            <a:avLst/>
          </a:prstGeom>
        </p:spPr>
        <p:txBody>
          <a:bodyPr wrap="none">
            <a:spAutoFit/>
          </a:bodyPr>
          <a:lstStyle/>
          <a:p>
            <a:r>
              <a:rPr lang="zh-CN" altLang="en-US" b="1" dirty="0">
                <a:solidFill>
                  <a:srgbClr val="333333"/>
                </a:solidFill>
                <a:latin typeface="微软雅黑" panose="020B0503020204020204" pitchFamily="34" charset="-122"/>
                <a:ea typeface="微软雅黑" panose="020B0503020204020204" pitchFamily="34" charset="-122"/>
              </a:rPr>
              <a:t>四分之一决赛</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46814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c2f1681-f979-4de5-8036-c0bce5db0ca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67408" y="1988840"/>
            <a:ext cx="10585176" cy="3831389"/>
            <a:chOff x="767408" y="1988840"/>
            <a:chExt cx="10585176" cy="3831389"/>
          </a:xfrm>
        </p:grpSpPr>
        <p:cxnSp>
          <p:nvCxnSpPr>
            <p:cNvPr id="4" name="直接箭头连接符 3">
              <a:extLst>
                <a:ext uri="{FF2B5EF4-FFF2-40B4-BE49-F238E27FC236}">
                  <a16:creationId xmlns:a16="http://schemas.microsoft.com/office/drawing/2014/main" xmlns="" id="{D495BAC9-E964-4B19-9879-7E96D43E08CD}"/>
                </a:ext>
              </a:extLst>
            </p:cNvPr>
            <p:cNvCxnSpPr>
              <a:cxnSpLocks/>
            </p:cNvCxnSpPr>
            <p:nvPr/>
          </p:nvCxnSpPr>
          <p:spPr>
            <a:xfrm>
              <a:off x="767408" y="4165338"/>
              <a:ext cx="10585176"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5" name="ïṡ1îḓê">
              <a:extLst>
                <a:ext uri="{FF2B5EF4-FFF2-40B4-BE49-F238E27FC236}">
                  <a16:creationId xmlns:a16="http://schemas.microsoft.com/office/drawing/2014/main" xmlns="" id="{383451A2-B85A-4988-BB71-673A2D2BD0AA}"/>
                </a:ext>
              </a:extLst>
            </p:cNvPr>
            <p:cNvGrpSpPr/>
            <p:nvPr/>
          </p:nvGrpSpPr>
          <p:grpSpPr>
            <a:xfrm>
              <a:off x="1139724" y="1988840"/>
              <a:ext cx="1518741" cy="1509753"/>
              <a:chOff x="2452226" y="1883471"/>
              <a:chExt cx="1518741" cy="1509753"/>
            </a:xfrm>
          </p:grpSpPr>
          <p:sp>
            <p:nvSpPr>
              <p:cNvPr id="23" name="îṥḷîďê">
                <a:extLst>
                  <a:ext uri="{FF2B5EF4-FFF2-40B4-BE49-F238E27FC236}">
                    <a16:creationId xmlns:a16="http://schemas.microsoft.com/office/drawing/2014/main" xmlns="" id="{BAEC8134-289F-4699-97BA-DB76480275AD}"/>
                  </a:ext>
                </a:extLst>
              </p:cNvPr>
              <p:cNvSpPr/>
              <p:nvPr/>
            </p:nvSpPr>
            <p:spPr>
              <a:xfrm rot="8100000">
                <a:off x="2452226" y="1883471"/>
                <a:ext cx="1518741" cy="1509753"/>
              </a:xfrm>
              <a:prstGeom prst="teardrop">
                <a:avLst/>
              </a:prstGeom>
              <a:solidFill>
                <a:schemeClr val="bg1"/>
              </a:solidFill>
              <a:ln w="25400">
                <a:solidFill>
                  <a:srgbClr val="436EB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24" name="iŝ1iďê">
                <a:extLst>
                  <a:ext uri="{FF2B5EF4-FFF2-40B4-BE49-F238E27FC236}">
                    <a16:creationId xmlns:a16="http://schemas.microsoft.com/office/drawing/2014/main" xmlns="" id="{745793C3-76D1-445D-9807-FEEEF27C4849}"/>
                  </a:ext>
                </a:extLst>
              </p:cNvPr>
              <p:cNvSpPr/>
              <p:nvPr/>
            </p:nvSpPr>
            <p:spPr>
              <a:xfrm>
                <a:off x="2597858" y="2024527"/>
                <a:ext cx="1233979" cy="1226673"/>
              </a:xfrm>
              <a:prstGeom prst="ellipse">
                <a:avLst/>
              </a:prstGeom>
              <a:solidFill>
                <a:srgbClr val="436EB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dirty="0">
                    <a:latin typeface="微软雅黑" panose="020B0503020204020204" pitchFamily="34" charset="-122"/>
                    <a:ea typeface="微软雅黑" panose="020B0503020204020204" pitchFamily="34" charset="-122"/>
                  </a:rPr>
                  <a:t>第</a:t>
                </a:r>
                <a:r>
                  <a:rPr lang="en-US" altLang="zh-CN" dirty="0">
                    <a:latin typeface="微软雅黑" panose="020B0503020204020204" pitchFamily="34" charset="-122"/>
                    <a:ea typeface="微软雅黑" panose="020B0503020204020204" pitchFamily="34" charset="-122"/>
                  </a:rPr>
                  <a:t>61</a:t>
                </a:r>
                <a:r>
                  <a:rPr lang="zh-CN" altLang="en-US" dirty="0">
                    <a:latin typeface="微软雅黑" panose="020B0503020204020204" pitchFamily="34" charset="-122"/>
                    <a:ea typeface="微软雅黑" panose="020B0503020204020204" pitchFamily="34" charset="-122"/>
                  </a:rPr>
                  <a:t>场</a:t>
                </a:r>
                <a:endParaRPr lang="zh-CN" altLang="en-US" b="1" dirty="0">
                  <a:latin typeface="微软雅黑" panose="020B0503020204020204" pitchFamily="34" charset="-122"/>
                  <a:ea typeface="微软雅黑" panose="020B0503020204020204" pitchFamily="34" charset="-122"/>
                </a:endParaRPr>
              </a:p>
            </p:txBody>
          </p:sp>
        </p:grpSp>
        <p:sp>
          <p:nvSpPr>
            <p:cNvPr id="6" name="ïšľïďe">
              <a:extLst>
                <a:ext uri="{FF2B5EF4-FFF2-40B4-BE49-F238E27FC236}">
                  <a16:creationId xmlns:a16="http://schemas.microsoft.com/office/drawing/2014/main" xmlns="" id="{D7718602-7EB1-4090-854F-2F35EBC0D451}"/>
                </a:ext>
              </a:extLst>
            </p:cNvPr>
            <p:cNvSpPr/>
            <p:nvPr/>
          </p:nvSpPr>
          <p:spPr>
            <a:xfrm>
              <a:off x="1126052" y="3947623"/>
              <a:ext cx="1546085" cy="432793"/>
            </a:xfrm>
            <a:prstGeom prst="roundRect">
              <a:avLst>
                <a:gd name="adj" fmla="val 50000"/>
              </a:avLst>
            </a:prstGeom>
            <a:solidFill>
              <a:srgbClr val="436EB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fontScale="92500" lnSpcReduction="10000"/>
            </a:bodyPr>
            <a:lstStyle/>
            <a:p>
              <a:pPr algn="ctr"/>
              <a:r>
                <a:rPr lang="zh-CN" altLang="en-US" sz="1600" b="1" dirty="0">
                  <a:latin typeface="微软雅黑" panose="020B0503020204020204" pitchFamily="34" charset="-122"/>
                  <a:ea typeface="微软雅黑" panose="020B0503020204020204" pitchFamily="34" charset="-122"/>
                </a:rPr>
                <a:t>半决赛</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 name="ïṡḷiďê">
              <a:extLst>
                <a:ext uri="{FF2B5EF4-FFF2-40B4-BE49-F238E27FC236}">
                  <a16:creationId xmlns:a16="http://schemas.microsoft.com/office/drawing/2014/main" xmlns="" id="{DCA46841-9B4B-4354-B2AD-499D5C3FED4D}"/>
                </a:ext>
              </a:extLst>
            </p:cNvPr>
            <p:cNvSpPr/>
            <p:nvPr/>
          </p:nvSpPr>
          <p:spPr bwMode="auto">
            <a:xfrm>
              <a:off x="801139" y="4513588"/>
              <a:ext cx="2195910"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11</a:t>
              </a:r>
              <a:r>
                <a:rPr lang="zh-CN" altLang="en-US" sz="1200" dirty="0">
                  <a:latin typeface="微软雅黑" panose="020B0503020204020204" pitchFamily="34" charset="-122"/>
                  <a:ea typeface="微软雅黑" panose="020B0503020204020204" pitchFamily="34" charset="-122"/>
                </a:rPr>
                <a:t>日</a:t>
              </a:r>
              <a:r>
                <a:rPr lang="en-US" altLang="zh-CN" sz="1200" dirty="0">
                  <a:latin typeface="微软雅黑" panose="020B0503020204020204" pitchFamily="34" charset="-122"/>
                  <a:ea typeface="微软雅黑" panose="020B0503020204020204" pitchFamily="34" charset="-122"/>
                </a:rPr>
                <a:t>02:00	</a:t>
              </a:r>
            </a:p>
            <a:p>
              <a:pPr algn="ctr">
                <a:lnSpc>
                  <a:spcPct val="150000"/>
                </a:lnSpc>
              </a:pPr>
              <a:r>
                <a:rPr lang="en-US" altLang="zh-CN" sz="1200" dirty="0">
                  <a:latin typeface="微软雅黑" panose="020B0503020204020204" pitchFamily="34" charset="-122"/>
                  <a:ea typeface="微软雅黑" panose="020B0503020204020204" pitchFamily="34" charset="-122"/>
                </a:rPr>
                <a:t>57</a:t>
              </a:r>
              <a:r>
                <a:rPr lang="zh-CN" altLang="en-US" sz="1200" dirty="0">
                  <a:latin typeface="微软雅黑" panose="020B0503020204020204" pitchFamily="34" charset="-122"/>
                  <a:ea typeface="微软雅黑" panose="020B0503020204020204" pitchFamily="34" charset="-122"/>
                </a:rPr>
                <a:t>场胜者：</a:t>
              </a:r>
              <a:r>
                <a:rPr lang="en-US" altLang="zh-CN" sz="1200" dirty="0">
                  <a:latin typeface="微软雅黑" panose="020B0503020204020204" pitchFamily="34" charset="-122"/>
                  <a:ea typeface="微软雅黑" panose="020B0503020204020204" pitchFamily="34" charset="-122"/>
                </a:rPr>
                <a:t>58</a:t>
              </a:r>
              <a:r>
                <a:rPr lang="zh-CN" altLang="en-US" sz="1200" dirty="0">
                  <a:latin typeface="微软雅黑" panose="020B0503020204020204" pitchFamily="34" charset="-122"/>
                  <a:ea typeface="微软雅黑" panose="020B0503020204020204" pitchFamily="34" charset="-122"/>
                </a:rPr>
                <a:t>场胜者</a:t>
              </a:r>
            </a:p>
            <a:p>
              <a:pPr algn="ctr">
                <a:lnSpc>
                  <a:spcPct val="150000"/>
                </a:lnSpc>
              </a:pPr>
              <a:r>
                <a:rPr lang="zh-CN" altLang="en-US" sz="1200" dirty="0">
                  <a:latin typeface="微软雅黑" panose="020B0503020204020204" pitchFamily="34" charset="-122"/>
                  <a:ea typeface="微软雅黑" panose="020B0503020204020204" pitchFamily="34" charset="-122"/>
                </a:rPr>
                <a:t>圣彼得堡体育场，圣彼得堡</a:t>
              </a:r>
            </a:p>
          </p:txBody>
        </p:sp>
        <p:grpSp>
          <p:nvGrpSpPr>
            <p:cNvPr id="8" name="iṩ1iḋê">
              <a:extLst>
                <a:ext uri="{FF2B5EF4-FFF2-40B4-BE49-F238E27FC236}">
                  <a16:creationId xmlns:a16="http://schemas.microsoft.com/office/drawing/2014/main" xmlns="" id="{58E81529-2FBF-425B-8755-AB745A3261E5}"/>
                </a:ext>
              </a:extLst>
            </p:cNvPr>
            <p:cNvGrpSpPr/>
            <p:nvPr/>
          </p:nvGrpSpPr>
          <p:grpSpPr>
            <a:xfrm>
              <a:off x="3901485" y="1988840"/>
              <a:ext cx="1518741" cy="1509753"/>
              <a:chOff x="2452226" y="1883471"/>
              <a:chExt cx="1518741" cy="1509753"/>
            </a:xfrm>
          </p:grpSpPr>
          <p:sp>
            <p:nvSpPr>
              <p:cNvPr id="21" name="îṥļïḑê">
                <a:extLst>
                  <a:ext uri="{FF2B5EF4-FFF2-40B4-BE49-F238E27FC236}">
                    <a16:creationId xmlns:a16="http://schemas.microsoft.com/office/drawing/2014/main" xmlns="" id="{EEBA6BF8-CD0F-4D69-9C4E-CF1A3ECF0416}"/>
                  </a:ext>
                </a:extLst>
              </p:cNvPr>
              <p:cNvSpPr/>
              <p:nvPr/>
            </p:nvSpPr>
            <p:spPr>
              <a:xfrm rot="8100000">
                <a:off x="2452226" y="1883471"/>
                <a:ext cx="1518741" cy="1509753"/>
              </a:xfrm>
              <a:prstGeom prst="teardrop">
                <a:avLst/>
              </a:prstGeom>
              <a:solidFill>
                <a:schemeClr val="bg1"/>
              </a:solidFill>
              <a:ln w="25400">
                <a:solidFill>
                  <a:srgbClr val="B051A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22" name="iŝḷïďé">
                <a:extLst>
                  <a:ext uri="{FF2B5EF4-FFF2-40B4-BE49-F238E27FC236}">
                    <a16:creationId xmlns:a16="http://schemas.microsoft.com/office/drawing/2014/main" xmlns="" id="{6FB16E43-9FC2-4657-B510-380E9109CE1D}"/>
                  </a:ext>
                </a:extLst>
              </p:cNvPr>
              <p:cNvSpPr/>
              <p:nvPr/>
            </p:nvSpPr>
            <p:spPr>
              <a:xfrm>
                <a:off x="2597858" y="2024527"/>
                <a:ext cx="1233979" cy="1226673"/>
              </a:xfrm>
              <a:prstGeom prst="ellipse">
                <a:avLst/>
              </a:prstGeom>
              <a:solidFill>
                <a:srgbClr val="B051A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dirty="0">
                    <a:latin typeface="微软雅黑" panose="020B0503020204020204" pitchFamily="34" charset="-122"/>
                    <a:ea typeface="微软雅黑" panose="020B0503020204020204" pitchFamily="34" charset="-122"/>
                  </a:rPr>
                  <a:t>第</a:t>
                </a:r>
                <a:r>
                  <a:rPr lang="en-US" altLang="zh-CN" dirty="0" smtClean="0">
                    <a:latin typeface="微软雅黑" panose="020B0503020204020204" pitchFamily="34" charset="-122"/>
                    <a:ea typeface="微软雅黑" panose="020B0503020204020204" pitchFamily="34" charset="-122"/>
                  </a:rPr>
                  <a:t>62</a:t>
                </a:r>
                <a:r>
                  <a:rPr lang="zh-CN" altLang="en-US" dirty="0" smtClean="0">
                    <a:latin typeface="微软雅黑" panose="020B0503020204020204" pitchFamily="34" charset="-122"/>
                    <a:ea typeface="微软雅黑" panose="020B0503020204020204" pitchFamily="34" charset="-122"/>
                  </a:rPr>
                  <a:t>场</a:t>
                </a:r>
                <a:endParaRPr lang="zh-CN" altLang="en-US" b="1" dirty="0">
                  <a:latin typeface="微软雅黑" panose="020B0503020204020204" pitchFamily="34" charset="-122"/>
                  <a:ea typeface="微软雅黑" panose="020B0503020204020204" pitchFamily="34" charset="-122"/>
                </a:endParaRPr>
              </a:p>
            </p:txBody>
          </p:sp>
        </p:grpSp>
        <p:sp>
          <p:nvSpPr>
            <p:cNvPr id="9" name="ís1ïde">
              <a:extLst>
                <a:ext uri="{FF2B5EF4-FFF2-40B4-BE49-F238E27FC236}">
                  <a16:creationId xmlns:a16="http://schemas.microsoft.com/office/drawing/2014/main" xmlns="" id="{AD7A2C68-ABD5-458E-A15A-FE1618C2AFCE}"/>
                </a:ext>
              </a:extLst>
            </p:cNvPr>
            <p:cNvSpPr/>
            <p:nvPr/>
          </p:nvSpPr>
          <p:spPr>
            <a:xfrm>
              <a:off x="3887813" y="3947623"/>
              <a:ext cx="1546085" cy="432793"/>
            </a:xfrm>
            <a:prstGeom prst="roundRect">
              <a:avLst>
                <a:gd name="adj" fmla="val 50000"/>
              </a:avLst>
            </a:prstGeom>
            <a:solidFill>
              <a:srgbClr val="B051A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fontScale="92500" lnSpcReduction="10000"/>
            </a:bodyPr>
            <a:lstStyle/>
            <a:p>
              <a:pPr algn="ctr"/>
              <a:r>
                <a:rPr lang="zh-CN" altLang="en-US" sz="1600" b="1" dirty="0">
                  <a:latin typeface="微软雅黑" panose="020B0503020204020204" pitchFamily="34" charset="-122"/>
                  <a:ea typeface="微软雅黑" panose="020B0503020204020204" pitchFamily="34" charset="-122"/>
                </a:rPr>
                <a:t>半决赛</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îśḻïḋe">
              <a:extLst>
                <a:ext uri="{FF2B5EF4-FFF2-40B4-BE49-F238E27FC236}">
                  <a16:creationId xmlns:a16="http://schemas.microsoft.com/office/drawing/2014/main" xmlns="" id="{511D0E80-F443-462A-9C8C-18AF8DFA2264}"/>
                </a:ext>
              </a:extLst>
            </p:cNvPr>
            <p:cNvSpPr/>
            <p:nvPr/>
          </p:nvSpPr>
          <p:spPr bwMode="auto">
            <a:xfrm>
              <a:off x="3562900" y="4513588"/>
              <a:ext cx="2195910"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日</a:t>
              </a:r>
              <a:r>
                <a:rPr lang="en-US" altLang="zh-CN" sz="1200" dirty="0">
                  <a:latin typeface="微软雅黑" panose="020B0503020204020204" pitchFamily="34" charset="-122"/>
                  <a:ea typeface="微软雅黑" panose="020B0503020204020204" pitchFamily="34" charset="-122"/>
                </a:rPr>
                <a:t>02:00</a:t>
              </a:r>
            </a:p>
            <a:p>
              <a:pPr algn="ctr">
                <a:lnSpc>
                  <a:spcPct val="150000"/>
                </a:lnSpc>
              </a:pPr>
              <a:r>
                <a:rPr lang="en-US" altLang="zh-CN" sz="1200" dirty="0">
                  <a:latin typeface="微软雅黑" panose="020B0503020204020204" pitchFamily="34" charset="-122"/>
                  <a:ea typeface="微软雅黑" panose="020B0503020204020204" pitchFamily="34" charset="-122"/>
                </a:rPr>
                <a:t>59</a:t>
              </a:r>
              <a:r>
                <a:rPr lang="zh-CN" altLang="en-US" sz="1200" dirty="0">
                  <a:latin typeface="微软雅黑" panose="020B0503020204020204" pitchFamily="34" charset="-122"/>
                  <a:ea typeface="微软雅黑" panose="020B0503020204020204" pitchFamily="34" charset="-122"/>
                </a:rPr>
                <a:t>场胜者：</a:t>
              </a:r>
              <a:r>
                <a:rPr lang="en-US" altLang="zh-CN" sz="1200" dirty="0">
                  <a:latin typeface="微软雅黑" panose="020B0503020204020204" pitchFamily="34" charset="-122"/>
                  <a:ea typeface="微软雅黑" panose="020B0503020204020204" pitchFamily="34" charset="-122"/>
                </a:rPr>
                <a:t>60</a:t>
              </a:r>
              <a:r>
                <a:rPr lang="zh-CN" altLang="en-US" sz="1200" dirty="0">
                  <a:latin typeface="微软雅黑" panose="020B0503020204020204" pitchFamily="34" charset="-122"/>
                  <a:ea typeface="微软雅黑" panose="020B0503020204020204" pitchFamily="34" charset="-122"/>
                </a:rPr>
                <a:t>场胜者</a:t>
              </a:r>
            </a:p>
            <a:p>
              <a:pPr algn="ctr">
                <a:lnSpc>
                  <a:spcPct val="150000"/>
                </a:lnSpc>
              </a:pPr>
              <a:r>
                <a:rPr lang="zh-CN" altLang="en-US" sz="1200" dirty="0">
                  <a:latin typeface="微软雅黑" panose="020B0503020204020204" pitchFamily="34" charset="-122"/>
                  <a:ea typeface="微软雅黑" panose="020B0503020204020204" pitchFamily="34" charset="-122"/>
                </a:rPr>
                <a:t>卢日尼基体育场，莫斯科</a:t>
              </a:r>
            </a:p>
          </p:txBody>
        </p:sp>
        <p:grpSp>
          <p:nvGrpSpPr>
            <p:cNvPr id="11" name="išliďé">
              <a:extLst>
                <a:ext uri="{FF2B5EF4-FFF2-40B4-BE49-F238E27FC236}">
                  <a16:creationId xmlns:a16="http://schemas.microsoft.com/office/drawing/2014/main" xmlns="" id="{74E492C7-E790-4BC5-8BEE-A6A90AA4E35A}"/>
                </a:ext>
              </a:extLst>
            </p:cNvPr>
            <p:cNvGrpSpPr/>
            <p:nvPr/>
          </p:nvGrpSpPr>
          <p:grpSpPr>
            <a:xfrm>
              <a:off x="6663246" y="1988840"/>
              <a:ext cx="1518741" cy="1509753"/>
              <a:chOff x="2452226" y="1883471"/>
              <a:chExt cx="1518741" cy="1509753"/>
            </a:xfrm>
          </p:grpSpPr>
          <p:sp>
            <p:nvSpPr>
              <p:cNvPr id="19" name="íš1idè">
                <a:extLst>
                  <a:ext uri="{FF2B5EF4-FFF2-40B4-BE49-F238E27FC236}">
                    <a16:creationId xmlns:a16="http://schemas.microsoft.com/office/drawing/2014/main" xmlns="" id="{9A502F31-274F-4B73-BAA6-99FC7E58D593}"/>
                  </a:ext>
                </a:extLst>
              </p:cNvPr>
              <p:cNvSpPr/>
              <p:nvPr/>
            </p:nvSpPr>
            <p:spPr>
              <a:xfrm rot="8100000">
                <a:off x="2452226" y="1883471"/>
                <a:ext cx="1518741" cy="1509753"/>
              </a:xfrm>
              <a:prstGeom prst="teardrop">
                <a:avLst/>
              </a:prstGeom>
              <a:solidFill>
                <a:schemeClr val="bg1"/>
              </a:solidFill>
              <a:ln w="25400">
                <a:solidFill>
                  <a:srgbClr val="4E3F9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20" name="îṣḷïdè">
                <a:extLst>
                  <a:ext uri="{FF2B5EF4-FFF2-40B4-BE49-F238E27FC236}">
                    <a16:creationId xmlns:a16="http://schemas.microsoft.com/office/drawing/2014/main" xmlns="" id="{CA15F2BD-89D0-4260-9A2B-A736BC57EEFE}"/>
                  </a:ext>
                </a:extLst>
              </p:cNvPr>
              <p:cNvSpPr/>
              <p:nvPr/>
            </p:nvSpPr>
            <p:spPr>
              <a:xfrm>
                <a:off x="2597858" y="2024527"/>
                <a:ext cx="1233979" cy="1226673"/>
              </a:xfrm>
              <a:prstGeom prst="ellipse">
                <a:avLst/>
              </a:prstGeom>
              <a:solidFill>
                <a:srgbClr val="4E3F9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dirty="0">
                    <a:latin typeface="微软雅黑" panose="020B0503020204020204" pitchFamily="34" charset="-122"/>
                    <a:ea typeface="微软雅黑" panose="020B0503020204020204" pitchFamily="34" charset="-122"/>
                  </a:rPr>
                  <a:t>第</a:t>
                </a:r>
                <a:r>
                  <a:rPr lang="en-US" altLang="zh-CN" dirty="0" smtClean="0">
                    <a:latin typeface="微软雅黑" panose="020B0503020204020204" pitchFamily="34" charset="-122"/>
                    <a:ea typeface="微软雅黑" panose="020B0503020204020204" pitchFamily="34" charset="-122"/>
                  </a:rPr>
                  <a:t>63</a:t>
                </a:r>
                <a:r>
                  <a:rPr lang="zh-CN" altLang="en-US" dirty="0" smtClean="0">
                    <a:latin typeface="微软雅黑" panose="020B0503020204020204" pitchFamily="34" charset="-122"/>
                    <a:ea typeface="微软雅黑" panose="020B0503020204020204" pitchFamily="34" charset="-122"/>
                  </a:rPr>
                  <a:t>场</a:t>
                </a:r>
                <a:endParaRPr lang="zh-CN" altLang="en-US" b="1" dirty="0">
                  <a:latin typeface="微软雅黑" panose="020B0503020204020204" pitchFamily="34" charset="-122"/>
                  <a:ea typeface="微软雅黑" panose="020B0503020204020204" pitchFamily="34" charset="-122"/>
                </a:endParaRPr>
              </a:p>
            </p:txBody>
          </p:sp>
        </p:grpSp>
        <p:sp>
          <p:nvSpPr>
            <p:cNvPr id="12" name="íṡ1ide">
              <a:extLst>
                <a:ext uri="{FF2B5EF4-FFF2-40B4-BE49-F238E27FC236}">
                  <a16:creationId xmlns:a16="http://schemas.microsoft.com/office/drawing/2014/main" xmlns="" id="{18E1108C-1190-4883-8D95-F705EA87D362}"/>
                </a:ext>
              </a:extLst>
            </p:cNvPr>
            <p:cNvSpPr/>
            <p:nvPr/>
          </p:nvSpPr>
          <p:spPr>
            <a:xfrm>
              <a:off x="6649574" y="3947623"/>
              <a:ext cx="1546085" cy="432793"/>
            </a:xfrm>
            <a:prstGeom prst="roundRect">
              <a:avLst>
                <a:gd name="adj" fmla="val 50000"/>
              </a:avLst>
            </a:prstGeom>
            <a:solidFill>
              <a:srgbClr val="4E3F9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fontScale="92500" lnSpcReduction="10000"/>
            </a:bodyPr>
            <a:lstStyle/>
            <a:p>
              <a:pPr algn="ctr"/>
              <a:r>
                <a:rPr lang="zh-CN" altLang="en-US" sz="1600" b="1" dirty="0">
                  <a:latin typeface="微软雅黑" panose="020B0503020204020204" pitchFamily="34" charset="-122"/>
                  <a:ea typeface="微软雅黑" panose="020B0503020204020204" pitchFamily="34" charset="-122"/>
                </a:rPr>
                <a:t>三四名决赛</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3" name="i$ḻïḓê">
              <a:extLst>
                <a:ext uri="{FF2B5EF4-FFF2-40B4-BE49-F238E27FC236}">
                  <a16:creationId xmlns:a16="http://schemas.microsoft.com/office/drawing/2014/main" xmlns="" id="{298CB3AC-6A4F-4988-ADC4-02DFD3CC534E}"/>
                </a:ext>
              </a:extLst>
            </p:cNvPr>
            <p:cNvSpPr/>
            <p:nvPr/>
          </p:nvSpPr>
          <p:spPr bwMode="auto">
            <a:xfrm>
              <a:off x="6324661" y="4513588"/>
              <a:ext cx="2195910"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14</a:t>
              </a:r>
              <a:r>
                <a:rPr lang="zh-CN" altLang="en-US" sz="1200" dirty="0">
                  <a:latin typeface="微软雅黑" panose="020B0503020204020204" pitchFamily="34" charset="-122"/>
                  <a:ea typeface="微软雅黑" panose="020B0503020204020204" pitchFamily="34" charset="-122"/>
                </a:rPr>
                <a:t>日</a:t>
              </a:r>
              <a:r>
                <a:rPr lang="en-US" altLang="zh-CN" sz="1200" dirty="0">
                  <a:latin typeface="微软雅黑" panose="020B0503020204020204" pitchFamily="34" charset="-122"/>
                  <a:ea typeface="微软雅黑" panose="020B0503020204020204" pitchFamily="34" charset="-122"/>
                </a:rPr>
                <a:t>22:00</a:t>
              </a:r>
            </a:p>
            <a:p>
              <a:pPr algn="ctr">
                <a:lnSpc>
                  <a:spcPct val="150000"/>
                </a:lnSpc>
              </a:pPr>
              <a:r>
                <a:rPr lang="en-US" altLang="zh-CN" sz="1200" dirty="0">
                  <a:latin typeface="微软雅黑" panose="020B0503020204020204" pitchFamily="34" charset="-122"/>
                  <a:ea typeface="微软雅黑" panose="020B0503020204020204" pitchFamily="34" charset="-122"/>
                </a:rPr>
                <a:t>61</a:t>
              </a:r>
              <a:r>
                <a:rPr lang="zh-CN" altLang="en-US" sz="1200" dirty="0">
                  <a:latin typeface="微软雅黑" panose="020B0503020204020204" pitchFamily="34" charset="-122"/>
                  <a:ea typeface="微软雅黑" panose="020B0503020204020204" pitchFamily="34" charset="-122"/>
                </a:rPr>
                <a:t>场负者：</a:t>
              </a:r>
              <a:r>
                <a:rPr lang="en-US" altLang="zh-CN" sz="1200" dirty="0">
                  <a:latin typeface="微软雅黑" panose="020B0503020204020204" pitchFamily="34" charset="-122"/>
                  <a:ea typeface="微软雅黑" panose="020B0503020204020204" pitchFamily="34" charset="-122"/>
                </a:rPr>
                <a:t>62</a:t>
              </a:r>
              <a:r>
                <a:rPr lang="zh-CN" altLang="en-US" sz="1200" dirty="0">
                  <a:latin typeface="微软雅黑" panose="020B0503020204020204" pitchFamily="34" charset="-122"/>
                  <a:ea typeface="微软雅黑" panose="020B0503020204020204" pitchFamily="34" charset="-122"/>
                </a:rPr>
                <a:t>场负者</a:t>
              </a:r>
            </a:p>
            <a:p>
              <a:pPr algn="ctr">
                <a:lnSpc>
                  <a:spcPct val="150000"/>
                </a:lnSpc>
              </a:pPr>
              <a:r>
                <a:rPr lang="zh-CN" altLang="en-US" sz="1200" dirty="0">
                  <a:latin typeface="微软雅黑" panose="020B0503020204020204" pitchFamily="34" charset="-122"/>
                  <a:ea typeface="微软雅黑" panose="020B0503020204020204" pitchFamily="34" charset="-122"/>
                </a:rPr>
                <a:t>圣彼得堡体育场，圣彼得堡</a:t>
              </a:r>
            </a:p>
          </p:txBody>
        </p:sp>
        <p:grpSp>
          <p:nvGrpSpPr>
            <p:cNvPr id="14" name="isḷíḍe">
              <a:extLst>
                <a:ext uri="{FF2B5EF4-FFF2-40B4-BE49-F238E27FC236}">
                  <a16:creationId xmlns:a16="http://schemas.microsoft.com/office/drawing/2014/main" xmlns="" id="{F7837643-D7DE-4CE5-8C0E-580DA85BD536}"/>
                </a:ext>
              </a:extLst>
            </p:cNvPr>
            <p:cNvGrpSpPr/>
            <p:nvPr/>
          </p:nvGrpSpPr>
          <p:grpSpPr>
            <a:xfrm>
              <a:off x="9425006" y="1988840"/>
              <a:ext cx="1518741" cy="1509753"/>
              <a:chOff x="2452226" y="1883471"/>
              <a:chExt cx="1518741" cy="1509753"/>
            </a:xfrm>
          </p:grpSpPr>
          <p:sp>
            <p:nvSpPr>
              <p:cNvPr id="17" name="ï$lïḍé">
                <a:extLst>
                  <a:ext uri="{FF2B5EF4-FFF2-40B4-BE49-F238E27FC236}">
                    <a16:creationId xmlns:a16="http://schemas.microsoft.com/office/drawing/2014/main" xmlns="" id="{03E3183A-ECDA-4CA0-8BB0-46735733B69B}"/>
                  </a:ext>
                </a:extLst>
              </p:cNvPr>
              <p:cNvSpPr/>
              <p:nvPr/>
            </p:nvSpPr>
            <p:spPr>
              <a:xfrm rot="8100000">
                <a:off x="2452226" y="1883471"/>
                <a:ext cx="1518741" cy="1509753"/>
              </a:xfrm>
              <a:prstGeom prst="teardrop">
                <a:avLst/>
              </a:prstGeom>
              <a:solidFill>
                <a:schemeClr val="bg1"/>
              </a:solidFill>
              <a:ln w="25400">
                <a:solidFill>
                  <a:srgbClr val="3DB8E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8" name="ïṣľíḑé">
                <a:extLst>
                  <a:ext uri="{FF2B5EF4-FFF2-40B4-BE49-F238E27FC236}">
                    <a16:creationId xmlns:a16="http://schemas.microsoft.com/office/drawing/2014/main" xmlns="" id="{9A199B74-51EC-4B70-BABF-E9856FA92A31}"/>
                  </a:ext>
                </a:extLst>
              </p:cNvPr>
              <p:cNvSpPr/>
              <p:nvPr/>
            </p:nvSpPr>
            <p:spPr>
              <a:xfrm>
                <a:off x="2597858" y="2024527"/>
                <a:ext cx="1233979" cy="1226673"/>
              </a:xfrm>
              <a:prstGeom prst="ellipse">
                <a:avLst/>
              </a:prstGeom>
              <a:solidFill>
                <a:srgbClr val="3DB8E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rmAutofit/>
              </a:bodyPr>
              <a:lstStyle/>
              <a:p>
                <a:pPr algn="ctr"/>
                <a:r>
                  <a:rPr lang="zh-CN" altLang="en-US" dirty="0">
                    <a:latin typeface="微软雅黑" panose="020B0503020204020204" pitchFamily="34" charset="-122"/>
                    <a:ea typeface="微软雅黑" panose="020B0503020204020204" pitchFamily="34" charset="-122"/>
                  </a:rPr>
                  <a:t>第</a:t>
                </a:r>
                <a:r>
                  <a:rPr lang="en-US" altLang="zh-CN" dirty="0" smtClean="0">
                    <a:latin typeface="微软雅黑" panose="020B0503020204020204" pitchFamily="34" charset="-122"/>
                    <a:ea typeface="微软雅黑" panose="020B0503020204020204" pitchFamily="34" charset="-122"/>
                  </a:rPr>
                  <a:t>64</a:t>
                </a:r>
                <a:r>
                  <a:rPr lang="zh-CN" altLang="en-US" dirty="0" smtClean="0">
                    <a:latin typeface="微软雅黑" panose="020B0503020204020204" pitchFamily="34" charset="-122"/>
                    <a:ea typeface="微软雅黑" panose="020B0503020204020204" pitchFamily="34" charset="-122"/>
                  </a:rPr>
                  <a:t>场</a:t>
                </a:r>
                <a:endParaRPr lang="zh-CN" altLang="en-US" b="1" dirty="0">
                  <a:latin typeface="微软雅黑" panose="020B0503020204020204" pitchFamily="34" charset="-122"/>
                  <a:ea typeface="微软雅黑" panose="020B0503020204020204" pitchFamily="34" charset="-122"/>
                </a:endParaRPr>
              </a:p>
            </p:txBody>
          </p:sp>
        </p:grpSp>
        <p:sp>
          <p:nvSpPr>
            <p:cNvPr id="15" name="îşļídè">
              <a:extLst>
                <a:ext uri="{FF2B5EF4-FFF2-40B4-BE49-F238E27FC236}">
                  <a16:creationId xmlns:a16="http://schemas.microsoft.com/office/drawing/2014/main" xmlns="" id="{96B9ECBC-A75A-4915-ACB0-BFCA289212F4}"/>
                </a:ext>
              </a:extLst>
            </p:cNvPr>
            <p:cNvSpPr/>
            <p:nvPr/>
          </p:nvSpPr>
          <p:spPr>
            <a:xfrm>
              <a:off x="9411334" y="3947623"/>
              <a:ext cx="1546085" cy="432793"/>
            </a:xfrm>
            <a:prstGeom prst="roundRect">
              <a:avLst>
                <a:gd name="adj" fmla="val 50000"/>
              </a:avLst>
            </a:prstGeom>
            <a:solidFill>
              <a:srgbClr val="3DB8E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24" tIns="45713" rIns="91424" bIns="45713" anchor="ctr">
              <a:no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决赛</a:t>
              </a:r>
            </a:p>
          </p:txBody>
        </p:sp>
        <p:sp>
          <p:nvSpPr>
            <p:cNvPr id="16" name="ïṡḻïḋê">
              <a:extLst>
                <a:ext uri="{FF2B5EF4-FFF2-40B4-BE49-F238E27FC236}">
                  <a16:creationId xmlns:a16="http://schemas.microsoft.com/office/drawing/2014/main" xmlns="" id="{5CB9E3B3-838F-4147-9F0F-63C193DF3055}"/>
                </a:ext>
              </a:extLst>
            </p:cNvPr>
            <p:cNvSpPr/>
            <p:nvPr/>
          </p:nvSpPr>
          <p:spPr bwMode="auto">
            <a:xfrm>
              <a:off x="9086421" y="4513588"/>
              <a:ext cx="2195910"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15</a:t>
              </a:r>
              <a:r>
                <a:rPr lang="zh-CN" altLang="en-US" sz="1200" dirty="0">
                  <a:latin typeface="微软雅黑" panose="020B0503020204020204" pitchFamily="34" charset="-122"/>
                  <a:ea typeface="微软雅黑" panose="020B0503020204020204" pitchFamily="34" charset="-122"/>
                </a:rPr>
                <a:t>日</a:t>
              </a:r>
              <a:r>
                <a:rPr lang="en-US" altLang="zh-CN" sz="1200" dirty="0">
                  <a:latin typeface="微软雅黑" panose="020B0503020204020204" pitchFamily="34" charset="-122"/>
                  <a:ea typeface="微软雅黑" panose="020B0503020204020204" pitchFamily="34" charset="-122"/>
                </a:rPr>
                <a:t>23:00</a:t>
              </a:r>
            </a:p>
            <a:p>
              <a:pPr algn="ctr">
                <a:lnSpc>
                  <a:spcPct val="150000"/>
                </a:lnSpc>
              </a:pPr>
              <a:r>
                <a:rPr lang="en-US" altLang="zh-CN" sz="1200" dirty="0">
                  <a:latin typeface="微软雅黑" panose="020B0503020204020204" pitchFamily="34" charset="-122"/>
                  <a:ea typeface="微软雅黑" panose="020B0503020204020204" pitchFamily="34" charset="-122"/>
                </a:rPr>
                <a:t>61</a:t>
              </a:r>
              <a:r>
                <a:rPr lang="zh-CN" altLang="en-US" sz="1200" dirty="0">
                  <a:latin typeface="微软雅黑" panose="020B0503020204020204" pitchFamily="34" charset="-122"/>
                  <a:ea typeface="微软雅黑" panose="020B0503020204020204" pitchFamily="34" charset="-122"/>
                </a:rPr>
                <a:t>场胜者：</a:t>
              </a:r>
              <a:r>
                <a:rPr lang="en-US" altLang="zh-CN" sz="1200" dirty="0">
                  <a:latin typeface="微软雅黑" panose="020B0503020204020204" pitchFamily="34" charset="-122"/>
                  <a:ea typeface="微软雅黑" panose="020B0503020204020204" pitchFamily="34" charset="-122"/>
                </a:rPr>
                <a:t>62</a:t>
              </a:r>
              <a:r>
                <a:rPr lang="zh-CN" altLang="en-US" sz="1200" dirty="0">
                  <a:latin typeface="微软雅黑" panose="020B0503020204020204" pitchFamily="34" charset="-122"/>
                  <a:ea typeface="微软雅黑" panose="020B0503020204020204" pitchFamily="34" charset="-122"/>
                </a:rPr>
                <a:t>场胜者</a:t>
              </a:r>
            </a:p>
            <a:p>
              <a:pPr algn="ctr">
                <a:lnSpc>
                  <a:spcPct val="150000"/>
                </a:lnSpc>
              </a:pPr>
              <a:r>
                <a:rPr lang="zh-CN" altLang="en-US" sz="1200" dirty="0">
                  <a:latin typeface="微软雅黑" panose="020B0503020204020204" pitchFamily="34" charset="-122"/>
                  <a:ea typeface="微软雅黑" panose="020B0503020204020204" pitchFamily="34" charset="-122"/>
                </a:rPr>
                <a:t>卢日尼基体育场，莫斯科</a:t>
              </a:r>
            </a:p>
          </p:txBody>
        </p:sp>
      </p:grpSp>
      <p:sp>
        <p:nvSpPr>
          <p:cNvPr id="37" name="矩形 36"/>
          <p:cNvSpPr/>
          <p:nvPr/>
        </p:nvSpPr>
        <p:spPr>
          <a:xfrm>
            <a:off x="3877340" y="471334"/>
            <a:ext cx="4437320" cy="584775"/>
          </a:xfrm>
          <a:prstGeom prst="rect">
            <a:avLst/>
          </a:prstGeom>
        </p:spPr>
        <p:txBody>
          <a:bodyPr wrap="square">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赛事</a:t>
            </a:r>
            <a:r>
              <a:rPr lang="zh-CN" altLang="en-US" sz="3200" b="1" dirty="0">
                <a:solidFill>
                  <a:schemeClr val="bg1"/>
                </a:solidFill>
                <a:latin typeface="微软雅黑" panose="020B0503020204020204" pitchFamily="34" charset="-122"/>
                <a:ea typeface="微软雅黑" panose="020B0503020204020204" pitchFamily="34" charset="-122"/>
              </a:rPr>
              <a:t>进程</a:t>
            </a:r>
          </a:p>
        </p:txBody>
      </p:sp>
    </p:spTree>
    <p:extLst>
      <p:ext uri="{BB962C8B-B14F-4D97-AF65-F5344CB8AC3E}">
        <p14:creationId xmlns:p14="http://schemas.microsoft.com/office/powerpoint/2010/main" val="2201052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38450" y="2914650"/>
            <a:ext cx="8362950" cy="2838450"/>
          </a:xfrm>
          <a:prstGeom prst="rect">
            <a:avLst/>
          </a:prstGeom>
          <a:noFill/>
          <a:ln w="28575">
            <a:solidFill>
              <a:srgbClr val="0361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duotone>
              <a:prstClr val="black"/>
              <a:srgbClr val="4E3F96">
                <a:tint val="45000"/>
                <a:satMod val="400000"/>
              </a:srgbClr>
            </a:duotone>
            <a:extLst>
              <a:ext uri="{28A0092B-C50C-407E-A947-70E740481C1C}">
                <a14:useLocalDpi xmlns:a14="http://schemas.microsoft.com/office/drawing/2010/main" val="0"/>
              </a:ext>
            </a:extLst>
          </a:blip>
          <a:srcRect l="10235" t="21389" r="416" b="19167"/>
          <a:stretch/>
        </p:blipFill>
        <p:spPr>
          <a:xfrm>
            <a:off x="0" y="0"/>
            <a:ext cx="7982857" cy="5311034"/>
          </a:xfrm>
          <a:prstGeom prst="rect">
            <a:avLst/>
          </a:prstGeom>
        </p:spPr>
      </p:pic>
      <p:sp>
        <p:nvSpPr>
          <p:cNvPr id="5" name="矩形 4"/>
          <p:cNvSpPr/>
          <p:nvPr/>
        </p:nvSpPr>
        <p:spPr>
          <a:xfrm>
            <a:off x="4894005" y="3644384"/>
            <a:ext cx="5109091" cy="1569660"/>
          </a:xfrm>
          <a:prstGeom prst="rect">
            <a:avLst/>
          </a:prstGeom>
        </p:spPr>
        <p:txBody>
          <a:bodyPr wrap="none">
            <a:spAutoFit/>
          </a:bodyPr>
          <a:lstStyle/>
          <a:p>
            <a:pPr algn="ctr"/>
            <a:r>
              <a:rPr lang="zh-CN" altLang="en-US" sz="9600" b="1" dirty="0">
                <a:solidFill>
                  <a:srgbClr val="4E3F96"/>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358508012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670718" y="1987485"/>
            <a:ext cx="10850563" cy="4403646"/>
            <a:chOff x="669925" y="1494000"/>
            <a:chExt cx="10850563" cy="4403646"/>
          </a:xfrm>
        </p:grpSpPr>
        <p:grpSp>
          <p:nvGrpSpPr>
            <p:cNvPr id="35" name="7fb5df2d-a613-47b4-85fd-a73789fdc93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GY1gFiyTbc4VEO0iSlide™ 版权声明  COPYRIGHT NOTICE"/>
            <p:cNvGrpSpPr>
              <a:grpSpLocks noChangeAspect="1"/>
            </p:cNvGrpSpPr>
            <p:nvPr>
              <p:custDataLst>
                <p:tags r:id="rId1"/>
              </p:custDataLst>
            </p:nvPr>
          </p:nvGrpSpPr>
          <p:grpSpPr>
            <a:xfrm>
              <a:off x="669925" y="1494000"/>
              <a:ext cx="10850563" cy="4403646"/>
              <a:chOff x="669925" y="1494000"/>
              <a:chExt cx="10850563" cy="4403646"/>
            </a:xfrm>
          </p:grpSpPr>
          <p:grpSp>
            <p:nvGrpSpPr>
              <p:cNvPr id="40" name="îšḻîḋé">
                <a:extLst>
                  <a:ext uri="{FF2B5EF4-FFF2-40B4-BE49-F238E27FC236}">
                    <a16:creationId xmlns:a16="http://schemas.microsoft.com/office/drawing/2014/main" xmlns="" id="{FB088FF2-BDD4-4046-A4AB-A9EF5583E73E}"/>
                  </a:ext>
                </a:extLst>
              </p:cNvPr>
              <p:cNvGrpSpPr/>
              <p:nvPr/>
            </p:nvGrpSpPr>
            <p:grpSpPr>
              <a:xfrm>
                <a:off x="3989560" y="1494000"/>
                <a:ext cx="4212880" cy="4223712"/>
                <a:chOff x="3989560" y="1539000"/>
                <a:chExt cx="4212880" cy="4223712"/>
              </a:xfrm>
            </p:grpSpPr>
            <p:sp>
              <p:nvSpPr>
                <p:cNvPr id="57" name="iSḷïďé">
                  <a:extLst>
                    <a:ext uri="{FF2B5EF4-FFF2-40B4-BE49-F238E27FC236}">
                      <a16:creationId xmlns:a16="http://schemas.microsoft.com/office/drawing/2014/main" xmlns="" id="{677629E7-DEE7-4B5B-975B-42C7E5C8E2CA}"/>
                    </a:ext>
                  </a:extLst>
                </p:cNvPr>
                <p:cNvSpPr/>
                <p:nvPr/>
              </p:nvSpPr>
              <p:spPr bwMode="auto">
                <a:xfrm>
                  <a:off x="3989560" y="2338256"/>
                  <a:ext cx="2614369" cy="2545055"/>
                </a:xfrm>
                <a:custGeom>
                  <a:avLst/>
                  <a:gdLst/>
                  <a:ahLst/>
                  <a:cxnLst>
                    <a:cxn ang="0">
                      <a:pos x="265" y="22"/>
                    </a:cxn>
                    <a:cxn ang="0">
                      <a:pos x="399" y="0"/>
                    </a:cxn>
                    <a:cxn ang="0">
                      <a:pos x="644" y="84"/>
                    </a:cxn>
                    <a:cxn ang="0">
                      <a:pos x="682" y="117"/>
                    </a:cxn>
                    <a:cxn ang="0">
                      <a:pos x="778" y="268"/>
                    </a:cxn>
                    <a:cxn ang="0">
                      <a:pos x="799" y="391"/>
                    </a:cxn>
                    <a:cxn ang="0">
                      <a:pos x="754" y="291"/>
                    </a:cxn>
                    <a:cxn ang="0">
                      <a:pos x="644" y="246"/>
                    </a:cxn>
                    <a:cxn ang="0">
                      <a:pos x="644" y="246"/>
                    </a:cxn>
                    <a:cxn ang="0">
                      <a:pos x="643" y="246"/>
                    </a:cxn>
                    <a:cxn ang="0">
                      <a:pos x="510" y="267"/>
                    </a:cxn>
                    <a:cxn ang="0">
                      <a:pos x="360" y="363"/>
                    </a:cxn>
                    <a:cxn ang="0">
                      <a:pos x="326" y="401"/>
                    </a:cxn>
                    <a:cxn ang="0">
                      <a:pos x="243" y="646"/>
                    </a:cxn>
                    <a:cxn ang="0">
                      <a:pos x="264" y="777"/>
                    </a:cxn>
                    <a:cxn ang="0">
                      <a:pos x="117" y="682"/>
                    </a:cxn>
                    <a:cxn ang="0">
                      <a:pos x="0" y="400"/>
                    </a:cxn>
                    <a:cxn ang="0">
                      <a:pos x="117" y="117"/>
                    </a:cxn>
                    <a:cxn ang="0">
                      <a:pos x="265" y="22"/>
                    </a:cxn>
                  </a:cxnLst>
                  <a:rect l="0" t="0" r="r" b="b"/>
                  <a:pathLst>
                    <a:path w="799" h="777">
                      <a:moveTo>
                        <a:pt x="265" y="22"/>
                      </a:moveTo>
                      <a:cubicBezTo>
                        <a:pt x="307" y="8"/>
                        <a:pt x="351" y="0"/>
                        <a:pt x="399" y="0"/>
                      </a:cubicBezTo>
                      <a:cubicBezTo>
                        <a:pt x="492" y="0"/>
                        <a:pt x="574" y="28"/>
                        <a:pt x="644" y="84"/>
                      </a:cubicBezTo>
                      <a:cubicBezTo>
                        <a:pt x="657" y="94"/>
                        <a:pt x="670" y="105"/>
                        <a:pt x="682" y="117"/>
                      </a:cubicBezTo>
                      <a:cubicBezTo>
                        <a:pt x="727" y="162"/>
                        <a:pt x="759" y="212"/>
                        <a:pt x="778" y="268"/>
                      </a:cubicBezTo>
                      <a:cubicBezTo>
                        <a:pt x="791" y="306"/>
                        <a:pt x="798" y="347"/>
                        <a:pt x="799" y="391"/>
                      </a:cubicBezTo>
                      <a:cubicBezTo>
                        <a:pt x="797" y="353"/>
                        <a:pt x="781" y="319"/>
                        <a:pt x="754" y="291"/>
                      </a:cubicBezTo>
                      <a:cubicBezTo>
                        <a:pt x="723" y="261"/>
                        <a:pt x="687" y="246"/>
                        <a:pt x="644" y="246"/>
                      </a:cubicBezTo>
                      <a:cubicBezTo>
                        <a:pt x="644" y="246"/>
                        <a:pt x="644" y="246"/>
                        <a:pt x="644" y="246"/>
                      </a:cubicBezTo>
                      <a:cubicBezTo>
                        <a:pt x="644" y="246"/>
                        <a:pt x="643" y="246"/>
                        <a:pt x="643" y="246"/>
                      </a:cubicBezTo>
                      <a:cubicBezTo>
                        <a:pt x="596" y="246"/>
                        <a:pt x="552" y="253"/>
                        <a:pt x="510" y="267"/>
                      </a:cubicBezTo>
                      <a:cubicBezTo>
                        <a:pt x="455" y="286"/>
                        <a:pt x="405" y="318"/>
                        <a:pt x="360" y="363"/>
                      </a:cubicBezTo>
                      <a:cubicBezTo>
                        <a:pt x="348" y="375"/>
                        <a:pt x="337" y="388"/>
                        <a:pt x="326" y="401"/>
                      </a:cubicBezTo>
                      <a:cubicBezTo>
                        <a:pt x="271" y="471"/>
                        <a:pt x="243" y="553"/>
                        <a:pt x="243" y="646"/>
                      </a:cubicBezTo>
                      <a:cubicBezTo>
                        <a:pt x="243" y="693"/>
                        <a:pt x="250" y="736"/>
                        <a:pt x="264" y="777"/>
                      </a:cubicBezTo>
                      <a:cubicBezTo>
                        <a:pt x="210" y="758"/>
                        <a:pt x="161" y="726"/>
                        <a:pt x="117" y="682"/>
                      </a:cubicBezTo>
                      <a:cubicBezTo>
                        <a:pt x="39" y="604"/>
                        <a:pt x="0" y="510"/>
                        <a:pt x="0" y="400"/>
                      </a:cubicBezTo>
                      <a:cubicBezTo>
                        <a:pt x="0" y="290"/>
                        <a:pt x="39" y="195"/>
                        <a:pt x="117" y="117"/>
                      </a:cubicBezTo>
                      <a:cubicBezTo>
                        <a:pt x="161" y="73"/>
                        <a:pt x="210" y="42"/>
                        <a:pt x="265" y="22"/>
                      </a:cubicBezTo>
                      <a:close/>
                    </a:path>
                  </a:pathLst>
                </a:custGeom>
                <a:solidFill>
                  <a:schemeClr val="tx2">
                    <a:lumMod val="20000"/>
                    <a:lumOff val="80000"/>
                  </a:schemeClr>
                </a:solidFill>
                <a:ln w="9525">
                  <a:noFill/>
                  <a:round/>
                </a:ln>
              </p:spPr>
              <p:txBody>
                <a:bodyPr vert="horz" wrap="square" lIns="108663" tIns="54332" rIns="108663" bIns="54332" numCol="1" anchor="t" anchorCtr="0" compatLnSpc="1"/>
                <a:lstStyle/>
                <a:p>
                  <a:pPr>
                    <a:lnSpc>
                      <a:spcPct val="120000"/>
                    </a:lnSpc>
                  </a:pPr>
                  <a:endParaRPr lang="en-US" sz="1520">
                    <a:latin typeface="微软雅黑" panose="020B0503020204020204" pitchFamily="34" charset="-122"/>
                    <a:ea typeface="微软雅黑" panose="020B0503020204020204" pitchFamily="34" charset="-122"/>
                  </a:endParaRPr>
                </a:p>
              </p:txBody>
            </p:sp>
            <p:sp>
              <p:nvSpPr>
                <p:cNvPr id="58" name="ïṣḷîďé">
                  <a:extLst>
                    <a:ext uri="{FF2B5EF4-FFF2-40B4-BE49-F238E27FC236}">
                      <a16:creationId xmlns:a16="http://schemas.microsoft.com/office/drawing/2014/main" xmlns="" id="{39C8F2BF-271B-4B9C-8BF0-A8F94936CF4B}"/>
                    </a:ext>
                  </a:extLst>
                </p:cNvPr>
                <p:cNvSpPr/>
                <p:nvPr/>
              </p:nvSpPr>
              <p:spPr bwMode="auto">
                <a:xfrm>
                  <a:off x="4855964" y="1539000"/>
                  <a:ext cx="2545057" cy="2620865"/>
                </a:xfrm>
                <a:custGeom>
                  <a:avLst/>
                  <a:gdLst/>
                  <a:ahLst/>
                  <a:cxnLst>
                    <a:cxn ang="0">
                      <a:pos x="390" y="800"/>
                    </a:cxn>
                    <a:cxn ang="0">
                      <a:pos x="489" y="755"/>
                    </a:cxn>
                    <a:cxn ang="0">
                      <a:pos x="534" y="657"/>
                    </a:cxn>
                    <a:cxn ang="0">
                      <a:pos x="534" y="645"/>
                    </a:cxn>
                    <a:cxn ang="0">
                      <a:pos x="534" y="635"/>
                    </a:cxn>
                    <a:cxn ang="0">
                      <a:pos x="513" y="512"/>
                    </a:cxn>
                    <a:cxn ang="0">
                      <a:pos x="417" y="361"/>
                    </a:cxn>
                    <a:cxn ang="0">
                      <a:pos x="379" y="328"/>
                    </a:cxn>
                    <a:cxn ang="0">
                      <a:pos x="134" y="244"/>
                    </a:cxn>
                    <a:cxn ang="0">
                      <a:pos x="0" y="266"/>
                    </a:cxn>
                    <a:cxn ang="0">
                      <a:pos x="95" y="117"/>
                    </a:cxn>
                    <a:cxn ang="0">
                      <a:pos x="378" y="0"/>
                    </a:cxn>
                    <a:cxn ang="0">
                      <a:pos x="661" y="117"/>
                    </a:cxn>
                    <a:cxn ang="0">
                      <a:pos x="756" y="266"/>
                    </a:cxn>
                    <a:cxn ang="0">
                      <a:pos x="778" y="400"/>
                    </a:cxn>
                    <a:cxn ang="0">
                      <a:pos x="695" y="645"/>
                    </a:cxn>
                    <a:cxn ang="0">
                      <a:pos x="661" y="683"/>
                    </a:cxn>
                    <a:cxn ang="0">
                      <a:pos x="512" y="778"/>
                    </a:cxn>
                    <a:cxn ang="0">
                      <a:pos x="390" y="800"/>
                    </a:cxn>
                  </a:cxnLst>
                  <a:rect l="0" t="0" r="r" b="b"/>
                  <a:pathLst>
                    <a:path w="778" h="800">
                      <a:moveTo>
                        <a:pt x="390" y="800"/>
                      </a:moveTo>
                      <a:cubicBezTo>
                        <a:pt x="428" y="798"/>
                        <a:pt x="461" y="783"/>
                        <a:pt x="489" y="755"/>
                      </a:cubicBezTo>
                      <a:cubicBezTo>
                        <a:pt x="516" y="727"/>
                        <a:pt x="531" y="695"/>
                        <a:pt x="534" y="657"/>
                      </a:cubicBezTo>
                      <a:cubicBezTo>
                        <a:pt x="534" y="653"/>
                        <a:pt x="534" y="649"/>
                        <a:pt x="534" y="645"/>
                      </a:cubicBezTo>
                      <a:cubicBezTo>
                        <a:pt x="534" y="642"/>
                        <a:pt x="534" y="638"/>
                        <a:pt x="534" y="635"/>
                      </a:cubicBezTo>
                      <a:cubicBezTo>
                        <a:pt x="533" y="591"/>
                        <a:pt x="526" y="550"/>
                        <a:pt x="513" y="512"/>
                      </a:cubicBezTo>
                      <a:cubicBezTo>
                        <a:pt x="494" y="456"/>
                        <a:pt x="462" y="406"/>
                        <a:pt x="417" y="361"/>
                      </a:cubicBezTo>
                      <a:cubicBezTo>
                        <a:pt x="405" y="349"/>
                        <a:pt x="392" y="338"/>
                        <a:pt x="379" y="328"/>
                      </a:cubicBezTo>
                      <a:cubicBezTo>
                        <a:pt x="309" y="272"/>
                        <a:pt x="227" y="244"/>
                        <a:pt x="134" y="244"/>
                      </a:cubicBezTo>
                      <a:cubicBezTo>
                        <a:pt x="86" y="244"/>
                        <a:pt x="42" y="252"/>
                        <a:pt x="0" y="266"/>
                      </a:cubicBezTo>
                      <a:cubicBezTo>
                        <a:pt x="19" y="212"/>
                        <a:pt x="51" y="162"/>
                        <a:pt x="95" y="117"/>
                      </a:cubicBezTo>
                      <a:cubicBezTo>
                        <a:pt x="173" y="39"/>
                        <a:pt x="268" y="0"/>
                        <a:pt x="378" y="0"/>
                      </a:cubicBezTo>
                      <a:cubicBezTo>
                        <a:pt x="488" y="0"/>
                        <a:pt x="583" y="39"/>
                        <a:pt x="661" y="117"/>
                      </a:cubicBezTo>
                      <a:cubicBezTo>
                        <a:pt x="705" y="162"/>
                        <a:pt x="737" y="211"/>
                        <a:pt x="756" y="266"/>
                      </a:cubicBezTo>
                      <a:cubicBezTo>
                        <a:pt x="771" y="308"/>
                        <a:pt x="778" y="352"/>
                        <a:pt x="778" y="400"/>
                      </a:cubicBezTo>
                      <a:cubicBezTo>
                        <a:pt x="778" y="493"/>
                        <a:pt x="750" y="575"/>
                        <a:pt x="695" y="645"/>
                      </a:cubicBezTo>
                      <a:cubicBezTo>
                        <a:pt x="684" y="658"/>
                        <a:pt x="673" y="671"/>
                        <a:pt x="661" y="683"/>
                      </a:cubicBezTo>
                      <a:cubicBezTo>
                        <a:pt x="616" y="727"/>
                        <a:pt x="567" y="759"/>
                        <a:pt x="512" y="778"/>
                      </a:cubicBezTo>
                      <a:cubicBezTo>
                        <a:pt x="474" y="792"/>
                        <a:pt x="433" y="799"/>
                        <a:pt x="390" y="800"/>
                      </a:cubicBezTo>
                      <a:close/>
                    </a:path>
                  </a:pathLst>
                </a:custGeom>
                <a:solidFill>
                  <a:srgbClr val="B051A5"/>
                </a:solidFill>
                <a:ln w="9525">
                  <a:noFill/>
                  <a:round/>
                </a:ln>
              </p:spPr>
              <p:txBody>
                <a:bodyPr vert="horz" wrap="square" lIns="108663" tIns="54332" rIns="108663" bIns="54332" numCol="1" anchor="t" anchorCtr="0" compatLnSpc="1"/>
                <a:lstStyle/>
                <a:p>
                  <a:pPr>
                    <a:lnSpc>
                      <a:spcPct val="120000"/>
                    </a:lnSpc>
                  </a:pPr>
                  <a:endParaRPr lang="en-US" sz="1520">
                    <a:latin typeface="微软雅黑" panose="020B0503020204020204" pitchFamily="34" charset="-122"/>
                    <a:ea typeface="微软雅黑" panose="020B0503020204020204" pitchFamily="34" charset="-122"/>
                  </a:endParaRPr>
                </a:p>
              </p:txBody>
            </p:sp>
            <p:sp>
              <p:nvSpPr>
                <p:cNvPr id="59" name="işḻíďé">
                  <a:extLst>
                    <a:ext uri="{FF2B5EF4-FFF2-40B4-BE49-F238E27FC236}">
                      <a16:creationId xmlns:a16="http://schemas.microsoft.com/office/drawing/2014/main" xmlns="" id="{453931F3-7354-4907-AEEC-E47C3DA816AC}"/>
                    </a:ext>
                  </a:extLst>
                </p:cNvPr>
                <p:cNvSpPr/>
                <p:nvPr/>
              </p:nvSpPr>
              <p:spPr bwMode="auto">
                <a:xfrm>
                  <a:off x="5590238" y="2411902"/>
                  <a:ext cx="2612202" cy="2547219"/>
                </a:xfrm>
                <a:custGeom>
                  <a:avLst/>
                  <a:gdLst/>
                  <a:ahLst/>
                  <a:cxnLst>
                    <a:cxn ang="0">
                      <a:pos x="532" y="0"/>
                    </a:cxn>
                    <a:cxn ang="0">
                      <a:pos x="682" y="95"/>
                    </a:cxn>
                    <a:cxn ang="0">
                      <a:pos x="799" y="378"/>
                    </a:cxn>
                    <a:cxn ang="0">
                      <a:pos x="682" y="660"/>
                    </a:cxn>
                    <a:cxn ang="0">
                      <a:pos x="533" y="756"/>
                    </a:cxn>
                    <a:cxn ang="0">
                      <a:pos x="399" y="778"/>
                    </a:cxn>
                    <a:cxn ang="0">
                      <a:pos x="155" y="694"/>
                    </a:cxn>
                    <a:cxn ang="0">
                      <a:pos x="117" y="660"/>
                    </a:cxn>
                    <a:cxn ang="0">
                      <a:pos x="22" y="513"/>
                    </a:cxn>
                    <a:cxn ang="0">
                      <a:pos x="0" y="391"/>
                    </a:cxn>
                    <a:cxn ang="0">
                      <a:pos x="45" y="489"/>
                    </a:cxn>
                    <a:cxn ang="0">
                      <a:pos x="145" y="534"/>
                    </a:cxn>
                    <a:cxn ang="0">
                      <a:pos x="155" y="534"/>
                    </a:cxn>
                    <a:cxn ang="0">
                      <a:pos x="166" y="534"/>
                    </a:cxn>
                    <a:cxn ang="0">
                      <a:pos x="288" y="512"/>
                    </a:cxn>
                    <a:cxn ang="0">
                      <a:pos x="437" y="417"/>
                    </a:cxn>
                    <a:cxn ang="0">
                      <a:pos x="471" y="379"/>
                    </a:cxn>
                    <a:cxn ang="0">
                      <a:pos x="554" y="134"/>
                    </a:cxn>
                    <a:cxn ang="0">
                      <a:pos x="532" y="0"/>
                    </a:cxn>
                  </a:cxnLst>
                  <a:rect l="0" t="0" r="r" b="b"/>
                  <a:pathLst>
                    <a:path w="799" h="778">
                      <a:moveTo>
                        <a:pt x="532" y="0"/>
                      </a:moveTo>
                      <a:cubicBezTo>
                        <a:pt x="587" y="19"/>
                        <a:pt x="637" y="51"/>
                        <a:pt x="682" y="95"/>
                      </a:cubicBezTo>
                      <a:cubicBezTo>
                        <a:pt x="760" y="173"/>
                        <a:pt x="799" y="268"/>
                        <a:pt x="799" y="378"/>
                      </a:cubicBezTo>
                      <a:cubicBezTo>
                        <a:pt x="799" y="488"/>
                        <a:pt x="760" y="582"/>
                        <a:pt x="682" y="660"/>
                      </a:cubicBezTo>
                      <a:cubicBezTo>
                        <a:pt x="637" y="705"/>
                        <a:pt x="588" y="737"/>
                        <a:pt x="533" y="756"/>
                      </a:cubicBezTo>
                      <a:cubicBezTo>
                        <a:pt x="491" y="770"/>
                        <a:pt x="447" y="778"/>
                        <a:pt x="399" y="778"/>
                      </a:cubicBezTo>
                      <a:cubicBezTo>
                        <a:pt x="306" y="778"/>
                        <a:pt x="225" y="750"/>
                        <a:pt x="155" y="694"/>
                      </a:cubicBezTo>
                      <a:cubicBezTo>
                        <a:pt x="142" y="684"/>
                        <a:pt x="129" y="673"/>
                        <a:pt x="117" y="660"/>
                      </a:cubicBezTo>
                      <a:cubicBezTo>
                        <a:pt x="73" y="616"/>
                        <a:pt x="41" y="567"/>
                        <a:pt x="22" y="513"/>
                      </a:cubicBezTo>
                      <a:cubicBezTo>
                        <a:pt x="9" y="475"/>
                        <a:pt x="1" y="434"/>
                        <a:pt x="0" y="391"/>
                      </a:cubicBezTo>
                      <a:cubicBezTo>
                        <a:pt x="2" y="429"/>
                        <a:pt x="18" y="461"/>
                        <a:pt x="45" y="489"/>
                      </a:cubicBezTo>
                      <a:cubicBezTo>
                        <a:pt x="73" y="517"/>
                        <a:pt x="106" y="532"/>
                        <a:pt x="145" y="534"/>
                      </a:cubicBezTo>
                      <a:cubicBezTo>
                        <a:pt x="148" y="534"/>
                        <a:pt x="151" y="534"/>
                        <a:pt x="155" y="534"/>
                      </a:cubicBezTo>
                      <a:cubicBezTo>
                        <a:pt x="159" y="534"/>
                        <a:pt x="162" y="534"/>
                        <a:pt x="166" y="534"/>
                      </a:cubicBezTo>
                      <a:cubicBezTo>
                        <a:pt x="209" y="533"/>
                        <a:pt x="250" y="526"/>
                        <a:pt x="288" y="512"/>
                      </a:cubicBezTo>
                      <a:cubicBezTo>
                        <a:pt x="343" y="493"/>
                        <a:pt x="392" y="461"/>
                        <a:pt x="437" y="417"/>
                      </a:cubicBezTo>
                      <a:cubicBezTo>
                        <a:pt x="449" y="405"/>
                        <a:pt x="460" y="392"/>
                        <a:pt x="471" y="379"/>
                      </a:cubicBezTo>
                      <a:cubicBezTo>
                        <a:pt x="526" y="309"/>
                        <a:pt x="554" y="227"/>
                        <a:pt x="554" y="134"/>
                      </a:cubicBezTo>
                      <a:cubicBezTo>
                        <a:pt x="554" y="86"/>
                        <a:pt x="547" y="42"/>
                        <a:pt x="532" y="0"/>
                      </a:cubicBezTo>
                      <a:close/>
                    </a:path>
                  </a:pathLst>
                </a:custGeom>
                <a:solidFill>
                  <a:schemeClr val="tx2">
                    <a:lumMod val="20000"/>
                    <a:lumOff val="80000"/>
                  </a:schemeClr>
                </a:solidFill>
                <a:ln w="9525">
                  <a:noFill/>
                  <a:round/>
                </a:ln>
              </p:spPr>
              <p:txBody>
                <a:bodyPr vert="horz" wrap="square" lIns="108663" tIns="54332" rIns="108663" bIns="54332" numCol="1" anchor="t" anchorCtr="0" compatLnSpc="1"/>
                <a:lstStyle/>
                <a:p>
                  <a:pPr>
                    <a:lnSpc>
                      <a:spcPct val="120000"/>
                    </a:lnSpc>
                  </a:pPr>
                  <a:endParaRPr lang="en-US" sz="1520">
                    <a:latin typeface="微软雅黑" panose="020B0503020204020204" pitchFamily="34" charset="-122"/>
                    <a:ea typeface="微软雅黑" panose="020B0503020204020204" pitchFamily="34" charset="-122"/>
                  </a:endParaRPr>
                </a:p>
              </p:txBody>
            </p:sp>
            <p:sp>
              <p:nvSpPr>
                <p:cNvPr id="60" name="ïsľidé">
                  <a:extLst>
                    <a:ext uri="{FF2B5EF4-FFF2-40B4-BE49-F238E27FC236}">
                      <a16:creationId xmlns:a16="http://schemas.microsoft.com/office/drawing/2014/main" xmlns="" id="{70316151-B14E-4BCA-9665-B0737D755DE7}"/>
                    </a:ext>
                  </a:extLst>
                </p:cNvPr>
                <p:cNvSpPr/>
                <p:nvPr/>
              </p:nvSpPr>
              <p:spPr bwMode="auto">
                <a:xfrm>
                  <a:off x="4784486" y="3144011"/>
                  <a:ext cx="2547221" cy="2618701"/>
                </a:xfrm>
                <a:custGeom>
                  <a:avLst/>
                  <a:gdLst/>
                  <a:ahLst/>
                  <a:cxnLst>
                    <a:cxn ang="0">
                      <a:pos x="400" y="0"/>
                    </a:cxn>
                    <a:cxn ang="0">
                      <a:pos x="400" y="0"/>
                    </a:cxn>
                    <a:cxn ang="0">
                      <a:pos x="291" y="45"/>
                    </a:cxn>
                    <a:cxn ang="0">
                      <a:pos x="246" y="145"/>
                    </a:cxn>
                    <a:cxn ang="0">
                      <a:pos x="246" y="155"/>
                    </a:cxn>
                    <a:cxn ang="0">
                      <a:pos x="246" y="167"/>
                    </a:cxn>
                    <a:cxn ang="0">
                      <a:pos x="268" y="289"/>
                    </a:cxn>
                    <a:cxn ang="0">
                      <a:pos x="363" y="436"/>
                    </a:cxn>
                    <a:cxn ang="0">
                      <a:pos x="401" y="470"/>
                    </a:cxn>
                    <a:cxn ang="0">
                      <a:pos x="645" y="554"/>
                    </a:cxn>
                    <a:cxn ang="0">
                      <a:pos x="779" y="532"/>
                    </a:cxn>
                    <a:cxn ang="0">
                      <a:pos x="683" y="683"/>
                    </a:cxn>
                    <a:cxn ang="0">
                      <a:pos x="400" y="800"/>
                    </a:cxn>
                    <a:cxn ang="0">
                      <a:pos x="117" y="683"/>
                    </a:cxn>
                    <a:cxn ang="0">
                      <a:pos x="21" y="531"/>
                    </a:cxn>
                    <a:cxn ang="0">
                      <a:pos x="0" y="400"/>
                    </a:cxn>
                    <a:cxn ang="0">
                      <a:pos x="83" y="155"/>
                    </a:cxn>
                    <a:cxn ang="0">
                      <a:pos x="117" y="117"/>
                    </a:cxn>
                    <a:cxn ang="0">
                      <a:pos x="267" y="21"/>
                    </a:cxn>
                    <a:cxn ang="0">
                      <a:pos x="400" y="0"/>
                    </a:cxn>
                  </a:cxnLst>
                  <a:rect l="0" t="0" r="r" b="b"/>
                  <a:pathLst>
                    <a:path w="779" h="800">
                      <a:moveTo>
                        <a:pt x="400" y="0"/>
                      </a:moveTo>
                      <a:cubicBezTo>
                        <a:pt x="400" y="0"/>
                        <a:pt x="400" y="0"/>
                        <a:pt x="400" y="0"/>
                      </a:cubicBezTo>
                      <a:cubicBezTo>
                        <a:pt x="358" y="0"/>
                        <a:pt x="321" y="15"/>
                        <a:pt x="291" y="45"/>
                      </a:cubicBezTo>
                      <a:cubicBezTo>
                        <a:pt x="263" y="73"/>
                        <a:pt x="248" y="107"/>
                        <a:pt x="246" y="145"/>
                      </a:cubicBezTo>
                      <a:cubicBezTo>
                        <a:pt x="246" y="148"/>
                        <a:pt x="246" y="152"/>
                        <a:pt x="246" y="155"/>
                      </a:cubicBezTo>
                      <a:cubicBezTo>
                        <a:pt x="246" y="159"/>
                        <a:pt x="246" y="163"/>
                        <a:pt x="246" y="167"/>
                      </a:cubicBezTo>
                      <a:cubicBezTo>
                        <a:pt x="247" y="210"/>
                        <a:pt x="255" y="251"/>
                        <a:pt x="268" y="289"/>
                      </a:cubicBezTo>
                      <a:cubicBezTo>
                        <a:pt x="287" y="343"/>
                        <a:pt x="319" y="392"/>
                        <a:pt x="363" y="436"/>
                      </a:cubicBezTo>
                      <a:cubicBezTo>
                        <a:pt x="375" y="449"/>
                        <a:pt x="388" y="460"/>
                        <a:pt x="401" y="470"/>
                      </a:cubicBezTo>
                      <a:cubicBezTo>
                        <a:pt x="471" y="526"/>
                        <a:pt x="552" y="554"/>
                        <a:pt x="645" y="554"/>
                      </a:cubicBezTo>
                      <a:cubicBezTo>
                        <a:pt x="693" y="554"/>
                        <a:pt x="737" y="546"/>
                        <a:pt x="779" y="532"/>
                      </a:cubicBezTo>
                      <a:cubicBezTo>
                        <a:pt x="760" y="587"/>
                        <a:pt x="728" y="638"/>
                        <a:pt x="683" y="683"/>
                      </a:cubicBezTo>
                      <a:cubicBezTo>
                        <a:pt x="605" y="761"/>
                        <a:pt x="510" y="800"/>
                        <a:pt x="400" y="800"/>
                      </a:cubicBezTo>
                      <a:cubicBezTo>
                        <a:pt x="290" y="800"/>
                        <a:pt x="195" y="761"/>
                        <a:pt x="117" y="683"/>
                      </a:cubicBezTo>
                      <a:cubicBezTo>
                        <a:pt x="72" y="638"/>
                        <a:pt x="40" y="587"/>
                        <a:pt x="21" y="531"/>
                      </a:cubicBezTo>
                      <a:cubicBezTo>
                        <a:pt x="7" y="490"/>
                        <a:pt x="0" y="447"/>
                        <a:pt x="0" y="400"/>
                      </a:cubicBezTo>
                      <a:cubicBezTo>
                        <a:pt x="0" y="307"/>
                        <a:pt x="28" y="225"/>
                        <a:pt x="83" y="155"/>
                      </a:cubicBezTo>
                      <a:cubicBezTo>
                        <a:pt x="94" y="142"/>
                        <a:pt x="105" y="129"/>
                        <a:pt x="117" y="117"/>
                      </a:cubicBezTo>
                      <a:cubicBezTo>
                        <a:pt x="162" y="72"/>
                        <a:pt x="212" y="40"/>
                        <a:pt x="267" y="21"/>
                      </a:cubicBezTo>
                      <a:cubicBezTo>
                        <a:pt x="309" y="7"/>
                        <a:pt x="353" y="0"/>
                        <a:pt x="400" y="0"/>
                      </a:cubicBezTo>
                      <a:close/>
                    </a:path>
                  </a:pathLst>
                </a:custGeom>
                <a:solidFill>
                  <a:srgbClr val="B051A5"/>
                </a:solidFill>
                <a:ln w="9525">
                  <a:noFill/>
                  <a:round/>
                </a:ln>
              </p:spPr>
              <p:txBody>
                <a:bodyPr vert="horz" wrap="square" lIns="108663" tIns="54332" rIns="108663" bIns="54332" numCol="1" anchor="t" anchorCtr="0" compatLnSpc="1"/>
                <a:lstStyle/>
                <a:p>
                  <a:pPr>
                    <a:lnSpc>
                      <a:spcPct val="120000"/>
                    </a:lnSpc>
                  </a:pPr>
                  <a:endParaRPr lang="en-US" sz="1520">
                    <a:latin typeface="微软雅黑" panose="020B0503020204020204" pitchFamily="34" charset="-122"/>
                    <a:ea typeface="微软雅黑" panose="020B0503020204020204" pitchFamily="34" charset="-122"/>
                  </a:endParaRPr>
                </a:p>
              </p:txBody>
            </p:sp>
          </p:grpSp>
          <p:cxnSp>
            <p:nvCxnSpPr>
              <p:cNvPr id="41" name="直接连接符 40">
                <a:extLst>
                  <a:ext uri="{FF2B5EF4-FFF2-40B4-BE49-F238E27FC236}">
                    <a16:creationId xmlns:a16="http://schemas.microsoft.com/office/drawing/2014/main" xmlns="" id="{8189C133-0A6B-4E62-B355-A778DC6401F7}"/>
                  </a:ext>
                </a:extLst>
              </p:cNvPr>
              <p:cNvCxnSpPr/>
              <p:nvPr/>
            </p:nvCxnSpPr>
            <p:spPr>
              <a:xfrm flipH="1">
                <a:off x="669925" y="3099011"/>
                <a:ext cx="3401075"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8BB09633-2A24-4D82-8A4A-164496B47B2C}"/>
                  </a:ext>
                </a:extLst>
              </p:cNvPr>
              <p:cNvCxnSpPr/>
              <p:nvPr/>
            </p:nvCxnSpPr>
            <p:spPr>
              <a:xfrm flipH="1">
                <a:off x="669925" y="5049000"/>
                <a:ext cx="418603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22FD8145-5F23-4C4D-B28F-52A6535BCC00}"/>
                  </a:ext>
                </a:extLst>
              </p:cNvPr>
              <p:cNvCxnSpPr/>
              <p:nvPr/>
            </p:nvCxnSpPr>
            <p:spPr>
              <a:xfrm>
                <a:off x="7221000" y="2111666"/>
                <a:ext cx="42994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3DC1FD49-DE41-4E27-85B1-61388597676F}"/>
                  </a:ext>
                </a:extLst>
              </p:cNvPr>
              <p:cNvCxnSpPr/>
              <p:nvPr/>
            </p:nvCxnSpPr>
            <p:spPr>
              <a:xfrm>
                <a:off x="8076000" y="4114865"/>
                <a:ext cx="344448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45" name="i$lídè">
                <a:extLst>
                  <a:ext uri="{FF2B5EF4-FFF2-40B4-BE49-F238E27FC236}">
                    <a16:creationId xmlns:a16="http://schemas.microsoft.com/office/drawing/2014/main" xmlns="" id="{51FCC87A-7F74-4B58-9261-F73ABC22194F}"/>
                  </a:ext>
                </a:extLst>
              </p:cNvPr>
              <p:cNvGrpSpPr/>
              <p:nvPr/>
            </p:nvGrpSpPr>
            <p:grpSpPr>
              <a:xfrm>
                <a:off x="691977" y="2658518"/>
                <a:ext cx="2760135" cy="1283579"/>
                <a:chOff x="719137" y="2442364"/>
                <a:chExt cx="2760135" cy="1283579"/>
              </a:xfrm>
            </p:grpSpPr>
            <p:sp>
              <p:nvSpPr>
                <p:cNvPr id="55" name="îşļîďé">
                  <a:extLst>
                    <a:ext uri="{FF2B5EF4-FFF2-40B4-BE49-F238E27FC236}">
                      <a16:creationId xmlns:a16="http://schemas.microsoft.com/office/drawing/2014/main" xmlns="" id="{438D7B11-2AA3-4E38-A994-9384DFDE064A}"/>
                    </a:ext>
                  </a:extLst>
                </p:cNvPr>
                <p:cNvSpPr/>
                <p:nvPr/>
              </p:nvSpPr>
              <p:spPr bwMode="auto">
                <a:xfrm>
                  <a:off x="719138" y="2884168"/>
                  <a:ext cx="2760134"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fontScale="92500" lnSpcReduction="2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60000"/>
                    </a:lnSpc>
                    <a:spcBef>
                      <a:spcPct val="0"/>
                    </a:spcBef>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俄罗斯于</a:t>
                  </a:r>
                  <a:r>
                    <a:rPr lang="en-US" altLang="zh-CN" sz="1200" dirty="0">
                      <a:latin typeface="微软雅黑" panose="020B0503020204020204" pitchFamily="34" charset="-122"/>
                      <a:ea typeface="微软雅黑" panose="020B0503020204020204" pitchFamily="34" charset="-122"/>
                    </a:rPr>
                    <a:t>2010</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月赢得</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年足球世界杯的举办权，赛事预算超过</a:t>
                  </a:r>
                  <a:r>
                    <a:rPr lang="en-US" altLang="zh-CN" sz="1200" dirty="0">
                      <a:latin typeface="微软雅黑" panose="020B0503020204020204" pitchFamily="34" charset="-122"/>
                      <a:ea typeface="微软雅黑" panose="020B0503020204020204" pitchFamily="34" charset="-122"/>
                    </a:rPr>
                    <a:t>200</a:t>
                  </a:r>
                  <a:r>
                    <a:rPr lang="zh-CN" altLang="en-US" sz="1200" dirty="0">
                      <a:latin typeface="微软雅黑" panose="020B0503020204020204" pitchFamily="34" charset="-122"/>
                      <a:ea typeface="微软雅黑" panose="020B0503020204020204" pitchFamily="34" charset="-122"/>
                    </a:rPr>
                    <a:t>亿美元。</a:t>
                  </a:r>
                </a:p>
              </p:txBody>
            </p:sp>
            <p:sp>
              <p:nvSpPr>
                <p:cNvPr id="56" name="iš1iḍê">
                  <a:extLst>
                    <a:ext uri="{FF2B5EF4-FFF2-40B4-BE49-F238E27FC236}">
                      <a16:creationId xmlns:a16="http://schemas.microsoft.com/office/drawing/2014/main" xmlns="" id="{8F243F50-4176-4195-A3B7-04A973CC8BAA}"/>
                    </a:ext>
                  </a:extLst>
                </p:cNvPr>
                <p:cNvSpPr txBox="1"/>
                <p:nvPr/>
              </p:nvSpPr>
              <p:spPr bwMode="auto">
                <a:xfrm>
                  <a:off x="719137" y="2442364"/>
                  <a:ext cx="276013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zh-CN" altLang="en-US" b="1" dirty="0" smtClean="0">
                      <a:latin typeface="微软雅黑" panose="020B0503020204020204" pitchFamily="34" charset="-122"/>
                      <a:ea typeface="微软雅黑" panose="020B0503020204020204" pitchFamily="34" charset="-122"/>
                    </a:rPr>
                    <a:t>赛事预算</a:t>
                  </a:r>
                  <a:endParaRPr lang="en-US" altLang="zh-CN" b="1" dirty="0">
                    <a:latin typeface="微软雅黑" panose="020B0503020204020204" pitchFamily="34" charset="-122"/>
                    <a:ea typeface="微软雅黑" panose="020B0503020204020204" pitchFamily="34" charset="-122"/>
                  </a:endParaRPr>
                </a:p>
              </p:txBody>
            </p:sp>
          </p:grpSp>
          <p:grpSp>
            <p:nvGrpSpPr>
              <p:cNvPr id="46" name="iṣḻîḍè">
                <a:extLst>
                  <a:ext uri="{FF2B5EF4-FFF2-40B4-BE49-F238E27FC236}">
                    <a16:creationId xmlns:a16="http://schemas.microsoft.com/office/drawing/2014/main" xmlns="" id="{F6E03431-9CA9-4AA0-ACBF-600FD0E8A867}"/>
                  </a:ext>
                </a:extLst>
              </p:cNvPr>
              <p:cNvGrpSpPr/>
              <p:nvPr/>
            </p:nvGrpSpPr>
            <p:grpSpPr>
              <a:xfrm>
                <a:off x="691977" y="4614067"/>
                <a:ext cx="4163987" cy="1283579"/>
                <a:chOff x="719137" y="2442364"/>
                <a:chExt cx="2760135" cy="1283579"/>
              </a:xfrm>
            </p:grpSpPr>
            <p:sp>
              <p:nvSpPr>
                <p:cNvPr id="53" name="ïslíḑè">
                  <a:extLst>
                    <a:ext uri="{FF2B5EF4-FFF2-40B4-BE49-F238E27FC236}">
                      <a16:creationId xmlns:a16="http://schemas.microsoft.com/office/drawing/2014/main" xmlns="" id="{826527BD-2E3A-43A7-B4D3-F496CB46C2AC}"/>
                    </a:ext>
                  </a:extLst>
                </p:cNvPr>
                <p:cNvSpPr/>
                <p:nvPr/>
              </p:nvSpPr>
              <p:spPr bwMode="auto">
                <a:xfrm>
                  <a:off x="719138" y="2884168"/>
                  <a:ext cx="2760134"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50000"/>
                    </a:lnSpc>
                    <a:spcBef>
                      <a:spcPct val="0"/>
                    </a:spcBef>
                    <a:buFont typeface="Arial" panose="020B0604020202020204" pitchFamily="34" charset="0"/>
                    <a:buChar char="•"/>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年世界杯期间，俄罗斯将对球迷以及赛事参与者实行免签证制度。</a:t>
                  </a:r>
                </a:p>
              </p:txBody>
            </p:sp>
            <p:sp>
              <p:nvSpPr>
                <p:cNvPr id="54" name="išḷíḓe">
                  <a:extLst>
                    <a:ext uri="{FF2B5EF4-FFF2-40B4-BE49-F238E27FC236}">
                      <a16:creationId xmlns:a16="http://schemas.microsoft.com/office/drawing/2014/main" xmlns="" id="{214D7D22-B21F-4B8E-9A32-4DCA9AAA89F6}"/>
                    </a:ext>
                  </a:extLst>
                </p:cNvPr>
                <p:cNvSpPr txBox="1"/>
                <p:nvPr/>
              </p:nvSpPr>
              <p:spPr bwMode="auto">
                <a:xfrm>
                  <a:off x="719137" y="2442364"/>
                  <a:ext cx="276013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zh-CN" altLang="en-US" b="1" dirty="0" smtClean="0">
                      <a:latin typeface="微软雅黑" panose="020B0503020204020204" pitchFamily="34" charset="-122"/>
                      <a:ea typeface="微软雅黑" panose="020B0503020204020204" pitchFamily="34" charset="-122"/>
                    </a:rPr>
                    <a:t>免签证</a:t>
                  </a:r>
                  <a:endParaRPr lang="en-US" altLang="zh-CN" b="1" dirty="0">
                    <a:latin typeface="微软雅黑" panose="020B0503020204020204" pitchFamily="34" charset="-122"/>
                    <a:ea typeface="微软雅黑" panose="020B0503020204020204" pitchFamily="34" charset="-122"/>
                  </a:endParaRPr>
                </a:p>
              </p:txBody>
            </p:sp>
          </p:grpSp>
          <p:grpSp>
            <p:nvGrpSpPr>
              <p:cNvPr id="47" name="îS1ïḍè">
                <a:extLst>
                  <a:ext uri="{FF2B5EF4-FFF2-40B4-BE49-F238E27FC236}">
                    <a16:creationId xmlns:a16="http://schemas.microsoft.com/office/drawing/2014/main" xmlns="" id="{1B7292FE-0465-4B5D-9165-592A64C6A297}"/>
                  </a:ext>
                </a:extLst>
              </p:cNvPr>
              <p:cNvGrpSpPr/>
              <p:nvPr/>
            </p:nvGrpSpPr>
            <p:grpSpPr>
              <a:xfrm>
                <a:off x="7636161" y="1678626"/>
                <a:ext cx="3884327" cy="1283579"/>
                <a:chOff x="719137" y="2442364"/>
                <a:chExt cx="2760135" cy="1283579"/>
              </a:xfrm>
            </p:grpSpPr>
            <p:sp>
              <p:nvSpPr>
                <p:cNvPr id="51" name="íṥľídè">
                  <a:extLst>
                    <a:ext uri="{FF2B5EF4-FFF2-40B4-BE49-F238E27FC236}">
                      <a16:creationId xmlns:a16="http://schemas.microsoft.com/office/drawing/2014/main" xmlns="" id="{19FE0B34-F17D-4A47-A6F7-8DA75F656BE6}"/>
                    </a:ext>
                  </a:extLst>
                </p:cNvPr>
                <p:cNvSpPr/>
                <p:nvPr/>
              </p:nvSpPr>
              <p:spPr bwMode="auto">
                <a:xfrm>
                  <a:off x="719138" y="2884168"/>
                  <a:ext cx="2760134"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r">
                    <a:lnSpc>
                      <a:spcPct val="150000"/>
                    </a:lnSpc>
                    <a:spcBef>
                      <a:spcPct val="0"/>
                    </a:spcBef>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我们计划为</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年世界杯志愿者办理人道主义签证，不收取领事费用。</a:t>
                  </a:r>
                </a:p>
              </p:txBody>
            </p:sp>
            <p:sp>
              <p:nvSpPr>
                <p:cNvPr id="52" name="îSľïdè">
                  <a:extLst>
                    <a:ext uri="{FF2B5EF4-FFF2-40B4-BE49-F238E27FC236}">
                      <a16:creationId xmlns:a16="http://schemas.microsoft.com/office/drawing/2014/main" xmlns="" id="{6F830716-7342-4638-96B5-44C8832441C3}"/>
                    </a:ext>
                  </a:extLst>
                </p:cNvPr>
                <p:cNvSpPr txBox="1"/>
                <p:nvPr/>
              </p:nvSpPr>
              <p:spPr bwMode="auto">
                <a:xfrm>
                  <a:off x="719137" y="2442364"/>
                  <a:ext cx="276013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spcBef>
                      <a:spcPct val="0"/>
                    </a:spcBef>
                  </a:pPr>
                  <a:r>
                    <a:rPr lang="zh-CN" altLang="en-US" b="1" dirty="0" smtClean="0">
                      <a:latin typeface="微软雅黑" panose="020B0503020204020204" pitchFamily="34" charset="-122"/>
                      <a:ea typeface="微软雅黑" panose="020B0503020204020204" pitchFamily="34" charset="-122"/>
                    </a:rPr>
                    <a:t>不收取</a:t>
                  </a:r>
                  <a:r>
                    <a:rPr lang="zh-CN" altLang="en-US" b="1" dirty="0">
                      <a:latin typeface="微软雅黑" panose="020B0503020204020204" pitchFamily="34" charset="-122"/>
                      <a:ea typeface="微软雅黑" panose="020B0503020204020204" pitchFamily="34" charset="-122"/>
                    </a:rPr>
                    <a:t>领事费用</a:t>
                  </a:r>
                  <a:endParaRPr lang="en-US" altLang="zh-CN" b="1" dirty="0">
                    <a:latin typeface="微软雅黑" panose="020B0503020204020204" pitchFamily="34" charset="-122"/>
                    <a:ea typeface="微软雅黑" panose="020B0503020204020204" pitchFamily="34" charset="-122"/>
                  </a:endParaRPr>
                </a:p>
              </p:txBody>
            </p:sp>
          </p:grpSp>
          <p:grpSp>
            <p:nvGrpSpPr>
              <p:cNvPr id="48" name="îśḷíde">
                <a:extLst>
                  <a:ext uri="{FF2B5EF4-FFF2-40B4-BE49-F238E27FC236}">
                    <a16:creationId xmlns:a16="http://schemas.microsoft.com/office/drawing/2014/main" xmlns="" id="{254E8D8E-D7CD-4F74-A088-C3CFCF1D5B8E}"/>
                  </a:ext>
                </a:extLst>
              </p:cNvPr>
              <p:cNvGrpSpPr/>
              <p:nvPr/>
            </p:nvGrpSpPr>
            <p:grpSpPr>
              <a:xfrm>
                <a:off x="8206773" y="3670390"/>
                <a:ext cx="3313715" cy="1441985"/>
                <a:chOff x="719137" y="2442364"/>
                <a:chExt cx="2760135" cy="1441985"/>
              </a:xfrm>
            </p:grpSpPr>
            <p:sp>
              <p:nvSpPr>
                <p:cNvPr id="49" name="ïśļïdè">
                  <a:extLst>
                    <a:ext uri="{FF2B5EF4-FFF2-40B4-BE49-F238E27FC236}">
                      <a16:creationId xmlns:a16="http://schemas.microsoft.com/office/drawing/2014/main" xmlns="" id="{191B72CA-8B4E-43B1-B858-3510F224FFE5}"/>
                    </a:ext>
                  </a:extLst>
                </p:cNvPr>
                <p:cNvSpPr/>
                <p:nvPr/>
              </p:nvSpPr>
              <p:spPr bwMode="auto">
                <a:xfrm>
                  <a:off x="719138" y="2884168"/>
                  <a:ext cx="2760134" cy="100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gn="r">
                    <a:lnSpc>
                      <a:spcPct val="150000"/>
                    </a:lnSpc>
                    <a:spcBef>
                      <a:spcPct val="0"/>
                    </a:spcBef>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rPr>
                    <a:t>来俄罗斯观看世界杯比赛的外国公民可以不办理签证。</a:t>
                  </a:r>
                </a:p>
              </p:txBody>
            </p:sp>
            <p:sp>
              <p:nvSpPr>
                <p:cNvPr id="50" name="íṥľíḍé">
                  <a:extLst>
                    <a:ext uri="{FF2B5EF4-FFF2-40B4-BE49-F238E27FC236}">
                      <a16:creationId xmlns:a16="http://schemas.microsoft.com/office/drawing/2014/main" xmlns="" id="{5E121929-DB0F-4540-8233-8FEDA42ECC16}"/>
                    </a:ext>
                  </a:extLst>
                </p:cNvPr>
                <p:cNvSpPr txBox="1"/>
                <p:nvPr/>
              </p:nvSpPr>
              <p:spPr bwMode="auto">
                <a:xfrm>
                  <a:off x="719137" y="2442364"/>
                  <a:ext cx="276013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pPr>
                  <a:r>
                    <a:rPr lang="zh-CN" altLang="en-US" b="1" dirty="0" smtClean="0">
                      <a:latin typeface="微软雅黑" panose="020B0503020204020204" pitchFamily="34" charset="-122"/>
                      <a:ea typeface="微软雅黑" panose="020B0503020204020204" pitchFamily="34" charset="-122"/>
                    </a:rPr>
                    <a:t>不办签证看比赛</a:t>
                  </a:r>
                  <a:endParaRPr lang="en-US" altLang="zh-CN" b="1" dirty="0">
                    <a:latin typeface="微软雅黑" panose="020B0503020204020204" pitchFamily="34" charset="-122"/>
                    <a:ea typeface="微软雅黑" panose="020B0503020204020204" pitchFamily="34" charset="-122"/>
                  </a:endParaRPr>
                </a:p>
              </p:txBody>
            </p:sp>
          </p:grpSp>
        </p:grpSp>
        <p:sp>
          <p:nvSpPr>
            <p:cNvPr id="36" name="football-player-with-ball_16750"/>
            <p:cNvSpPr>
              <a:spLocks noChangeAspect="1"/>
            </p:cNvSpPr>
            <p:nvPr/>
          </p:nvSpPr>
          <p:spPr bwMode="auto">
            <a:xfrm>
              <a:off x="4492886" y="2979015"/>
              <a:ext cx="419484" cy="609685"/>
            </a:xfrm>
            <a:custGeom>
              <a:avLst/>
              <a:gdLst>
                <a:gd name="connsiteX0" fmla="*/ 358854 w 418077"/>
                <a:gd name="connsiteY0" fmla="*/ 489583 h 607639"/>
                <a:gd name="connsiteX1" fmla="*/ 412557 w 418077"/>
                <a:gd name="connsiteY1" fmla="*/ 523800 h 607639"/>
                <a:gd name="connsiteX2" fmla="*/ 414486 w 418077"/>
                <a:gd name="connsiteY2" fmla="*/ 568978 h 607639"/>
                <a:gd name="connsiteX3" fmla="*/ 383777 w 418077"/>
                <a:gd name="connsiteY3" fmla="*/ 602158 h 607639"/>
                <a:gd name="connsiteX4" fmla="*/ 359002 w 418077"/>
                <a:gd name="connsiteY4" fmla="*/ 607639 h 607639"/>
                <a:gd name="connsiteX5" fmla="*/ 305299 w 418077"/>
                <a:gd name="connsiteY5" fmla="*/ 573422 h 607639"/>
                <a:gd name="connsiteX6" fmla="*/ 303519 w 418077"/>
                <a:gd name="connsiteY6" fmla="*/ 528244 h 607639"/>
                <a:gd name="connsiteX7" fmla="*/ 334079 w 418077"/>
                <a:gd name="connsiteY7" fmla="*/ 495064 h 607639"/>
                <a:gd name="connsiteX8" fmla="*/ 358854 w 418077"/>
                <a:gd name="connsiteY8" fmla="*/ 489583 h 607639"/>
                <a:gd name="connsiteX9" fmla="*/ 221936 w 418077"/>
                <a:gd name="connsiteY9" fmla="*/ 107965 h 607639"/>
                <a:gd name="connsiteX10" fmla="*/ 279196 w 418077"/>
                <a:gd name="connsiteY10" fmla="*/ 126038 h 607639"/>
                <a:gd name="connsiteX11" fmla="*/ 288839 w 418077"/>
                <a:gd name="connsiteY11" fmla="*/ 132408 h 607639"/>
                <a:gd name="connsiteX12" fmla="*/ 360934 w 418077"/>
                <a:gd name="connsiteY12" fmla="*/ 339657 h 607639"/>
                <a:gd name="connsiteX13" fmla="*/ 334232 w 418077"/>
                <a:gd name="connsiteY13" fmla="*/ 361730 h 607639"/>
                <a:gd name="connsiteX14" fmla="*/ 315837 w 418077"/>
                <a:gd name="connsiteY14" fmla="*/ 351952 h 607639"/>
                <a:gd name="connsiteX15" fmla="*/ 314354 w 418077"/>
                <a:gd name="connsiteY15" fmla="*/ 321287 h 607639"/>
                <a:gd name="connsiteX16" fmla="*/ 298184 w 418077"/>
                <a:gd name="connsiteY16" fmla="*/ 216404 h 607639"/>
                <a:gd name="connsiteX17" fmla="*/ 112310 w 418077"/>
                <a:gd name="connsiteY17" fmla="*/ 575348 h 607639"/>
                <a:gd name="connsiteX18" fmla="*/ 86053 w 418077"/>
                <a:gd name="connsiteY18" fmla="*/ 595643 h 607639"/>
                <a:gd name="connsiteX19" fmla="*/ 72405 w 418077"/>
                <a:gd name="connsiteY19" fmla="*/ 592532 h 607639"/>
                <a:gd name="connsiteX20" fmla="*/ 62466 w 418077"/>
                <a:gd name="connsiteY20" fmla="*/ 546016 h 607639"/>
                <a:gd name="connsiteX21" fmla="*/ 143017 w 418077"/>
                <a:gd name="connsiteY21" fmla="*/ 360989 h 607639"/>
                <a:gd name="connsiteX22" fmla="*/ 143314 w 418077"/>
                <a:gd name="connsiteY22" fmla="*/ 357137 h 607639"/>
                <a:gd name="connsiteX23" fmla="*/ 140347 w 418077"/>
                <a:gd name="connsiteY23" fmla="*/ 354471 h 607639"/>
                <a:gd name="connsiteX24" fmla="*/ 137380 w 418077"/>
                <a:gd name="connsiteY24" fmla="*/ 353878 h 607639"/>
                <a:gd name="connsiteX25" fmla="*/ 132039 w 418077"/>
                <a:gd name="connsiteY25" fmla="*/ 357285 h 607639"/>
                <a:gd name="connsiteX26" fmla="*/ 55939 w 418077"/>
                <a:gd name="connsiteY26" fmla="*/ 473724 h 607639"/>
                <a:gd name="connsiteX27" fmla="*/ 26270 w 418077"/>
                <a:gd name="connsiteY27" fmla="*/ 494463 h 607639"/>
                <a:gd name="connsiteX28" fmla="*/ 12029 w 418077"/>
                <a:gd name="connsiteY28" fmla="*/ 490167 h 607639"/>
                <a:gd name="connsiteX29" fmla="*/ 11139 w 418077"/>
                <a:gd name="connsiteY29" fmla="*/ 490908 h 607639"/>
                <a:gd name="connsiteX30" fmla="*/ 11733 w 418077"/>
                <a:gd name="connsiteY30" fmla="*/ 489871 h 607639"/>
                <a:gd name="connsiteX31" fmla="*/ 11139 w 418077"/>
                <a:gd name="connsiteY31" fmla="*/ 489278 h 607639"/>
                <a:gd name="connsiteX32" fmla="*/ 6541 w 418077"/>
                <a:gd name="connsiteY32" fmla="*/ 444688 h 607639"/>
                <a:gd name="connsiteX33" fmla="*/ 62763 w 418077"/>
                <a:gd name="connsiteY33" fmla="*/ 332398 h 607639"/>
                <a:gd name="connsiteX34" fmla="*/ 141830 w 418077"/>
                <a:gd name="connsiteY34" fmla="*/ 176258 h 607639"/>
                <a:gd name="connsiteX35" fmla="*/ 128628 w 418077"/>
                <a:gd name="connsiteY35" fmla="*/ 177147 h 607639"/>
                <a:gd name="connsiteX36" fmla="*/ 45852 w 418077"/>
                <a:gd name="connsiteY36" fmla="*/ 180554 h 607639"/>
                <a:gd name="connsiteX37" fmla="*/ 13809 w 418077"/>
                <a:gd name="connsiteY37" fmla="*/ 152852 h 607639"/>
                <a:gd name="connsiteX38" fmla="*/ 45703 w 418077"/>
                <a:gd name="connsiteY38" fmla="*/ 124409 h 607639"/>
                <a:gd name="connsiteX39" fmla="*/ 202354 w 418077"/>
                <a:gd name="connsiteY39" fmla="*/ 111817 h 607639"/>
                <a:gd name="connsiteX40" fmla="*/ 213035 w 418077"/>
                <a:gd name="connsiteY40" fmla="*/ 108558 h 607639"/>
                <a:gd name="connsiteX41" fmla="*/ 221936 w 418077"/>
                <a:gd name="connsiteY41" fmla="*/ 107965 h 607639"/>
                <a:gd name="connsiteX42" fmla="*/ 278629 w 418077"/>
                <a:gd name="connsiteY42" fmla="*/ 0 h 607639"/>
                <a:gd name="connsiteX43" fmla="*/ 301772 w 418077"/>
                <a:gd name="connsiteY43" fmla="*/ 4889 h 607639"/>
                <a:gd name="connsiteX44" fmla="*/ 330850 w 418077"/>
                <a:gd name="connsiteY44" fmla="*/ 80456 h 607639"/>
                <a:gd name="connsiteX45" fmla="*/ 278481 w 418077"/>
                <a:gd name="connsiteY45" fmla="*/ 114387 h 607639"/>
                <a:gd name="connsiteX46" fmla="*/ 255337 w 418077"/>
                <a:gd name="connsiteY46" fmla="*/ 109498 h 607639"/>
                <a:gd name="connsiteX47" fmla="*/ 226259 w 418077"/>
                <a:gd name="connsiteY47" fmla="*/ 33931 h 607639"/>
                <a:gd name="connsiteX48" fmla="*/ 278629 w 418077"/>
                <a:gd name="connsiteY48"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18077" h="607639">
                  <a:moveTo>
                    <a:pt x="358854" y="489583"/>
                  </a:moveTo>
                  <a:cubicBezTo>
                    <a:pt x="381848" y="489583"/>
                    <a:pt x="402914" y="503063"/>
                    <a:pt x="412557" y="523800"/>
                  </a:cubicBezTo>
                  <a:cubicBezTo>
                    <a:pt x="419233" y="538168"/>
                    <a:pt x="419826" y="554166"/>
                    <a:pt x="414486" y="568978"/>
                  </a:cubicBezTo>
                  <a:cubicBezTo>
                    <a:pt x="408997" y="583791"/>
                    <a:pt x="398019" y="595493"/>
                    <a:pt x="383777" y="602158"/>
                  </a:cubicBezTo>
                  <a:cubicBezTo>
                    <a:pt x="375914" y="605862"/>
                    <a:pt x="367607" y="607639"/>
                    <a:pt x="359002" y="607639"/>
                  </a:cubicBezTo>
                  <a:cubicBezTo>
                    <a:pt x="336008" y="607639"/>
                    <a:pt x="314942" y="594160"/>
                    <a:pt x="305299" y="573422"/>
                  </a:cubicBezTo>
                  <a:cubicBezTo>
                    <a:pt x="298624" y="559054"/>
                    <a:pt x="298030" y="543056"/>
                    <a:pt x="303519" y="528244"/>
                  </a:cubicBezTo>
                  <a:cubicBezTo>
                    <a:pt x="308860" y="513431"/>
                    <a:pt x="319838" y="501729"/>
                    <a:pt x="334079" y="495064"/>
                  </a:cubicBezTo>
                  <a:cubicBezTo>
                    <a:pt x="341942" y="491509"/>
                    <a:pt x="350250" y="489583"/>
                    <a:pt x="358854" y="489583"/>
                  </a:cubicBezTo>
                  <a:close/>
                  <a:moveTo>
                    <a:pt x="221936" y="107965"/>
                  </a:moveTo>
                  <a:cubicBezTo>
                    <a:pt x="239589" y="107965"/>
                    <a:pt x="259022" y="114039"/>
                    <a:pt x="279196" y="126038"/>
                  </a:cubicBezTo>
                  <a:cubicBezTo>
                    <a:pt x="282608" y="127964"/>
                    <a:pt x="285872" y="130038"/>
                    <a:pt x="288839" y="132408"/>
                  </a:cubicBezTo>
                  <a:cubicBezTo>
                    <a:pt x="375768" y="171814"/>
                    <a:pt x="399503" y="239662"/>
                    <a:pt x="360934" y="339657"/>
                  </a:cubicBezTo>
                  <a:cubicBezTo>
                    <a:pt x="355593" y="353434"/>
                    <a:pt x="345654" y="361730"/>
                    <a:pt x="334232" y="361730"/>
                  </a:cubicBezTo>
                  <a:cubicBezTo>
                    <a:pt x="326815" y="361730"/>
                    <a:pt x="320139" y="358174"/>
                    <a:pt x="315837" y="351952"/>
                  </a:cubicBezTo>
                  <a:cubicBezTo>
                    <a:pt x="310349" y="343805"/>
                    <a:pt x="309755" y="332990"/>
                    <a:pt x="314354" y="321287"/>
                  </a:cubicBezTo>
                  <a:cubicBezTo>
                    <a:pt x="331265" y="277141"/>
                    <a:pt x="326073" y="242921"/>
                    <a:pt x="298184" y="216404"/>
                  </a:cubicBezTo>
                  <a:cubicBezTo>
                    <a:pt x="259763" y="300103"/>
                    <a:pt x="113793" y="572681"/>
                    <a:pt x="112310" y="575348"/>
                  </a:cubicBezTo>
                  <a:cubicBezTo>
                    <a:pt x="104893" y="592088"/>
                    <a:pt x="93915" y="595643"/>
                    <a:pt x="86053" y="595643"/>
                  </a:cubicBezTo>
                  <a:cubicBezTo>
                    <a:pt x="81751" y="595643"/>
                    <a:pt x="77152" y="594606"/>
                    <a:pt x="72405" y="592532"/>
                  </a:cubicBezTo>
                  <a:cubicBezTo>
                    <a:pt x="56681" y="585421"/>
                    <a:pt x="52824" y="567645"/>
                    <a:pt x="62466" y="546016"/>
                  </a:cubicBezTo>
                  <a:lnTo>
                    <a:pt x="143017" y="360989"/>
                  </a:lnTo>
                  <a:cubicBezTo>
                    <a:pt x="143017" y="360989"/>
                    <a:pt x="143907" y="358767"/>
                    <a:pt x="143314" y="357137"/>
                  </a:cubicBezTo>
                  <a:cubicBezTo>
                    <a:pt x="142869" y="356100"/>
                    <a:pt x="141978" y="355211"/>
                    <a:pt x="140347" y="354471"/>
                  </a:cubicBezTo>
                  <a:cubicBezTo>
                    <a:pt x="139308" y="354174"/>
                    <a:pt x="138270" y="353878"/>
                    <a:pt x="137380" y="353878"/>
                  </a:cubicBezTo>
                  <a:cubicBezTo>
                    <a:pt x="134116" y="353878"/>
                    <a:pt x="132039" y="357285"/>
                    <a:pt x="132039" y="357285"/>
                  </a:cubicBezTo>
                  <a:lnTo>
                    <a:pt x="55939" y="473724"/>
                  </a:lnTo>
                  <a:cubicBezTo>
                    <a:pt x="46000" y="490908"/>
                    <a:pt x="34281" y="494463"/>
                    <a:pt x="26270" y="494463"/>
                  </a:cubicBezTo>
                  <a:cubicBezTo>
                    <a:pt x="21523" y="494463"/>
                    <a:pt x="15441" y="492834"/>
                    <a:pt x="12029" y="490167"/>
                  </a:cubicBezTo>
                  <a:lnTo>
                    <a:pt x="11139" y="490908"/>
                  </a:lnTo>
                  <a:lnTo>
                    <a:pt x="11733" y="489871"/>
                  </a:lnTo>
                  <a:cubicBezTo>
                    <a:pt x="11436" y="489575"/>
                    <a:pt x="11288" y="489427"/>
                    <a:pt x="11139" y="489278"/>
                  </a:cubicBezTo>
                  <a:cubicBezTo>
                    <a:pt x="-8294" y="478464"/>
                    <a:pt x="2832" y="452984"/>
                    <a:pt x="6541" y="444688"/>
                  </a:cubicBezTo>
                  <a:lnTo>
                    <a:pt x="62763" y="332398"/>
                  </a:lnTo>
                  <a:lnTo>
                    <a:pt x="141830" y="176258"/>
                  </a:lnTo>
                  <a:lnTo>
                    <a:pt x="128628" y="177147"/>
                  </a:lnTo>
                  <a:cubicBezTo>
                    <a:pt x="101481" y="178628"/>
                    <a:pt x="73444" y="180258"/>
                    <a:pt x="45852" y="180554"/>
                  </a:cubicBezTo>
                  <a:cubicBezTo>
                    <a:pt x="24935" y="180554"/>
                    <a:pt x="13809" y="166629"/>
                    <a:pt x="13809" y="152852"/>
                  </a:cubicBezTo>
                  <a:cubicBezTo>
                    <a:pt x="13661" y="138778"/>
                    <a:pt x="24639" y="124557"/>
                    <a:pt x="45703" y="124409"/>
                  </a:cubicBezTo>
                  <a:cubicBezTo>
                    <a:pt x="131891" y="123668"/>
                    <a:pt x="184553" y="119372"/>
                    <a:pt x="202354" y="111817"/>
                  </a:cubicBezTo>
                  <a:lnTo>
                    <a:pt x="213035" y="108558"/>
                  </a:lnTo>
                  <a:cubicBezTo>
                    <a:pt x="216299" y="108113"/>
                    <a:pt x="218969" y="107965"/>
                    <a:pt x="221936" y="107965"/>
                  </a:cubicBezTo>
                  <a:close/>
                  <a:moveTo>
                    <a:pt x="278629" y="0"/>
                  </a:moveTo>
                  <a:cubicBezTo>
                    <a:pt x="286640" y="0"/>
                    <a:pt x="294355" y="1630"/>
                    <a:pt x="301772" y="4889"/>
                  </a:cubicBezTo>
                  <a:cubicBezTo>
                    <a:pt x="330702" y="17780"/>
                    <a:pt x="343757" y="51563"/>
                    <a:pt x="330850" y="80456"/>
                  </a:cubicBezTo>
                  <a:cubicBezTo>
                    <a:pt x="321652" y="101052"/>
                    <a:pt x="301179" y="114387"/>
                    <a:pt x="278481" y="114387"/>
                  </a:cubicBezTo>
                  <a:cubicBezTo>
                    <a:pt x="270469" y="114387"/>
                    <a:pt x="262606" y="112757"/>
                    <a:pt x="255337" y="109498"/>
                  </a:cubicBezTo>
                  <a:cubicBezTo>
                    <a:pt x="226408" y="96607"/>
                    <a:pt x="213352" y="62824"/>
                    <a:pt x="226259" y="33931"/>
                  </a:cubicBezTo>
                  <a:cubicBezTo>
                    <a:pt x="235457" y="13335"/>
                    <a:pt x="255930" y="0"/>
                    <a:pt x="278629" y="0"/>
                  </a:cubicBezTo>
                  <a:close/>
                </a:path>
              </a:pathLst>
            </a:custGeom>
            <a:solidFill>
              <a:schemeClr val="bg1"/>
            </a:solidFill>
            <a:ln>
              <a:noFill/>
            </a:ln>
          </p:spPr>
        </p:sp>
        <p:sp>
          <p:nvSpPr>
            <p:cNvPr id="37" name="football-shoe_17145"/>
            <p:cNvSpPr>
              <a:spLocks noChangeAspect="1"/>
            </p:cNvSpPr>
            <p:nvPr/>
          </p:nvSpPr>
          <p:spPr bwMode="auto">
            <a:xfrm>
              <a:off x="5965329" y="1999530"/>
              <a:ext cx="609685" cy="275399"/>
            </a:xfrm>
            <a:custGeom>
              <a:avLst/>
              <a:gdLst>
                <a:gd name="connsiteX0" fmla="*/ 145925 w 604879"/>
                <a:gd name="connsiteY0" fmla="*/ 234983 h 273229"/>
                <a:gd name="connsiteX1" fmla="*/ 190946 w 604879"/>
                <a:gd name="connsiteY1" fmla="*/ 234983 h 273229"/>
                <a:gd name="connsiteX2" fmla="*/ 190946 w 604879"/>
                <a:gd name="connsiteY2" fmla="*/ 261816 h 273229"/>
                <a:gd name="connsiteX3" fmla="*/ 179387 w 604879"/>
                <a:gd name="connsiteY3" fmla="*/ 273229 h 273229"/>
                <a:gd name="connsiteX4" fmla="*/ 157363 w 604879"/>
                <a:gd name="connsiteY4" fmla="*/ 273229 h 273229"/>
                <a:gd name="connsiteX5" fmla="*/ 145925 w 604879"/>
                <a:gd name="connsiteY5" fmla="*/ 261816 h 273229"/>
                <a:gd name="connsiteX6" fmla="*/ 42405 w 604879"/>
                <a:gd name="connsiteY6" fmla="*/ 223057 h 273229"/>
                <a:gd name="connsiteX7" fmla="*/ 76406 w 604879"/>
                <a:gd name="connsiteY7" fmla="*/ 234594 h 273229"/>
                <a:gd name="connsiteX8" fmla="*/ 77625 w 604879"/>
                <a:gd name="connsiteY8" fmla="*/ 234959 h 273229"/>
                <a:gd name="connsiteX9" fmla="*/ 78844 w 604879"/>
                <a:gd name="connsiteY9" fmla="*/ 234959 h 273229"/>
                <a:gd name="connsiteX10" fmla="*/ 87496 w 604879"/>
                <a:gd name="connsiteY10" fmla="*/ 234959 h 273229"/>
                <a:gd name="connsiteX11" fmla="*/ 87496 w 604879"/>
                <a:gd name="connsiteY11" fmla="*/ 250260 h 273229"/>
                <a:gd name="connsiteX12" fmla="*/ 75919 w 604879"/>
                <a:gd name="connsiteY12" fmla="*/ 261797 h 273229"/>
                <a:gd name="connsiteX13" fmla="*/ 53861 w 604879"/>
                <a:gd name="connsiteY13" fmla="*/ 261797 h 273229"/>
                <a:gd name="connsiteX14" fmla="*/ 42405 w 604879"/>
                <a:gd name="connsiteY14" fmla="*/ 250260 h 273229"/>
                <a:gd name="connsiteX15" fmla="*/ 525425 w 604879"/>
                <a:gd name="connsiteY15" fmla="*/ 215789 h 273229"/>
                <a:gd name="connsiteX16" fmla="*/ 550004 w 604879"/>
                <a:gd name="connsiteY16" fmla="*/ 216883 h 273229"/>
                <a:gd name="connsiteX17" fmla="*/ 570446 w 604879"/>
                <a:gd name="connsiteY17" fmla="*/ 216032 h 273229"/>
                <a:gd name="connsiteX18" fmla="*/ 570446 w 604879"/>
                <a:gd name="connsiteY18" fmla="*/ 238888 h 273229"/>
                <a:gd name="connsiteX19" fmla="*/ 558887 w 604879"/>
                <a:gd name="connsiteY19" fmla="*/ 250316 h 273229"/>
                <a:gd name="connsiteX20" fmla="*/ 536863 w 604879"/>
                <a:gd name="connsiteY20" fmla="*/ 250316 h 273229"/>
                <a:gd name="connsiteX21" fmla="*/ 525425 w 604879"/>
                <a:gd name="connsiteY21" fmla="*/ 238888 h 273229"/>
                <a:gd name="connsiteX22" fmla="*/ 421906 w 604879"/>
                <a:gd name="connsiteY22" fmla="*/ 197018 h 273229"/>
                <a:gd name="connsiteX23" fmla="*/ 466997 w 604879"/>
                <a:gd name="connsiteY23" fmla="*/ 203100 h 273229"/>
                <a:gd name="connsiteX24" fmla="*/ 466997 w 604879"/>
                <a:gd name="connsiteY24" fmla="*/ 227429 h 273229"/>
                <a:gd name="connsiteX25" fmla="*/ 455420 w 604879"/>
                <a:gd name="connsiteY25" fmla="*/ 238863 h 273229"/>
                <a:gd name="connsiteX26" fmla="*/ 433362 w 604879"/>
                <a:gd name="connsiteY26" fmla="*/ 238863 h 273229"/>
                <a:gd name="connsiteX27" fmla="*/ 421906 w 604879"/>
                <a:gd name="connsiteY27" fmla="*/ 227429 h 273229"/>
                <a:gd name="connsiteX28" fmla="*/ 335027 w 604879"/>
                <a:gd name="connsiteY28" fmla="*/ 0 h 273229"/>
                <a:gd name="connsiteX29" fmla="*/ 362177 w 604879"/>
                <a:gd name="connsiteY29" fmla="*/ 8994 h 273229"/>
                <a:gd name="connsiteX30" fmla="*/ 501463 w 604879"/>
                <a:gd name="connsiteY30" fmla="*/ 49587 h 273229"/>
                <a:gd name="connsiteX31" fmla="*/ 545293 w 604879"/>
                <a:gd name="connsiteY31" fmla="*/ 8994 h 273229"/>
                <a:gd name="connsiteX32" fmla="*/ 567574 w 604879"/>
                <a:gd name="connsiteY32" fmla="*/ 27467 h 273229"/>
                <a:gd name="connsiteX33" fmla="*/ 600691 w 604879"/>
                <a:gd name="connsiteY33" fmla="*/ 201263 h 273229"/>
                <a:gd name="connsiteX34" fmla="*/ 570496 w 604879"/>
                <a:gd name="connsiteY34" fmla="*/ 206003 h 273229"/>
                <a:gd name="connsiteX35" fmla="*/ 550042 w 604879"/>
                <a:gd name="connsiteY35" fmla="*/ 206853 h 273229"/>
                <a:gd name="connsiteX36" fmla="*/ 525448 w 604879"/>
                <a:gd name="connsiteY36" fmla="*/ 205760 h 273229"/>
                <a:gd name="connsiteX37" fmla="*/ 494279 w 604879"/>
                <a:gd name="connsiteY37" fmla="*/ 201263 h 273229"/>
                <a:gd name="connsiteX38" fmla="*/ 467006 w 604879"/>
                <a:gd name="connsiteY38" fmla="*/ 192634 h 273229"/>
                <a:gd name="connsiteX39" fmla="*/ 421958 w 604879"/>
                <a:gd name="connsiteY39" fmla="*/ 186922 h 273229"/>
                <a:gd name="connsiteX40" fmla="*/ 419279 w 604879"/>
                <a:gd name="connsiteY40" fmla="*/ 186922 h 273229"/>
                <a:gd name="connsiteX41" fmla="*/ 293509 w 604879"/>
                <a:gd name="connsiteY41" fmla="*/ 224962 h 273229"/>
                <a:gd name="connsiteX42" fmla="*/ 190993 w 604879"/>
                <a:gd name="connsiteY42" fmla="*/ 224962 h 273229"/>
                <a:gd name="connsiteX43" fmla="*/ 145945 w 604879"/>
                <a:gd name="connsiteY43" fmla="*/ 224962 h 273229"/>
                <a:gd name="connsiteX44" fmla="*/ 87503 w 604879"/>
                <a:gd name="connsiteY44" fmla="*/ 224962 h 273229"/>
                <a:gd name="connsiteX45" fmla="*/ 78859 w 604879"/>
                <a:gd name="connsiteY45" fmla="*/ 224962 h 273229"/>
                <a:gd name="connsiteX46" fmla="*/ 42455 w 604879"/>
                <a:gd name="connsiteY46" fmla="*/ 212079 h 273229"/>
                <a:gd name="connsiteX47" fmla="*/ 35759 w 604879"/>
                <a:gd name="connsiteY47" fmla="*/ 127005 h 273229"/>
                <a:gd name="connsiteX48" fmla="*/ 132308 w 604879"/>
                <a:gd name="connsiteY48" fmla="*/ 72557 h 273229"/>
                <a:gd name="connsiteX49" fmla="*/ 188315 w 604879"/>
                <a:gd name="connsiteY49" fmla="*/ 101239 h 273229"/>
                <a:gd name="connsiteX50" fmla="*/ 205604 w 604879"/>
                <a:gd name="connsiteY50" fmla="*/ 91152 h 273229"/>
                <a:gd name="connsiteX51" fmla="*/ 167982 w 604879"/>
                <a:gd name="connsiteY51" fmla="*/ 56271 h 273229"/>
                <a:gd name="connsiteX52" fmla="*/ 238233 w 604879"/>
                <a:gd name="connsiteY52" fmla="*/ 81307 h 273229"/>
                <a:gd name="connsiteX53" fmla="*/ 255522 w 604879"/>
                <a:gd name="connsiteY53" fmla="*/ 71220 h 273229"/>
                <a:gd name="connsiteX54" fmla="*/ 213152 w 604879"/>
                <a:gd name="connsiteY54" fmla="*/ 34759 h 273229"/>
                <a:gd name="connsiteX55" fmla="*/ 278168 w 604879"/>
                <a:gd name="connsiteY55" fmla="*/ 61376 h 273229"/>
                <a:gd name="connsiteX56" fmla="*/ 295457 w 604879"/>
                <a:gd name="connsiteY56" fmla="*/ 51288 h 273229"/>
                <a:gd name="connsiteX57" fmla="*/ 258931 w 604879"/>
                <a:gd name="connsiteY57" fmla="*/ 16772 h 273229"/>
                <a:gd name="connsiteX58" fmla="*/ 335027 w 604879"/>
                <a:gd name="connsiteY58" fmla="*/ 0 h 27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4879" h="273229">
                  <a:moveTo>
                    <a:pt x="145925" y="234983"/>
                  </a:moveTo>
                  <a:lnTo>
                    <a:pt x="190946" y="234983"/>
                  </a:lnTo>
                  <a:lnTo>
                    <a:pt x="190946" y="261816"/>
                  </a:lnTo>
                  <a:cubicBezTo>
                    <a:pt x="190946" y="268130"/>
                    <a:pt x="185714" y="273229"/>
                    <a:pt x="179387" y="273229"/>
                  </a:cubicBezTo>
                  <a:lnTo>
                    <a:pt x="157363" y="273229"/>
                  </a:lnTo>
                  <a:cubicBezTo>
                    <a:pt x="151036" y="273229"/>
                    <a:pt x="145925" y="268130"/>
                    <a:pt x="145925" y="261816"/>
                  </a:cubicBezTo>
                  <a:close/>
                  <a:moveTo>
                    <a:pt x="42405" y="223057"/>
                  </a:moveTo>
                  <a:cubicBezTo>
                    <a:pt x="58492" y="229979"/>
                    <a:pt x="72994" y="233744"/>
                    <a:pt x="76406" y="234594"/>
                  </a:cubicBezTo>
                  <a:lnTo>
                    <a:pt x="77625" y="234959"/>
                  </a:lnTo>
                  <a:lnTo>
                    <a:pt x="78844" y="234959"/>
                  </a:lnTo>
                  <a:lnTo>
                    <a:pt x="87496" y="234959"/>
                  </a:lnTo>
                  <a:lnTo>
                    <a:pt x="87496" y="250260"/>
                  </a:lnTo>
                  <a:cubicBezTo>
                    <a:pt x="87496" y="256697"/>
                    <a:pt x="82256" y="261797"/>
                    <a:pt x="75919" y="261797"/>
                  </a:cubicBezTo>
                  <a:lnTo>
                    <a:pt x="53861" y="261797"/>
                  </a:lnTo>
                  <a:cubicBezTo>
                    <a:pt x="47524" y="261797"/>
                    <a:pt x="42405" y="256697"/>
                    <a:pt x="42405" y="250260"/>
                  </a:cubicBezTo>
                  <a:close/>
                  <a:moveTo>
                    <a:pt x="525425" y="215789"/>
                  </a:moveTo>
                  <a:cubicBezTo>
                    <a:pt x="532848" y="216397"/>
                    <a:pt x="541122" y="216883"/>
                    <a:pt x="550004" y="216883"/>
                  </a:cubicBezTo>
                  <a:cubicBezTo>
                    <a:pt x="557062" y="216883"/>
                    <a:pt x="563754" y="216519"/>
                    <a:pt x="570446" y="216032"/>
                  </a:cubicBezTo>
                  <a:lnTo>
                    <a:pt x="570446" y="238888"/>
                  </a:lnTo>
                  <a:cubicBezTo>
                    <a:pt x="570446" y="245210"/>
                    <a:pt x="565214" y="250437"/>
                    <a:pt x="558887" y="250316"/>
                  </a:cubicBezTo>
                  <a:lnTo>
                    <a:pt x="536863" y="250316"/>
                  </a:lnTo>
                  <a:cubicBezTo>
                    <a:pt x="530536" y="250316"/>
                    <a:pt x="525425" y="245210"/>
                    <a:pt x="525425" y="238888"/>
                  </a:cubicBezTo>
                  <a:close/>
                  <a:moveTo>
                    <a:pt x="421906" y="197018"/>
                  </a:moveTo>
                  <a:cubicBezTo>
                    <a:pt x="437140" y="197140"/>
                    <a:pt x="452251" y="199329"/>
                    <a:pt x="466997" y="203100"/>
                  </a:cubicBezTo>
                  <a:lnTo>
                    <a:pt x="466997" y="227429"/>
                  </a:lnTo>
                  <a:cubicBezTo>
                    <a:pt x="466997" y="233754"/>
                    <a:pt x="461757" y="238863"/>
                    <a:pt x="455420" y="238863"/>
                  </a:cubicBezTo>
                  <a:lnTo>
                    <a:pt x="433362" y="238863"/>
                  </a:lnTo>
                  <a:cubicBezTo>
                    <a:pt x="427025" y="238863"/>
                    <a:pt x="421906" y="233754"/>
                    <a:pt x="421906" y="227429"/>
                  </a:cubicBezTo>
                  <a:close/>
                  <a:moveTo>
                    <a:pt x="335027" y="0"/>
                  </a:moveTo>
                  <a:cubicBezTo>
                    <a:pt x="347689" y="0"/>
                    <a:pt x="357186" y="2796"/>
                    <a:pt x="362177" y="8994"/>
                  </a:cubicBezTo>
                  <a:cubicBezTo>
                    <a:pt x="385554" y="37555"/>
                    <a:pt x="420984" y="49587"/>
                    <a:pt x="501463" y="49587"/>
                  </a:cubicBezTo>
                  <a:cubicBezTo>
                    <a:pt x="561000" y="49587"/>
                    <a:pt x="538719" y="8994"/>
                    <a:pt x="545293" y="8994"/>
                  </a:cubicBezTo>
                  <a:cubicBezTo>
                    <a:pt x="547485" y="8994"/>
                    <a:pt x="553329" y="13977"/>
                    <a:pt x="567574" y="27467"/>
                  </a:cubicBezTo>
                  <a:cubicBezTo>
                    <a:pt x="622241" y="79606"/>
                    <a:pt x="600691" y="201263"/>
                    <a:pt x="600691" y="201263"/>
                  </a:cubicBezTo>
                  <a:cubicBezTo>
                    <a:pt x="590585" y="203694"/>
                    <a:pt x="580358" y="205152"/>
                    <a:pt x="570496" y="206003"/>
                  </a:cubicBezTo>
                  <a:cubicBezTo>
                    <a:pt x="563435" y="206610"/>
                    <a:pt x="556616" y="206853"/>
                    <a:pt x="550042" y="206853"/>
                  </a:cubicBezTo>
                  <a:cubicBezTo>
                    <a:pt x="541154" y="206853"/>
                    <a:pt x="532753" y="206367"/>
                    <a:pt x="525448" y="205760"/>
                  </a:cubicBezTo>
                  <a:cubicBezTo>
                    <a:pt x="506820" y="204180"/>
                    <a:pt x="494279" y="201263"/>
                    <a:pt x="494279" y="201263"/>
                  </a:cubicBezTo>
                  <a:cubicBezTo>
                    <a:pt x="485026" y="197617"/>
                    <a:pt x="475894" y="194821"/>
                    <a:pt x="467006" y="192634"/>
                  </a:cubicBezTo>
                  <a:cubicBezTo>
                    <a:pt x="451422" y="188866"/>
                    <a:pt x="436325" y="187165"/>
                    <a:pt x="421958" y="186922"/>
                  </a:cubicBezTo>
                  <a:cubicBezTo>
                    <a:pt x="421106" y="186922"/>
                    <a:pt x="420132" y="186922"/>
                    <a:pt x="419279" y="186922"/>
                  </a:cubicBezTo>
                  <a:cubicBezTo>
                    <a:pt x="346715" y="186922"/>
                    <a:pt x="293509" y="224962"/>
                    <a:pt x="293509" y="224962"/>
                  </a:cubicBezTo>
                  <a:lnTo>
                    <a:pt x="190993" y="224962"/>
                  </a:lnTo>
                  <a:lnTo>
                    <a:pt x="145945" y="224962"/>
                  </a:lnTo>
                  <a:lnTo>
                    <a:pt x="87503" y="224962"/>
                  </a:lnTo>
                  <a:lnTo>
                    <a:pt x="78859" y="224962"/>
                  </a:lnTo>
                  <a:cubicBezTo>
                    <a:pt x="78859" y="224962"/>
                    <a:pt x="61083" y="220465"/>
                    <a:pt x="42455" y="212079"/>
                  </a:cubicBezTo>
                  <a:cubicBezTo>
                    <a:pt x="7999" y="196523"/>
                    <a:pt x="-29501" y="167233"/>
                    <a:pt x="35759" y="127005"/>
                  </a:cubicBezTo>
                  <a:cubicBezTo>
                    <a:pt x="66440" y="108045"/>
                    <a:pt x="99435" y="89450"/>
                    <a:pt x="132308" y="72557"/>
                  </a:cubicBezTo>
                  <a:cubicBezTo>
                    <a:pt x="155320" y="68911"/>
                    <a:pt x="176018" y="76811"/>
                    <a:pt x="188315" y="101239"/>
                  </a:cubicBezTo>
                  <a:cubicBezTo>
                    <a:pt x="194159" y="112664"/>
                    <a:pt x="211326" y="102576"/>
                    <a:pt x="205604" y="91152"/>
                  </a:cubicBezTo>
                  <a:cubicBezTo>
                    <a:pt x="196594" y="73529"/>
                    <a:pt x="183323" y="62105"/>
                    <a:pt x="167982" y="56271"/>
                  </a:cubicBezTo>
                  <a:cubicBezTo>
                    <a:pt x="196472" y="46427"/>
                    <a:pt x="223379" y="51896"/>
                    <a:pt x="238233" y="81307"/>
                  </a:cubicBezTo>
                  <a:cubicBezTo>
                    <a:pt x="244077" y="92732"/>
                    <a:pt x="261244" y="82644"/>
                    <a:pt x="255522" y="71220"/>
                  </a:cubicBezTo>
                  <a:cubicBezTo>
                    <a:pt x="245660" y="51896"/>
                    <a:pt x="230563" y="39864"/>
                    <a:pt x="213152" y="34759"/>
                  </a:cubicBezTo>
                  <a:cubicBezTo>
                    <a:pt x="239573" y="27224"/>
                    <a:pt x="264167" y="33787"/>
                    <a:pt x="278168" y="61376"/>
                  </a:cubicBezTo>
                  <a:cubicBezTo>
                    <a:pt x="284012" y="72800"/>
                    <a:pt x="301179" y="62713"/>
                    <a:pt x="295457" y="51288"/>
                  </a:cubicBezTo>
                  <a:cubicBezTo>
                    <a:pt x="286691" y="34152"/>
                    <a:pt x="273907" y="22727"/>
                    <a:pt x="258931" y="16772"/>
                  </a:cubicBezTo>
                  <a:cubicBezTo>
                    <a:pt x="289491" y="6199"/>
                    <a:pt x="316033" y="0"/>
                    <a:pt x="335027" y="0"/>
                  </a:cubicBezTo>
                  <a:close/>
                </a:path>
              </a:pathLst>
            </a:custGeom>
            <a:solidFill>
              <a:schemeClr val="bg1"/>
            </a:solidFill>
            <a:ln>
              <a:noFill/>
            </a:ln>
          </p:spPr>
        </p:sp>
        <p:sp>
          <p:nvSpPr>
            <p:cNvPr id="38" name="soccer-ball-variant_33736"/>
            <p:cNvSpPr>
              <a:spLocks noChangeAspect="1"/>
            </p:cNvSpPr>
            <p:nvPr/>
          </p:nvSpPr>
          <p:spPr bwMode="auto">
            <a:xfrm>
              <a:off x="7213558" y="3748728"/>
              <a:ext cx="609685" cy="608772"/>
            </a:xfrm>
            <a:custGeom>
              <a:avLst/>
              <a:gdLst>
                <a:gd name="T0" fmla="*/ 141 w 965"/>
                <a:gd name="T1" fmla="*/ 141 h 965"/>
                <a:gd name="T2" fmla="*/ 0 w 965"/>
                <a:gd name="T3" fmla="*/ 482 h 965"/>
                <a:gd name="T4" fmla="*/ 141 w 965"/>
                <a:gd name="T5" fmla="*/ 824 h 965"/>
                <a:gd name="T6" fmla="*/ 482 w 965"/>
                <a:gd name="T7" fmla="*/ 965 h 965"/>
                <a:gd name="T8" fmla="*/ 824 w 965"/>
                <a:gd name="T9" fmla="*/ 824 h 965"/>
                <a:gd name="T10" fmla="*/ 965 w 965"/>
                <a:gd name="T11" fmla="*/ 482 h 965"/>
                <a:gd name="T12" fmla="*/ 824 w 965"/>
                <a:gd name="T13" fmla="*/ 141 h 965"/>
                <a:gd name="T14" fmla="*/ 482 w 965"/>
                <a:gd name="T15" fmla="*/ 0 h 965"/>
                <a:gd name="T16" fmla="*/ 121 w 965"/>
                <a:gd name="T17" fmla="*/ 686 h 965"/>
                <a:gd name="T18" fmla="*/ 42 w 965"/>
                <a:gd name="T19" fmla="*/ 381 h 965"/>
                <a:gd name="T20" fmla="*/ 84 w 965"/>
                <a:gd name="T21" fmla="*/ 314 h 965"/>
                <a:gd name="T22" fmla="*/ 193 w 965"/>
                <a:gd name="T23" fmla="*/ 382 h 965"/>
                <a:gd name="T24" fmla="*/ 210 w 965"/>
                <a:gd name="T25" fmla="*/ 556 h 965"/>
                <a:gd name="T26" fmla="*/ 121 w 965"/>
                <a:gd name="T27" fmla="*/ 686 h 965"/>
                <a:gd name="T28" fmla="*/ 502 w 965"/>
                <a:gd name="T29" fmla="*/ 934 h 965"/>
                <a:gd name="T30" fmla="*/ 440 w 965"/>
                <a:gd name="T31" fmla="*/ 907 h 965"/>
                <a:gd name="T32" fmla="*/ 444 w 965"/>
                <a:gd name="T33" fmla="*/ 876 h 965"/>
                <a:gd name="T34" fmla="*/ 161 w 965"/>
                <a:gd name="T35" fmla="*/ 741 h 965"/>
                <a:gd name="T36" fmla="*/ 231 w 965"/>
                <a:gd name="T37" fmla="*/ 582 h 965"/>
                <a:gd name="T38" fmla="*/ 397 w 965"/>
                <a:gd name="T39" fmla="*/ 615 h 965"/>
                <a:gd name="T40" fmla="*/ 507 w 965"/>
                <a:gd name="T41" fmla="*/ 791 h 965"/>
                <a:gd name="T42" fmla="*/ 444 w 965"/>
                <a:gd name="T43" fmla="*/ 876 h 965"/>
                <a:gd name="T44" fmla="*/ 748 w 965"/>
                <a:gd name="T45" fmla="*/ 848 h 965"/>
                <a:gd name="T46" fmla="*/ 839 w 965"/>
                <a:gd name="T47" fmla="*/ 573 h 965"/>
                <a:gd name="T48" fmla="*/ 933 w 965"/>
                <a:gd name="T49" fmla="*/ 517 h 965"/>
                <a:gd name="T50" fmla="*/ 797 w 965"/>
                <a:gd name="T51" fmla="*/ 541 h 965"/>
                <a:gd name="T52" fmla="*/ 705 w 965"/>
                <a:gd name="T53" fmla="*/ 759 h 965"/>
                <a:gd name="T54" fmla="*/ 533 w 965"/>
                <a:gd name="T55" fmla="*/ 775 h 965"/>
                <a:gd name="T56" fmla="*/ 477 w 965"/>
                <a:gd name="T57" fmla="*/ 505 h 965"/>
                <a:gd name="T58" fmla="*/ 724 w 965"/>
                <a:gd name="T59" fmla="*/ 421 h 965"/>
                <a:gd name="T60" fmla="*/ 754 w 965"/>
                <a:gd name="T61" fmla="*/ 310 h 965"/>
                <a:gd name="T62" fmla="*/ 512 w 965"/>
                <a:gd name="T63" fmla="*/ 412 h 965"/>
                <a:gd name="T64" fmla="*/ 429 w 965"/>
                <a:gd name="T65" fmla="*/ 319 h 965"/>
                <a:gd name="T66" fmla="*/ 400 w 965"/>
                <a:gd name="T67" fmla="*/ 288 h 965"/>
                <a:gd name="T68" fmla="*/ 471 w 965"/>
                <a:gd name="T69" fmla="*/ 110 h 965"/>
                <a:gd name="T70" fmla="*/ 625 w 965"/>
                <a:gd name="T71" fmla="*/ 101 h 965"/>
                <a:gd name="T72" fmla="*/ 754 w 965"/>
                <a:gd name="T73" fmla="*/ 310 h 965"/>
                <a:gd name="T74" fmla="*/ 895 w 965"/>
                <a:gd name="T75" fmla="*/ 297 h 965"/>
                <a:gd name="T76" fmla="*/ 794 w 965"/>
                <a:gd name="T77" fmla="*/ 245 h 965"/>
                <a:gd name="T78" fmla="*/ 653 w 965"/>
                <a:gd name="T79" fmla="*/ 64 h 965"/>
                <a:gd name="T80" fmla="*/ 338 w 965"/>
                <a:gd name="T81" fmla="*/ 56 h 965"/>
                <a:gd name="T82" fmla="*/ 429 w 965"/>
                <a:gd name="T83" fmla="*/ 104 h 965"/>
                <a:gd name="T84" fmla="*/ 374 w 965"/>
                <a:gd name="T85" fmla="*/ 268 h 965"/>
                <a:gd name="T86" fmla="*/ 209 w 965"/>
                <a:gd name="T87" fmla="*/ 353 h 965"/>
                <a:gd name="T88" fmla="*/ 103 w 965"/>
                <a:gd name="T89" fmla="*/ 279 h 965"/>
                <a:gd name="T90" fmla="*/ 147 w 965"/>
                <a:gd name="T91" fmla="*/ 180 h 965"/>
                <a:gd name="T92" fmla="*/ 339 w 965"/>
                <a:gd name="T93" fmla="*/ 54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5" h="965">
                  <a:moveTo>
                    <a:pt x="301" y="35"/>
                  </a:moveTo>
                  <a:cubicBezTo>
                    <a:pt x="241" y="60"/>
                    <a:pt x="187" y="95"/>
                    <a:pt x="141" y="141"/>
                  </a:cubicBezTo>
                  <a:cubicBezTo>
                    <a:pt x="95" y="187"/>
                    <a:pt x="60" y="241"/>
                    <a:pt x="35" y="301"/>
                  </a:cubicBezTo>
                  <a:cubicBezTo>
                    <a:pt x="12" y="359"/>
                    <a:pt x="0" y="420"/>
                    <a:pt x="0" y="482"/>
                  </a:cubicBezTo>
                  <a:cubicBezTo>
                    <a:pt x="0" y="545"/>
                    <a:pt x="12" y="606"/>
                    <a:pt x="35" y="664"/>
                  </a:cubicBezTo>
                  <a:cubicBezTo>
                    <a:pt x="60" y="724"/>
                    <a:pt x="95" y="778"/>
                    <a:pt x="141" y="824"/>
                  </a:cubicBezTo>
                  <a:cubicBezTo>
                    <a:pt x="187" y="870"/>
                    <a:pt x="241" y="905"/>
                    <a:pt x="301" y="930"/>
                  </a:cubicBezTo>
                  <a:cubicBezTo>
                    <a:pt x="359" y="953"/>
                    <a:pt x="420" y="965"/>
                    <a:pt x="482" y="965"/>
                  </a:cubicBezTo>
                  <a:cubicBezTo>
                    <a:pt x="545" y="965"/>
                    <a:pt x="606" y="953"/>
                    <a:pt x="664" y="930"/>
                  </a:cubicBezTo>
                  <a:cubicBezTo>
                    <a:pt x="724" y="905"/>
                    <a:pt x="778" y="870"/>
                    <a:pt x="824" y="824"/>
                  </a:cubicBezTo>
                  <a:cubicBezTo>
                    <a:pt x="870" y="778"/>
                    <a:pt x="905" y="724"/>
                    <a:pt x="930" y="664"/>
                  </a:cubicBezTo>
                  <a:cubicBezTo>
                    <a:pt x="953" y="606"/>
                    <a:pt x="965" y="545"/>
                    <a:pt x="965" y="482"/>
                  </a:cubicBezTo>
                  <a:cubicBezTo>
                    <a:pt x="965" y="420"/>
                    <a:pt x="953" y="359"/>
                    <a:pt x="930" y="301"/>
                  </a:cubicBezTo>
                  <a:cubicBezTo>
                    <a:pt x="905" y="241"/>
                    <a:pt x="870" y="187"/>
                    <a:pt x="824" y="141"/>
                  </a:cubicBezTo>
                  <a:cubicBezTo>
                    <a:pt x="778" y="95"/>
                    <a:pt x="724" y="60"/>
                    <a:pt x="664" y="35"/>
                  </a:cubicBezTo>
                  <a:cubicBezTo>
                    <a:pt x="606" y="12"/>
                    <a:pt x="545" y="0"/>
                    <a:pt x="482" y="0"/>
                  </a:cubicBezTo>
                  <a:cubicBezTo>
                    <a:pt x="420" y="0"/>
                    <a:pt x="359" y="12"/>
                    <a:pt x="301" y="35"/>
                  </a:cubicBezTo>
                  <a:close/>
                  <a:moveTo>
                    <a:pt x="121" y="686"/>
                  </a:moveTo>
                  <a:cubicBezTo>
                    <a:pt x="97" y="671"/>
                    <a:pt x="76" y="654"/>
                    <a:pt x="57" y="634"/>
                  </a:cubicBezTo>
                  <a:cubicBezTo>
                    <a:pt x="28" y="553"/>
                    <a:pt x="23" y="465"/>
                    <a:pt x="42" y="381"/>
                  </a:cubicBezTo>
                  <a:cubicBezTo>
                    <a:pt x="51" y="363"/>
                    <a:pt x="62" y="346"/>
                    <a:pt x="73" y="330"/>
                  </a:cubicBezTo>
                  <a:cubicBezTo>
                    <a:pt x="77" y="325"/>
                    <a:pt x="80" y="319"/>
                    <a:pt x="84" y="314"/>
                  </a:cubicBezTo>
                  <a:lnTo>
                    <a:pt x="193" y="379"/>
                  </a:lnTo>
                  <a:lnTo>
                    <a:pt x="193" y="382"/>
                  </a:lnTo>
                  <a:cubicBezTo>
                    <a:pt x="193" y="440"/>
                    <a:pt x="198" y="498"/>
                    <a:pt x="210" y="556"/>
                  </a:cubicBezTo>
                  <a:cubicBezTo>
                    <a:pt x="210" y="556"/>
                    <a:pt x="210" y="556"/>
                    <a:pt x="210" y="556"/>
                  </a:cubicBezTo>
                  <a:lnTo>
                    <a:pt x="126" y="689"/>
                  </a:lnTo>
                  <a:cubicBezTo>
                    <a:pt x="124" y="688"/>
                    <a:pt x="122" y="687"/>
                    <a:pt x="121" y="686"/>
                  </a:cubicBezTo>
                  <a:close/>
                  <a:moveTo>
                    <a:pt x="444" y="909"/>
                  </a:moveTo>
                  <a:cubicBezTo>
                    <a:pt x="463" y="919"/>
                    <a:pt x="482" y="927"/>
                    <a:pt x="502" y="934"/>
                  </a:cubicBezTo>
                  <a:cubicBezTo>
                    <a:pt x="418" y="937"/>
                    <a:pt x="333" y="918"/>
                    <a:pt x="257" y="874"/>
                  </a:cubicBezTo>
                  <a:lnTo>
                    <a:pt x="440" y="907"/>
                  </a:lnTo>
                  <a:cubicBezTo>
                    <a:pt x="441" y="908"/>
                    <a:pt x="443" y="909"/>
                    <a:pt x="444" y="909"/>
                  </a:cubicBezTo>
                  <a:close/>
                  <a:moveTo>
                    <a:pt x="444" y="876"/>
                  </a:moveTo>
                  <a:lnTo>
                    <a:pt x="228" y="838"/>
                  </a:lnTo>
                  <a:cubicBezTo>
                    <a:pt x="203" y="807"/>
                    <a:pt x="180" y="775"/>
                    <a:pt x="161" y="741"/>
                  </a:cubicBezTo>
                  <a:cubicBezTo>
                    <a:pt x="156" y="732"/>
                    <a:pt x="150" y="723"/>
                    <a:pt x="146" y="714"/>
                  </a:cubicBezTo>
                  <a:lnTo>
                    <a:pt x="231" y="582"/>
                  </a:lnTo>
                  <a:cubicBezTo>
                    <a:pt x="232" y="582"/>
                    <a:pt x="235" y="583"/>
                    <a:pt x="237" y="583"/>
                  </a:cubicBezTo>
                  <a:cubicBezTo>
                    <a:pt x="290" y="597"/>
                    <a:pt x="343" y="607"/>
                    <a:pt x="397" y="615"/>
                  </a:cubicBezTo>
                  <a:cubicBezTo>
                    <a:pt x="401" y="616"/>
                    <a:pt x="403" y="616"/>
                    <a:pt x="406" y="616"/>
                  </a:cubicBezTo>
                  <a:lnTo>
                    <a:pt x="507" y="791"/>
                  </a:lnTo>
                  <a:cubicBezTo>
                    <a:pt x="489" y="816"/>
                    <a:pt x="471" y="840"/>
                    <a:pt x="453" y="865"/>
                  </a:cubicBezTo>
                  <a:cubicBezTo>
                    <a:pt x="450" y="869"/>
                    <a:pt x="447" y="873"/>
                    <a:pt x="444" y="876"/>
                  </a:cubicBezTo>
                  <a:close/>
                  <a:moveTo>
                    <a:pt x="802" y="802"/>
                  </a:moveTo>
                  <a:cubicBezTo>
                    <a:pt x="785" y="819"/>
                    <a:pt x="767" y="835"/>
                    <a:pt x="748" y="848"/>
                  </a:cubicBezTo>
                  <a:cubicBezTo>
                    <a:pt x="744" y="823"/>
                    <a:pt x="739" y="798"/>
                    <a:pt x="731" y="774"/>
                  </a:cubicBezTo>
                  <a:lnTo>
                    <a:pt x="839" y="573"/>
                  </a:lnTo>
                  <a:cubicBezTo>
                    <a:pt x="869" y="559"/>
                    <a:pt x="898" y="544"/>
                    <a:pt x="924" y="525"/>
                  </a:cubicBezTo>
                  <a:cubicBezTo>
                    <a:pt x="928" y="523"/>
                    <a:pt x="931" y="520"/>
                    <a:pt x="933" y="517"/>
                  </a:cubicBezTo>
                  <a:cubicBezTo>
                    <a:pt x="925" y="621"/>
                    <a:pt x="881" y="723"/>
                    <a:pt x="802" y="802"/>
                  </a:cubicBezTo>
                  <a:close/>
                  <a:moveTo>
                    <a:pt x="797" y="541"/>
                  </a:moveTo>
                  <a:cubicBezTo>
                    <a:pt x="801" y="549"/>
                    <a:pt x="805" y="556"/>
                    <a:pt x="809" y="564"/>
                  </a:cubicBezTo>
                  <a:lnTo>
                    <a:pt x="705" y="759"/>
                  </a:lnTo>
                  <a:cubicBezTo>
                    <a:pt x="704" y="759"/>
                    <a:pt x="704" y="759"/>
                    <a:pt x="703" y="759"/>
                  </a:cubicBezTo>
                  <a:cubicBezTo>
                    <a:pt x="647" y="769"/>
                    <a:pt x="590" y="775"/>
                    <a:pt x="533" y="775"/>
                  </a:cubicBezTo>
                  <a:lnTo>
                    <a:pt x="429" y="595"/>
                  </a:lnTo>
                  <a:cubicBezTo>
                    <a:pt x="445" y="565"/>
                    <a:pt x="461" y="535"/>
                    <a:pt x="477" y="505"/>
                  </a:cubicBezTo>
                  <a:cubicBezTo>
                    <a:pt x="488" y="485"/>
                    <a:pt x="498" y="464"/>
                    <a:pt x="509" y="443"/>
                  </a:cubicBezTo>
                  <a:lnTo>
                    <a:pt x="724" y="421"/>
                  </a:lnTo>
                  <a:cubicBezTo>
                    <a:pt x="751" y="460"/>
                    <a:pt x="776" y="499"/>
                    <a:pt x="797" y="541"/>
                  </a:cubicBezTo>
                  <a:close/>
                  <a:moveTo>
                    <a:pt x="754" y="310"/>
                  </a:moveTo>
                  <a:cubicBezTo>
                    <a:pt x="743" y="337"/>
                    <a:pt x="732" y="364"/>
                    <a:pt x="722" y="391"/>
                  </a:cubicBezTo>
                  <a:lnTo>
                    <a:pt x="512" y="412"/>
                  </a:lnTo>
                  <a:cubicBezTo>
                    <a:pt x="509" y="409"/>
                    <a:pt x="507" y="406"/>
                    <a:pt x="504" y="403"/>
                  </a:cubicBezTo>
                  <a:cubicBezTo>
                    <a:pt x="479" y="375"/>
                    <a:pt x="454" y="347"/>
                    <a:pt x="429" y="319"/>
                  </a:cubicBezTo>
                  <a:cubicBezTo>
                    <a:pt x="430" y="319"/>
                    <a:pt x="430" y="318"/>
                    <a:pt x="430" y="318"/>
                  </a:cubicBezTo>
                  <a:cubicBezTo>
                    <a:pt x="420" y="308"/>
                    <a:pt x="410" y="298"/>
                    <a:pt x="400" y="288"/>
                  </a:cubicBezTo>
                  <a:lnTo>
                    <a:pt x="458" y="112"/>
                  </a:lnTo>
                  <a:cubicBezTo>
                    <a:pt x="462" y="111"/>
                    <a:pt x="466" y="110"/>
                    <a:pt x="471" y="110"/>
                  </a:cubicBezTo>
                  <a:cubicBezTo>
                    <a:pt x="502" y="107"/>
                    <a:pt x="534" y="103"/>
                    <a:pt x="566" y="101"/>
                  </a:cubicBezTo>
                  <a:cubicBezTo>
                    <a:pt x="585" y="100"/>
                    <a:pt x="605" y="99"/>
                    <a:pt x="625" y="101"/>
                  </a:cubicBezTo>
                  <a:lnTo>
                    <a:pt x="769" y="264"/>
                  </a:lnTo>
                  <a:cubicBezTo>
                    <a:pt x="764" y="279"/>
                    <a:pt x="759" y="295"/>
                    <a:pt x="754" y="310"/>
                  </a:cubicBezTo>
                  <a:close/>
                  <a:moveTo>
                    <a:pt x="802" y="163"/>
                  </a:moveTo>
                  <a:cubicBezTo>
                    <a:pt x="842" y="203"/>
                    <a:pt x="873" y="248"/>
                    <a:pt x="895" y="297"/>
                  </a:cubicBezTo>
                  <a:cubicBezTo>
                    <a:pt x="868" y="278"/>
                    <a:pt x="839" y="263"/>
                    <a:pt x="808" y="251"/>
                  </a:cubicBezTo>
                  <a:cubicBezTo>
                    <a:pt x="804" y="249"/>
                    <a:pt x="799" y="247"/>
                    <a:pt x="794" y="245"/>
                  </a:cubicBezTo>
                  <a:lnTo>
                    <a:pt x="652" y="85"/>
                  </a:lnTo>
                  <a:cubicBezTo>
                    <a:pt x="653" y="78"/>
                    <a:pt x="653" y="71"/>
                    <a:pt x="653" y="64"/>
                  </a:cubicBezTo>
                  <a:cubicBezTo>
                    <a:pt x="707" y="86"/>
                    <a:pt x="758" y="119"/>
                    <a:pt x="802" y="163"/>
                  </a:cubicBezTo>
                  <a:close/>
                  <a:moveTo>
                    <a:pt x="338" y="56"/>
                  </a:moveTo>
                  <a:cubicBezTo>
                    <a:pt x="338" y="56"/>
                    <a:pt x="339" y="57"/>
                    <a:pt x="339" y="57"/>
                  </a:cubicBezTo>
                  <a:cubicBezTo>
                    <a:pt x="371" y="68"/>
                    <a:pt x="401" y="84"/>
                    <a:pt x="429" y="104"/>
                  </a:cubicBezTo>
                  <a:lnTo>
                    <a:pt x="374" y="268"/>
                  </a:lnTo>
                  <a:cubicBezTo>
                    <a:pt x="374" y="268"/>
                    <a:pt x="374" y="268"/>
                    <a:pt x="374" y="268"/>
                  </a:cubicBezTo>
                  <a:cubicBezTo>
                    <a:pt x="362" y="273"/>
                    <a:pt x="351" y="277"/>
                    <a:pt x="340" y="282"/>
                  </a:cubicBezTo>
                  <a:cubicBezTo>
                    <a:pt x="295" y="303"/>
                    <a:pt x="251" y="326"/>
                    <a:pt x="209" y="353"/>
                  </a:cubicBezTo>
                  <a:lnTo>
                    <a:pt x="101" y="289"/>
                  </a:lnTo>
                  <a:cubicBezTo>
                    <a:pt x="102" y="286"/>
                    <a:pt x="102" y="282"/>
                    <a:pt x="103" y="279"/>
                  </a:cubicBezTo>
                  <a:cubicBezTo>
                    <a:pt x="111" y="260"/>
                    <a:pt x="118" y="241"/>
                    <a:pt x="126" y="222"/>
                  </a:cubicBezTo>
                  <a:cubicBezTo>
                    <a:pt x="132" y="207"/>
                    <a:pt x="139" y="193"/>
                    <a:pt x="147" y="180"/>
                  </a:cubicBezTo>
                  <a:cubicBezTo>
                    <a:pt x="152" y="174"/>
                    <a:pt x="158" y="168"/>
                    <a:pt x="163" y="163"/>
                  </a:cubicBezTo>
                  <a:cubicBezTo>
                    <a:pt x="214" y="112"/>
                    <a:pt x="274" y="76"/>
                    <a:pt x="339" y="54"/>
                  </a:cubicBezTo>
                  <a:cubicBezTo>
                    <a:pt x="338" y="55"/>
                    <a:pt x="338" y="55"/>
                    <a:pt x="338" y="56"/>
                  </a:cubicBezTo>
                  <a:close/>
                </a:path>
              </a:pathLst>
            </a:custGeom>
            <a:solidFill>
              <a:schemeClr val="bg1"/>
            </a:solidFill>
            <a:ln>
              <a:noFill/>
            </a:ln>
          </p:spPr>
        </p:sp>
        <p:sp>
          <p:nvSpPr>
            <p:cNvPr id="39" name="football-field_75440"/>
            <p:cNvSpPr>
              <a:spLocks noChangeAspect="1"/>
            </p:cNvSpPr>
            <p:nvPr/>
          </p:nvSpPr>
          <p:spPr bwMode="auto">
            <a:xfrm>
              <a:off x="5573401" y="4872960"/>
              <a:ext cx="609685" cy="421339"/>
            </a:xfrm>
            <a:custGeom>
              <a:avLst/>
              <a:gdLst>
                <a:gd name="connsiteX0" fmla="*/ 554431 w 608979"/>
                <a:gd name="connsiteY0" fmla="*/ 133298 h 420852"/>
                <a:gd name="connsiteX1" fmla="*/ 554431 w 608979"/>
                <a:gd name="connsiteY1" fmla="*/ 287625 h 420852"/>
                <a:gd name="connsiteX2" fmla="*/ 483725 w 608979"/>
                <a:gd name="connsiteY2" fmla="*/ 210414 h 420852"/>
                <a:gd name="connsiteX3" fmla="*/ 554431 w 608979"/>
                <a:gd name="connsiteY3" fmla="*/ 133298 h 420852"/>
                <a:gd name="connsiteX4" fmla="*/ 54618 w 608979"/>
                <a:gd name="connsiteY4" fmla="*/ 133298 h 420852"/>
                <a:gd name="connsiteX5" fmla="*/ 125324 w 608979"/>
                <a:gd name="connsiteY5" fmla="*/ 210414 h 420852"/>
                <a:gd name="connsiteX6" fmla="*/ 54618 w 608979"/>
                <a:gd name="connsiteY6" fmla="*/ 287625 h 420852"/>
                <a:gd name="connsiteX7" fmla="*/ 304454 w 608979"/>
                <a:gd name="connsiteY7" fmla="*/ 132522 h 420852"/>
                <a:gd name="connsiteX8" fmla="*/ 382464 w 608979"/>
                <a:gd name="connsiteY8" fmla="*/ 210426 h 420852"/>
                <a:gd name="connsiteX9" fmla="*/ 304454 w 608979"/>
                <a:gd name="connsiteY9" fmla="*/ 288330 h 420852"/>
                <a:gd name="connsiteX10" fmla="*/ 226444 w 608979"/>
                <a:gd name="connsiteY10" fmla="*/ 210426 h 420852"/>
                <a:gd name="connsiteX11" fmla="*/ 304454 w 608979"/>
                <a:gd name="connsiteY11" fmla="*/ 132522 h 420852"/>
                <a:gd name="connsiteX12" fmla="*/ 314580 w 608979"/>
                <a:gd name="connsiteY12" fmla="*/ 58640 h 420852"/>
                <a:gd name="connsiteX13" fmla="*/ 546115 w 608979"/>
                <a:gd name="connsiteY13" fmla="*/ 58640 h 420852"/>
                <a:gd name="connsiteX14" fmla="*/ 554432 w 608979"/>
                <a:gd name="connsiteY14" fmla="*/ 66945 h 420852"/>
                <a:gd name="connsiteX15" fmla="*/ 554432 w 608979"/>
                <a:gd name="connsiteY15" fmla="*/ 112954 h 420852"/>
                <a:gd name="connsiteX16" fmla="*/ 463328 w 608979"/>
                <a:gd name="connsiteY16" fmla="*/ 210414 h 420852"/>
                <a:gd name="connsiteX17" fmla="*/ 554432 w 608979"/>
                <a:gd name="connsiteY17" fmla="*/ 307874 h 420852"/>
                <a:gd name="connsiteX18" fmla="*/ 554432 w 608979"/>
                <a:gd name="connsiteY18" fmla="*/ 353883 h 420852"/>
                <a:gd name="connsiteX19" fmla="*/ 546115 w 608979"/>
                <a:gd name="connsiteY19" fmla="*/ 362283 h 420852"/>
                <a:gd name="connsiteX20" fmla="*/ 314580 w 608979"/>
                <a:gd name="connsiteY20" fmla="*/ 362283 h 420852"/>
                <a:gd name="connsiteX21" fmla="*/ 314580 w 608979"/>
                <a:gd name="connsiteY21" fmla="*/ 307587 h 420852"/>
                <a:gd name="connsiteX22" fmla="*/ 402815 w 608979"/>
                <a:gd name="connsiteY22" fmla="*/ 210414 h 420852"/>
                <a:gd name="connsiteX23" fmla="*/ 314580 w 608979"/>
                <a:gd name="connsiteY23" fmla="*/ 113240 h 420852"/>
                <a:gd name="connsiteX24" fmla="*/ 62933 w 608979"/>
                <a:gd name="connsiteY24" fmla="*/ 58640 h 420852"/>
                <a:gd name="connsiteX25" fmla="*/ 294329 w 608979"/>
                <a:gd name="connsiteY25" fmla="*/ 58640 h 420852"/>
                <a:gd name="connsiteX26" fmla="*/ 294329 w 608979"/>
                <a:gd name="connsiteY26" fmla="*/ 113240 h 420852"/>
                <a:gd name="connsiteX27" fmla="*/ 206205 w 608979"/>
                <a:gd name="connsiteY27" fmla="*/ 210414 h 420852"/>
                <a:gd name="connsiteX28" fmla="*/ 294329 w 608979"/>
                <a:gd name="connsiteY28" fmla="*/ 307587 h 420852"/>
                <a:gd name="connsiteX29" fmla="*/ 294329 w 608979"/>
                <a:gd name="connsiteY29" fmla="*/ 362283 h 420852"/>
                <a:gd name="connsiteX30" fmla="*/ 62933 w 608979"/>
                <a:gd name="connsiteY30" fmla="*/ 362283 h 420852"/>
                <a:gd name="connsiteX31" fmla="*/ 54618 w 608979"/>
                <a:gd name="connsiteY31" fmla="*/ 353978 h 420852"/>
                <a:gd name="connsiteX32" fmla="*/ 54618 w 608979"/>
                <a:gd name="connsiteY32" fmla="*/ 307874 h 420852"/>
                <a:gd name="connsiteX33" fmla="*/ 145609 w 608979"/>
                <a:gd name="connsiteY33" fmla="*/ 210414 h 420852"/>
                <a:gd name="connsiteX34" fmla="*/ 54618 w 608979"/>
                <a:gd name="connsiteY34" fmla="*/ 112954 h 420852"/>
                <a:gd name="connsiteX35" fmla="*/ 54618 w 608979"/>
                <a:gd name="connsiteY35" fmla="*/ 66945 h 420852"/>
                <a:gd name="connsiteX36" fmla="*/ 62933 w 608979"/>
                <a:gd name="connsiteY36" fmla="*/ 58640 h 420852"/>
                <a:gd name="connsiteX37" fmla="*/ 62905 w 608979"/>
                <a:gd name="connsiteY37" fmla="*/ 38363 h 420852"/>
                <a:gd name="connsiteX38" fmla="*/ 34225 w 608979"/>
                <a:gd name="connsiteY38" fmla="*/ 66993 h 420852"/>
                <a:gd name="connsiteX39" fmla="*/ 34225 w 608979"/>
                <a:gd name="connsiteY39" fmla="*/ 353859 h 420852"/>
                <a:gd name="connsiteX40" fmla="*/ 62905 w 608979"/>
                <a:gd name="connsiteY40" fmla="*/ 382489 h 420852"/>
                <a:gd name="connsiteX41" fmla="*/ 546169 w 608979"/>
                <a:gd name="connsiteY41" fmla="*/ 382489 h 420852"/>
                <a:gd name="connsiteX42" fmla="*/ 574754 w 608979"/>
                <a:gd name="connsiteY42" fmla="*/ 353859 h 420852"/>
                <a:gd name="connsiteX43" fmla="*/ 574754 w 608979"/>
                <a:gd name="connsiteY43" fmla="*/ 66993 h 420852"/>
                <a:gd name="connsiteX44" fmla="*/ 546169 w 608979"/>
                <a:gd name="connsiteY44" fmla="*/ 38363 h 420852"/>
                <a:gd name="connsiteX45" fmla="*/ 28680 w 608979"/>
                <a:gd name="connsiteY45" fmla="*/ 0 h 420852"/>
                <a:gd name="connsiteX46" fmla="*/ 580299 w 608979"/>
                <a:gd name="connsiteY46" fmla="*/ 0 h 420852"/>
                <a:gd name="connsiteX47" fmla="*/ 608979 w 608979"/>
                <a:gd name="connsiteY47" fmla="*/ 28629 h 420852"/>
                <a:gd name="connsiteX48" fmla="*/ 608979 w 608979"/>
                <a:gd name="connsiteY48" fmla="*/ 392318 h 420852"/>
                <a:gd name="connsiteX49" fmla="*/ 580299 w 608979"/>
                <a:gd name="connsiteY49" fmla="*/ 420852 h 420852"/>
                <a:gd name="connsiteX50" fmla="*/ 28680 w 608979"/>
                <a:gd name="connsiteY50" fmla="*/ 420852 h 420852"/>
                <a:gd name="connsiteX51" fmla="*/ 0 w 608979"/>
                <a:gd name="connsiteY51" fmla="*/ 392318 h 420852"/>
                <a:gd name="connsiteX52" fmla="*/ 0 w 608979"/>
                <a:gd name="connsiteY52" fmla="*/ 28629 h 420852"/>
                <a:gd name="connsiteX53" fmla="*/ 28680 w 608979"/>
                <a:gd name="connsiteY53" fmla="*/ 0 h 42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979" h="420852">
                  <a:moveTo>
                    <a:pt x="554431" y="133298"/>
                  </a:moveTo>
                  <a:lnTo>
                    <a:pt x="554431" y="287625"/>
                  </a:lnTo>
                  <a:cubicBezTo>
                    <a:pt x="514874" y="283903"/>
                    <a:pt x="483725" y="250880"/>
                    <a:pt x="483725" y="210414"/>
                  </a:cubicBezTo>
                  <a:cubicBezTo>
                    <a:pt x="483725" y="169947"/>
                    <a:pt x="514874" y="137020"/>
                    <a:pt x="554431" y="133298"/>
                  </a:cubicBezTo>
                  <a:close/>
                  <a:moveTo>
                    <a:pt x="54618" y="133298"/>
                  </a:moveTo>
                  <a:cubicBezTo>
                    <a:pt x="94175" y="137020"/>
                    <a:pt x="125324" y="169947"/>
                    <a:pt x="125324" y="210414"/>
                  </a:cubicBezTo>
                  <a:cubicBezTo>
                    <a:pt x="125324" y="250880"/>
                    <a:pt x="94175" y="283903"/>
                    <a:pt x="54618" y="287625"/>
                  </a:cubicBezTo>
                  <a:close/>
                  <a:moveTo>
                    <a:pt x="304454" y="132522"/>
                  </a:moveTo>
                  <a:cubicBezTo>
                    <a:pt x="347538" y="132522"/>
                    <a:pt x="382464" y="167401"/>
                    <a:pt x="382464" y="210426"/>
                  </a:cubicBezTo>
                  <a:cubicBezTo>
                    <a:pt x="382464" y="253451"/>
                    <a:pt x="347538" y="288330"/>
                    <a:pt x="304454" y="288330"/>
                  </a:cubicBezTo>
                  <a:cubicBezTo>
                    <a:pt x="261370" y="288330"/>
                    <a:pt x="226444" y="253451"/>
                    <a:pt x="226444" y="210426"/>
                  </a:cubicBezTo>
                  <a:cubicBezTo>
                    <a:pt x="226444" y="167401"/>
                    <a:pt x="261370" y="132522"/>
                    <a:pt x="304454" y="132522"/>
                  </a:cubicBezTo>
                  <a:close/>
                  <a:moveTo>
                    <a:pt x="314580" y="58640"/>
                  </a:moveTo>
                  <a:lnTo>
                    <a:pt x="546115" y="58640"/>
                  </a:lnTo>
                  <a:cubicBezTo>
                    <a:pt x="550704" y="58640"/>
                    <a:pt x="554432" y="62363"/>
                    <a:pt x="554432" y="66945"/>
                  </a:cubicBezTo>
                  <a:lnTo>
                    <a:pt x="554432" y="112954"/>
                  </a:lnTo>
                  <a:cubicBezTo>
                    <a:pt x="503670" y="116772"/>
                    <a:pt x="463328" y="158773"/>
                    <a:pt x="463328" y="210414"/>
                  </a:cubicBezTo>
                  <a:cubicBezTo>
                    <a:pt x="463328" y="262055"/>
                    <a:pt x="503670" y="304055"/>
                    <a:pt x="554432" y="307874"/>
                  </a:cubicBezTo>
                  <a:lnTo>
                    <a:pt x="554432" y="353883"/>
                  </a:lnTo>
                  <a:cubicBezTo>
                    <a:pt x="554432" y="358560"/>
                    <a:pt x="550704" y="362283"/>
                    <a:pt x="546115" y="362283"/>
                  </a:cubicBezTo>
                  <a:lnTo>
                    <a:pt x="314580" y="362283"/>
                  </a:lnTo>
                  <a:lnTo>
                    <a:pt x="314580" y="307587"/>
                  </a:lnTo>
                  <a:cubicBezTo>
                    <a:pt x="364003" y="302433"/>
                    <a:pt x="402815" y="261100"/>
                    <a:pt x="402815" y="210414"/>
                  </a:cubicBezTo>
                  <a:cubicBezTo>
                    <a:pt x="402815" y="159727"/>
                    <a:pt x="364003" y="118395"/>
                    <a:pt x="314580" y="113240"/>
                  </a:cubicBezTo>
                  <a:close/>
                  <a:moveTo>
                    <a:pt x="62933" y="58640"/>
                  </a:moveTo>
                  <a:lnTo>
                    <a:pt x="294329" y="58640"/>
                  </a:lnTo>
                  <a:lnTo>
                    <a:pt x="294329" y="113240"/>
                  </a:lnTo>
                  <a:cubicBezTo>
                    <a:pt x="244915" y="118395"/>
                    <a:pt x="206205" y="159727"/>
                    <a:pt x="206205" y="210414"/>
                  </a:cubicBezTo>
                  <a:cubicBezTo>
                    <a:pt x="206205" y="261100"/>
                    <a:pt x="244915" y="302433"/>
                    <a:pt x="294329" y="307587"/>
                  </a:cubicBezTo>
                  <a:lnTo>
                    <a:pt x="294329" y="362283"/>
                  </a:lnTo>
                  <a:lnTo>
                    <a:pt x="62933" y="362283"/>
                  </a:lnTo>
                  <a:cubicBezTo>
                    <a:pt x="58345" y="362283"/>
                    <a:pt x="54618" y="358560"/>
                    <a:pt x="54618" y="353978"/>
                  </a:cubicBezTo>
                  <a:lnTo>
                    <a:pt x="54618" y="307874"/>
                  </a:lnTo>
                  <a:cubicBezTo>
                    <a:pt x="105370" y="304055"/>
                    <a:pt x="145609" y="262055"/>
                    <a:pt x="145609" y="210414"/>
                  </a:cubicBezTo>
                  <a:cubicBezTo>
                    <a:pt x="145609" y="158773"/>
                    <a:pt x="105370" y="116772"/>
                    <a:pt x="54618" y="112954"/>
                  </a:cubicBezTo>
                  <a:lnTo>
                    <a:pt x="54618" y="66945"/>
                  </a:lnTo>
                  <a:cubicBezTo>
                    <a:pt x="54618" y="62363"/>
                    <a:pt x="58345" y="58640"/>
                    <a:pt x="62933" y="58640"/>
                  </a:cubicBezTo>
                  <a:close/>
                  <a:moveTo>
                    <a:pt x="62905" y="38363"/>
                  </a:moveTo>
                  <a:cubicBezTo>
                    <a:pt x="47131" y="38363"/>
                    <a:pt x="34225" y="51247"/>
                    <a:pt x="34225" y="66993"/>
                  </a:cubicBezTo>
                  <a:lnTo>
                    <a:pt x="34225" y="353859"/>
                  </a:lnTo>
                  <a:cubicBezTo>
                    <a:pt x="34225" y="369701"/>
                    <a:pt x="47131" y="382489"/>
                    <a:pt x="62905" y="382489"/>
                  </a:cubicBezTo>
                  <a:lnTo>
                    <a:pt x="546169" y="382489"/>
                  </a:lnTo>
                  <a:cubicBezTo>
                    <a:pt x="561943" y="382489"/>
                    <a:pt x="574754" y="369701"/>
                    <a:pt x="574754" y="353859"/>
                  </a:cubicBezTo>
                  <a:lnTo>
                    <a:pt x="574754" y="66993"/>
                  </a:lnTo>
                  <a:cubicBezTo>
                    <a:pt x="574754" y="51247"/>
                    <a:pt x="561943" y="38363"/>
                    <a:pt x="546169" y="38363"/>
                  </a:cubicBezTo>
                  <a:close/>
                  <a:moveTo>
                    <a:pt x="28680" y="0"/>
                  </a:moveTo>
                  <a:lnTo>
                    <a:pt x="580299" y="0"/>
                  </a:lnTo>
                  <a:cubicBezTo>
                    <a:pt x="596169" y="0"/>
                    <a:pt x="608979" y="12788"/>
                    <a:pt x="608979" y="28629"/>
                  </a:cubicBezTo>
                  <a:lnTo>
                    <a:pt x="608979" y="392318"/>
                  </a:lnTo>
                  <a:cubicBezTo>
                    <a:pt x="608979" y="408064"/>
                    <a:pt x="596169" y="420852"/>
                    <a:pt x="580299" y="420852"/>
                  </a:cubicBezTo>
                  <a:lnTo>
                    <a:pt x="28680" y="420852"/>
                  </a:lnTo>
                  <a:cubicBezTo>
                    <a:pt x="12810" y="420852"/>
                    <a:pt x="0" y="408064"/>
                    <a:pt x="0" y="392318"/>
                  </a:cubicBezTo>
                  <a:lnTo>
                    <a:pt x="0" y="28629"/>
                  </a:lnTo>
                  <a:cubicBezTo>
                    <a:pt x="0" y="12788"/>
                    <a:pt x="12810" y="0"/>
                    <a:pt x="28680" y="0"/>
                  </a:cubicBezTo>
                  <a:close/>
                </a:path>
              </a:pathLst>
            </a:custGeom>
            <a:solidFill>
              <a:schemeClr val="bg1"/>
            </a:solidFill>
            <a:ln>
              <a:noFill/>
            </a:ln>
          </p:spPr>
        </p:sp>
      </p:grpSp>
      <p:sp>
        <p:nvSpPr>
          <p:cNvPr id="61" name="矩形 60"/>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170338275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655193" y="2052829"/>
            <a:ext cx="10881613" cy="3772656"/>
            <a:chOff x="672211" y="1719000"/>
            <a:chExt cx="10881613" cy="3772656"/>
          </a:xfrm>
        </p:grpSpPr>
        <p:pic>
          <p:nvPicPr>
            <p:cNvPr id="23" name="图片 22" descr="https://gss0.bdstatic.com/94o3dSag_xI4khGkpoWK1HF6hhy/baike/c0%3Dbaike116%2C5%2C5%2C116%2C38/sign=e8b8369c54e736d14c1e845afa3924a7/bd315c6034a85edfdd07866349540923dc5475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22" t="14737" r="1961" b="33677"/>
            <a:stretch/>
          </p:blipFill>
          <p:spPr bwMode="auto">
            <a:xfrm>
              <a:off x="5157804" y="2214000"/>
              <a:ext cx="3137740" cy="1107000"/>
            </a:xfrm>
            <a:custGeom>
              <a:avLst/>
              <a:gdLst>
                <a:gd name="connsiteX0" fmla="*/ 0 w 3137740"/>
                <a:gd name="connsiteY0" fmla="*/ 0 h 1107000"/>
                <a:gd name="connsiteX1" fmla="*/ 3137740 w 3137740"/>
                <a:gd name="connsiteY1" fmla="*/ 0 h 1107000"/>
                <a:gd name="connsiteX2" fmla="*/ 3137740 w 3137740"/>
                <a:gd name="connsiteY2" fmla="*/ 1107000 h 1107000"/>
                <a:gd name="connsiteX3" fmla="*/ 0 w 3137740"/>
                <a:gd name="connsiteY3" fmla="*/ 1107000 h 1107000"/>
              </a:gdLst>
              <a:ahLst/>
              <a:cxnLst>
                <a:cxn ang="0">
                  <a:pos x="connsiteX0" y="connsiteY0"/>
                </a:cxn>
                <a:cxn ang="0">
                  <a:pos x="connsiteX1" y="connsiteY1"/>
                </a:cxn>
                <a:cxn ang="0">
                  <a:pos x="connsiteX2" y="connsiteY2"/>
                </a:cxn>
                <a:cxn ang="0">
                  <a:pos x="connsiteX3" y="connsiteY3"/>
                </a:cxn>
              </a:cxnLst>
              <a:rect l="l" t="t" r="r" b="b"/>
              <a:pathLst>
                <a:path w="3137740" h="1107000">
                  <a:moveTo>
                    <a:pt x="0" y="0"/>
                  </a:moveTo>
                  <a:lnTo>
                    <a:pt x="3137740" y="0"/>
                  </a:lnTo>
                  <a:lnTo>
                    <a:pt x="3137740" y="1107000"/>
                  </a:lnTo>
                  <a:lnTo>
                    <a:pt x="0" y="1107000"/>
                  </a:lnTo>
                  <a:close/>
                </a:path>
              </a:pathLst>
            </a:custGeom>
            <a:noFill/>
            <a:extLst>
              <a:ext uri="{909E8E84-426E-40DD-AFC4-6F175D3DCCD1}">
                <a14:hiddenFill xmlns:a14="http://schemas.microsoft.com/office/drawing/2010/main">
                  <a:solidFill>
                    <a:srgbClr val="FFFFFF"/>
                  </a:solidFill>
                </a14:hiddenFill>
              </a:ext>
            </a:extLst>
          </p:spPr>
        </p:pic>
        <p:pic>
          <p:nvPicPr>
            <p:cNvPr id="22" name="图片 21" descr="https://gss0.bdstatic.com/94o3dSag_xI4khGkpoWK1HF6hhy/baike/c0%3Dbaike116%2C5%2C5%2C116%2C38/sign=93facf56cffc1e17e9b284632bf99d66/1e30e924b899a9019c5b23761d950a7b0208f500.jpg"/>
            <p:cNvPicPr>
              <a:picLocks noChangeAspect="1" noChangeArrowheads="1"/>
            </p:cNvPicPr>
            <p:nvPr/>
          </p:nvPicPr>
          <p:blipFill>
            <a:blip r:embed="rId4" cstate="print">
              <a:extLst>
                <a:ext uri="{28A0092B-C50C-407E-A947-70E740481C1C}">
                  <a14:useLocalDpi xmlns:a14="http://schemas.microsoft.com/office/drawing/2010/main" val="0"/>
                </a:ext>
              </a:extLst>
            </a:blip>
            <a:srcRect l="1745" t="25786" r="2294" b="22171"/>
            <a:stretch>
              <a:fillRect/>
            </a:stretch>
          </p:blipFill>
          <p:spPr bwMode="auto">
            <a:xfrm>
              <a:off x="8398680" y="2214000"/>
              <a:ext cx="3137740" cy="1107000"/>
            </a:xfrm>
            <a:custGeom>
              <a:avLst/>
              <a:gdLst>
                <a:gd name="connsiteX0" fmla="*/ 0 w 3137740"/>
                <a:gd name="connsiteY0" fmla="*/ 0 h 1107000"/>
                <a:gd name="connsiteX1" fmla="*/ 3137740 w 3137740"/>
                <a:gd name="connsiteY1" fmla="*/ 0 h 1107000"/>
                <a:gd name="connsiteX2" fmla="*/ 3137740 w 3137740"/>
                <a:gd name="connsiteY2" fmla="*/ 1107000 h 1107000"/>
                <a:gd name="connsiteX3" fmla="*/ 0 w 3137740"/>
                <a:gd name="connsiteY3" fmla="*/ 1107000 h 1107000"/>
              </a:gdLst>
              <a:ahLst/>
              <a:cxnLst>
                <a:cxn ang="0">
                  <a:pos x="connsiteX0" y="connsiteY0"/>
                </a:cxn>
                <a:cxn ang="0">
                  <a:pos x="connsiteX1" y="connsiteY1"/>
                </a:cxn>
                <a:cxn ang="0">
                  <a:pos x="connsiteX2" y="connsiteY2"/>
                </a:cxn>
                <a:cxn ang="0">
                  <a:pos x="connsiteX3" y="connsiteY3"/>
                </a:cxn>
              </a:cxnLst>
              <a:rect l="l" t="t" r="r" b="b"/>
              <a:pathLst>
                <a:path w="3137740" h="1107000">
                  <a:moveTo>
                    <a:pt x="0" y="0"/>
                  </a:moveTo>
                  <a:lnTo>
                    <a:pt x="3137740" y="0"/>
                  </a:lnTo>
                  <a:lnTo>
                    <a:pt x="3137740" y="1107000"/>
                  </a:lnTo>
                  <a:lnTo>
                    <a:pt x="0" y="1107000"/>
                  </a:lnTo>
                  <a:close/>
                </a:path>
              </a:pathLst>
            </a:custGeom>
            <a:noFill/>
            <a:extLst>
              <a:ext uri="{909E8E84-426E-40DD-AFC4-6F175D3DCCD1}">
                <a14:hiddenFill xmlns:a14="http://schemas.microsoft.com/office/drawing/2010/main">
                  <a:solidFill>
                    <a:srgbClr val="FFFFFF"/>
                  </a:solidFill>
                </a14:hiddenFill>
              </a:ext>
            </a:extLst>
          </p:spPr>
        </p:pic>
        <p:sp>
          <p:nvSpPr>
            <p:cNvPr id="4" name="î$1ïḓe">
              <a:extLst>
                <a:ext uri="{FF2B5EF4-FFF2-40B4-BE49-F238E27FC236}">
                  <a16:creationId xmlns:a16="http://schemas.microsoft.com/office/drawing/2014/main" xmlns="" id="{5BA899FF-C90D-46F2-9367-3A852F8A2143}"/>
                </a:ext>
              </a:extLst>
            </p:cNvPr>
            <p:cNvSpPr txBox="1"/>
            <p:nvPr/>
          </p:nvSpPr>
          <p:spPr>
            <a:xfrm>
              <a:off x="5151002" y="3838499"/>
              <a:ext cx="3151348" cy="1131827"/>
            </a:xfrm>
            <a:prstGeom prst="rect">
              <a:avLst/>
            </a:prstGeom>
          </p:spPr>
          <p:txBody>
            <a:bodyPr wrap="square" anchor="t" anchorCtr="0">
              <a:normAutofit/>
            </a:bodyPr>
            <a:lstStyle>
              <a:defPPr>
                <a:defRPr lang="zh-CN"/>
              </a:defPPr>
              <a:lvl1pPr indent="0" algn="ctr" defTabSz="914264">
                <a:lnSpc>
                  <a:spcPct val="150000"/>
                </a:lnSpc>
                <a:spcBef>
                  <a:spcPct val="0"/>
                </a:spcBef>
                <a:buFont typeface="Arial" panose="020B0604020202020204" pitchFamily="34" charset="0"/>
                <a:buNone/>
                <a:defRPr sz="1100"/>
              </a:lvl1pPr>
              <a:lvl2pPr marL="685702" indent="-228568" defTabSz="914264">
                <a:lnSpc>
                  <a:spcPct val="90000"/>
                </a:lnSpc>
                <a:spcBef>
                  <a:spcPts val="500"/>
                </a:spcBef>
                <a:buFont typeface="Arial" panose="020B0604020202020204" pitchFamily="34" charset="0"/>
                <a:buChar char="•"/>
                <a:defRPr sz="1600"/>
              </a:lvl2pPr>
              <a:lvl3pPr marL="1142830" indent="-228568" defTabSz="914264">
                <a:lnSpc>
                  <a:spcPct val="90000"/>
                </a:lnSpc>
                <a:spcBef>
                  <a:spcPts val="500"/>
                </a:spcBef>
                <a:buFont typeface="Arial" panose="020B0604020202020204" pitchFamily="34" charset="0"/>
                <a:buChar char="•"/>
                <a:defRPr sz="1400"/>
              </a:lvl3pPr>
              <a:lvl4pPr marL="1599960" indent="-228568" defTabSz="914264">
                <a:lnSpc>
                  <a:spcPct val="90000"/>
                </a:lnSpc>
                <a:spcBef>
                  <a:spcPts val="500"/>
                </a:spcBef>
                <a:buFont typeface="Arial" panose="020B0604020202020204" pitchFamily="34" charset="0"/>
                <a:buChar char="•"/>
                <a:defRPr sz="1200"/>
              </a:lvl4pPr>
              <a:lvl5pPr marL="2057091" indent="-228568" defTabSz="914264">
                <a:lnSpc>
                  <a:spcPct val="90000"/>
                </a:lnSpc>
                <a:spcBef>
                  <a:spcPts val="500"/>
                </a:spcBef>
                <a:buFont typeface="Arial" panose="020B0604020202020204" pitchFamily="34" charset="0"/>
                <a:buChar char="•"/>
                <a:defRPr sz="1200"/>
              </a:lvl5pPr>
              <a:lvl6pPr marL="2514224" indent="-228568" defTabSz="914264">
                <a:lnSpc>
                  <a:spcPct val="90000"/>
                </a:lnSpc>
                <a:spcBef>
                  <a:spcPts val="500"/>
                </a:spcBef>
                <a:buFont typeface="Arial" panose="020B0604020202020204" pitchFamily="34" charset="0"/>
                <a:buChar char="•"/>
              </a:lvl6pPr>
              <a:lvl7pPr marL="2971356" indent="-228568" defTabSz="914264">
                <a:lnSpc>
                  <a:spcPct val="90000"/>
                </a:lnSpc>
                <a:spcBef>
                  <a:spcPts val="500"/>
                </a:spcBef>
                <a:buFont typeface="Arial" panose="020B0604020202020204" pitchFamily="34" charset="0"/>
                <a:buChar char="•"/>
              </a:lvl7pPr>
              <a:lvl8pPr marL="3428488" indent="-228568" defTabSz="914264">
                <a:lnSpc>
                  <a:spcPct val="90000"/>
                </a:lnSpc>
                <a:spcBef>
                  <a:spcPts val="500"/>
                </a:spcBef>
                <a:buFont typeface="Arial" panose="020B0604020202020204" pitchFamily="34" charset="0"/>
                <a:buChar char="•"/>
              </a:lvl8pPr>
              <a:lvl9pPr marL="3885622" indent="-228568" defTabSz="914264">
                <a:lnSpc>
                  <a:spcPct val="90000"/>
                </a:lnSpc>
                <a:spcBef>
                  <a:spcPts val="500"/>
                </a:spcBef>
                <a:buFont typeface="Arial" panose="020B0604020202020204" pitchFamily="34" charset="0"/>
                <a:buChar char="•"/>
              </a:lvl9pPr>
            </a:lstStyle>
            <a:p>
              <a:r>
                <a:rPr lang="en-US" altLang="zh-CN" sz="1050" dirty="0">
                  <a:latin typeface="微软雅黑" panose="020B0503020204020204" pitchFamily="34" charset="-122"/>
                  <a:ea typeface="微软雅黑" panose="020B0503020204020204" pitchFamily="34" charset="-122"/>
                </a:rPr>
                <a:t>2018</a:t>
              </a:r>
              <a:r>
                <a:rPr lang="zh-CN" altLang="en-US" sz="1050" dirty="0">
                  <a:latin typeface="微软雅黑" panose="020B0503020204020204" pitchFamily="34" charset="-122"/>
                  <a:ea typeface="微软雅黑" panose="020B0503020204020204" pitchFamily="34" charset="-122"/>
                </a:rPr>
                <a:t>世界杯将于</a:t>
              </a:r>
              <a:r>
                <a:rPr lang="en-US" altLang="zh-CN" sz="1050" dirty="0">
                  <a:latin typeface="微软雅黑" panose="020B0503020204020204" pitchFamily="34" charset="-122"/>
                  <a:ea typeface="微软雅黑" panose="020B0503020204020204" pitchFamily="34" charset="-122"/>
                </a:rPr>
                <a:t>2018</a:t>
              </a:r>
              <a:r>
                <a:rPr lang="zh-CN" altLang="en-US" sz="1050" dirty="0">
                  <a:latin typeface="微软雅黑" panose="020B0503020204020204" pitchFamily="34" charset="-122"/>
                  <a:ea typeface="微软雅黑" panose="020B0503020204020204" pitchFamily="34" charset="-122"/>
                </a:rPr>
                <a:t>年</a:t>
              </a:r>
              <a:r>
                <a:rPr lang="en-US" altLang="zh-CN" sz="1050" dirty="0">
                  <a:latin typeface="微软雅黑" panose="020B0503020204020204" pitchFamily="34" charset="-122"/>
                  <a:ea typeface="微软雅黑" panose="020B0503020204020204" pitchFamily="34" charset="-122"/>
                </a:rPr>
                <a:t>6</a:t>
              </a:r>
              <a:r>
                <a:rPr lang="zh-CN" altLang="en-US" sz="1050" dirty="0">
                  <a:latin typeface="微软雅黑" panose="020B0503020204020204" pitchFamily="34" charset="-122"/>
                  <a:ea typeface="微软雅黑" panose="020B0503020204020204" pitchFamily="34" charset="-122"/>
                </a:rPr>
                <a:t>月</a:t>
              </a:r>
              <a:r>
                <a:rPr lang="en-US" altLang="zh-CN" sz="1050" dirty="0">
                  <a:latin typeface="微软雅黑" panose="020B0503020204020204" pitchFamily="34" charset="-122"/>
                  <a:ea typeface="微软雅黑" panose="020B0503020204020204" pitchFamily="34" charset="-122"/>
                </a:rPr>
                <a:t>14</a:t>
              </a:r>
              <a:r>
                <a:rPr lang="zh-CN" altLang="en-US" sz="1050" dirty="0">
                  <a:latin typeface="微软雅黑" panose="020B0503020204020204" pitchFamily="34" charset="-122"/>
                  <a:ea typeface="微软雅黑" panose="020B0503020204020204" pitchFamily="34" charset="-122"/>
                </a:rPr>
                <a:t>日至</a:t>
              </a:r>
              <a:r>
                <a:rPr lang="en-US" altLang="zh-CN" sz="1050" dirty="0">
                  <a:latin typeface="微软雅黑" panose="020B0503020204020204" pitchFamily="34" charset="-122"/>
                  <a:ea typeface="微软雅黑" panose="020B0503020204020204" pitchFamily="34" charset="-122"/>
                </a:rPr>
                <a:t>7</a:t>
              </a:r>
              <a:r>
                <a:rPr lang="zh-CN" altLang="en-US" sz="1050" dirty="0">
                  <a:latin typeface="微软雅黑" panose="020B0503020204020204" pitchFamily="34" charset="-122"/>
                  <a:ea typeface="微软雅黑" panose="020B0503020204020204" pitchFamily="34" charset="-122"/>
                </a:rPr>
                <a:t>月</a:t>
              </a:r>
              <a:r>
                <a:rPr lang="en-US" altLang="zh-CN" sz="1050" dirty="0">
                  <a:latin typeface="微软雅黑" panose="020B0503020204020204" pitchFamily="34" charset="-122"/>
                  <a:ea typeface="微软雅黑" panose="020B0503020204020204" pitchFamily="34" charset="-122"/>
                </a:rPr>
                <a:t>15</a:t>
              </a:r>
              <a:r>
                <a:rPr lang="zh-CN" altLang="en-US" sz="1050" dirty="0">
                  <a:latin typeface="微软雅黑" panose="020B0503020204020204" pitchFamily="34" charset="-122"/>
                  <a:ea typeface="微软雅黑" panose="020B0503020204020204" pitchFamily="34" charset="-122"/>
                </a:rPr>
                <a:t>日在俄罗斯境内</a:t>
              </a:r>
              <a:r>
                <a:rPr lang="en-US" altLang="zh-CN" sz="1050" dirty="0">
                  <a:latin typeface="微软雅黑" panose="020B0503020204020204" pitchFamily="34" charset="-122"/>
                  <a:ea typeface="微软雅黑" panose="020B0503020204020204" pitchFamily="34" charset="-122"/>
                </a:rPr>
                <a:t>11</a:t>
              </a:r>
              <a:r>
                <a:rPr lang="zh-CN" altLang="en-US" sz="1050" dirty="0">
                  <a:latin typeface="微软雅黑" panose="020B0503020204020204" pitchFamily="34" charset="-122"/>
                  <a:ea typeface="微软雅黑" panose="020B0503020204020204" pitchFamily="34" charset="-122"/>
                </a:rPr>
                <a:t>座城市中的</a:t>
              </a:r>
              <a:r>
                <a:rPr lang="en-US" altLang="zh-CN" sz="1050" dirty="0">
                  <a:latin typeface="微软雅黑" panose="020B0503020204020204" pitchFamily="34" charset="-122"/>
                  <a:ea typeface="微软雅黑" panose="020B0503020204020204" pitchFamily="34" charset="-122"/>
                </a:rPr>
                <a:t>12</a:t>
              </a:r>
              <a:r>
                <a:rPr lang="zh-CN" altLang="en-US" sz="1050" dirty="0">
                  <a:latin typeface="微软雅黑" panose="020B0503020204020204" pitchFamily="34" charset="-122"/>
                  <a:ea typeface="微软雅黑" panose="020B0503020204020204" pitchFamily="34" charset="-122"/>
                </a:rPr>
                <a:t>座球场进行。这将是世界杯足球赛首次在俄罗斯境内举行。</a:t>
              </a:r>
              <a:endParaRPr lang="en-US" altLang="zh-CN" sz="1050" dirty="0">
                <a:latin typeface="微软雅黑" panose="020B0503020204020204" pitchFamily="34" charset="-122"/>
                <a:ea typeface="微软雅黑" panose="020B0503020204020204" pitchFamily="34" charset="-122"/>
              </a:endParaRPr>
            </a:p>
          </p:txBody>
        </p:sp>
        <p:sp>
          <p:nvSpPr>
            <p:cNvPr id="5" name="îSḻïḓê">
              <a:extLst>
                <a:ext uri="{FF2B5EF4-FFF2-40B4-BE49-F238E27FC236}">
                  <a16:creationId xmlns:a16="http://schemas.microsoft.com/office/drawing/2014/main" xmlns="" id="{DDF8BBE5-2B74-4A24-AE32-1590E87BA2AA}"/>
                </a:ext>
              </a:extLst>
            </p:cNvPr>
            <p:cNvSpPr txBox="1"/>
            <p:nvPr/>
          </p:nvSpPr>
          <p:spPr>
            <a:xfrm>
              <a:off x="8400579" y="3838499"/>
              <a:ext cx="3151348" cy="1131827"/>
            </a:xfrm>
            <a:prstGeom prst="rect">
              <a:avLst/>
            </a:prstGeom>
          </p:spPr>
          <p:txBody>
            <a:bodyPr wrap="square" anchor="t" anchorCtr="0">
              <a:normAutofit/>
            </a:bodyPr>
            <a:lstStyle>
              <a:defPPr>
                <a:defRPr lang="zh-CN"/>
              </a:defPPr>
              <a:lvl1pPr indent="0" algn="ctr" defTabSz="914264">
                <a:lnSpc>
                  <a:spcPct val="150000"/>
                </a:lnSpc>
                <a:spcBef>
                  <a:spcPct val="0"/>
                </a:spcBef>
                <a:buFont typeface="Arial" panose="020B0604020202020204" pitchFamily="34" charset="0"/>
                <a:buNone/>
                <a:defRPr sz="1100"/>
              </a:lvl1pPr>
              <a:lvl2pPr marL="685702" indent="-228568" defTabSz="914264">
                <a:lnSpc>
                  <a:spcPct val="90000"/>
                </a:lnSpc>
                <a:spcBef>
                  <a:spcPts val="500"/>
                </a:spcBef>
                <a:buFont typeface="Arial" panose="020B0604020202020204" pitchFamily="34" charset="0"/>
                <a:buChar char="•"/>
                <a:defRPr sz="1600"/>
              </a:lvl2pPr>
              <a:lvl3pPr marL="1142830" indent="-228568" defTabSz="914264">
                <a:lnSpc>
                  <a:spcPct val="90000"/>
                </a:lnSpc>
                <a:spcBef>
                  <a:spcPts val="500"/>
                </a:spcBef>
                <a:buFont typeface="Arial" panose="020B0604020202020204" pitchFamily="34" charset="0"/>
                <a:buChar char="•"/>
                <a:defRPr sz="1400"/>
              </a:lvl3pPr>
              <a:lvl4pPr marL="1599960" indent="-228568" defTabSz="914264">
                <a:lnSpc>
                  <a:spcPct val="90000"/>
                </a:lnSpc>
                <a:spcBef>
                  <a:spcPts val="500"/>
                </a:spcBef>
                <a:buFont typeface="Arial" panose="020B0604020202020204" pitchFamily="34" charset="0"/>
                <a:buChar char="•"/>
                <a:defRPr sz="1200"/>
              </a:lvl4pPr>
              <a:lvl5pPr marL="2057091" indent="-228568" defTabSz="914264">
                <a:lnSpc>
                  <a:spcPct val="90000"/>
                </a:lnSpc>
                <a:spcBef>
                  <a:spcPts val="500"/>
                </a:spcBef>
                <a:buFont typeface="Arial" panose="020B0604020202020204" pitchFamily="34" charset="0"/>
                <a:buChar char="•"/>
                <a:defRPr sz="1200"/>
              </a:lvl5pPr>
              <a:lvl6pPr marL="2514224" indent="-228568" defTabSz="914264">
                <a:lnSpc>
                  <a:spcPct val="90000"/>
                </a:lnSpc>
                <a:spcBef>
                  <a:spcPts val="500"/>
                </a:spcBef>
                <a:buFont typeface="Arial" panose="020B0604020202020204" pitchFamily="34" charset="0"/>
                <a:buChar char="•"/>
              </a:lvl6pPr>
              <a:lvl7pPr marL="2971356" indent="-228568" defTabSz="914264">
                <a:lnSpc>
                  <a:spcPct val="90000"/>
                </a:lnSpc>
                <a:spcBef>
                  <a:spcPts val="500"/>
                </a:spcBef>
                <a:buFont typeface="Arial" panose="020B0604020202020204" pitchFamily="34" charset="0"/>
                <a:buChar char="•"/>
              </a:lvl7pPr>
              <a:lvl8pPr marL="3428488" indent="-228568" defTabSz="914264">
                <a:lnSpc>
                  <a:spcPct val="90000"/>
                </a:lnSpc>
                <a:spcBef>
                  <a:spcPts val="500"/>
                </a:spcBef>
                <a:buFont typeface="Arial" panose="020B0604020202020204" pitchFamily="34" charset="0"/>
                <a:buChar char="•"/>
              </a:lvl8pPr>
              <a:lvl9pPr marL="3885622" indent="-228568" defTabSz="914264">
                <a:lnSpc>
                  <a:spcPct val="90000"/>
                </a:lnSpc>
                <a:spcBef>
                  <a:spcPts val="500"/>
                </a:spcBef>
                <a:buFont typeface="Arial" panose="020B0604020202020204" pitchFamily="34" charset="0"/>
                <a:buChar char="•"/>
              </a:lvl9pPr>
            </a:lstStyle>
            <a:p>
              <a:r>
                <a:rPr lang="en-US" altLang="zh-CN" sz="1050" dirty="0">
                  <a:latin typeface="微软雅黑" panose="020B0503020204020204" pitchFamily="34" charset="-122"/>
                  <a:ea typeface="微软雅黑" panose="020B0503020204020204" pitchFamily="34" charset="-122"/>
                </a:rPr>
                <a:t>2018</a:t>
              </a:r>
              <a:r>
                <a:rPr lang="zh-CN" altLang="en-US" sz="1050" dirty="0">
                  <a:latin typeface="微软雅黑" panose="020B0503020204020204" pitchFamily="34" charset="-122"/>
                  <a:ea typeface="微软雅黑" panose="020B0503020204020204" pitchFamily="34" charset="-122"/>
                </a:rPr>
                <a:t>年</a:t>
              </a:r>
              <a:r>
                <a:rPr lang="en-US" altLang="zh-CN" sz="1050" dirty="0">
                  <a:latin typeface="微软雅黑" panose="020B0503020204020204" pitchFamily="34" charset="-122"/>
                  <a:ea typeface="微软雅黑" panose="020B0503020204020204" pitchFamily="34" charset="-122"/>
                </a:rPr>
                <a:t>3</a:t>
              </a:r>
              <a:r>
                <a:rPr lang="zh-CN" altLang="en-US" sz="1050" dirty="0">
                  <a:latin typeface="微软雅黑" panose="020B0503020204020204" pitchFamily="34" charset="-122"/>
                  <a:ea typeface="微软雅黑" panose="020B0503020204020204" pitchFamily="34" charset="-122"/>
                </a:rPr>
                <a:t>月，根据俄罗斯联邦政府消息，俄方将于</a:t>
              </a:r>
              <a:r>
                <a:rPr lang="en-US" altLang="zh-CN" sz="1050" dirty="0">
                  <a:latin typeface="微软雅黑" panose="020B0503020204020204" pitchFamily="34" charset="-122"/>
                  <a:ea typeface="微软雅黑" panose="020B0503020204020204" pitchFamily="34" charset="-122"/>
                </a:rPr>
                <a:t>2018</a:t>
              </a:r>
              <a:r>
                <a:rPr lang="zh-CN" altLang="en-US" sz="1050" dirty="0">
                  <a:latin typeface="微软雅黑" panose="020B0503020204020204" pitchFamily="34" charset="-122"/>
                  <a:ea typeface="微软雅黑" panose="020B0503020204020204" pitchFamily="34" charset="-122"/>
                </a:rPr>
                <a:t>年</a:t>
              </a:r>
              <a:r>
                <a:rPr lang="en-US" altLang="zh-CN" sz="1050" dirty="0">
                  <a:latin typeface="微软雅黑" panose="020B0503020204020204" pitchFamily="34" charset="-122"/>
                  <a:ea typeface="微软雅黑" panose="020B0503020204020204" pitchFamily="34" charset="-122"/>
                </a:rPr>
                <a:t>6</a:t>
              </a:r>
              <a:r>
                <a:rPr lang="zh-CN" altLang="en-US" sz="1050" dirty="0">
                  <a:latin typeface="微软雅黑" panose="020B0503020204020204" pitchFamily="34" charset="-122"/>
                  <a:ea typeface="微软雅黑" panose="020B0503020204020204" pitchFamily="34" charset="-122"/>
                </a:rPr>
                <a:t>月</a:t>
              </a:r>
              <a:r>
                <a:rPr lang="en-US" altLang="zh-CN" sz="1050" dirty="0">
                  <a:latin typeface="微软雅黑" panose="020B0503020204020204" pitchFamily="34" charset="-122"/>
                  <a:ea typeface="微软雅黑" panose="020B0503020204020204" pitchFamily="34" charset="-122"/>
                </a:rPr>
                <a:t>4</a:t>
              </a:r>
              <a:r>
                <a:rPr lang="zh-CN" altLang="en-US" sz="1050" dirty="0">
                  <a:latin typeface="微软雅黑" panose="020B0503020204020204" pitchFamily="34" charset="-122"/>
                  <a:ea typeface="微软雅黑" panose="020B0503020204020204" pitchFamily="34" charset="-122"/>
                </a:rPr>
                <a:t>日至</a:t>
              </a:r>
              <a:r>
                <a:rPr lang="en-US" altLang="zh-CN" sz="1050" dirty="0">
                  <a:latin typeface="微软雅黑" panose="020B0503020204020204" pitchFamily="34" charset="-122"/>
                  <a:ea typeface="微软雅黑" panose="020B0503020204020204" pitchFamily="34" charset="-122"/>
                </a:rPr>
                <a:t>7</a:t>
              </a:r>
              <a:r>
                <a:rPr lang="zh-CN" altLang="en-US" sz="1050" dirty="0">
                  <a:latin typeface="微软雅黑" panose="020B0503020204020204" pitchFamily="34" charset="-122"/>
                  <a:ea typeface="微软雅黑" panose="020B0503020204020204" pitchFamily="34" charset="-122"/>
                </a:rPr>
                <a:t>月</a:t>
              </a:r>
              <a:r>
                <a:rPr lang="en-US" altLang="zh-CN" sz="1050" dirty="0">
                  <a:latin typeface="微软雅黑" panose="020B0503020204020204" pitchFamily="34" charset="-122"/>
                  <a:ea typeface="微软雅黑" panose="020B0503020204020204" pitchFamily="34" charset="-122"/>
                </a:rPr>
                <a:t>25</a:t>
              </a:r>
              <a:r>
                <a:rPr lang="zh-CN" altLang="en-US" sz="1050" dirty="0">
                  <a:latin typeface="微软雅黑" panose="020B0503020204020204" pitchFamily="34" charset="-122"/>
                  <a:ea typeface="微软雅黑" panose="020B0503020204020204" pitchFamily="34" charset="-122"/>
                </a:rPr>
                <a:t>日在举办</a:t>
              </a:r>
              <a:r>
                <a:rPr lang="en-US" altLang="zh-CN" sz="1050" dirty="0">
                  <a:latin typeface="微软雅黑" panose="020B0503020204020204" pitchFamily="34" charset="-122"/>
                  <a:ea typeface="微软雅黑" panose="020B0503020204020204" pitchFamily="34" charset="-122"/>
                </a:rPr>
                <a:t>2018</a:t>
              </a:r>
              <a:r>
                <a:rPr lang="zh-CN" altLang="en-US" sz="1050" dirty="0">
                  <a:latin typeface="微软雅黑" panose="020B0503020204020204" pitchFamily="34" charset="-122"/>
                  <a:ea typeface="微软雅黑" panose="020B0503020204020204" pitchFamily="34" charset="-122"/>
                </a:rPr>
                <a:t>年世界杯足球赛期间对外国观众实施免签政策。</a:t>
              </a:r>
            </a:p>
          </p:txBody>
        </p:sp>
        <p:sp>
          <p:nvSpPr>
            <p:cNvPr id="6" name="iṩ1íďè">
              <a:extLst>
                <a:ext uri="{FF2B5EF4-FFF2-40B4-BE49-F238E27FC236}">
                  <a16:creationId xmlns:a16="http://schemas.microsoft.com/office/drawing/2014/main" xmlns="" id="{DC0C5206-DA34-43BF-BD1E-F722616A88A7}"/>
                </a:ext>
              </a:extLst>
            </p:cNvPr>
            <p:cNvSpPr/>
            <p:nvPr/>
          </p:nvSpPr>
          <p:spPr>
            <a:xfrm>
              <a:off x="5157804" y="3358916"/>
              <a:ext cx="3137740" cy="417072"/>
            </a:xfrm>
            <a:prstGeom prst="rect">
              <a:avLst/>
            </a:prstGeom>
            <a:solidFill>
              <a:srgbClr val="4296D0"/>
            </a:solidFill>
            <a:ln w="12700">
              <a:miter lim="400000"/>
            </a:ln>
          </p:spPr>
          <p:txBody>
            <a:bodyPr wrap="none" lIns="90000" tIns="46800" rIns="90000" bIns="46800" anchor="ctr">
              <a:norm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场次</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8" name="íšľîďê">
              <a:extLst>
                <a:ext uri="{FF2B5EF4-FFF2-40B4-BE49-F238E27FC236}">
                  <a16:creationId xmlns:a16="http://schemas.microsoft.com/office/drawing/2014/main" xmlns="" id="{3D82FA25-26CD-46C7-958A-11986933CBF4}"/>
                </a:ext>
              </a:extLst>
            </p:cNvPr>
            <p:cNvSpPr/>
            <p:nvPr/>
          </p:nvSpPr>
          <p:spPr>
            <a:xfrm>
              <a:off x="8398680" y="3358916"/>
              <a:ext cx="3155144" cy="417072"/>
            </a:xfrm>
            <a:prstGeom prst="rect">
              <a:avLst/>
            </a:prstGeom>
            <a:solidFill>
              <a:srgbClr val="4296D0"/>
            </a:solidFill>
            <a:ln w="12700">
              <a:miter lim="400000"/>
            </a:ln>
          </p:spPr>
          <p:txBody>
            <a:bodyPr wrap="none" lIns="90000" tIns="46800" rIns="90000" bIns="46800" anchor="ctr">
              <a:norm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中国观看</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8" name="ísḻîďè">
              <a:extLst>
                <a:ext uri="{FF2B5EF4-FFF2-40B4-BE49-F238E27FC236}">
                  <a16:creationId xmlns:a16="http://schemas.microsoft.com/office/drawing/2014/main" xmlns="" id="{972FC2A2-D020-4A04-B656-1C86B9CA8FE6}"/>
                </a:ext>
              </a:extLst>
            </p:cNvPr>
            <p:cNvSpPr/>
            <p:nvPr/>
          </p:nvSpPr>
          <p:spPr>
            <a:xfrm>
              <a:off x="6268206" y="1719000"/>
              <a:ext cx="916936" cy="916934"/>
            </a:xfrm>
            <a:prstGeom prst="ellipse">
              <a:avLst/>
            </a:prstGeom>
            <a:solidFill>
              <a:schemeClr val="bg1"/>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iṩľíďe">
              <a:extLst>
                <a:ext uri="{FF2B5EF4-FFF2-40B4-BE49-F238E27FC236}">
                  <a16:creationId xmlns:a16="http://schemas.microsoft.com/office/drawing/2014/main" xmlns="" id="{0E6BF015-7054-4F4A-B0C7-69C07016DCFE}"/>
                </a:ext>
              </a:extLst>
            </p:cNvPr>
            <p:cNvSpPr/>
            <p:nvPr/>
          </p:nvSpPr>
          <p:spPr>
            <a:xfrm>
              <a:off x="9509082" y="1719000"/>
              <a:ext cx="916936" cy="916934"/>
            </a:xfrm>
            <a:prstGeom prst="ellipse">
              <a:avLst/>
            </a:prstGeom>
            <a:solidFill>
              <a:schemeClr val="bg1"/>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2" name="直接连接符 11">
              <a:extLst>
                <a:ext uri="{FF2B5EF4-FFF2-40B4-BE49-F238E27FC236}">
                  <a16:creationId xmlns:a16="http://schemas.microsoft.com/office/drawing/2014/main" xmlns="" id="{734B3520-2E6D-4080-985D-5A80FED51AAD}"/>
                </a:ext>
              </a:extLst>
            </p:cNvPr>
            <p:cNvCxnSpPr/>
            <p:nvPr/>
          </p:nvCxnSpPr>
          <p:spPr>
            <a:xfrm>
              <a:off x="4734872" y="1891656"/>
              <a:ext cx="0" cy="360000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3" name="îṡḷiḓe">
              <a:extLst>
                <a:ext uri="{FF2B5EF4-FFF2-40B4-BE49-F238E27FC236}">
                  <a16:creationId xmlns:a16="http://schemas.microsoft.com/office/drawing/2014/main" xmlns="" id="{F78F16F8-6624-4716-B95D-588F9A00D428}"/>
                </a:ext>
              </a:extLst>
            </p:cNvPr>
            <p:cNvGrpSpPr/>
            <p:nvPr/>
          </p:nvGrpSpPr>
          <p:grpSpPr>
            <a:xfrm>
              <a:off x="672211" y="2688532"/>
              <a:ext cx="4016760" cy="2405982"/>
              <a:chOff x="674496" y="2398652"/>
              <a:chExt cx="3537555" cy="1899399"/>
            </a:xfrm>
          </p:grpSpPr>
          <p:sp>
            <p:nvSpPr>
              <p:cNvPr id="14" name="ïS1ïde">
                <a:extLst>
                  <a:ext uri="{FF2B5EF4-FFF2-40B4-BE49-F238E27FC236}">
                    <a16:creationId xmlns:a16="http://schemas.microsoft.com/office/drawing/2014/main" xmlns="" id="{4BC3E9E2-087A-4BEF-BBD1-DAF8179C65F7}"/>
                  </a:ext>
                </a:extLst>
              </p:cNvPr>
              <p:cNvSpPr/>
              <p:nvPr/>
            </p:nvSpPr>
            <p:spPr>
              <a:xfrm>
                <a:off x="687278" y="2840457"/>
                <a:ext cx="3524773" cy="145759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nSpc>
                    <a:spcPct val="160000"/>
                  </a:lnSpc>
                  <a:spcBef>
                    <a:spcPct val="0"/>
                  </a:spcBef>
                </a:pPr>
                <a:r>
                  <a:rPr lang="zh-CN" altLang="en-US" sz="1200" dirty="0">
                    <a:latin typeface="微软雅黑" panose="020B0503020204020204" pitchFamily="34" charset="-122"/>
                    <a:ea typeface="微软雅黑" panose="020B0503020204020204" pitchFamily="34" charset="-122"/>
                  </a:rPr>
                  <a:t>俄罗斯总统普京</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11</a:t>
                </a:r>
                <a:r>
                  <a:rPr lang="zh-CN" altLang="en-US" sz="1200" dirty="0">
                    <a:latin typeface="微软雅黑" panose="020B0503020204020204" pitchFamily="34" charset="-122"/>
                    <a:ea typeface="微软雅黑" panose="020B0503020204020204" pitchFamily="34" charset="-122"/>
                  </a:rPr>
                  <a:t>日即将启程前往拉美国家进行访问，他在出发前夕接受俄罗斯媒体采访时说，俄罗斯</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年成功地举办了索契冬奥会和冬残奥会，这证明了俄罗斯有能力办好大型赛事。</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年世界杯期间，俄罗斯将对球迷以及赛事参与者实行免签证制度。</a:t>
                </a:r>
                <a:endParaRPr lang="en-US" altLang="zh-CN" sz="1200" dirty="0">
                  <a:latin typeface="微软雅黑" panose="020B0503020204020204" pitchFamily="34" charset="-122"/>
                  <a:ea typeface="微软雅黑" panose="020B0503020204020204" pitchFamily="34" charset="-122"/>
                </a:endParaRPr>
              </a:p>
            </p:txBody>
          </p:sp>
          <p:sp>
            <p:nvSpPr>
              <p:cNvPr id="15" name="îśḷiďê">
                <a:extLst>
                  <a:ext uri="{FF2B5EF4-FFF2-40B4-BE49-F238E27FC236}">
                    <a16:creationId xmlns:a16="http://schemas.microsoft.com/office/drawing/2014/main" xmlns="" id="{A0690498-B459-4064-B65C-B7039AE4A612}"/>
                  </a:ext>
                </a:extLst>
              </p:cNvPr>
              <p:cNvSpPr txBox="1"/>
              <p:nvPr/>
            </p:nvSpPr>
            <p:spPr bwMode="auto">
              <a:xfrm>
                <a:off x="674496" y="2398652"/>
                <a:ext cx="352477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b="1" dirty="0">
                    <a:latin typeface="微软雅黑" panose="020B0503020204020204" pitchFamily="34" charset="-122"/>
                    <a:ea typeface="微软雅黑" panose="020B0503020204020204" pitchFamily="34" charset="-122"/>
                  </a:rPr>
                  <a:t>球迷以及赛事参与者实行免签证制度</a:t>
                </a:r>
                <a:endParaRPr lang="en-US" altLang="zh-CN" b="1" dirty="0">
                  <a:latin typeface="微软雅黑" panose="020B0503020204020204" pitchFamily="34" charset="-122"/>
                  <a:ea typeface="微软雅黑" panose="020B0503020204020204" pitchFamily="34" charset="-122"/>
                </a:endParaRPr>
              </a:p>
            </p:txBody>
          </p:sp>
        </p:grpSp>
        <p:sp>
          <p:nvSpPr>
            <p:cNvPr id="26" name="football-player-with-ball_16750"/>
            <p:cNvSpPr>
              <a:spLocks noChangeAspect="1"/>
            </p:cNvSpPr>
            <p:nvPr/>
          </p:nvSpPr>
          <p:spPr bwMode="auto">
            <a:xfrm>
              <a:off x="6511165" y="1890443"/>
              <a:ext cx="419484" cy="609685"/>
            </a:xfrm>
            <a:custGeom>
              <a:avLst/>
              <a:gdLst>
                <a:gd name="connsiteX0" fmla="*/ 358854 w 418077"/>
                <a:gd name="connsiteY0" fmla="*/ 489583 h 607639"/>
                <a:gd name="connsiteX1" fmla="*/ 412557 w 418077"/>
                <a:gd name="connsiteY1" fmla="*/ 523800 h 607639"/>
                <a:gd name="connsiteX2" fmla="*/ 414486 w 418077"/>
                <a:gd name="connsiteY2" fmla="*/ 568978 h 607639"/>
                <a:gd name="connsiteX3" fmla="*/ 383777 w 418077"/>
                <a:gd name="connsiteY3" fmla="*/ 602158 h 607639"/>
                <a:gd name="connsiteX4" fmla="*/ 359002 w 418077"/>
                <a:gd name="connsiteY4" fmla="*/ 607639 h 607639"/>
                <a:gd name="connsiteX5" fmla="*/ 305299 w 418077"/>
                <a:gd name="connsiteY5" fmla="*/ 573422 h 607639"/>
                <a:gd name="connsiteX6" fmla="*/ 303519 w 418077"/>
                <a:gd name="connsiteY6" fmla="*/ 528244 h 607639"/>
                <a:gd name="connsiteX7" fmla="*/ 334079 w 418077"/>
                <a:gd name="connsiteY7" fmla="*/ 495064 h 607639"/>
                <a:gd name="connsiteX8" fmla="*/ 358854 w 418077"/>
                <a:gd name="connsiteY8" fmla="*/ 489583 h 607639"/>
                <a:gd name="connsiteX9" fmla="*/ 221936 w 418077"/>
                <a:gd name="connsiteY9" fmla="*/ 107965 h 607639"/>
                <a:gd name="connsiteX10" fmla="*/ 279196 w 418077"/>
                <a:gd name="connsiteY10" fmla="*/ 126038 h 607639"/>
                <a:gd name="connsiteX11" fmla="*/ 288839 w 418077"/>
                <a:gd name="connsiteY11" fmla="*/ 132408 h 607639"/>
                <a:gd name="connsiteX12" fmla="*/ 360934 w 418077"/>
                <a:gd name="connsiteY12" fmla="*/ 339657 h 607639"/>
                <a:gd name="connsiteX13" fmla="*/ 334232 w 418077"/>
                <a:gd name="connsiteY13" fmla="*/ 361730 h 607639"/>
                <a:gd name="connsiteX14" fmla="*/ 315837 w 418077"/>
                <a:gd name="connsiteY14" fmla="*/ 351952 h 607639"/>
                <a:gd name="connsiteX15" fmla="*/ 314354 w 418077"/>
                <a:gd name="connsiteY15" fmla="*/ 321287 h 607639"/>
                <a:gd name="connsiteX16" fmla="*/ 298184 w 418077"/>
                <a:gd name="connsiteY16" fmla="*/ 216404 h 607639"/>
                <a:gd name="connsiteX17" fmla="*/ 112310 w 418077"/>
                <a:gd name="connsiteY17" fmla="*/ 575348 h 607639"/>
                <a:gd name="connsiteX18" fmla="*/ 86053 w 418077"/>
                <a:gd name="connsiteY18" fmla="*/ 595643 h 607639"/>
                <a:gd name="connsiteX19" fmla="*/ 72405 w 418077"/>
                <a:gd name="connsiteY19" fmla="*/ 592532 h 607639"/>
                <a:gd name="connsiteX20" fmla="*/ 62466 w 418077"/>
                <a:gd name="connsiteY20" fmla="*/ 546016 h 607639"/>
                <a:gd name="connsiteX21" fmla="*/ 143017 w 418077"/>
                <a:gd name="connsiteY21" fmla="*/ 360989 h 607639"/>
                <a:gd name="connsiteX22" fmla="*/ 143314 w 418077"/>
                <a:gd name="connsiteY22" fmla="*/ 357137 h 607639"/>
                <a:gd name="connsiteX23" fmla="*/ 140347 w 418077"/>
                <a:gd name="connsiteY23" fmla="*/ 354471 h 607639"/>
                <a:gd name="connsiteX24" fmla="*/ 137380 w 418077"/>
                <a:gd name="connsiteY24" fmla="*/ 353878 h 607639"/>
                <a:gd name="connsiteX25" fmla="*/ 132039 w 418077"/>
                <a:gd name="connsiteY25" fmla="*/ 357285 h 607639"/>
                <a:gd name="connsiteX26" fmla="*/ 55939 w 418077"/>
                <a:gd name="connsiteY26" fmla="*/ 473724 h 607639"/>
                <a:gd name="connsiteX27" fmla="*/ 26270 w 418077"/>
                <a:gd name="connsiteY27" fmla="*/ 494463 h 607639"/>
                <a:gd name="connsiteX28" fmla="*/ 12029 w 418077"/>
                <a:gd name="connsiteY28" fmla="*/ 490167 h 607639"/>
                <a:gd name="connsiteX29" fmla="*/ 11139 w 418077"/>
                <a:gd name="connsiteY29" fmla="*/ 490908 h 607639"/>
                <a:gd name="connsiteX30" fmla="*/ 11733 w 418077"/>
                <a:gd name="connsiteY30" fmla="*/ 489871 h 607639"/>
                <a:gd name="connsiteX31" fmla="*/ 11139 w 418077"/>
                <a:gd name="connsiteY31" fmla="*/ 489278 h 607639"/>
                <a:gd name="connsiteX32" fmla="*/ 6541 w 418077"/>
                <a:gd name="connsiteY32" fmla="*/ 444688 h 607639"/>
                <a:gd name="connsiteX33" fmla="*/ 62763 w 418077"/>
                <a:gd name="connsiteY33" fmla="*/ 332398 h 607639"/>
                <a:gd name="connsiteX34" fmla="*/ 141830 w 418077"/>
                <a:gd name="connsiteY34" fmla="*/ 176258 h 607639"/>
                <a:gd name="connsiteX35" fmla="*/ 128628 w 418077"/>
                <a:gd name="connsiteY35" fmla="*/ 177147 h 607639"/>
                <a:gd name="connsiteX36" fmla="*/ 45852 w 418077"/>
                <a:gd name="connsiteY36" fmla="*/ 180554 h 607639"/>
                <a:gd name="connsiteX37" fmla="*/ 13809 w 418077"/>
                <a:gd name="connsiteY37" fmla="*/ 152852 h 607639"/>
                <a:gd name="connsiteX38" fmla="*/ 45703 w 418077"/>
                <a:gd name="connsiteY38" fmla="*/ 124409 h 607639"/>
                <a:gd name="connsiteX39" fmla="*/ 202354 w 418077"/>
                <a:gd name="connsiteY39" fmla="*/ 111817 h 607639"/>
                <a:gd name="connsiteX40" fmla="*/ 213035 w 418077"/>
                <a:gd name="connsiteY40" fmla="*/ 108558 h 607639"/>
                <a:gd name="connsiteX41" fmla="*/ 221936 w 418077"/>
                <a:gd name="connsiteY41" fmla="*/ 107965 h 607639"/>
                <a:gd name="connsiteX42" fmla="*/ 278629 w 418077"/>
                <a:gd name="connsiteY42" fmla="*/ 0 h 607639"/>
                <a:gd name="connsiteX43" fmla="*/ 301772 w 418077"/>
                <a:gd name="connsiteY43" fmla="*/ 4889 h 607639"/>
                <a:gd name="connsiteX44" fmla="*/ 330850 w 418077"/>
                <a:gd name="connsiteY44" fmla="*/ 80456 h 607639"/>
                <a:gd name="connsiteX45" fmla="*/ 278481 w 418077"/>
                <a:gd name="connsiteY45" fmla="*/ 114387 h 607639"/>
                <a:gd name="connsiteX46" fmla="*/ 255337 w 418077"/>
                <a:gd name="connsiteY46" fmla="*/ 109498 h 607639"/>
                <a:gd name="connsiteX47" fmla="*/ 226259 w 418077"/>
                <a:gd name="connsiteY47" fmla="*/ 33931 h 607639"/>
                <a:gd name="connsiteX48" fmla="*/ 278629 w 418077"/>
                <a:gd name="connsiteY48"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18077" h="607639">
                  <a:moveTo>
                    <a:pt x="358854" y="489583"/>
                  </a:moveTo>
                  <a:cubicBezTo>
                    <a:pt x="381848" y="489583"/>
                    <a:pt x="402914" y="503063"/>
                    <a:pt x="412557" y="523800"/>
                  </a:cubicBezTo>
                  <a:cubicBezTo>
                    <a:pt x="419233" y="538168"/>
                    <a:pt x="419826" y="554166"/>
                    <a:pt x="414486" y="568978"/>
                  </a:cubicBezTo>
                  <a:cubicBezTo>
                    <a:pt x="408997" y="583791"/>
                    <a:pt x="398019" y="595493"/>
                    <a:pt x="383777" y="602158"/>
                  </a:cubicBezTo>
                  <a:cubicBezTo>
                    <a:pt x="375914" y="605862"/>
                    <a:pt x="367607" y="607639"/>
                    <a:pt x="359002" y="607639"/>
                  </a:cubicBezTo>
                  <a:cubicBezTo>
                    <a:pt x="336008" y="607639"/>
                    <a:pt x="314942" y="594160"/>
                    <a:pt x="305299" y="573422"/>
                  </a:cubicBezTo>
                  <a:cubicBezTo>
                    <a:pt x="298624" y="559054"/>
                    <a:pt x="298030" y="543056"/>
                    <a:pt x="303519" y="528244"/>
                  </a:cubicBezTo>
                  <a:cubicBezTo>
                    <a:pt x="308860" y="513431"/>
                    <a:pt x="319838" y="501729"/>
                    <a:pt x="334079" y="495064"/>
                  </a:cubicBezTo>
                  <a:cubicBezTo>
                    <a:pt x="341942" y="491509"/>
                    <a:pt x="350250" y="489583"/>
                    <a:pt x="358854" y="489583"/>
                  </a:cubicBezTo>
                  <a:close/>
                  <a:moveTo>
                    <a:pt x="221936" y="107965"/>
                  </a:moveTo>
                  <a:cubicBezTo>
                    <a:pt x="239589" y="107965"/>
                    <a:pt x="259022" y="114039"/>
                    <a:pt x="279196" y="126038"/>
                  </a:cubicBezTo>
                  <a:cubicBezTo>
                    <a:pt x="282608" y="127964"/>
                    <a:pt x="285872" y="130038"/>
                    <a:pt x="288839" y="132408"/>
                  </a:cubicBezTo>
                  <a:cubicBezTo>
                    <a:pt x="375768" y="171814"/>
                    <a:pt x="399503" y="239662"/>
                    <a:pt x="360934" y="339657"/>
                  </a:cubicBezTo>
                  <a:cubicBezTo>
                    <a:pt x="355593" y="353434"/>
                    <a:pt x="345654" y="361730"/>
                    <a:pt x="334232" y="361730"/>
                  </a:cubicBezTo>
                  <a:cubicBezTo>
                    <a:pt x="326815" y="361730"/>
                    <a:pt x="320139" y="358174"/>
                    <a:pt x="315837" y="351952"/>
                  </a:cubicBezTo>
                  <a:cubicBezTo>
                    <a:pt x="310349" y="343805"/>
                    <a:pt x="309755" y="332990"/>
                    <a:pt x="314354" y="321287"/>
                  </a:cubicBezTo>
                  <a:cubicBezTo>
                    <a:pt x="331265" y="277141"/>
                    <a:pt x="326073" y="242921"/>
                    <a:pt x="298184" y="216404"/>
                  </a:cubicBezTo>
                  <a:cubicBezTo>
                    <a:pt x="259763" y="300103"/>
                    <a:pt x="113793" y="572681"/>
                    <a:pt x="112310" y="575348"/>
                  </a:cubicBezTo>
                  <a:cubicBezTo>
                    <a:pt x="104893" y="592088"/>
                    <a:pt x="93915" y="595643"/>
                    <a:pt x="86053" y="595643"/>
                  </a:cubicBezTo>
                  <a:cubicBezTo>
                    <a:pt x="81751" y="595643"/>
                    <a:pt x="77152" y="594606"/>
                    <a:pt x="72405" y="592532"/>
                  </a:cubicBezTo>
                  <a:cubicBezTo>
                    <a:pt x="56681" y="585421"/>
                    <a:pt x="52824" y="567645"/>
                    <a:pt x="62466" y="546016"/>
                  </a:cubicBezTo>
                  <a:lnTo>
                    <a:pt x="143017" y="360989"/>
                  </a:lnTo>
                  <a:cubicBezTo>
                    <a:pt x="143017" y="360989"/>
                    <a:pt x="143907" y="358767"/>
                    <a:pt x="143314" y="357137"/>
                  </a:cubicBezTo>
                  <a:cubicBezTo>
                    <a:pt x="142869" y="356100"/>
                    <a:pt x="141978" y="355211"/>
                    <a:pt x="140347" y="354471"/>
                  </a:cubicBezTo>
                  <a:cubicBezTo>
                    <a:pt x="139308" y="354174"/>
                    <a:pt x="138270" y="353878"/>
                    <a:pt x="137380" y="353878"/>
                  </a:cubicBezTo>
                  <a:cubicBezTo>
                    <a:pt x="134116" y="353878"/>
                    <a:pt x="132039" y="357285"/>
                    <a:pt x="132039" y="357285"/>
                  </a:cubicBezTo>
                  <a:lnTo>
                    <a:pt x="55939" y="473724"/>
                  </a:lnTo>
                  <a:cubicBezTo>
                    <a:pt x="46000" y="490908"/>
                    <a:pt x="34281" y="494463"/>
                    <a:pt x="26270" y="494463"/>
                  </a:cubicBezTo>
                  <a:cubicBezTo>
                    <a:pt x="21523" y="494463"/>
                    <a:pt x="15441" y="492834"/>
                    <a:pt x="12029" y="490167"/>
                  </a:cubicBezTo>
                  <a:lnTo>
                    <a:pt x="11139" y="490908"/>
                  </a:lnTo>
                  <a:lnTo>
                    <a:pt x="11733" y="489871"/>
                  </a:lnTo>
                  <a:cubicBezTo>
                    <a:pt x="11436" y="489575"/>
                    <a:pt x="11288" y="489427"/>
                    <a:pt x="11139" y="489278"/>
                  </a:cubicBezTo>
                  <a:cubicBezTo>
                    <a:pt x="-8294" y="478464"/>
                    <a:pt x="2832" y="452984"/>
                    <a:pt x="6541" y="444688"/>
                  </a:cubicBezTo>
                  <a:lnTo>
                    <a:pt x="62763" y="332398"/>
                  </a:lnTo>
                  <a:lnTo>
                    <a:pt x="141830" y="176258"/>
                  </a:lnTo>
                  <a:lnTo>
                    <a:pt x="128628" y="177147"/>
                  </a:lnTo>
                  <a:cubicBezTo>
                    <a:pt x="101481" y="178628"/>
                    <a:pt x="73444" y="180258"/>
                    <a:pt x="45852" y="180554"/>
                  </a:cubicBezTo>
                  <a:cubicBezTo>
                    <a:pt x="24935" y="180554"/>
                    <a:pt x="13809" y="166629"/>
                    <a:pt x="13809" y="152852"/>
                  </a:cubicBezTo>
                  <a:cubicBezTo>
                    <a:pt x="13661" y="138778"/>
                    <a:pt x="24639" y="124557"/>
                    <a:pt x="45703" y="124409"/>
                  </a:cubicBezTo>
                  <a:cubicBezTo>
                    <a:pt x="131891" y="123668"/>
                    <a:pt x="184553" y="119372"/>
                    <a:pt x="202354" y="111817"/>
                  </a:cubicBezTo>
                  <a:lnTo>
                    <a:pt x="213035" y="108558"/>
                  </a:lnTo>
                  <a:cubicBezTo>
                    <a:pt x="216299" y="108113"/>
                    <a:pt x="218969" y="107965"/>
                    <a:pt x="221936" y="107965"/>
                  </a:cubicBezTo>
                  <a:close/>
                  <a:moveTo>
                    <a:pt x="278629" y="0"/>
                  </a:moveTo>
                  <a:cubicBezTo>
                    <a:pt x="286640" y="0"/>
                    <a:pt x="294355" y="1630"/>
                    <a:pt x="301772" y="4889"/>
                  </a:cubicBezTo>
                  <a:cubicBezTo>
                    <a:pt x="330702" y="17780"/>
                    <a:pt x="343757" y="51563"/>
                    <a:pt x="330850" y="80456"/>
                  </a:cubicBezTo>
                  <a:cubicBezTo>
                    <a:pt x="321652" y="101052"/>
                    <a:pt x="301179" y="114387"/>
                    <a:pt x="278481" y="114387"/>
                  </a:cubicBezTo>
                  <a:cubicBezTo>
                    <a:pt x="270469" y="114387"/>
                    <a:pt x="262606" y="112757"/>
                    <a:pt x="255337" y="109498"/>
                  </a:cubicBezTo>
                  <a:cubicBezTo>
                    <a:pt x="226408" y="96607"/>
                    <a:pt x="213352" y="62824"/>
                    <a:pt x="226259" y="33931"/>
                  </a:cubicBezTo>
                  <a:cubicBezTo>
                    <a:pt x="235457" y="13335"/>
                    <a:pt x="255930" y="0"/>
                    <a:pt x="278629" y="0"/>
                  </a:cubicBezTo>
                  <a:close/>
                </a:path>
              </a:pathLst>
            </a:custGeom>
            <a:solidFill>
              <a:srgbClr val="4296D0"/>
            </a:solidFill>
            <a:ln>
              <a:noFill/>
            </a:ln>
          </p:spPr>
        </p:sp>
        <p:sp>
          <p:nvSpPr>
            <p:cNvPr id="27" name="soccer-ball-variant_33736"/>
            <p:cNvSpPr>
              <a:spLocks noChangeAspect="1"/>
            </p:cNvSpPr>
            <p:nvPr/>
          </p:nvSpPr>
          <p:spPr bwMode="auto">
            <a:xfrm>
              <a:off x="9667265" y="1890899"/>
              <a:ext cx="609685" cy="608772"/>
            </a:xfrm>
            <a:custGeom>
              <a:avLst/>
              <a:gdLst>
                <a:gd name="T0" fmla="*/ 141 w 965"/>
                <a:gd name="T1" fmla="*/ 141 h 965"/>
                <a:gd name="T2" fmla="*/ 0 w 965"/>
                <a:gd name="T3" fmla="*/ 482 h 965"/>
                <a:gd name="T4" fmla="*/ 141 w 965"/>
                <a:gd name="T5" fmla="*/ 824 h 965"/>
                <a:gd name="T6" fmla="*/ 482 w 965"/>
                <a:gd name="T7" fmla="*/ 965 h 965"/>
                <a:gd name="T8" fmla="*/ 824 w 965"/>
                <a:gd name="T9" fmla="*/ 824 h 965"/>
                <a:gd name="T10" fmla="*/ 965 w 965"/>
                <a:gd name="T11" fmla="*/ 482 h 965"/>
                <a:gd name="T12" fmla="*/ 824 w 965"/>
                <a:gd name="T13" fmla="*/ 141 h 965"/>
                <a:gd name="T14" fmla="*/ 482 w 965"/>
                <a:gd name="T15" fmla="*/ 0 h 965"/>
                <a:gd name="T16" fmla="*/ 121 w 965"/>
                <a:gd name="T17" fmla="*/ 686 h 965"/>
                <a:gd name="T18" fmla="*/ 42 w 965"/>
                <a:gd name="T19" fmla="*/ 381 h 965"/>
                <a:gd name="T20" fmla="*/ 84 w 965"/>
                <a:gd name="T21" fmla="*/ 314 h 965"/>
                <a:gd name="T22" fmla="*/ 193 w 965"/>
                <a:gd name="T23" fmla="*/ 382 h 965"/>
                <a:gd name="T24" fmla="*/ 210 w 965"/>
                <a:gd name="T25" fmla="*/ 556 h 965"/>
                <a:gd name="T26" fmla="*/ 121 w 965"/>
                <a:gd name="T27" fmla="*/ 686 h 965"/>
                <a:gd name="T28" fmla="*/ 502 w 965"/>
                <a:gd name="T29" fmla="*/ 934 h 965"/>
                <a:gd name="T30" fmla="*/ 440 w 965"/>
                <a:gd name="T31" fmla="*/ 907 h 965"/>
                <a:gd name="T32" fmla="*/ 444 w 965"/>
                <a:gd name="T33" fmla="*/ 876 h 965"/>
                <a:gd name="T34" fmla="*/ 161 w 965"/>
                <a:gd name="T35" fmla="*/ 741 h 965"/>
                <a:gd name="T36" fmla="*/ 231 w 965"/>
                <a:gd name="T37" fmla="*/ 582 h 965"/>
                <a:gd name="T38" fmla="*/ 397 w 965"/>
                <a:gd name="T39" fmla="*/ 615 h 965"/>
                <a:gd name="T40" fmla="*/ 507 w 965"/>
                <a:gd name="T41" fmla="*/ 791 h 965"/>
                <a:gd name="T42" fmla="*/ 444 w 965"/>
                <a:gd name="T43" fmla="*/ 876 h 965"/>
                <a:gd name="T44" fmla="*/ 748 w 965"/>
                <a:gd name="T45" fmla="*/ 848 h 965"/>
                <a:gd name="T46" fmla="*/ 839 w 965"/>
                <a:gd name="T47" fmla="*/ 573 h 965"/>
                <a:gd name="T48" fmla="*/ 933 w 965"/>
                <a:gd name="T49" fmla="*/ 517 h 965"/>
                <a:gd name="T50" fmla="*/ 797 w 965"/>
                <a:gd name="T51" fmla="*/ 541 h 965"/>
                <a:gd name="T52" fmla="*/ 705 w 965"/>
                <a:gd name="T53" fmla="*/ 759 h 965"/>
                <a:gd name="T54" fmla="*/ 533 w 965"/>
                <a:gd name="T55" fmla="*/ 775 h 965"/>
                <a:gd name="T56" fmla="*/ 477 w 965"/>
                <a:gd name="T57" fmla="*/ 505 h 965"/>
                <a:gd name="T58" fmla="*/ 724 w 965"/>
                <a:gd name="T59" fmla="*/ 421 h 965"/>
                <a:gd name="T60" fmla="*/ 754 w 965"/>
                <a:gd name="T61" fmla="*/ 310 h 965"/>
                <a:gd name="T62" fmla="*/ 512 w 965"/>
                <a:gd name="T63" fmla="*/ 412 h 965"/>
                <a:gd name="T64" fmla="*/ 429 w 965"/>
                <a:gd name="T65" fmla="*/ 319 h 965"/>
                <a:gd name="T66" fmla="*/ 400 w 965"/>
                <a:gd name="T67" fmla="*/ 288 h 965"/>
                <a:gd name="T68" fmla="*/ 471 w 965"/>
                <a:gd name="T69" fmla="*/ 110 h 965"/>
                <a:gd name="T70" fmla="*/ 625 w 965"/>
                <a:gd name="T71" fmla="*/ 101 h 965"/>
                <a:gd name="T72" fmla="*/ 754 w 965"/>
                <a:gd name="T73" fmla="*/ 310 h 965"/>
                <a:gd name="T74" fmla="*/ 895 w 965"/>
                <a:gd name="T75" fmla="*/ 297 h 965"/>
                <a:gd name="T76" fmla="*/ 794 w 965"/>
                <a:gd name="T77" fmla="*/ 245 h 965"/>
                <a:gd name="T78" fmla="*/ 653 w 965"/>
                <a:gd name="T79" fmla="*/ 64 h 965"/>
                <a:gd name="T80" fmla="*/ 338 w 965"/>
                <a:gd name="T81" fmla="*/ 56 h 965"/>
                <a:gd name="T82" fmla="*/ 429 w 965"/>
                <a:gd name="T83" fmla="*/ 104 h 965"/>
                <a:gd name="T84" fmla="*/ 374 w 965"/>
                <a:gd name="T85" fmla="*/ 268 h 965"/>
                <a:gd name="T86" fmla="*/ 209 w 965"/>
                <a:gd name="T87" fmla="*/ 353 h 965"/>
                <a:gd name="T88" fmla="*/ 103 w 965"/>
                <a:gd name="T89" fmla="*/ 279 h 965"/>
                <a:gd name="T90" fmla="*/ 147 w 965"/>
                <a:gd name="T91" fmla="*/ 180 h 965"/>
                <a:gd name="T92" fmla="*/ 339 w 965"/>
                <a:gd name="T93" fmla="*/ 54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5" h="965">
                  <a:moveTo>
                    <a:pt x="301" y="35"/>
                  </a:moveTo>
                  <a:cubicBezTo>
                    <a:pt x="241" y="60"/>
                    <a:pt x="187" y="95"/>
                    <a:pt x="141" y="141"/>
                  </a:cubicBezTo>
                  <a:cubicBezTo>
                    <a:pt x="95" y="187"/>
                    <a:pt x="60" y="241"/>
                    <a:pt x="35" y="301"/>
                  </a:cubicBezTo>
                  <a:cubicBezTo>
                    <a:pt x="12" y="359"/>
                    <a:pt x="0" y="420"/>
                    <a:pt x="0" y="482"/>
                  </a:cubicBezTo>
                  <a:cubicBezTo>
                    <a:pt x="0" y="545"/>
                    <a:pt x="12" y="606"/>
                    <a:pt x="35" y="664"/>
                  </a:cubicBezTo>
                  <a:cubicBezTo>
                    <a:pt x="60" y="724"/>
                    <a:pt x="95" y="778"/>
                    <a:pt x="141" y="824"/>
                  </a:cubicBezTo>
                  <a:cubicBezTo>
                    <a:pt x="187" y="870"/>
                    <a:pt x="241" y="905"/>
                    <a:pt x="301" y="930"/>
                  </a:cubicBezTo>
                  <a:cubicBezTo>
                    <a:pt x="359" y="953"/>
                    <a:pt x="420" y="965"/>
                    <a:pt x="482" y="965"/>
                  </a:cubicBezTo>
                  <a:cubicBezTo>
                    <a:pt x="545" y="965"/>
                    <a:pt x="606" y="953"/>
                    <a:pt x="664" y="930"/>
                  </a:cubicBezTo>
                  <a:cubicBezTo>
                    <a:pt x="724" y="905"/>
                    <a:pt x="778" y="870"/>
                    <a:pt x="824" y="824"/>
                  </a:cubicBezTo>
                  <a:cubicBezTo>
                    <a:pt x="870" y="778"/>
                    <a:pt x="905" y="724"/>
                    <a:pt x="930" y="664"/>
                  </a:cubicBezTo>
                  <a:cubicBezTo>
                    <a:pt x="953" y="606"/>
                    <a:pt x="965" y="545"/>
                    <a:pt x="965" y="482"/>
                  </a:cubicBezTo>
                  <a:cubicBezTo>
                    <a:pt x="965" y="420"/>
                    <a:pt x="953" y="359"/>
                    <a:pt x="930" y="301"/>
                  </a:cubicBezTo>
                  <a:cubicBezTo>
                    <a:pt x="905" y="241"/>
                    <a:pt x="870" y="187"/>
                    <a:pt x="824" y="141"/>
                  </a:cubicBezTo>
                  <a:cubicBezTo>
                    <a:pt x="778" y="95"/>
                    <a:pt x="724" y="60"/>
                    <a:pt x="664" y="35"/>
                  </a:cubicBezTo>
                  <a:cubicBezTo>
                    <a:pt x="606" y="12"/>
                    <a:pt x="545" y="0"/>
                    <a:pt x="482" y="0"/>
                  </a:cubicBezTo>
                  <a:cubicBezTo>
                    <a:pt x="420" y="0"/>
                    <a:pt x="359" y="12"/>
                    <a:pt x="301" y="35"/>
                  </a:cubicBezTo>
                  <a:close/>
                  <a:moveTo>
                    <a:pt x="121" y="686"/>
                  </a:moveTo>
                  <a:cubicBezTo>
                    <a:pt x="97" y="671"/>
                    <a:pt x="76" y="654"/>
                    <a:pt x="57" y="634"/>
                  </a:cubicBezTo>
                  <a:cubicBezTo>
                    <a:pt x="28" y="553"/>
                    <a:pt x="23" y="465"/>
                    <a:pt x="42" y="381"/>
                  </a:cubicBezTo>
                  <a:cubicBezTo>
                    <a:pt x="51" y="363"/>
                    <a:pt x="62" y="346"/>
                    <a:pt x="73" y="330"/>
                  </a:cubicBezTo>
                  <a:cubicBezTo>
                    <a:pt x="77" y="325"/>
                    <a:pt x="80" y="319"/>
                    <a:pt x="84" y="314"/>
                  </a:cubicBezTo>
                  <a:lnTo>
                    <a:pt x="193" y="379"/>
                  </a:lnTo>
                  <a:lnTo>
                    <a:pt x="193" y="382"/>
                  </a:lnTo>
                  <a:cubicBezTo>
                    <a:pt x="193" y="440"/>
                    <a:pt x="198" y="498"/>
                    <a:pt x="210" y="556"/>
                  </a:cubicBezTo>
                  <a:cubicBezTo>
                    <a:pt x="210" y="556"/>
                    <a:pt x="210" y="556"/>
                    <a:pt x="210" y="556"/>
                  </a:cubicBezTo>
                  <a:lnTo>
                    <a:pt x="126" y="689"/>
                  </a:lnTo>
                  <a:cubicBezTo>
                    <a:pt x="124" y="688"/>
                    <a:pt x="122" y="687"/>
                    <a:pt x="121" y="686"/>
                  </a:cubicBezTo>
                  <a:close/>
                  <a:moveTo>
                    <a:pt x="444" y="909"/>
                  </a:moveTo>
                  <a:cubicBezTo>
                    <a:pt x="463" y="919"/>
                    <a:pt x="482" y="927"/>
                    <a:pt x="502" y="934"/>
                  </a:cubicBezTo>
                  <a:cubicBezTo>
                    <a:pt x="418" y="937"/>
                    <a:pt x="333" y="918"/>
                    <a:pt x="257" y="874"/>
                  </a:cubicBezTo>
                  <a:lnTo>
                    <a:pt x="440" y="907"/>
                  </a:lnTo>
                  <a:cubicBezTo>
                    <a:pt x="441" y="908"/>
                    <a:pt x="443" y="909"/>
                    <a:pt x="444" y="909"/>
                  </a:cubicBezTo>
                  <a:close/>
                  <a:moveTo>
                    <a:pt x="444" y="876"/>
                  </a:moveTo>
                  <a:lnTo>
                    <a:pt x="228" y="838"/>
                  </a:lnTo>
                  <a:cubicBezTo>
                    <a:pt x="203" y="807"/>
                    <a:pt x="180" y="775"/>
                    <a:pt x="161" y="741"/>
                  </a:cubicBezTo>
                  <a:cubicBezTo>
                    <a:pt x="156" y="732"/>
                    <a:pt x="150" y="723"/>
                    <a:pt x="146" y="714"/>
                  </a:cubicBezTo>
                  <a:lnTo>
                    <a:pt x="231" y="582"/>
                  </a:lnTo>
                  <a:cubicBezTo>
                    <a:pt x="232" y="582"/>
                    <a:pt x="235" y="583"/>
                    <a:pt x="237" y="583"/>
                  </a:cubicBezTo>
                  <a:cubicBezTo>
                    <a:pt x="290" y="597"/>
                    <a:pt x="343" y="607"/>
                    <a:pt x="397" y="615"/>
                  </a:cubicBezTo>
                  <a:cubicBezTo>
                    <a:pt x="401" y="616"/>
                    <a:pt x="403" y="616"/>
                    <a:pt x="406" y="616"/>
                  </a:cubicBezTo>
                  <a:lnTo>
                    <a:pt x="507" y="791"/>
                  </a:lnTo>
                  <a:cubicBezTo>
                    <a:pt x="489" y="816"/>
                    <a:pt x="471" y="840"/>
                    <a:pt x="453" y="865"/>
                  </a:cubicBezTo>
                  <a:cubicBezTo>
                    <a:pt x="450" y="869"/>
                    <a:pt x="447" y="873"/>
                    <a:pt x="444" y="876"/>
                  </a:cubicBezTo>
                  <a:close/>
                  <a:moveTo>
                    <a:pt x="802" y="802"/>
                  </a:moveTo>
                  <a:cubicBezTo>
                    <a:pt x="785" y="819"/>
                    <a:pt x="767" y="835"/>
                    <a:pt x="748" y="848"/>
                  </a:cubicBezTo>
                  <a:cubicBezTo>
                    <a:pt x="744" y="823"/>
                    <a:pt x="739" y="798"/>
                    <a:pt x="731" y="774"/>
                  </a:cubicBezTo>
                  <a:lnTo>
                    <a:pt x="839" y="573"/>
                  </a:lnTo>
                  <a:cubicBezTo>
                    <a:pt x="869" y="559"/>
                    <a:pt x="898" y="544"/>
                    <a:pt x="924" y="525"/>
                  </a:cubicBezTo>
                  <a:cubicBezTo>
                    <a:pt x="928" y="523"/>
                    <a:pt x="931" y="520"/>
                    <a:pt x="933" y="517"/>
                  </a:cubicBezTo>
                  <a:cubicBezTo>
                    <a:pt x="925" y="621"/>
                    <a:pt x="881" y="723"/>
                    <a:pt x="802" y="802"/>
                  </a:cubicBezTo>
                  <a:close/>
                  <a:moveTo>
                    <a:pt x="797" y="541"/>
                  </a:moveTo>
                  <a:cubicBezTo>
                    <a:pt x="801" y="549"/>
                    <a:pt x="805" y="556"/>
                    <a:pt x="809" y="564"/>
                  </a:cubicBezTo>
                  <a:lnTo>
                    <a:pt x="705" y="759"/>
                  </a:lnTo>
                  <a:cubicBezTo>
                    <a:pt x="704" y="759"/>
                    <a:pt x="704" y="759"/>
                    <a:pt x="703" y="759"/>
                  </a:cubicBezTo>
                  <a:cubicBezTo>
                    <a:pt x="647" y="769"/>
                    <a:pt x="590" y="775"/>
                    <a:pt x="533" y="775"/>
                  </a:cubicBezTo>
                  <a:lnTo>
                    <a:pt x="429" y="595"/>
                  </a:lnTo>
                  <a:cubicBezTo>
                    <a:pt x="445" y="565"/>
                    <a:pt x="461" y="535"/>
                    <a:pt x="477" y="505"/>
                  </a:cubicBezTo>
                  <a:cubicBezTo>
                    <a:pt x="488" y="485"/>
                    <a:pt x="498" y="464"/>
                    <a:pt x="509" y="443"/>
                  </a:cubicBezTo>
                  <a:lnTo>
                    <a:pt x="724" y="421"/>
                  </a:lnTo>
                  <a:cubicBezTo>
                    <a:pt x="751" y="460"/>
                    <a:pt x="776" y="499"/>
                    <a:pt x="797" y="541"/>
                  </a:cubicBezTo>
                  <a:close/>
                  <a:moveTo>
                    <a:pt x="754" y="310"/>
                  </a:moveTo>
                  <a:cubicBezTo>
                    <a:pt x="743" y="337"/>
                    <a:pt x="732" y="364"/>
                    <a:pt x="722" y="391"/>
                  </a:cubicBezTo>
                  <a:lnTo>
                    <a:pt x="512" y="412"/>
                  </a:lnTo>
                  <a:cubicBezTo>
                    <a:pt x="509" y="409"/>
                    <a:pt x="507" y="406"/>
                    <a:pt x="504" y="403"/>
                  </a:cubicBezTo>
                  <a:cubicBezTo>
                    <a:pt x="479" y="375"/>
                    <a:pt x="454" y="347"/>
                    <a:pt x="429" y="319"/>
                  </a:cubicBezTo>
                  <a:cubicBezTo>
                    <a:pt x="430" y="319"/>
                    <a:pt x="430" y="318"/>
                    <a:pt x="430" y="318"/>
                  </a:cubicBezTo>
                  <a:cubicBezTo>
                    <a:pt x="420" y="308"/>
                    <a:pt x="410" y="298"/>
                    <a:pt x="400" y="288"/>
                  </a:cubicBezTo>
                  <a:lnTo>
                    <a:pt x="458" y="112"/>
                  </a:lnTo>
                  <a:cubicBezTo>
                    <a:pt x="462" y="111"/>
                    <a:pt x="466" y="110"/>
                    <a:pt x="471" y="110"/>
                  </a:cubicBezTo>
                  <a:cubicBezTo>
                    <a:pt x="502" y="107"/>
                    <a:pt x="534" y="103"/>
                    <a:pt x="566" y="101"/>
                  </a:cubicBezTo>
                  <a:cubicBezTo>
                    <a:pt x="585" y="100"/>
                    <a:pt x="605" y="99"/>
                    <a:pt x="625" y="101"/>
                  </a:cubicBezTo>
                  <a:lnTo>
                    <a:pt x="769" y="264"/>
                  </a:lnTo>
                  <a:cubicBezTo>
                    <a:pt x="764" y="279"/>
                    <a:pt x="759" y="295"/>
                    <a:pt x="754" y="310"/>
                  </a:cubicBezTo>
                  <a:close/>
                  <a:moveTo>
                    <a:pt x="802" y="163"/>
                  </a:moveTo>
                  <a:cubicBezTo>
                    <a:pt x="842" y="203"/>
                    <a:pt x="873" y="248"/>
                    <a:pt x="895" y="297"/>
                  </a:cubicBezTo>
                  <a:cubicBezTo>
                    <a:pt x="868" y="278"/>
                    <a:pt x="839" y="263"/>
                    <a:pt x="808" y="251"/>
                  </a:cubicBezTo>
                  <a:cubicBezTo>
                    <a:pt x="804" y="249"/>
                    <a:pt x="799" y="247"/>
                    <a:pt x="794" y="245"/>
                  </a:cubicBezTo>
                  <a:lnTo>
                    <a:pt x="652" y="85"/>
                  </a:lnTo>
                  <a:cubicBezTo>
                    <a:pt x="653" y="78"/>
                    <a:pt x="653" y="71"/>
                    <a:pt x="653" y="64"/>
                  </a:cubicBezTo>
                  <a:cubicBezTo>
                    <a:pt x="707" y="86"/>
                    <a:pt x="758" y="119"/>
                    <a:pt x="802" y="163"/>
                  </a:cubicBezTo>
                  <a:close/>
                  <a:moveTo>
                    <a:pt x="338" y="56"/>
                  </a:moveTo>
                  <a:cubicBezTo>
                    <a:pt x="338" y="56"/>
                    <a:pt x="339" y="57"/>
                    <a:pt x="339" y="57"/>
                  </a:cubicBezTo>
                  <a:cubicBezTo>
                    <a:pt x="371" y="68"/>
                    <a:pt x="401" y="84"/>
                    <a:pt x="429" y="104"/>
                  </a:cubicBezTo>
                  <a:lnTo>
                    <a:pt x="374" y="268"/>
                  </a:lnTo>
                  <a:cubicBezTo>
                    <a:pt x="374" y="268"/>
                    <a:pt x="374" y="268"/>
                    <a:pt x="374" y="268"/>
                  </a:cubicBezTo>
                  <a:cubicBezTo>
                    <a:pt x="362" y="273"/>
                    <a:pt x="351" y="277"/>
                    <a:pt x="340" y="282"/>
                  </a:cubicBezTo>
                  <a:cubicBezTo>
                    <a:pt x="295" y="303"/>
                    <a:pt x="251" y="326"/>
                    <a:pt x="209" y="353"/>
                  </a:cubicBezTo>
                  <a:lnTo>
                    <a:pt x="101" y="289"/>
                  </a:lnTo>
                  <a:cubicBezTo>
                    <a:pt x="102" y="286"/>
                    <a:pt x="102" y="282"/>
                    <a:pt x="103" y="279"/>
                  </a:cubicBezTo>
                  <a:cubicBezTo>
                    <a:pt x="111" y="260"/>
                    <a:pt x="118" y="241"/>
                    <a:pt x="126" y="222"/>
                  </a:cubicBezTo>
                  <a:cubicBezTo>
                    <a:pt x="132" y="207"/>
                    <a:pt x="139" y="193"/>
                    <a:pt x="147" y="180"/>
                  </a:cubicBezTo>
                  <a:cubicBezTo>
                    <a:pt x="152" y="174"/>
                    <a:pt x="158" y="168"/>
                    <a:pt x="163" y="163"/>
                  </a:cubicBezTo>
                  <a:cubicBezTo>
                    <a:pt x="214" y="112"/>
                    <a:pt x="274" y="76"/>
                    <a:pt x="339" y="54"/>
                  </a:cubicBezTo>
                  <a:cubicBezTo>
                    <a:pt x="338" y="55"/>
                    <a:pt x="338" y="55"/>
                    <a:pt x="338" y="56"/>
                  </a:cubicBezTo>
                  <a:close/>
                </a:path>
              </a:pathLst>
            </a:custGeom>
            <a:solidFill>
              <a:srgbClr val="4296D0"/>
            </a:solidFill>
            <a:ln>
              <a:noFill/>
            </a:ln>
          </p:spPr>
        </p:sp>
      </p:grpSp>
      <p:sp>
        <p:nvSpPr>
          <p:cNvPr id="29" name="矩形 28"/>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382513022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901373"/>
            <a:ext cx="12192000" cy="4612343"/>
            <a:chOff x="0" y="1901373"/>
            <a:chExt cx="12192000" cy="4612343"/>
          </a:xfrm>
        </p:grpSpPr>
        <p:pic>
          <p:nvPicPr>
            <p:cNvPr id="16386" name="Picture 2" descr="https://gss0.bdstatic.com/94o3dSag_xI4khGkpoWK1HF6hhy/baike/c0%3Dbaike116%2C5%2C5%2C116%2C38/sign=e8b8369c54e736d14c1e845afa3924a7/bd315c6034a85edfdd07866349540923dc5475e2.jpg"/>
            <p:cNvPicPr>
              <a:picLocks noChangeAspect="1" noChangeArrowheads="1"/>
            </p:cNvPicPr>
            <p:nvPr/>
          </p:nvPicPr>
          <p:blipFill rotWithShape="1">
            <a:blip r:embed="rId3">
              <a:extLst>
                <a:ext uri="{28A0092B-C50C-407E-A947-70E740481C1C}">
                  <a14:useLocalDpi xmlns:a14="http://schemas.microsoft.com/office/drawing/2010/main" val="0"/>
                </a:ext>
              </a:extLst>
            </a:blip>
            <a:srcRect t="13746" b="13639"/>
            <a:stretch/>
          </p:blipFill>
          <p:spPr bwMode="auto">
            <a:xfrm>
              <a:off x="1213984" y="1901373"/>
              <a:ext cx="9764032" cy="461234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3922259"/>
              <a:ext cx="12192000" cy="2278744"/>
            </a:xfrm>
            <a:prstGeom prst="rect">
              <a:avLst/>
            </a:prstGeom>
            <a:solidFill>
              <a:srgbClr val="E4429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436914" y="4298537"/>
              <a:ext cx="9318172" cy="1526187"/>
            </a:xfrm>
            <a:prstGeom prst="rect">
              <a:avLst/>
            </a:prstGeom>
          </p:spPr>
          <p:txBody>
            <a:bodyPr wrap="square">
              <a:spAutoFit/>
            </a:bodyPr>
            <a:lstStyle/>
            <a:p>
              <a:pP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3</a:t>
              </a:r>
              <a:r>
                <a:rPr lang="zh-CN" altLang="en-US" sz="1600" dirty="0">
                  <a:solidFill>
                    <a:schemeClr val="bg1"/>
                  </a:solidFill>
                  <a:latin typeface="微软雅黑" panose="020B0503020204020204" pitchFamily="34" charset="-122"/>
                  <a:ea typeface="微软雅黑" panose="020B0503020204020204" pitchFamily="34" charset="-122"/>
                </a:rPr>
                <a:t>月，</a:t>
              </a:r>
              <a:r>
                <a:rPr lang="zh-CN" altLang="en-US" sz="1600" dirty="0" smtClean="0">
                  <a:solidFill>
                    <a:schemeClr val="bg1"/>
                  </a:solidFill>
                  <a:latin typeface="微软雅黑" panose="020B0503020204020204" pitchFamily="34" charset="-122"/>
                  <a:ea typeface="微软雅黑" panose="020B0503020204020204" pitchFamily="34" charset="-122"/>
                </a:rPr>
                <a:t>根据俄罗斯联邦政府消息</a:t>
              </a:r>
              <a:r>
                <a:rPr lang="zh-CN" altLang="en-US" sz="1600" dirty="0">
                  <a:solidFill>
                    <a:schemeClr val="bg1"/>
                  </a:solidFill>
                  <a:latin typeface="微软雅黑" panose="020B0503020204020204" pitchFamily="34" charset="-122"/>
                  <a:ea typeface="微软雅黑" panose="020B0503020204020204" pitchFamily="34" charset="-122"/>
                </a:rPr>
                <a:t>，俄方将于</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4</a:t>
              </a:r>
              <a:r>
                <a:rPr lang="zh-CN" altLang="en-US" sz="1600" dirty="0">
                  <a:solidFill>
                    <a:schemeClr val="bg1"/>
                  </a:solidFill>
                  <a:latin typeface="微软雅黑" panose="020B0503020204020204" pitchFamily="34" charset="-122"/>
                  <a:ea typeface="微软雅黑" panose="020B0503020204020204" pitchFamily="34" charset="-122"/>
                </a:rPr>
                <a:t>日至</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25</a:t>
              </a:r>
              <a:r>
                <a:rPr lang="zh-CN" altLang="en-US" sz="1600" dirty="0">
                  <a:solidFill>
                    <a:schemeClr val="bg1"/>
                  </a:solidFill>
                  <a:latin typeface="微软雅黑" panose="020B0503020204020204" pitchFamily="34" charset="-122"/>
                  <a:ea typeface="微软雅黑" panose="020B0503020204020204" pitchFamily="34" charset="-122"/>
                </a:rPr>
                <a:t>日在举办</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年世界杯足球赛期间对外国观众实施免签政策。中国观众可凭记载个人信息的实体或电子观众卡（球迷护照）和门票或者获取门票的证明免办签证入出境俄罗斯，入境期限为世界杯首场比赛前</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天，出境期限为最后一场比赛后</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天。乘坐汽车入境者，须从对国际旅客开放的俄边境口岸入境</a:t>
              </a:r>
            </a:p>
          </p:txBody>
        </p:sp>
      </p:grpSp>
      <p:sp>
        <p:nvSpPr>
          <p:cNvPr id="5" name="矩形 4"/>
          <p:cNvSpPr/>
          <p:nvPr/>
        </p:nvSpPr>
        <p:spPr>
          <a:xfrm>
            <a:off x="3877340" y="471334"/>
            <a:ext cx="4437320"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58767421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4913" b="26089"/>
          <a:stretch/>
        </p:blipFill>
        <p:spPr>
          <a:xfrm>
            <a:off x="0" y="-101600"/>
            <a:ext cx="12192000" cy="69596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31995"/>
          <a:stretch/>
        </p:blipFill>
        <p:spPr>
          <a:xfrm>
            <a:off x="0" y="-114300"/>
            <a:ext cx="12192000" cy="2510377"/>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2521" y="0"/>
            <a:ext cx="6090357" cy="6858000"/>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b="3226"/>
          <a:stretch/>
        </p:blipFill>
        <p:spPr>
          <a:xfrm>
            <a:off x="4738926" y="0"/>
            <a:ext cx="7453074" cy="6858000"/>
          </a:xfrm>
          <a:prstGeom prst="rect">
            <a:avLst/>
          </a:prstGeom>
        </p:spPr>
      </p:pic>
      <p:sp>
        <p:nvSpPr>
          <p:cNvPr id="2" name="文本框 1"/>
          <p:cNvSpPr txBox="1"/>
          <p:nvPr/>
        </p:nvSpPr>
        <p:spPr>
          <a:xfrm>
            <a:off x="304801" y="235911"/>
            <a:ext cx="2278743" cy="4339650"/>
          </a:xfrm>
          <a:prstGeom prst="rect">
            <a:avLst/>
          </a:prstGeom>
          <a:noFill/>
        </p:spPr>
        <p:txBody>
          <a:bodyPr wrap="square" rtlCol="0" anchor="ctr">
            <a:spAutoFit/>
          </a:bodyPr>
          <a:lstStyle/>
          <a:p>
            <a:pPr algn="ctr"/>
            <a:r>
              <a:rPr lang="zh-CN" altLang="en-US" sz="13800" b="1" dirty="0" smtClean="0">
                <a:solidFill>
                  <a:srgbClr val="2E3C95"/>
                </a:solidFill>
                <a:latin typeface="华文新魏" panose="02010800040101010101" pitchFamily="2" charset="-122"/>
                <a:ea typeface="华文新魏" panose="02010800040101010101" pitchFamily="2" charset="-122"/>
              </a:rPr>
              <a:t>谢谢</a:t>
            </a:r>
            <a:endParaRPr lang="zh-CN" altLang="en-US" sz="13800" b="1" dirty="0">
              <a:solidFill>
                <a:srgbClr val="2E3C95"/>
              </a:solidFill>
              <a:latin typeface="华文新魏" panose="02010800040101010101" pitchFamily="2" charset="-122"/>
              <a:ea typeface="华文新魏" panose="02010800040101010101" pitchFamily="2" charset="-122"/>
            </a:endParaRPr>
          </a:p>
        </p:txBody>
      </p:sp>
      <p:sp>
        <p:nvSpPr>
          <p:cNvPr id="10" name="文本框 9"/>
          <p:cNvSpPr txBox="1"/>
          <p:nvPr/>
        </p:nvSpPr>
        <p:spPr>
          <a:xfrm>
            <a:off x="2605315" y="1672840"/>
            <a:ext cx="2278743" cy="4339650"/>
          </a:xfrm>
          <a:prstGeom prst="rect">
            <a:avLst/>
          </a:prstGeom>
          <a:noFill/>
        </p:spPr>
        <p:txBody>
          <a:bodyPr wrap="square" rtlCol="0" anchor="ctr">
            <a:spAutoFit/>
          </a:bodyPr>
          <a:lstStyle/>
          <a:p>
            <a:pPr algn="ctr"/>
            <a:r>
              <a:rPr lang="zh-CN" altLang="en-US" sz="13800" b="1" dirty="0" smtClean="0">
                <a:solidFill>
                  <a:srgbClr val="2E3C95"/>
                </a:solidFill>
                <a:latin typeface="华文新魏" panose="02010800040101010101" pitchFamily="2" charset="-122"/>
                <a:ea typeface="华文新魏" panose="02010800040101010101" pitchFamily="2" charset="-122"/>
              </a:rPr>
              <a:t>观看</a:t>
            </a:r>
            <a:endParaRPr lang="zh-CN" altLang="en-US" sz="13800" b="1" dirty="0">
              <a:solidFill>
                <a:srgbClr val="2E3C95"/>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274380685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ISLIDE.DIAGRAM" val="3b5280f3-9dd9-4e74-bf0a-af0a2b7e2d12"/>
</p:tagLst>
</file>

<file path=ppt/tags/tag3.xml><?xml version="1.0" encoding="utf-8"?>
<p:tagLst xmlns:a="http://schemas.openxmlformats.org/drawingml/2006/main" xmlns:r="http://schemas.openxmlformats.org/officeDocument/2006/relationships" xmlns:p="http://schemas.openxmlformats.org/presentationml/2006/main">
  <p:tag name="ISLIDE.DIAGRAM" val="c8ddaa27-8dc8-4376-99a7-501c1e8133c0"/>
</p:tagLst>
</file>

<file path=ppt/tags/tag4.xml><?xml version="1.0" encoding="utf-8"?>
<p:tagLst xmlns:a="http://schemas.openxmlformats.org/drawingml/2006/main" xmlns:r="http://schemas.openxmlformats.org/officeDocument/2006/relationships" xmlns:p="http://schemas.openxmlformats.org/presentationml/2006/main">
  <p:tag name="ISLIDE.DIAGRAM" val="01fbf01e-4341-4ed0-a35e-c2b2575df235"/>
</p:tagLst>
</file>

<file path=ppt/tags/tag5.xml><?xml version="1.0" encoding="utf-8"?>
<p:tagLst xmlns:a="http://schemas.openxmlformats.org/drawingml/2006/main" xmlns:r="http://schemas.openxmlformats.org/officeDocument/2006/relationships" xmlns:p="http://schemas.openxmlformats.org/presentationml/2006/main">
  <p:tag name="ISLIDE.DIAGRAM" val="d1ed82ad-44df-4109-adcc-60de99336a55"/>
</p:tagLst>
</file>

<file path=ppt/tags/tag6.xml><?xml version="1.0" encoding="utf-8"?>
<p:tagLst xmlns:a="http://schemas.openxmlformats.org/drawingml/2006/main" xmlns:r="http://schemas.openxmlformats.org/officeDocument/2006/relationships" xmlns:p="http://schemas.openxmlformats.org/presentationml/2006/main">
  <p:tag name="ISLIDE.DIAGRAM" val="bd1dddd5-a646-49e3-85b6-9377e1f386f1"/>
</p:tagLst>
</file>

<file path=ppt/tags/tag7.xml><?xml version="1.0" encoding="utf-8"?>
<p:tagLst xmlns:a="http://schemas.openxmlformats.org/drawingml/2006/main" xmlns:r="http://schemas.openxmlformats.org/officeDocument/2006/relationships" xmlns:p="http://schemas.openxmlformats.org/presentationml/2006/main">
  <p:tag name="ISLIDE.DIAGRAM" val="3c2f1681-f979-4de5-8036-c0bce5db0ca5"/>
</p:tagLst>
</file>

<file path=ppt/tags/tag8.xml><?xml version="1.0" encoding="utf-8"?>
<p:tagLst xmlns:a="http://schemas.openxmlformats.org/drawingml/2006/main" xmlns:r="http://schemas.openxmlformats.org/officeDocument/2006/relationships" xmlns:p="http://schemas.openxmlformats.org/presentationml/2006/main">
  <p:tag name="ISLIDE.DIAGRAM" val="7fb5df2d-a613-47b4-85fd-a73789fdc935"/>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448</TotalTime>
  <Words>1513</Words>
  <Application>Microsoft Office PowerPoint</Application>
  <PresentationFormat>宽屏</PresentationFormat>
  <Paragraphs>227</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等线</vt:lpstr>
      <vt:lpstr>等线 Light</vt:lpstr>
      <vt:lpstr>华文琥珀</vt:lpstr>
      <vt:lpstr>华文新魏</vt:lpstr>
      <vt:lpstr>Microsoft YaHei</vt:lpstr>
      <vt:lpstr>Microsoft YaHei</vt:lpstr>
      <vt:lpstr>Arial</vt:lpstr>
      <vt:lpstr>Calibri</vt:lpstr>
      <vt:lpstr>Calibri Light</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43</cp:revision>
  <dcterms:created xsi:type="dcterms:W3CDTF">2017-08-18T03:02:00Z</dcterms:created>
  <dcterms:modified xsi:type="dcterms:W3CDTF">2018-06-28T01:40:45Z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